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2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70" r:id="rId11"/>
    <p:sldId id="269" r:id="rId12"/>
    <p:sldId id="271" r:id="rId13"/>
    <p:sldId id="272" r:id="rId14"/>
    <p:sldId id="274" r:id="rId15"/>
    <p:sldId id="275" r:id="rId16"/>
    <p:sldId id="263" r:id="rId17"/>
    <p:sldId id="276" r:id="rId18"/>
    <p:sldId id="278" r:id="rId19"/>
    <p:sldId id="281" r:id="rId20"/>
    <p:sldId id="280" r:id="rId21"/>
    <p:sldId id="282" r:id="rId22"/>
    <p:sldId id="288" r:id="rId23"/>
    <p:sldId id="286" r:id="rId24"/>
    <p:sldId id="287" r:id="rId25"/>
    <p:sldId id="289" r:id="rId26"/>
    <p:sldId id="277" r:id="rId27"/>
    <p:sldId id="279" r:id="rId28"/>
    <p:sldId id="284" r:id="rId29"/>
    <p:sldId id="283" r:id="rId30"/>
    <p:sldId id="285" r:id="rId3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1240C-67CF-4161-96D1-26EA0F4E466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CA9DD-0D16-46C2-9A1F-274F0ECE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Natyra</a:t>
            </a:r>
            <a:r>
              <a:rPr lang="en-US" dirty="0" smtClean="0"/>
              <a:t> </a:t>
            </a:r>
            <a:r>
              <a:rPr lang="en-US" dirty="0" err="1" smtClean="0"/>
              <a:t>juridike</a:t>
            </a:r>
            <a:r>
              <a:rPr lang="en-US" dirty="0" smtClean="0"/>
              <a:t> e </a:t>
            </a:r>
            <a:r>
              <a:rPr lang="en-US" dirty="0" err="1" smtClean="0"/>
              <a:t>marredhenies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se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shoqerise</a:t>
            </a:r>
            <a:r>
              <a:rPr lang="en-US" dirty="0" smtClean="0"/>
              <a:t> </a:t>
            </a:r>
            <a:r>
              <a:rPr lang="en-US" dirty="0" err="1" smtClean="0"/>
              <a:t>tregtare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dirty="0" smtClean="0"/>
              <a:t>.</a:t>
            </a:r>
            <a:r>
              <a:rPr lang="en-US" dirty="0" smtClean="0"/>
              <a:t>Vend </a:t>
            </a:r>
            <a:r>
              <a:rPr lang="sq-AL" dirty="0" smtClean="0"/>
              <a:t>1554, datë 02.03.2015,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GJRRTirane</a:t>
            </a:r>
            <a:r>
              <a:rPr lang="en-US" dirty="0" smtClean="0"/>
              <a:t>, ka </a:t>
            </a:r>
            <a:r>
              <a:rPr lang="en-US" dirty="0" err="1" smtClean="0"/>
              <a:t>demshperblyer</a:t>
            </a:r>
            <a:r>
              <a:rPr lang="en-US" dirty="0" smtClean="0"/>
              <a:t> </a:t>
            </a:r>
            <a:r>
              <a:rPr lang="en-US" dirty="0" err="1" smtClean="0"/>
              <a:t>administratorin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shoqerie</a:t>
            </a:r>
            <a:r>
              <a:rPr lang="en-US" dirty="0" smtClean="0"/>
              <a:t>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parasysh</a:t>
            </a:r>
            <a:r>
              <a:rPr lang="en-US" dirty="0" smtClean="0"/>
              <a:t> </a:t>
            </a:r>
            <a:r>
              <a:rPr lang="en-US" dirty="0" err="1" smtClean="0"/>
              <a:t>K.Punes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GJATirane</a:t>
            </a:r>
            <a:r>
              <a:rPr lang="en-US" dirty="0" smtClean="0"/>
              <a:t> me vend </a:t>
            </a:r>
            <a:r>
              <a:rPr lang="sq-AL" dirty="0" smtClean="0"/>
              <a:t>. 1113, datë 11.05.2016</a:t>
            </a:r>
            <a:r>
              <a:rPr lang="en-US" dirty="0" smtClean="0"/>
              <a:t>, </a:t>
            </a:r>
            <a:r>
              <a:rPr lang="en-US" dirty="0" err="1" smtClean="0"/>
              <a:t>ktheu</a:t>
            </a:r>
            <a:r>
              <a:rPr lang="en-US" dirty="0" smtClean="0"/>
              <a:t> </a:t>
            </a:r>
            <a:r>
              <a:rPr lang="en-US" dirty="0" err="1" smtClean="0"/>
              <a:t>ceshtjen</a:t>
            </a:r>
            <a:r>
              <a:rPr lang="en-US" dirty="0" smtClean="0"/>
              <a:t> per </a:t>
            </a:r>
            <a:r>
              <a:rPr lang="en-US" dirty="0" err="1" smtClean="0"/>
              <a:t>rigjykim</a:t>
            </a:r>
            <a:r>
              <a:rPr lang="en-US" dirty="0" smtClean="0"/>
              <a:t> duke </a:t>
            </a:r>
            <a:r>
              <a:rPr lang="en-US" dirty="0" err="1" smtClean="0"/>
              <a:t>arsyetuar</a:t>
            </a:r>
            <a:r>
              <a:rPr lang="en-US" dirty="0" smtClean="0"/>
              <a:t>: “ …. </a:t>
            </a:r>
            <a:r>
              <a:rPr lang="sq-AL" i="1" dirty="0" smtClean="0"/>
              <a:t>nuk përbën një marrëdhënie juridike pune, që rregullohet sipas parashikimeve të Kodit të Punës, por një marrëdhënie shërbimi e përfaqësimi, e cila rregullohet nga Kodi Civil, dhe në të njëjtën mënyrë rregullohet edhe zgjidhja e kësaj marrëdhënie. </a:t>
            </a:r>
            <a:r>
              <a:rPr lang="en-US" i="1" dirty="0" smtClean="0"/>
              <a:t>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Vendimi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Gj</a:t>
            </a:r>
            <a:r>
              <a:rPr lang="en-US" dirty="0" smtClean="0"/>
              <a:t> </a:t>
            </a:r>
            <a:r>
              <a:rPr lang="en-US" dirty="0" err="1" smtClean="0"/>
              <a:t>Apelit</a:t>
            </a:r>
            <a:r>
              <a:rPr lang="en-US" dirty="0" smtClean="0"/>
              <a:t> </a:t>
            </a:r>
            <a:r>
              <a:rPr lang="en-US" dirty="0" err="1" smtClean="0"/>
              <a:t>Tirane</a:t>
            </a:r>
            <a:r>
              <a:rPr lang="en-US" dirty="0" smtClean="0"/>
              <a:t>, nr.</a:t>
            </a:r>
            <a:r>
              <a:rPr lang="sq-AL" dirty="0" smtClean="0"/>
              <a:t> 1113, datë 11.05.2016</a:t>
            </a:r>
            <a:r>
              <a:rPr lang="en-US" dirty="0" smtClean="0"/>
              <a:t> </a:t>
            </a:r>
            <a:r>
              <a:rPr lang="en-US" dirty="0" err="1" smtClean="0"/>
              <a:t>vazhdim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“… </a:t>
            </a:r>
            <a:r>
              <a:rPr lang="sq-AL" i="1" dirty="0" smtClean="0"/>
              <a:t>çështje që mbetet për zgjidhje nga gjykata është nëse ka apo jo vend për dëmshpërblim, çështje për zgjidhjen e të cilës duhet </a:t>
            </a:r>
            <a:r>
              <a:rPr lang="sq-AL" i="1" u="sng" dirty="0" smtClean="0"/>
              <a:t>referuar në ligjin për shoqëritë tregtare. </a:t>
            </a:r>
            <a:r>
              <a:rPr lang="sq-AL" i="1" dirty="0" smtClean="0"/>
              <a:t>Arritur në përfundimin si më sipër, kjo gjykatë nuk përjashton mundësinë që në rast të vlerësimit se ka vend për njohjen e një dëmshpërblimi, m</a:t>
            </a:r>
            <a:r>
              <a:rPr lang="sq-AL" i="1" u="sng" dirty="0" smtClean="0"/>
              <a:t>asën e tij, e cila nuk parashikohet në dispozita të veçanta të Kodit Civil,  gjykata ta llogarisë duke u referuar te dispozita të Kodit të Punës që normojnë marrëdhënie të ngjashme”.</a:t>
            </a:r>
            <a:r>
              <a:rPr lang="sq-AL" u="sng" dirty="0" smtClean="0"/>
              <a:t> </a:t>
            </a:r>
            <a:endParaRPr lang="en-US" u="sng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Vend 380 </a:t>
            </a:r>
            <a:r>
              <a:rPr lang="en-US" b="1" dirty="0" err="1" smtClean="0"/>
              <a:t>dt</a:t>
            </a:r>
            <a:r>
              <a:rPr lang="en-US" b="1" dirty="0" smtClean="0"/>
              <a:t>. 10.03.2021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KCGJLarte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i="1" dirty="0" smtClean="0"/>
              <a:t>“..</a:t>
            </a:r>
            <a:r>
              <a:rPr lang="sq-AL" i="1" dirty="0" smtClean="0"/>
              <a:t>administratori si përfaqësues ligjor i shoqërisë, nuk mund t’i n</a:t>
            </a:r>
            <a:r>
              <a:rPr lang="en-US" i="1" dirty="0" smtClean="0"/>
              <a:t>e</a:t>
            </a:r>
            <a:r>
              <a:rPr lang="sq-AL" i="1" dirty="0" smtClean="0"/>
              <a:t>nshtrohet parashikimeve të dispozitave të Kodit të Punës.</a:t>
            </a:r>
            <a:r>
              <a:rPr lang="en-US" i="1" dirty="0" smtClean="0"/>
              <a:t> …</a:t>
            </a:r>
            <a:r>
              <a:rPr lang="sq-AL" i="1" dirty="0" smtClean="0"/>
              <a:t>marrëdhënia që lind ndërmjet administratorit dhe shoqërisë ka karakteristikat e një marrëdhënie të posaçme, e cila rregullohet si nga ligji tregtar, por dhe nga dispozitat të veçanta të Kodit Civil, sidomos ato që bëjnë fjalë për kontratën e agjensisë. Vetë </a:t>
            </a:r>
            <a:r>
              <a:rPr lang="sq-AL" i="1" u="sng" dirty="0" smtClean="0"/>
              <a:t>LSHT e pozicionon administratorin si një organ të posaçëm, i cili ka kompetenca që në logjikën juridike tejkalojnë një marrëdhënie të thjeshtë pune. </a:t>
            </a:r>
            <a:r>
              <a:rPr lang="en-US" i="1" dirty="0" smtClean="0"/>
              <a:t>..</a:t>
            </a:r>
            <a:r>
              <a:rPr lang="sq-AL" i="1" dirty="0" smtClean="0"/>
              <a:t> duhet parë si një marrëdhënie e natyrës juridike, sipas dispozitave të </a:t>
            </a:r>
            <a:r>
              <a:rPr lang="sq-AL" i="1" u="sng" dirty="0" smtClean="0"/>
              <a:t>kontratës së agjencisë </a:t>
            </a:r>
            <a:r>
              <a:rPr lang="sq-AL" i="1" dirty="0" smtClean="0"/>
              <a:t>(neni 950 i Kodit Civil), e cila rregullohet nga dispozitat e Kodit Civil. Në konfliktin objekt gjykimi, nuk ka asnjë shkak të hetohet dhe analizohet zbatimi i procedurave për zgjidhjen e marrëdhënies së punës parashikuar nga K.Punës. </a:t>
            </a:r>
            <a:r>
              <a:rPr lang="en-US" i="1" dirty="0" smtClean="0"/>
              <a:t>“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Vendimi</a:t>
            </a:r>
            <a:r>
              <a:rPr lang="en-US" i="1" dirty="0" smtClean="0"/>
              <a:t> </a:t>
            </a:r>
            <a:r>
              <a:rPr lang="sq-AL" b="1" dirty="0" smtClean="0"/>
              <a:t>4490, datë 08.04.2014 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GjRRGJ</a:t>
            </a:r>
            <a:r>
              <a:rPr lang="en-US" b="1" dirty="0" smtClean="0"/>
              <a:t> </a:t>
            </a:r>
            <a:r>
              <a:rPr lang="en-US" b="1" dirty="0" err="1" smtClean="0"/>
              <a:t>Tirane</a:t>
            </a:r>
            <a:r>
              <a:rPr lang="en-US" b="1" dirty="0" smtClean="0"/>
              <a:t>: “</a:t>
            </a:r>
            <a:r>
              <a:rPr lang="en-US" b="1" i="1" dirty="0" smtClean="0"/>
              <a:t> …..</a:t>
            </a:r>
            <a:r>
              <a:rPr lang="sq-AL" i="1" dirty="0" smtClean="0"/>
              <a:t> </a:t>
            </a:r>
            <a:r>
              <a:rPr lang="en-US" i="1" dirty="0" smtClean="0"/>
              <a:t>“</a:t>
            </a:r>
            <a:r>
              <a:rPr lang="sq-AL" i="1" dirty="0" smtClean="0"/>
              <a:t>shoqëria mund të zgjidhte në mënyrë të menjëhershme kontratën me paditësin (pa pasur detyrimin për ta dëmshpërblyer), vetëm nëse do të kishte ndonjë motiv apo shkak të ligjshëm, si p.sh: nëse paditësi do të kishte shkelur detyrimet e tij kontraktore ndaj shoqërisë. </a:t>
            </a:r>
            <a:r>
              <a:rPr lang="en-US" i="1" dirty="0" smtClean="0"/>
              <a:t>…</a:t>
            </a:r>
            <a:r>
              <a:rPr lang="sq-AL" i="1" dirty="0" smtClean="0"/>
              <a:t>dëmi i shkaktuar paditësit (përfshirë fitimin e munguar) është paga që paditësi do të merrte deri në përfundim të kon</a:t>
            </a:r>
            <a:r>
              <a:rPr lang="en-US" i="1" dirty="0" err="1" smtClean="0"/>
              <a:t>trtes</a:t>
            </a:r>
            <a:r>
              <a:rPr lang="en-US" i="1" dirty="0" smtClean="0"/>
              <a:t>. </a:t>
            </a:r>
            <a:r>
              <a:rPr lang="sq-AL" i="1" dirty="0" smtClean="0"/>
              <a:t>(shih nenin 486 të Kodit Civil). </a:t>
            </a:r>
            <a:endParaRPr lang="en-US" dirty="0" smtClean="0"/>
          </a:p>
          <a:p>
            <a:endParaRPr lang="en-US" b="1" dirty="0" smtClean="0"/>
          </a:p>
          <a:p>
            <a:r>
              <a:rPr lang="sq-AL" b="1" dirty="0" smtClean="0"/>
              <a:t>Gjykata e Apelit Tiranë, me vendimin nr. 84, datë 14.01.2015</a:t>
            </a:r>
            <a:r>
              <a:rPr lang="sq-AL" dirty="0" smtClean="0"/>
              <a:t> </a:t>
            </a:r>
            <a:r>
              <a:rPr lang="en-US" dirty="0" smtClean="0"/>
              <a:t> e la ne </a:t>
            </a:r>
            <a:r>
              <a:rPr lang="en-US" dirty="0" err="1" smtClean="0"/>
              <a:t>fuqi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Vendimi</a:t>
            </a:r>
            <a:r>
              <a:rPr lang="en-US" dirty="0" smtClean="0"/>
              <a:t> I KCGJ </a:t>
            </a:r>
            <a:r>
              <a:rPr lang="en-US" dirty="0" err="1" smtClean="0"/>
              <a:t>Larte</a:t>
            </a:r>
            <a:r>
              <a:rPr lang="en-US" dirty="0" smtClean="0"/>
              <a:t> nr. 818 </a:t>
            </a:r>
            <a:r>
              <a:rPr lang="en-US" dirty="0" err="1" smtClean="0"/>
              <a:t>dt</a:t>
            </a:r>
            <a:r>
              <a:rPr lang="en-US" dirty="0" smtClean="0"/>
              <a:t>. 19.05.2021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“….</a:t>
            </a:r>
            <a:r>
              <a:rPr lang="sq-AL" dirty="0" smtClean="0"/>
              <a:t>marrëdhënia administrator – shoqëri, është një marrëdhënie e posaçme, e cila rregullohet si nga ligji tregtar, por dhe nga dispozita të veçanta të Kodit Civil, </a:t>
            </a:r>
            <a:r>
              <a:rPr lang="en-US" dirty="0" smtClean="0"/>
              <a:t>….</a:t>
            </a:r>
            <a:r>
              <a:rPr lang="sq-AL" dirty="0" smtClean="0"/>
              <a:t>dëmi materializohet në shpërblimin që ai do të përfitonte deri në përfundimin e marrëdhënies kontraktore me palën e paditur. Në tjetër situate, Kolegji çmon se administratori nuk do të përfitonte shpërblim, nëse pala e paditur do të zgjidhte kontratën për shkak të një mos përmbushjeje që i atribuohet administratorit, e cila justifikon një zgjidhje të menjëhershme të saj.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Ligji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zbatueshem</a:t>
            </a:r>
            <a:r>
              <a:rPr lang="en-US" dirty="0" smtClean="0"/>
              <a:t> per </a:t>
            </a:r>
            <a:r>
              <a:rPr lang="en-US" dirty="0" err="1" smtClean="0"/>
              <a:t>demshperblimin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Neni</a:t>
            </a:r>
            <a:r>
              <a:rPr lang="en-US" dirty="0" smtClean="0"/>
              <a:t> </a:t>
            </a:r>
            <a:r>
              <a:rPr lang="en-US" b="1" dirty="0" smtClean="0"/>
              <a:t>95/6 </a:t>
            </a:r>
            <a:r>
              <a:rPr lang="en-US" b="1" dirty="0" err="1" smtClean="0"/>
              <a:t>i</a:t>
            </a:r>
            <a:r>
              <a:rPr lang="en-US" b="1" dirty="0" smtClean="0"/>
              <a:t> LSHT</a:t>
            </a:r>
            <a:r>
              <a:rPr lang="en-US" dirty="0" smtClean="0"/>
              <a:t> </a:t>
            </a:r>
            <a:r>
              <a:rPr lang="en-US" dirty="0" err="1" smtClean="0"/>
              <a:t>referon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- </a:t>
            </a:r>
            <a:r>
              <a:rPr lang="en-US" b="1" dirty="0" err="1" smtClean="0"/>
              <a:t>dispozitat</a:t>
            </a:r>
            <a:r>
              <a:rPr lang="en-US" b="1" dirty="0" smtClean="0"/>
              <a:t> </a:t>
            </a:r>
            <a:r>
              <a:rPr lang="en-US" b="1" dirty="0" err="1" smtClean="0"/>
              <a:t>ligjore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fuqi</a:t>
            </a:r>
            <a:r>
              <a:rPr lang="en-US" b="1" dirty="0" smtClean="0"/>
              <a:t>.</a:t>
            </a:r>
          </a:p>
          <a:p>
            <a:r>
              <a:rPr lang="sq-AL" dirty="0" smtClean="0"/>
              <a:t>Ndërkaq, neni </a:t>
            </a:r>
            <a:r>
              <a:rPr lang="sq-AL" b="1" dirty="0" smtClean="0"/>
              <a:t>4 i K.Punes </a:t>
            </a:r>
            <a:r>
              <a:rPr lang="sq-AL" dirty="0" smtClean="0"/>
              <a:t>parashikon se: </a:t>
            </a:r>
            <a:r>
              <a:rPr lang="sq-AL" i="1" dirty="0" smtClean="0"/>
              <a:t>“ Përjashtohen nga fusha e zbatimit të këtij Kodi: - punësimi i personave që rregullohet me ligj të veçantë. Dispozita të veçanta të këtij Kodi zbatohen edhe ndaj personave, punësimi i të cilëve rregullohet me ligj të veçantë, nëse ligji i veçantë nuk parashikon zgjidhje për probleme të lidhura me marrëdhëniet e punës.” </a:t>
            </a:r>
            <a:endParaRPr lang="en-US" i="1" dirty="0" smtClean="0"/>
          </a:p>
          <a:p>
            <a:r>
              <a:rPr lang="sq-AL" dirty="0" smtClean="0"/>
              <a:t>Neni </a:t>
            </a:r>
            <a:r>
              <a:rPr lang="sq-AL" b="1" dirty="0" smtClean="0"/>
              <a:t>5 /1 i K.Punes parashikon </a:t>
            </a:r>
            <a:r>
              <a:rPr lang="sq-AL" dirty="0" smtClean="0"/>
              <a:t>se: </a:t>
            </a:r>
            <a:r>
              <a:rPr lang="sq-AL" i="1" dirty="0" smtClean="0"/>
              <a:t>“Përjashtohen nga fusha e zbatimit të këtij Kodi: a) veprimtaria që kufizohet vetëm në ushtrimin e detyrës së këshilltarit ose </a:t>
            </a:r>
            <a:r>
              <a:rPr lang="sq-AL" b="1" i="1" dirty="0" smtClean="0"/>
              <a:t>anëtarit të organit të administrimit të personit juridik që ka formën juridike të një shoqërie, kur kjo veprimtari përmban vetëm ekzekutimin e detyrimeve që rrjedhin nga kjo detyrë”.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Raporti</a:t>
            </a:r>
            <a:r>
              <a:rPr lang="en-US" dirty="0" smtClean="0"/>
              <a:t> </a:t>
            </a:r>
            <a:r>
              <a:rPr lang="en-US" dirty="0" err="1" smtClean="0"/>
              <a:t>adm</a:t>
            </a:r>
            <a:r>
              <a:rPr lang="en-US" dirty="0" smtClean="0"/>
              <a:t> - </a:t>
            </a:r>
            <a:r>
              <a:rPr lang="en-US" dirty="0" err="1" smtClean="0"/>
              <a:t>shoqeri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LSHT ka </a:t>
            </a:r>
            <a:r>
              <a:rPr lang="en-US" dirty="0" err="1" smtClean="0"/>
              <a:t>percaktuar</a:t>
            </a:r>
            <a:r>
              <a:rPr lang="en-US" dirty="0" smtClean="0"/>
              <a:t>: </a:t>
            </a:r>
          </a:p>
          <a:p>
            <a:r>
              <a:rPr lang="en-US" dirty="0" smtClean="0"/>
              <a:t>m</a:t>
            </a:r>
            <a:r>
              <a:rPr lang="sq-AL" dirty="0" smtClean="0"/>
              <a:t>ënyr</a:t>
            </a:r>
            <a:r>
              <a:rPr lang="en-US" dirty="0" smtClean="0"/>
              <a:t>en </a:t>
            </a:r>
            <a:r>
              <a:rPr lang="sq-AL" dirty="0" smtClean="0"/>
              <a:t>e emërimit, kompetencat</a:t>
            </a:r>
            <a:r>
              <a:rPr lang="en-US" dirty="0" smtClean="0"/>
              <a:t>; </a:t>
            </a:r>
            <a:r>
              <a:rPr lang="sq-AL" dirty="0" smtClean="0"/>
              <a:t>të drejtat e detyrimet</a:t>
            </a:r>
            <a:r>
              <a:rPr lang="en-US" dirty="0" smtClean="0"/>
              <a:t>;</a:t>
            </a:r>
          </a:p>
          <a:p>
            <a:r>
              <a:rPr lang="sq-AL" dirty="0" smtClean="0"/>
              <a:t>shkaqet dhe procedurën e shkarkimit të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; </a:t>
            </a:r>
          </a:p>
          <a:p>
            <a:r>
              <a:rPr lang="sq-AL" dirty="0" smtClean="0"/>
              <a:t>ka lënë hapësirë lirisë statutore, duke i mundësuar shoqërisë që në statutin e saj të parashikojë edhe rrethana shtesë në lidhje me veprimtarinë e administratorit, shkarkimin apo shpërblimin e tij (kuptohet pa rënë ndesh me dispozitat urdhëruese, sic është ajo e mundësisë së asamblesë për të shkarkuar administratorin për çdo shkak e në çdo kohë)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gjen</a:t>
            </a:r>
            <a:r>
              <a:rPr lang="en-US" dirty="0" smtClean="0"/>
              <a:t> </a:t>
            </a:r>
            <a:r>
              <a:rPr lang="en-US" dirty="0" err="1" smtClean="0"/>
              <a:t>rrgullim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 </a:t>
            </a:r>
            <a:r>
              <a:rPr lang="en-US" dirty="0" err="1" smtClean="0"/>
              <a:t>natyra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sq-AL" dirty="0" smtClean="0"/>
              <a:t>mënyr</a:t>
            </a:r>
            <a:r>
              <a:rPr lang="en-US" dirty="0" smtClean="0"/>
              <a:t>a e</a:t>
            </a:r>
            <a:r>
              <a:rPr lang="sq-AL" dirty="0" smtClean="0"/>
              <a:t> shpërblimit të administratorit, për shkak të shkarkimit të tij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Ndryshimi</a:t>
            </a:r>
            <a:r>
              <a:rPr lang="en-US" dirty="0" smtClean="0"/>
              <a:t> me </a:t>
            </a:r>
            <a:r>
              <a:rPr lang="en-US" dirty="0" err="1" smtClean="0"/>
              <a:t>mardh</a:t>
            </a:r>
            <a:r>
              <a:rPr lang="en-US" dirty="0" smtClean="0"/>
              <a:t> </a:t>
            </a:r>
            <a:r>
              <a:rPr lang="en-US" dirty="0" err="1" smtClean="0"/>
              <a:t>punedhenes-punemarres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Procedurat</a:t>
            </a:r>
            <a:r>
              <a:rPr lang="en-US" dirty="0" smtClean="0"/>
              <a:t> ne </a:t>
            </a:r>
            <a:r>
              <a:rPr lang="en-US" dirty="0" err="1" smtClean="0"/>
              <a:t>zgjidhjen</a:t>
            </a:r>
            <a:r>
              <a:rPr lang="en-US" dirty="0" smtClean="0"/>
              <a:t> e </a:t>
            </a:r>
            <a:r>
              <a:rPr lang="en-US" dirty="0" err="1" smtClean="0"/>
              <a:t>marrdhenieve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gjejne</a:t>
            </a:r>
            <a:r>
              <a:rPr lang="en-US" dirty="0" smtClean="0"/>
              <a:t> </a:t>
            </a:r>
            <a:r>
              <a:rPr lang="en-US" dirty="0" err="1" smtClean="0"/>
              <a:t>zbatim</a:t>
            </a:r>
            <a:r>
              <a:rPr lang="en-US" dirty="0" smtClean="0"/>
              <a:t> </a:t>
            </a:r>
            <a:r>
              <a:rPr lang="en-US" dirty="0" err="1" smtClean="0"/>
              <a:t>dispozitat</a:t>
            </a:r>
            <a:r>
              <a:rPr lang="en-US" dirty="0" smtClean="0"/>
              <a:t> e K.P. </a:t>
            </a:r>
            <a:r>
              <a:rPr lang="en-US" dirty="0" err="1" smtClean="0"/>
              <a:t>lidhur</a:t>
            </a:r>
            <a:r>
              <a:rPr lang="en-US" dirty="0" smtClean="0"/>
              <a:t> me: </a:t>
            </a:r>
          </a:p>
          <a:p>
            <a:pPr lvl="1"/>
            <a:r>
              <a:rPr lang="en-US" dirty="0" err="1" smtClean="0"/>
              <a:t>Afatin</a:t>
            </a:r>
            <a:r>
              <a:rPr lang="en-US" dirty="0" smtClean="0"/>
              <a:t> e </a:t>
            </a:r>
            <a:r>
              <a:rPr lang="en-US" dirty="0" err="1" smtClean="0"/>
              <a:t>kontrates</a:t>
            </a:r>
            <a:r>
              <a:rPr lang="en-US" dirty="0" smtClean="0"/>
              <a:t> (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 </a:t>
            </a:r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riemerohet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here,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e </a:t>
            </a:r>
            <a:r>
              <a:rPr lang="en-US" dirty="0" err="1" smtClean="0"/>
              <a:t>kthen</a:t>
            </a:r>
            <a:r>
              <a:rPr lang="en-US" dirty="0" smtClean="0"/>
              <a:t> </a:t>
            </a:r>
            <a:r>
              <a:rPr lang="en-US" dirty="0" err="1" smtClean="0"/>
              <a:t>marredhenien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me </a:t>
            </a:r>
            <a:r>
              <a:rPr lang="en-US" dirty="0" err="1" smtClean="0"/>
              <a:t>shoqerine</a:t>
            </a:r>
            <a:r>
              <a:rPr lang="en-US" dirty="0" smtClean="0"/>
              <a:t> me </a:t>
            </a:r>
            <a:r>
              <a:rPr lang="en-US" dirty="0" err="1" smtClean="0"/>
              <a:t>afat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pacaktuar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Afatin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se </a:t>
            </a:r>
            <a:r>
              <a:rPr lang="en-US" dirty="0" err="1" smtClean="0"/>
              <a:t>kontrates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Shpeblimin</a:t>
            </a:r>
            <a:r>
              <a:rPr lang="en-US" dirty="0" smtClean="0"/>
              <a:t> per </a:t>
            </a:r>
            <a:r>
              <a:rPr lang="en-US" dirty="0" err="1" smtClean="0"/>
              <a:t>vjetersine</a:t>
            </a:r>
            <a:r>
              <a:rPr lang="en-US" dirty="0" smtClean="0"/>
              <a:t> ne </a:t>
            </a:r>
            <a:r>
              <a:rPr lang="en-US" dirty="0" err="1" smtClean="0"/>
              <a:t>pune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Natyra</a:t>
            </a:r>
            <a:r>
              <a:rPr lang="en-US" dirty="0" smtClean="0"/>
              <a:t> e </a:t>
            </a:r>
            <a:r>
              <a:rPr lang="en-US" dirty="0" err="1" smtClean="0"/>
              <a:t>marredhenies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marredhenies</a:t>
            </a:r>
            <a:r>
              <a:rPr lang="en-US" dirty="0" smtClean="0"/>
              <a:t> se </a:t>
            </a:r>
            <a:r>
              <a:rPr lang="en-US" dirty="0" err="1" smtClean="0"/>
              <a:t>punes</a:t>
            </a:r>
            <a:r>
              <a:rPr lang="en-US" dirty="0" smtClean="0"/>
              <a:t> (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bejne</a:t>
            </a:r>
            <a:r>
              <a:rPr lang="en-US" dirty="0" smtClean="0"/>
              <a:t> me </a:t>
            </a:r>
            <a:r>
              <a:rPr lang="en-US" dirty="0" err="1" smtClean="0"/>
              <a:t>karakterin</a:t>
            </a:r>
            <a:r>
              <a:rPr lang="en-US" dirty="0" smtClean="0"/>
              <a:t> e </a:t>
            </a:r>
            <a:r>
              <a:rPr lang="en-US" dirty="0" err="1" smtClean="0"/>
              <a:t>vazhdimesise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koordinimit</a:t>
            </a:r>
            <a:r>
              <a:rPr lang="en-US" dirty="0" smtClean="0"/>
              <a:t> per </a:t>
            </a:r>
            <a:r>
              <a:rPr lang="en-US" dirty="0" err="1" smtClean="0"/>
              <a:t>zbatimin</a:t>
            </a:r>
            <a:r>
              <a:rPr lang="en-US" dirty="0" smtClean="0"/>
              <a:t> e </a:t>
            </a:r>
            <a:r>
              <a:rPr lang="en-US" dirty="0" err="1" smtClean="0"/>
              <a:t>detyres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Ndryshon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marredhenia</a:t>
            </a:r>
            <a:r>
              <a:rPr lang="en-US" dirty="0" smtClean="0"/>
              <a:t> e </a:t>
            </a:r>
            <a:r>
              <a:rPr lang="en-US" dirty="0" err="1" smtClean="0"/>
              <a:t>punes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pala</a:t>
            </a:r>
            <a:r>
              <a:rPr lang="en-US" dirty="0" smtClean="0"/>
              <a:t> e </a:t>
            </a:r>
            <a:r>
              <a:rPr lang="en-US" dirty="0" err="1" smtClean="0"/>
              <a:t>dobet</a:t>
            </a:r>
            <a:r>
              <a:rPr lang="en-US" dirty="0" smtClean="0"/>
              <a:t> ne </a:t>
            </a:r>
            <a:r>
              <a:rPr lang="en-US" dirty="0" err="1" smtClean="0"/>
              <a:t>kontrate</a:t>
            </a:r>
            <a:r>
              <a:rPr lang="en-US" dirty="0" smtClean="0"/>
              <a:t>, e </a:t>
            </a:r>
            <a:r>
              <a:rPr lang="en-US" dirty="0" err="1" smtClean="0"/>
              <a:t>cila</a:t>
            </a:r>
            <a:r>
              <a:rPr lang="en-US" dirty="0" smtClean="0"/>
              <a:t> per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pozicionit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nevojitet</a:t>
            </a:r>
            <a:r>
              <a:rPr lang="en-US" dirty="0" smtClean="0"/>
              <a:t> </a:t>
            </a:r>
            <a:r>
              <a:rPr lang="en-US" dirty="0" err="1" smtClean="0"/>
              <a:t>mbrojtje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ne </a:t>
            </a:r>
            <a:r>
              <a:rPr lang="en-US" dirty="0" err="1" smtClean="0"/>
              <a:t>rastin</a:t>
            </a:r>
            <a:r>
              <a:rPr lang="en-US" dirty="0" smtClean="0"/>
              <a:t> e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ofrohet</a:t>
            </a:r>
            <a:r>
              <a:rPr lang="en-US" dirty="0" smtClean="0"/>
              <a:t> </a:t>
            </a:r>
            <a:r>
              <a:rPr lang="en-US" dirty="0" err="1" smtClean="0"/>
              <a:t>punemarresit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Konsiderohet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doktrine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kontrate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atipike</a:t>
            </a:r>
            <a:r>
              <a:rPr lang="en-US" dirty="0" smtClean="0"/>
              <a:t>, me </a:t>
            </a:r>
            <a:r>
              <a:rPr lang="en-US" dirty="0" err="1" smtClean="0"/>
              <a:t>elemente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marredhenies</a:t>
            </a:r>
            <a:r>
              <a:rPr lang="en-US" dirty="0" smtClean="0"/>
              <a:t> se </a:t>
            </a:r>
            <a:r>
              <a:rPr lang="en-US" dirty="0" err="1" smtClean="0"/>
              <a:t>sherbimit</a:t>
            </a:r>
            <a:r>
              <a:rPr lang="en-US" dirty="0" smtClean="0"/>
              <a:t>, </a:t>
            </a:r>
            <a:r>
              <a:rPr lang="en-US" dirty="0" err="1" smtClean="0"/>
              <a:t>agjensie</a:t>
            </a:r>
            <a:r>
              <a:rPr lang="en-US" dirty="0" smtClean="0"/>
              <a:t>, </a:t>
            </a:r>
            <a:r>
              <a:rPr lang="en-US" dirty="0" err="1" smtClean="0"/>
              <a:t>perfaqesimit</a:t>
            </a:r>
            <a:r>
              <a:rPr lang="en-US" dirty="0" smtClean="0"/>
              <a:t>, per </a:t>
            </a:r>
            <a:r>
              <a:rPr lang="en-US" dirty="0" err="1" smtClean="0"/>
              <a:t>faktin</a:t>
            </a:r>
            <a:r>
              <a:rPr lang="en-US" dirty="0" smtClean="0"/>
              <a:t> se  </a:t>
            </a:r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ne </a:t>
            </a:r>
            <a:r>
              <a:rPr lang="en-US" dirty="0" err="1" smtClean="0"/>
              <a:t>sherbim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njohuritë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drejtuar</a:t>
            </a:r>
            <a:r>
              <a:rPr lang="en-US" dirty="0" smtClean="0"/>
              <a:t> </a:t>
            </a:r>
            <a:r>
              <a:rPr lang="en-US" dirty="0" err="1" smtClean="0"/>
              <a:t>aktivitetin</a:t>
            </a:r>
            <a:r>
              <a:rPr lang="en-US" dirty="0" smtClean="0"/>
              <a:t> e </a:t>
            </a:r>
            <a:r>
              <a:rPr lang="en-US" dirty="0" err="1" smtClean="0"/>
              <a:t>shoqerise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Natyra</a:t>
            </a:r>
            <a:r>
              <a:rPr lang="en-US" dirty="0" smtClean="0"/>
              <a:t> e </a:t>
            </a:r>
            <a:r>
              <a:rPr lang="en-US" dirty="0" err="1" smtClean="0"/>
              <a:t>marrdhenies</a:t>
            </a:r>
            <a:r>
              <a:rPr lang="en-US" dirty="0" smtClean="0"/>
              <a:t>- </a:t>
            </a:r>
            <a:r>
              <a:rPr lang="en-US" dirty="0" err="1" smtClean="0"/>
              <a:t>vijim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Veprimtari</a:t>
            </a:r>
            <a:r>
              <a:rPr lang="en-US" dirty="0" smtClean="0"/>
              <a:t> </a:t>
            </a:r>
            <a:r>
              <a:rPr lang="en-US" dirty="0" err="1" smtClean="0"/>
              <a:t>ae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kufizohet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ofrimin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shërbimi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përfaqëson</a:t>
            </a:r>
            <a:r>
              <a:rPr lang="en-US" dirty="0" smtClean="0"/>
              <a:t> </a:t>
            </a:r>
            <a:r>
              <a:rPr lang="en-US" dirty="0" err="1" smtClean="0"/>
              <a:t>personin</a:t>
            </a:r>
            <a:r>
              <a:rPr lang="en-US" dirty="0" smtClean="0"/>
              <a:t> </a:t>
            </a:r>
            <a:r>
              <a:rPr lang="en-US" dirty="0" err="1" smtClean="0"/>
              <a:t>fizik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cilin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administrativ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 </a:t>
            </a:r>
            <a:r>
              <a:rPr lang="en-US" dirty="0" err="1" smtClean="0"/>
              <a:t>identifikohet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persiper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perfaqesimin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 </a:t>
            </a:r>
            <a:r>
              <a:rPr lang="en-US" dirty="0" err="1" smtClean="0"/>
              <a:t>menaxhimin</a:t>
            </a:r>
            <a:r>
              <a:rPr lang="en-US" dirty="0" smtClean="0"/>
              <a:t>, duke </a:t>
            </a:r>
            <a:r>
              <a:rPr lang="en-US" dirty="0" err="1" smtClean="0"/>
              <a:t>qene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ekzekutiv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Administratori</a:t>
            </a:r>
            <a:r>
              <a:rPr lang="en-US" dirty="0" smtClean="0"/>
              <a:t> ka </a:t>
            </a:r>
            <a:r>
              <a:rPr lang="en-US" dirty="0" err="1" smtClean="0"/>
              <a:t>kompetenca</a:t>
            </a:r>
            <a:r>
              <a:rPr lang="en-US" dirty="0" smtClean="0"/>
              <a:t> </a:t>
            </a:r>
            <a:r>
              <a:rPr lang="en-US" dirty="0" err="1" smtClean="0"/>
              <a:t>administruese</a:t>
            </a:r>
            <a:r>
              <a:rPr lang="en-US" dirty="0" smtClean="0"/>
              <a:t> </a:t>
            </a:r>
            <a:r>
              <a:rPr lang="en-US" dirty="0" err="1" smtClean="0"/>
              <a:t>autonome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njohura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statuti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ligji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siguruar</a:t>
            </a:r>
            <a:r>
              <a:rPr lang="en-US" dirty="0" smtClean="0"/>
              <a:t> </a:t>
            </a:r>
            <a:r>
              <a:rPr lang="en-US" dirty="0" err="1" smtClean="0"/>
              <a:t>funksionimin</a:t>
            </a:r>
            <a:r>
              <a:rPr lang="en-US" dirty="0" smtClean="0"/>
              <a:t> </a:t>
            </a:r>
            <a:r>
              <a:rPr lang="en-US" dirty="0" err="1" smtClean="0"/>
              <a:t>korrekt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arritjen</a:t>
            </a:r>
            <a:r>
              <a:rPr lang="en-US" dirty="0" smtClean="0"/>
              <a:t> e </a:t>
            </a:r>
            <a:r>
              <a:rPr lang="en-US" dirty="0" err="1" smtClean="0"/>
              <a:t>qëllimit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Rendesia</a:t>
            </a:r>
            <a:r>
              <a:rPr lang="en-US" dirty="0" smtClean="0"/>
              <a:t> e </a:t>
            </a:r>
            <a:r>
              <a:rPr lang="en-US" dirty="0" err="1" smtClean="0"/>
              <a:t>percaktimit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natyres</a:t>
            </a:r>
            <a:r>
              <a:rPr lang="en-US" dirty="0" smtClean="0"/>
              <a:t> se </a:t>
            </a:r>
            <a:r>
              <a:rPr lang="en-US" dirty="0" err="1" smtClean="0"/>
              <a:t>kesaj</a:t>
            </a:r>
            <a:r>
              <a:rPr lang="en-US" dirty="0" smtClean="0"/>
              <a:t> </a:t>
            </a:r>
            <a:r>
              <a:rPr lang="en-US" dirty="0" err="1" smtClean="0"/>
              <a:t>marrdhenie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Marrdhenia</a:t>
            </a:r>
            <a:r>
              <a:rPr lang="en-US" dirty="0" smtClean="0"/>
              <a:t>  </a:t>
            </a:r>
            <a:r>
              <a:rPr lang="en-US" dirty="0" err="1" smtClean="0"/>
              <a:t>ndermjet</a:t>
            </a:r>
            <a:r>
              <a:rPr lang="en-US" dirty="0" smtClean="0"/>
              <a:t> </a:t>
            </a:r>
            <a:r>
              <a:rPr lang="en-US" dirty="0" err="1" smtClean="0"/>
              <a:t>administratoritdhe</a:t>
            </a:r>
            <a:r>
              <a:rPr lang="en-US" dirty="0" smtClean="0"/>
              <a:t> </a:t>
            </a:r>
            <a:r>
              <a:rPr lang="en-US" dirty="0" err="1" smtClean="0"/>
              <a:t>shoqerise</a:t>
            </a:r>
            <a:r>
              <a:rPr lang="en-US" dirty="0" smtClean="0"/>
              <a:t>  </a:t>
            </a:r>
            <a:r>
              <a:rPr lang="en-US" dirty="0" err="1" smtClean="0"/>
              <a:t>gjen</a:t>
            </a:r>
            <a:r>
              <a:rPr lang="en-US" dirty="0" smtClean="0"/>
              <a:t> </a:t>
            </a:r>
            <a:r>
              <a:rPr lang="en-US" dirty="0" err="1" smtClean="0"/>
              <a:t>referim</a:t>
            </a:r>
            <a:r>
              <a:rPr lang="en-US" dirty="0" smtClean="0"/>
              <a:t> ne LSSHT ne </a:t>
            </a:r>
            <a:r>
              <a:rPr lang="en-US" dirty="0" err="1" smtClean="0"/>
              <a:t>nenet</a:t>
            </a:r>
            <a:r>
              <a:rPr lang="en-US" dirty="0" smtClean="0"/>
              <a:t> 95-98.</a:t>
            </a:r>
          </a:p>
          <a:p>
            <a:r>
              <a:rPr lang="en-US" dirty="0" err="1" smtClean="0"/>
              <a:t>Nenet</a:t>
            </a:r>
            <a:r>
              <a:rPr lang="en-US" dirty="0" smtClean="0"/>
              <a:t> 12-18 </a:t>
            </a:r>
            <a:r>
              <a:rPr lang="en-US" dirty="0" err="1" smtClean="0"/>
              <a:t>parashikojne</a:t>
            </a:r>
            <a:r>
              <a:rPr lang="en-US" dirty="0" smtClean="0"/>
              <a:t> </a:t>
            </a:r>
            <a:r>
              <a:rPr lang="en-US" dirty="0" err="1" smtClean="0"/>
              <a:t>detyrimet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Natyra</a:t>
            </a:r>
            <a:r>
              <a:rPr lang="en-US" dirty="0" smtClean="0"/>
              <a:t> e </a:t>
            </a:r>
            <a:r>
              <a:rPr lang="en-US" dirty="0" err="1" smtClean="0"/>
              <a:t>marrdhenies</a:t>
            </a:r>
            <a:r>
              <a:rPr lang="en-US" dirty="0" smtClean="0"/>
              <a:t> me </a:t>
            </a:r>
            <a:r>
              <a:rPr lang="en-US" dirty="0" err="1" smtClean="0"/>
              <a:t>rendesi</a:t>
            </a:r>
            <a:r>
              <a:rPr lang="en-US" dirty="0" smtClean="0"/>
              <a:t> per </a:t>
            </a:r>
            <a:r>
              <a:rPr lang="en-US" dirty="0" err="1" smtClean="0"/>
              <a:t>percaktimin</a:t>
            </a:r>
            <a:r>
              <a:rPr lang="en-US" dirty="0" smtClean="0"/>
              <a:t> e </a:t>
            </a:r>
            <a:r>
              <a:rPr lang="en-US" dirty="0" err="1" smtClean="0"/>
              <a:t>ligjit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zbatueshem</a:t>
            </a:r>
            <a:r>
              <a:rPr lang="en-US" dirty="0" smtClean="0"/>
              <a:t> per </a:t>
            </a:r>
            <a:r>
              <a:rPr lang="en-US" dirty="0" err="1" smtClean="0"/>
              <a:t>zgjidhjen</a:t>
            </a:r>
            <a:r>
              <a:rPr lang="en-US" dirty="0" smtClean="0"/>
              <a:t> e </a:t>
            </a:r>
            <a:r>
              <a:rPr lang="en-US" dirty="0" err="1" smtClean="0"/>
              <a:t>mosmarrveshjeve</a:t>
            </a:r>
            <a:r>
              <a:rPr lang="en-US" dirty="0" smtClean="0"/>
              <a:t> ne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shkarkimit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natyres</a:t>
            </a:r>
            <a:r>
              <a:rPr lang="en-US" dirty="0" smtClean="0"/>
              <a:t> se </a:t>
            </a:r>
            <a:r>
              <a:rPr lang="en-US" dirty="0" err="1" smtClean="0"/>
              <a:t>veprimtarise</a:t>
            </a:r>
            <a:r>
              <a:rPr lang="en-US" dirty="0" smtClean="0"/>
              <a:t> se </a:t>
            </a:r>
            <a:r>
              <a:rPr lang="en-US" dirty="0" err="1" smtClean="0"/>
              <a:t>administratorit</a:t>
            </a:r>
            <a:r>
              <a:rPr lang="en-US" dirty="0" smtClean="0"/>
              <a:t>,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diskutuar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,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veprimtari</a:t>
            </a:r>
            <a:r>
              <a:rPr lang="en-US" dirty="0" smtClean="0"/>
              <a:t> </a:t>
            </a:r>
            <a:r>
              <a:rPr lang="sq-AL" dirty="0" smtClean="0"/>
              <a:t>duhet t`i nënshtrohet mbrojtjes nga e drejta e autorit</a:t>
            </a:r>
            <a:r>
              <a:rPr lang="en-US" dirty="0" smtClean="0"/>
              <a:t>, </a:t>
            </a:r>
            <a:r>
              <a:rPr lang="sq-AL" dirty="0" smtClean="0"/>
              <a:t>për shkak të rolit dhe aftësisë së tij krijuese</a:t>
            </a:r>
            <a:r>
              <a:rPr lang="en-US" dirty="0" smtClean="0"/>
              <a:t>.  </a:t>
            </a:r>
            <a:r>
              <a:rPr lang="en-US" dirty="0" err="1" smtClean="0"/>
              <a:t>Gjykata</a:t>
            </a:r>
            <a:r>
              <a:rPr lang="en-US" dirty="0" smtClean="0"/>
              <a:t> </a:t>
            </a:r>
            <a:r>
              <a:rPr lang="en-US" dirty="0" err="1" smtClean="0"/>
              <a:t>italiane</a:t>
            </a:r>
            <a:r>
              <a:rPr lang="en-US" dirty="0" smtClean="0"/>
              <a:t>(</a:t>
            </a:r>
            <a:r>
              <a:rPr lang="sq-AL" dirty="0" smtClean="0"/>
              <a:t>Cass</a:t>
            </a:r>
            <a:r>
              <a:rPr lang="en-US" dirty="0" smtClean="0"/>
              <a:t> Civ.</a:t>
            </a:r>
            <a:r>
              <a:rPr lang="sq-AL" dirty="0" smtClean="0"/>
              <a:t> n. 7874/2021) </a:t>
            </a:r>
            <a:r>
              <a:rPr lang="en-US" dirty="0" smtClean="0"/>
              <a:t>ka </a:t>
            </a:r>
            <a:r>
              <a:rPr lang="en-US" dirty="0" err="1" smtClean="0"/>
              <a:t>mbajtur</a:t>
            </a:r>
            <a:r>
              <a:rPr lang="en-US" dirty="0" smtClean="0"/>
              <a:t> </a:t>
            </a:r>
            <a:r>
              <a:rPr lang="sq-AL" dirty="0" smtClean="0"/>
              <a:t>qendrim se veprimtaria e administratorit nuk mund te konsiderohet si pune e tille intelektuale, </a:t>
            </a:r>
            <a:r>
              <a:rPr lang="en-US" dirty="0" smtClean="0"/>
              <a:t>e </a:t>
            </a:r>
            <a:r>
              <a:rPr lang="en-US" dirty="0" err="1" smtClean="0"/>
              <a:t>tille</a:t>
            </a:r>
            <a:r>
              <a:rPr lang="en-US" dirty="0" smtClean="0"/>
              <a:t> q</a:t>
            </a:r>
            <a:r>
              <a:rPr lang="sq-AL" dirty="0" smtClean="0"/>
              <a:t>e te gjeje mbrojtje nga e drejta e autorit.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Konkluzion</a:t>
            </a:r>
            <a:r>
              <a:rPr lang="en-US" dirty="0" smtClean="0"/>
              <a:t>- </a:t>
            </a:r>
            <a:r>
              <a:rPr lang="en-US" dirty="0" err="1" smtClean="0"/>
              <a:t>ligji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zbatueshem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gjen</a:t>
            </a:r>
            <a:r>
              <a:rPr lang="en-US" dirty="0" smtClean="0"/>
              <a:t> </a:t>
            </a:r>
            <a:r>
              <a:rPr lang="en-US" dirty="0" err="1" smtClean="0"/>
              <a:t>zbatim</a:t>
            </a:r>
            <a:r>
              <a:rPr lang="en-US" dirty="0" smtClean="0"/>
              <a:t> </a:t>
            </a:r>
            <a:r>
              <a:rPr lang="en-US" dirty="0" err="1" smtClean="0"/>
              <a:t>Kodi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Punes</a:t>
            </a:r>
            <a:r>
              <a:rPr lang="en-US" dirty="0" smtClean="0"/>
              <a:t>, </a:t>
            </a:r>
            <a:r>
              <a:rPr lang="en-US" dirty="0" err="1" smtClean="0"/>
              <a:t>rrjedhimisht</a:t>
            </a:r>
            <a:r>
              <a:rPr lang="en-US" dirty="0" smtClean="0"/>
              <a:t>,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zbatohen</a:t>
            </a:r>
            <a:r>
              <a:rPr lang="en-US" dirty="0" smtClean="0"/>
              <a:t> </a:t>
            </a:r>
            <a:r>
              <a:rPr lang="en-US" dirty="0" err="1" smtClean="0"/>
              <a:t>dispozitat</a:t>
            </a:r>
            <a:r>
              <a:rPr lang="en-US" dirty="0" smtClean="0"/>
              <a:t> e </a:t>
            </a:r>
            <a:r>
              <a:rPr lang="en-US" dirty="0" err="1" smtClean="0"/>
              <a:t>K.Civil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takon</a:t>
            </a:r>
            <a:r>
              <a:rPr lang="en-US" dirty="0" smtClean="0"/>
              <a:t> </a:t>
            </a:r>
            <a:r>
              <a:rPr lang="en-US" dirty="0" err="1" smtClean="0"/>
              <a:t>mospermbushjes</a:t>
            </a:r>
            <a:r>
              <a:rPr lang="en-US" dirty="0" smtClean="0"/>
              <a:t> se </a:t>
            </a:r>
            <a:r>
              <a:rPr lang="en-US" dirty="0" err="1" smtClean="0"/>
              <a:t>detyrimeve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 </a:t>
            </a:r>
            <a:r>
              <a:rPr lang="en-US" dirty="0" err="1" smtClean="0"/>
              <a:t>njera</a:t>
            </a:r>
            <a:r>
              <a:rPr lang="en-US" dirty="0" smtClean="0"/>
              <a:t> pale.</a:t>
            </a:r>
          </a:p>
          <a:p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shtrohet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pavaresisht</a:t>
            </a:r>
            <a:r>
              <a:rPr lang="en-US" dirty="0" smtClean="0"/>
              <a:t> </a:t>
            </a:r>
            <a:r>
              <a:rPr lang="en-US" dirty="0" err="1" smtClean="0"/>
              <a:t>pozicionit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administrator, </a:t>
            </a:r>
            <a:r>
              <a:rPr lang="en-US" dirty="0" err="1" smtClean="0"/>
              <a:t>marredhenia</a:t>
            </a:r>
            <a:r>
              <a:rPr lang="en-US" dirty="0" smtClean="0"/>
              <a:t> e </a:t>
            </a:r>
            <a:r>
              <a:rPr lang="en-US" dirty="0" err="1" smtClean="0"/>
              <a:t>ketij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fundit</a:t>
            </a:r>
            <a:r>
              <a:rPr lang="en-US" dirty="0" smtClean="0"/>
              <a:t> </a:t>
            </a:r>
            <a:r>
              <a:rPr lang="en-US" dirty="0" err="1" smtClean="0"/>
              <a:t>rregullohet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dispozitave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K.Punes</a:t>
            </a:r>
            <a:r>
              <a:rPr lang="en-US" dirty="0" smtClean="0"/>
              <a:t> </a:t>
            </a:r>
            <a:r>
              <a:rPr lang="en-US" dirty="0" err="1" smtClean="0"/>
              <a:t>permes</a:t>
            </a:r>
            <a:r>
              <a:rPr lang="en-US" dirty="0" smtClean="0"/>
              <a:t> </a:t>
            </a:r>
            <a:r>
              <a:rPr lang="en-US" dirty="0" err="1" smtClean="0"/>
              <a:t>kontrates</a:t>
            </a:r>
            <a:r>
              <a:rPr lang="en-US" dirty="0" smtClean="0"/>
              <a:t> se </a:t>
            </a:r>
            <a:r>
              <a:rPr lang="en-US" dirty="0" err="1" smtClean="0"/>
              <a:t>punes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rendesishme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kontrata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bjere</a:t>
            </a:r>
            <a:r>
              <a:rPr lang="en-US" dirty="0" smtClean="0"/>
              <a:t> ne </a:t>
            </a:r>
            <a:r>
              <a:rPr lang="en-US" dirty="0" err="1" smtClean="0"/>
              <a:t>kundershtim</a:t>
            </a:r>
            <a:r>
              <a:rPr lang="en-US" dirty="0" smtClean="0"/>
              <a:t> me </a:t>
            </a:r>
            <a:r>
              <a:rPr lang="en-US" dirty="0" err="1" smtClean="0"/>
              <a:t>dispozitat</a:t>
            </a:r>
            <a:r>
              <a:rPr lang="en-US" dirty="0" smtClean="0"/>
              <a:t> </a:t>
            </a:r>
            <a:r>
              <a:rPr lang="en-US" dirty="0" err="1" smtClean="0"/>
              <a:t>urdheruese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ligjit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</a:t>
            </a:r>
            <a:r>
              <a:rPr lang="sq-AL" dirty="0" smtClean="0"/>
              <a:t>atyra e një marrëdhënie përcaktohet nga vullneti i palëve të përfshira në të, nga vëllimi i të drejtave dhe detyrimeve të rëna dakort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Nomalisht</a:t>
            </a:r>
            <a:r>
              <a:rPr lang="en-US" dirty="0" smtClean="0"/>
              <a:t>, </a:t>
            </a:r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sq-AL" dirty="0" smtClean="0"/>
              <a:t>personi më i informuar për veprimtarinë e shoqërisë, nevojat që ajo ka, kontratat, marrëdhëniet me të tretët, etj</a:t>
            </a:r>
            <a:r>
              <a:rPr lang="en-US" dirty="0" smtClean="0"/>
              <a:t> , duke </a:t>
            </a:r>
            <a:r>
              <a:rPr lang="en-US" dirty="0" err="1" smtClean="0"/>
              <a:t>qene</a:t>
            </a:r>
            <a:r>
              <a:rPr lang="en-US" dirty="0" smtClean="0"/>
              <a:t> </a:t>
            </a:r>
            <a:r>
              <a:rPr lang="sq-AL" dirty="0" smtClean="0"/>
              <a:t>një person shumë i fuqishëm në shoqërinë tregtare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Adm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sq-AL" dirty="0" smtClean="0"/>
              <a:t>ketë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sq-AL" dirty="0" smtClean="0"/>
              <a:t>një rol të zbehtë, me kompetenca të kufizuara, ose mund të jetë thjesht një punëmarrës dhe ka thjesht emërtesën e vendit të punës “administrator”. </a:t>
            </a:r>
            <a:endParaRPr lang="en-US" dirty="0" smtClean="0"/>
          </a:p>
          <a:p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nenkupton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raport</a:t>
            </a:r>
            <a:r>
              <a:rPr lang="en-US" dirty="0" smtClean="0"/>
              <a:t> </a:t>
            </a:r>
            <a:r>
              <a:rPr lang="en-US" dirty="0" err="1" smtClean="0"/>
              <a:t>kontraktor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analizuar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konkrete</a:t>
            </a:r>
            <a:r>
              <a:rPr lang="en-US" dirty="0" smtClean="0"/>
              <a:t>, ne </a:t>
            </a:r>
            <a:r>
              <a:rPr lang="en-US" dirty="0" err="1" smtClean="0"/>
              <a:t>raport</a:t>
            </a:r>
            <a:r>
              <a:rPr lang="en-US" dirty="0" smtClean="0"/>
              <a:t> me </a:t>
            </a:r>
            <a:r>
              <a:rPr lang="en-US" dirty="0" err="1" smtClean="0"/>
              <a:t>mënyrën</a:t>
            </a:r>
            <a:r>
              <a:rPr lang="en-US" dirty="0" smtClean="0"/>
              <a:t> e </a:t>
            </a:r>
            <a:r>
              <a:rPr lang="en-US" dirty="0" err="1" smtClean="0"/>
              <a:t>organizimit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veprimtarisë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 </a:t>
            </a:r>
            <a:r>
              <a:rPr lang="en-US" dirty="0" err="1" smtClean="0"/>
              <a:t>shoqerise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tërësinë</a:t>
            </a:r>
            <a:r>
              <a:rPr lang="en-US" dirty="0" smtClean="0"/>
              <a:t> e </a:t>
            </a:r>
            <a:r>
              <a:rPr lang="en-US" dirty="0" err="1" smtClean="0"/>
              <a:t>tagrave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kompetencave</a:t>
            </a:r>
            <a:r>
              <a:rPr lang="en-US" dirty="0" smtClean="0"/>
              <a:t> </a:t>
            </a:r>
            <a:r>
              <a:rPr lang="en-US" dirty="0" err="1" smtClean="0"/>
              <a:t>funksionale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.</a:t>
            </a:r>
          </a:p>
          <a:p>
            <a:r>
              <a:rPr lang="sq-AL" dirty="0" smtClean="0"/>
              <a:t>LSHT ka parashikuar një mënyrë shpërblimi për administratorët, mënyrë e cila mund të elaborohet më tej përmes dispozitave statutore ose vendimarrjeve të asambleve, duke iu caktuar mënyra të ndryshme shpërblimesh administratorëve, duke përfshirë psh pjesë në fitimet e shoqërisë, apo pjesëmarrje me kuota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, </a:t>
            </a:r>
            <a:r>
              <a:rPr lang="en-US" dirty="0" err="1" smtClean="0"/>
              <a:t>perfitime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shkojne</a:t>
            </a:r>
            <a:r>
              <a:rPr lang="en-US" dirty="0" smtClean="0"/>
              <a:t> se </a:t>
            </a:r>
            <a:r>
              <a:rPr lang="en-US" dirty="0" err="1" smtClean="0"/>
              <a:t>bashku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me </a:t>
            </a:r>
            <a:r>
              <a:rPr lang="en-US" dirty="0" err="1" smtClean="0"/>
              <a:t>pergjegjesite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ka.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 </a:t>
            </a:r>
            <a:r>
              <a:rPr lang="en-US" dirty="0" err="1" smtClean="0"/>
              <a:t>vendimin</a:t>
            </a:r>
            <a:r>
              <a:rPr lang="en-US" dirty="0" smtClean="0"/>
              <a:t> nr. 7336 </a:t>
            </a:r>
            <a:r>
              <a:rPr lang="en-US" dirty="0" err="1" smtClean="0"/>
              <a:t>dt</a:t>
            </a:r>
            <a:r>
              <a:rPr lang="en-US" dirty="0" smtClean="0"/>
              <a:t>. 21.11.2021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GjRrGj</a:t>
            </a:r>
            <a:r>
              <a:rPr lang="en-US" dirty="0" smtClean="0"/>
              <a:t>. </a:t>
            </a:r>
            <a:r>
              <a:rPr lang="en-US" dirty="0" err="1" smtClean="0"/>
              <a:t>Tirane</a:t>
            </a:r>
            <a:r>
              <a:rPr lang="en-US" dirty="0" smtClean="0"/>
              <a:t>, </a:t>
            </a:r>
            <a:r>
              <a:rPr lang="en-US" dirty="0" err="1" smtClean="0"/>
              <a:t>pavaresisht</a:t>
            </a:r>
            <a:r>
              <a:rPr lang="en-US" dirty="0" smtClean="0"/>
              <a:t> se </a:t>
            </a:r>
            <a:r>
              <a:rPr lang="en-US" dirty="0" err="1" smtClean="0"/>
              <a:t>marredhenia</a:t>
            </a:r>
            <a:r>
              <a:rPr lang="en-US" dirty="0" smtClean="0"/>
              <a:t> u </a:t>
            </a:r>
            <a:r>
              <a:rPr lang="en-US" dirty="0" err="1" smtClean="0"/>
              <a:t>konsiderua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ne </a:t>
            </a:r>
            <a:r>
              <a:rPr lang="en-US" dirty="0" err="1" smtClean="0"/>
              <a:t>kontrate</a:t>
            </a:r>
            <a:r>
              <a:rPr lang="en-US" dirty="0" smtClean="0"/>
              <a:t> </a:t>
            </a:r>
            <a:r>
              <a:rPr lang="en-US" dirty="0" err="1" smtClean="0"/>
              <a:t>atipike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, ne </a:t>
            </a:r>
            <a:r>
              <a:rPr lang="en-US" dirty="0" err="1" smtClean="0"/>
              <a:t>kushtet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kontrate</a:t>
            </a:r>
            <a:r>
              <a:rPr lang="en-US" dirty="0" smtClean="0"/>
              <a:t> </a:t>
            </a:r>
            <a:r>
              <a:rPr lang="en-US" dirty="0" err="1" smtClean="0"/>
              <a:t>sherbimi</a:t>
            </a:r>
            <a:r>
              <a:rPr lang="en-US" dirty="0" smtClean="0"/>
              <a:t>/</a:t>
            </a:r>
            <a:r>
              <a:rPr lang="en-US" dirty="0" err="1" smtClean="0"/>
              <a:t>agjencie</a:t>
            </a:r>
            <a:r>
              <a:rPr lang="en-US" dirty="0" smtClean="0"/>
              <a:t>, </a:t>
            </a:r>
            <a:r>
              <a:rPr lang="en-US" dirty="0" err="1" smtClean="0"/>
              <a:t>zgjidhja</a:t>
            </a:r>
            <a:r>
              <a:rPr lang="en-US" dirty="0" smtClean="0"/>
              <a:t> e </a:t>
            </a:r>
            <a:r>
              <a:rPr lang="en-US" dirty="0" err="1" smtClean="0"/>
              <a:t>ceshtjes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takon</a:t>
            </a:r>
            <a:r>
              <a:rPr lang="en-US" dirty="0" smtClean="0"/>
              <a:t> </a:t>
            </a:r>
            <a:r>
              <a:rPr lang="en-US" dirty="0" err="1" smtClean="0"/>
              <a:t>mases</a:t>
            </a:r>
            <a:r>
              <a:rPr lang="en-US" dirty="0" smtClean="0"/>
              <a:t> se </a:t>
            </a:r>
            <a:r>
              <a:rPr lang="en-US" dirty="0" err="1" smtClean="0"/>
              <a:t>demshperblimit</a:t>
            </a:r>
            <a:r>
              <a:rPr lang="en-US" dirty="0" smtClean="0"/>
              <a:t>  </a:t>
            </a:r>
            <a:r>
              <a:rPr lang="en-US" dirty="0" err="1" smtClean="0"/>
              <a:t>mori</a:t>
            </a:r>
            <a:r>
              <a:rPr lang="en-US" dirty="0" smtClean="0"/>
              <a:t> </a:t>
            </a:r>
            <a:r>
              <a:rPr lang="en-US" dirty="0" err="1" smtClean="0"/>
              <a:t>parasysh</a:t>
            </a:r>
            <a:r>
              <a:rPr lang="en-US" dirty="0" smtClean="0"/>
              <a:t> </a:t>
            </a:r>
            <a:r>
              <a:rPr lang="en-US" dirty="0" err="1" smtClean="0"/>
              <a:t>dispozitat</a:t>
            </a:r>
            <a:r>
              <a:rPr lang="en-US" dirty="0" smtClean="0"/>
              <a:t> e </a:t>
            </a:r>
            <a:r>
              <a:rPr lang="en-US" dirty="0" err="1" smtClean="0"/>
              <a:t>K.Punes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LSHT. </a:t>
            </a:r>
            <a:r>
              <a:rPr lang="en-US" dirty="0" err="1" smtClean="0"/>
              <a:t>Palet</a:t>
            </a:r>
            <a:r>
              <a:rPr lang="en-US" dirty="0" smtClean="0"/>
              <a:t>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kontrate</a:t>
            </a:r>
            <a:r>
              <a:rPr lang="en-US" dirty="0" smtClean="0"/>
              <a:t> </a:t>
            </a:r>
            <a:r>
              <a:rPr lang="en-US" dirty="0" err="1" smtClean="0"/>
              <a:t>ndermjet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, duke </a:t>
            </a:r>
            <a:r>
              <a:rPr lang="en-US" dirty="0" err="1" smtClean="0"/>
              <a:t>percaktuar</a:t>
            </a:r>
            <a:r>
              <a:rPr lang="en-US" dirty="0" smtClean="0"/>
              <a:t> se </a:t>
            </a:r>
            <a:r>
              <a:rPr lang="en-US" dirty="0" err="1" smtClean="0"/>
              <a:t>K.Punes</a:t>
            </a:r>
            <a:r>
              <a:rPr lang="en-US" dirty="0" smtClean="0"/>
              <a:t> dote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vlere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kusht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kesaj</a:t>
            </a:r>
            <a:r>
              <a:rPr lang="en-US" dirty="0" smtClean="0"/>
              <a:t> </a:t>
            </a:r>
            <a:r>
              <a:rPr lang="en-US" dirty="0" err="1" smtClean="0"/>
              <a:t>kontrate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u </a:t>
            </a:r>
            <a:r>
              <a:rPr lang="en-US" dirty="0" err="1" smtClean="0"/>
              <a:t>verifikuan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LSHT (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administrator me </a:t>
            </a:r>
            <a:r>
              <a:rPr lang="en-US" dirty="0" err="1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eksperience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lidhje</a:t>
            </a:r>
            <a:r>
              <a:rPr lang="en-US" dirty="0" smtClean="0"/>
              <a:t> </a:t>
            </a:r>
            <a:r>
              <a:rPr lang="en-US" dirty="0" err="1" smtClean="0"/>
              <a:t>nderkombetare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Gjykata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mori</a:t>
            </a:r>
            <a:r>
              <a:rPr lang="en-US" dirty="0" smtClean="0"/>
              <a:t> </a:t>
            </a:r>
            <a:r>
              <a:rPr lang="en-US" dirty="0" err="1" smtClean="0"/>
              <a:t>parasysh</a:t>
            </a:r>
            <a:r>
              <a:rPr lang="en-US" dirty="0" smtClean="0"/>
              <a:t> </a:t>
            </a:r>
            <a:r>
              <a:rPr lang="en-US" dirty="0" err="1" smtClean="0"/>
              <a:t>kushtet</a:t>
            </a:r>
            <a:r>
              <a:rPr lang="en-US" dirty="0" smtClean="0"/>
              <a:t> </a:t>
            </a:r>
            <a:r>
              <a:rPr lang="en-US" dirty="0" err="1" smtClean="0"/>
              <a:t>kontraktore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binin</a:t>
            </a:r>
            <a:r>
              <a:rPr lang="en-US" dirty="0" smtClean="0"/>
              <a:t> </a:t>
            </a:r>
            <a:r>
              <a:rPr lang="en-US" dirty="0" err="1" smtClean="0"/>
              <a:t>ndesh</a:t>
            </a:r>
            <a:r>
              <a:rPr lang="en-US" dirty="0" smtClean="0"/>
              <a:t> me </a:t>
            </a:r>
            <a:r>
              <a:rPr lang="en-US" dirty="0" err="1" smtClean="0"/>
              <a:t>dispozitat</a:t>
            </a:r>
            <a:r>
              <a:rPr lang="en-US" dirty="0" smtClean="0"/>
              <a:t> e </a:t>
            </a:r>
            <a:r>
              <a:rPr lang="en-US" dirty="0" err="1" smtClean="0"/>
              <a:t>ligjit</a:t>
            </a:r>
            <a:r>
              <a:rPr lang="en-US" dirty="0" smtClean="0"/>
              <a:t> per LSHT,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 </a:t>
            </a:r>
            <a:r>
              <a:rPr lang="en-US" dirty="0" err="1" smtClean="0"/>
              <a:t>takon</a:t>
            </a:r>
            <a:r>
              <a:rPr lang="en-US" dirty="0" smtClean="0"/>
              <a:t> </a:t>
            </a:r>
            <a:r>
              <a:rPr lang="en-US" dirty="0" err="1" smtClean="0"/>
              <a:t>mases</a:t>
            </a:r>
            <a:r>
              <a:rPr lang="en-US" dirty="0" smtClean="0"/>
              <a:t> se </a:t>
            </a:r>
            <a:r>
              <a:rPr lang="en-US" dirty="0" err="1" smtClean="0"/>
              <a:t>demshperblimit</a:t>
            </a:r>
            <a:r>
              <a:rPr lang="en-US" dirty="0" smtClean="0"/>
              <a:t> (ne </a:t>
            </a:r>
            <a:r>
              <a:rPr lang="en-US" dirty="0" err="1" smtClean="0"/>
              <a:t>kushtet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vete</a:t>
            </a:r>
            <a:r>
              <a:rPr lang="en-US" dirty="0" smtClean="0"/>
              <a:t> </a:t>
            </a:r>
            <a:r>
              <a:rPr lang="en-US" dirty="0" err="1" smtClean="0"/>
              <a:t>ligji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shprehet</a:t>
            </a:r>
            <a:r>
              <a:rPr lang="en-US" dirty="0" smtClean="0"/>
              <a:t>), </a:t>
            </a:r>
            <a:r>
              <a:rPr lang="en-US" dirty="0" err="1" smtClean="0"/>
              <a:t>referoi</a:t>
            </a:r>
            <a:r>
              <a:rPr lang="en-US" dirty="0" smtClean="0"/>
              <a:t> ne </a:t>
            </a:r>
            <a:r>
              <a:rPr lang="en-US" dirty="0" err="1" smtClean="0"/>
              <a:t>dispozitat</a:t>
            </a:r>
            <a:r>
              <a:rPr lang="en-US" dirty="0" smtClean="0"/>
              <a:t> e </a:t>
            </a:r>
            <a:r>
              <a:rPr lang="en-US" dirty="0" err="1" smtClean="0"/>
              <a:t>K.Punes</a:t>
            </a:r>
            <a:r>
              <a:rPr lang="en-US" dirty="0" smtClean="0"/>
              <a:t>, duke </a:t>
            </a:r>
            <a:r>
              <a:rPr lang="en-US" dirty="0" err="1" smtClean="0"/>
              <a:t>marre</a:t>
            </a:r>
            <a:r>
              <a:rPr lang="en-US" dirty="0" smtClean="0"/>
              <a:t> ne </a:t>
            </a:r>
            <a:r>
              <a:rPr lang="en-US" dirty="0" err="1" smtClean="0"/>
              <a:t>konsiderate</a:t>
            </a:r>
            <a:r>
              <a:rPr lang="en-US" dirty="0" smtClean="0"/>
              <a:t> </a:t>
            </a:r>
            <a:r>
              <a:rPr lang="en-US" dirty="0" err="1" smtClean="0"/>
              <a:t>shperblimin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kontrate</a:t>
            </a:r>
            <a:r>
              <a:rPr lang="en-US" dirty="0" smtClean="0"/>
              <a:t> me </a:t>
            </a:r>
            <a:r>
              <a:rPr lang="en-US" dirty="0" err="1" smtClean="0"/>
              <a:t>afat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Ceshtja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shtrohet</a:t>
            </a:r>
            <a:r>
              <a:rPr lang="en-US" dirty="0" smtClean="0"/>
              <a:t> ka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beje</a:t>
            </a:r>
            <a:r>
              <a:rPr lang="en-US" dirty="0" smtClean="0"/>
              <a:t> me </a:t>
            </a:r>
            <a:r>
              <a:rPr lang="en-US" dirty="0" err="1" smtClean="0"/>
              <a:t>vleren</a:t>
            </a:r>
            <a:r>
              <a:rPr lang="en-US" dirty="0" smtClean="0"/>
              <a:t> e </a:t>
            </a:r>
            <a:r>
              <a:rPr lang="en-US" dirty="0" err="1" smtClean="0"/>
              <a:t>kushteve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tilla</a:t>
            </a:r>
            <a:r>
              <a:rPr lang="en-US" dirty="0" smtClean="0"/>
              <a:t> </a:t>
            </a:r>
            <a:r>
              <a:rPr lang="en-US" dirty="0" err="1" smtClean="0"/>
              <a:t>kontraktore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ne </a:t>
            </a:r>
            <a:r>
              <a:rPr lang="en-US" dirty="0" err="1" smtClean="0"/>
              <a:t>thelb</a:t>
            </a:r>
            <a:r>
              <a:rPr lang="en-US" dirty="0" smtClean="0"/>
              <a:t> </a:t>
            </a:r>
            <a:r>
              <a:rPr lang="en-US" dirty="0" err="1" smtClean="0"/>
              <a:t>synojne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japin</a:t>
            </a:r>
            <a:r>
              <a:rPr lang="en-US" dirty="0" smtClean="0"/>
              <a:t> </a:t>
            </a:r>
            <a:r>
              <a:rPr lang="en-US" dirty="0" err="1" smtClean="0"/>
              <a:t>amdinistratorit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mbrojtje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 se LSHT, a do </a:t>
            </a:r>
            <a:r>
              <a:rPr lang="en-US" dirty="0" err="1" smtClean="0"/>
              <a:t>jene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zbatueshme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ne </a:t>
            </a:r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,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do </a:t>
            </a:r>
            <a:r>
              <a:rPr lang="en-US" dirty="0" err="1" smtClean="0"/>
              <a:t>merren</a:t>
            </a:r>
            <a:r>
              <a:rPr lang="en-US" dirty="0" smtClean="0"/>
              <a:t> </a:t>
            </a:r>
            <a:r>
              <a:rPr lang="en-US" dirty="0" err="1" smtClean="0"/>
              <a:t>parasysh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gjykata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shoqeria</a:t>
            </a:r>
            <a:r>
              <a:rPr lang="en-US" dirty="0" smtClean="0"/>
              <a:t> ka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kontrate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mirefillte</a:t>
            </a:r>
            <a:r>
              <a:rPr lang="en-US" dirty="0" smtClean="0"/>
              <a:t> me </a:t>
            </a:r>
            <a:r>
              <a:rPr lang="en-US" dirty="0" err="1" smtClean="0"/>
              <a:t>administratorin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natyra</a:t>
            </a:r>
            <a:r>
              <a:rPr lang="en-US" dirty="0" smtClean="0"/>
              <a:t> e </a:t>
            </a:r>
            <a:r>
              <a:rPr lang="en-US" dirty="0" err="1" smtClean="0"/>
              <a:t>veprimtarise</a:t>
            </a:r>
            <a:r>
              <a:rPr lang="en-US" dirty="0" smtClean="0"/>
              <a:t> se </a:t>
            </a:r>
            <a:r>
              <a:rPr lang="en-US" dirty="0" err="1" smtClean="0"/>
              <a:t>ketij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fundit</a:t>
            </a:r>
            <a:r>
              <a:rPr lang="en-US" dirty="0" smtClean="0"/>
              <a:t> 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ndryshon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punemarresi</a:t>
            </a:r>
            <a:r>
              <a:rPr lang="en-US" dirty="0" smtClean="0"/>
              <a:t>, a </a:t>
            </a:r>
            <a:r>
              <a:rPr lang="en-US" dirty="0" err="1" smtClean="0"/>
              <a:t>eshte</a:t>
            </a:r>
            <a:r>
              <a:rPr lang="en-US" dirty="0" smtClean="0"/>
              <a:t> e </a:t>
            </a:r>
            <a:r>
              <a:rPr lang="en-US" dirty="0" err="1" smtClean="0"/>
              <a:t>detyruar</a:t>
            </a:r>
            <a:r>
              <a:rPr lang="en-US" dirty="0" smtClean="0"/>
              <a:t> </a:t>
            </a:r>
            <a:r>
              <a:rPr lang="en-US" dirty="0" err="1" smtClean="0"/>
              <a:t>shoqeria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zbatoje</a:t>
            </a:r>
            <a:r>
              <a:rPr lang="en-US" dirty="0" smtClean="0"/>
              <a:t> </a:t>
            </a:r>
            <a:r>
              <a:rPr lang="en-US" dirty="0" err="1" smtClean="0"/>
              <a:t>afatin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se </a:t>
            </a:r>
            <a:r>
              <a:rPr lang="en-US" dirty="0" err="1" smtClean="0"/>
              <a:t>kontrates</a:t>
            </a:r>
            <a:r>
              <a:rPr lang="en-US" dirty="0" smtClean="0"/>
              <a:t> se </a:t>
            </a:r>
            <a:r>
              <a:rPr lang="en-US" dirty="0" err="1" smtClean="0"/>
              <a:t>punes</a:t>
            </a:r>
            <a:r>
              <a:rPr lang="en-US" dirty="0" smtClean="0"/>
              <a:t>, </a:t>
            </a:r>
            <a:r>
              <a:rPr lang="en-US" dirty="0" err="1" smtClean="0"/>
              <a:t>proceduren</a:t>
            </a:r>
            <a:r>
              <a:rPr lang="en-US" dirty="0" smtClean="0"/>
              <a:t>, </a:t>
            </a:r>
            <a:r>
              <a:rPr lang="en-US" dirty="0" err="1" smtClean="0"/>
              <a:t>vjetersine</a:t>
            </a:r>
            <a:r>
              <a:rPr lang="en-US" dirty="0" smtClean="0"/>
              <a:t> ne </a:t>
            </a:r>
            <a:r>
              <a:rPr lang="en-US" dirty="0" err="1" smtClean="0"/>
              <a:t>pune</a:t>
            </a:r>
            <a:r>
              <a:rPr lang="en-US" dirty="0" smtClean="0"/>
              <a:t>, </a:t>
            </a:r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K.Punes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? Sa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zbatueshem</a:t>
            </a:r>
            <a:r>
              <a:rPr lang="en-US" dirty="0" smtClean="0"/>
              <a:t> </a:t>
            </a:r>
            <a:r>
              <a:rPr lang="en-US" dirty="0" err="1" smtClean="0"/>
              <a:t>K.Punes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dallim</a:t>
            </a:r>
            <a:r>
              <a:rPr lang="en-US" dirty="0" smtClean="0"/>
              <a:t> </a:t>
            </a:r>
            <a:r>
              <a:rPr lang="en-US" dirty="0" err="1" smtClean="0"/>
              <a:t>ndermjet</a:t>
            </a:r>
            <a:r>
              <a:rPr lang="en-US" dirty="0" smtClean="0"/>
              <a:t> </a:t>
            </a:r>
            <a:r>
              <a:rPr lang="en-US" dirty="0" err="1" smtClean="0"/>
              <a:t>rasteve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Administratori</a:t>
            </a:r>
            <a:r>
              <a:rPr lang="en-US" dirty="0" smtClean="0"/>
              <a:t> ka </a:t>
            </a:r>
            <a:r>
              <a:rPr lang="en-US" dirty="0" err="1" smtClean="0"/>
              <a:t>kompetenca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plota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kontraten</a:t>
            </a:r>
            <a:r>
              <a:rPr lang="en-US" dirty="0" smtClean="0"/>
              <a:t> me </a:t>
            </a:r>
            <a:r>
              <a:rPr lang="en-US" dirty="0" err="1" smtClean="0"/>
              <a:t>shoqerine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percaktuar</a:t>
            </a:r>
            <a:r>
              <a:rPr lang="en-US" dirty="0" smtClean="0"/>
              <a:t>  </a:t>
            </a:r>
            <a:r>
              <a:rPr lang="en-US" dirty="0" err="1" smtClean="0"/>
              <a:t>K.Punes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ligji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zbatueshem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konsiderohet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punemarres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tille</a:t>
            </a:r>
            <a:r>
              <a:rPr lang="en-US" dirty="0" smtClean="0"/>
              <a:t> e ka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kontraten</a:t>
            </a:r>
            <a:r>
              <a:rPr lang="en-US" dirty="0" smtClean="0"/>
              <a:t>, </a:t>
            </a:r>
            <a:r>
              <a:rPr lang="en-US" dirty="0" err="1" smtClean="0"/>
              <a:t>madje</a:t>
            </a:r>
            <a:r>
              <a:rPr lang="en-US" dirty="0" smtClean="0"/>
              <a:t> pa </a:t>
            </a:r>
            <a:r>
              <a:rPr lang="en-US" dirty="0" err="1" smtClean="0"/>
              <a:t>afat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shkarkimit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rendesia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shkarkimit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lidhura</a:t>
            </a:r>
            <a:r>
              <a:rPr lang="en-US" dirty="0" smtClean="0"/>
              <a:t> me </a:t>
            </a:r>
            <a:r>
              <a:rPr lang="en-US" dirty="0" err="1" smtClean="0"/>
              <a:t>veprimtarine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(</a:t>
            </a:r>
            <a:r>
              <a:rPr lang="en-US" dirty="0" err="1" smtClean="0"/>
              <a:t>nevoja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uljes</a:t>
            </a:r>
            <a:r>
              <a:rPr lang="en-US" dirty="0" smtClean="0"/>
              <a:t> se </a:t>
            </a:r>
            <a:r>
              <a:rPr lang="en-US" dirty="0" err="1" smtClean="0"/>
              <a:t>kostove</a:t>
            </a:r>
            <a:r>
              <a:rPr lang="en-US" dirty="0" smtClean="0"/>
              <a:t>, </a:t>
            </a:r>
            <a:r>
              <a:rPr lang="en-US" dirty="0" err="1" smtClean="0"/>
              <a:t>ndryshimin</a:t>
            </a:r>
            <a:r>
              <a:rPr lang="en-US" dirty="0" smtClean="0"/>
              <a:t> ne </a:t>
            </a:r>
            <a:r>
              <a:rPr lang="en-US" dirty="0" err="1" smtClean="0"/>
              <a:t>menyren</a:t>
            </a:r>
            <a:r>
              <a:rPr lang="en-US" dirty="0" smtClean="0"/>
              <a:t> e </a:t>
            </a:r>
            <a:r>
              <a:rPr lang="en-US" dirty="0" err="1" smtClean="0"/>
              <a:t>menaxhimit</a:t>
            </a:r>
            <a:r>
              <a:rPr lang="en-US" dirty="0" smtClean="0"/>
              <a:t>, </a:t>
            </a:r>
            <a:r>
              <a:rPr lang="en-US" dirty="0" err="1" smtClean="0"/>
              <a:t>pasjen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vizioni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,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konsiderohet</a:t>
            </a:r>
            <a:r>
              <a:rPr lang="en-US" dirty="0" smtClean="0"/>
              <a:t> </a:t>
            </a:r>
            <a:r>
              <a:rPr lang="en-US" dirty="0" err="1" smtClean="0"/>
              <a:t>frutedhenes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Rendesia</a:t>
            </a:r>
            <a:r>
              <a:rPr lang="en-US" dirty="0" smtClean="0"/>
              <a:t> e </a:t>
            </a:r>
            <a:r>
              <a:rPr lang="en-US" dirty="0" err="1" smtClean="0"/>
              <a:t>percaktimit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lidhet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ne </a:t>
            </a:r>
            <a:r>
              <a:rPr lang="en-US" dirty="0" err="1" smtClean="0"/>
              <a:t>rast</a:t>
            </a:r>
            <a:r>
              <a:rPr lang="en-US" dirty="0" smtClean="0"/>
              <a:t> se </a:t>
            </a:r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shkarkuar</a:t>
            </a:r>
            <a:r>
              <a:rPr lang="en-US" dirty="0" smtClean="0"/>
              <a:t> </a:t>
            </a:r>
            <a:r>
              <a:rPr lang="en-US" dirty="0" err="1" smtClean="0"/>
              <a:t>kerkon</a:t>
            </a:r>
            <a:r>
              <a:rPr lang="en-US" dirty="0" smtClean="0"/>
              <a:t> </a:t>
            </a:r>
            <a:r>
              <a:rPr lang="en-US" dirty="0" err="1" smtClean="0"/>
              <a:t>demshperblim</a:t>
            </a:r>
            <a:r>
              <a:rPr lang="en-US" dirty="0" smtClean="0"/>
              <a:t>, per </a:t>
            </a:r>
            <a:r>
              <a:rPr lang="en-US" dirty="0" err="1" smtClean="0"/>
              <a:t>percaktimin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shperblyer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Shkaqet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legjitimojne</a:t>
            </a:r>
            <a:r>
              <a:rPr lang="en-US" dirty="0" smtClean="0"/>
              <a:t> </a:t>
            </a:r>
            <a:r>
              <a:rPr lang="en-US" dirty="0" err="1" smtClean="0"/>
              <a:t>shoqerine</a:t>
            </a:r>
            <a:r>
              <a:rPr lang="en-US" dirty="0" smtClean="0"/>
              <a:t> ne </a:t>
            </a:r>
            <a:r>
              <a:rPr lang="en-US" dirty="0" err="1" smtClean="0"/>
              <a:t>largimin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sjellin</a:t>
            </a:r>
            <a:r>
              <a:rPr lang="en-US" dirty="0" smtClean="0"/>
              <a:t> </a:t>
            </a:r>
            <a:r>
              <a:rPr lang="en-US" dirty="0" err="1" smtClean="0"/>
              <a:t>demshperblim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e </a:t>
            </a:r>
            <a:r>
              <a:rPr lang="en-US" dirty="0" err="1" smtClean="0"/>
              <a:t>shoqerise</a:t>
            </a:r>
            <a:r>
              <a:rPr lang="en-US" dirty="0" smtClean="0"/>
              <a:t>, </a:t>
            </a:r>
            <a:r>
              <a:rPr lang="en-US" dirty="0" err="1" smtClean="0"/>
              <a:t>duhem</a:t>
            </a:r>
            <a:r>
              <a:rPr lang="en-US" dirty="0" smtClean="0"/>
              <a:t> </a:t>
            </a:r>
            <a:r>
              <a:rPr lang="en-US" dirty="0" err="1" smtClean="0"/>
              <a:t>kerkuar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ne LSHT.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shkelje</a:t>
            </a:r>
            <a:r>
              <a:rPr lang="en-US" dirty="0" smtClean="0"/>
              <a:t> e </a:t>
            </a:r>
            <a:r>
              <a:rPr lang="en-US" dirty="0" err="1" smtClean="0"/>
              <a:t>detyrimeve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LSHT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perbeje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per </a:t>
            </a:r>
            <a:r>
              <a:rPr lang="en-US" dirty="0" err="1" smtClean="0"/>
              <a:t>shkarkim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Sipas</a:t>
            </a:r>
            <a:r>
              <a:rPr lang="en-US" dirty="0" smtClean="0"/>
              <a:t> Vend </a:t>
            </a:r>
            <a:r>
              <a:rPr lang="en-US" dirty="0" err="1" smtClean="0"/>
              <a:t>te</a:t>
            </a:r>
            <a:r>
              <a:rPr lang="en-US" dirty="0" smtClean="0"/>
              <a:t> Cass 23381 </a:t>
            </a:r>
            <a:r>
              <a:rPr lang="en-US" dirty="0" err="1" smtClean="0"/>
              <a:t>dt</a:t>
            </a:r>
            <a:r>
              <a:rPr lang="en-US" dirty="0" smtClean="0"/>
              <a:t>. 15.10.2013 “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shkeljes</a:t>
            </a:r>
            <a:r>
              <a:rPr lang="en-US" dirty="0" smtClean="0"/>
              <a:t> se </a:t>
            </a:r>
            <a:r>
              <a:rPr lang="en-US" dirty="0" err="1" smtClean="0"/>
              <a:t>pacta</a:t>
            </a:r>
            <a:r>
              <a:rPr lang="en-US" dirty="0" smtClean="0"/>
              <a:t> </a:t>
            </a:r>
            <a:r>
              <a:rPr lang="en-US" dirty="0" err="1" smtClean="0"/>
              <a:t>fiducae</a:t>
            </a:r>
            <a:r>
              <a:rPr lang="en-US" dirty="0" smtClean="0"/>
              <a:t> 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konsiderohet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I </a:t>
            </a:r>
            <a:r>
              <a:rPr lang="en-US" dirty="0" err="1" smtClean="0"/>
              <a:t>drejte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sjelle</a:t>
            </a:r>
            <a:r>
              <a:rPr lang="en-US" dirty="0" smtClean="0"/>
              <a:t> </a:t>
            </a:r>
            <a:r>
              <a:rPr lang="en-US" dirty="0" err="1" smtClean="0"/>
              <a:t>anulimin</a:t>
            </a:r>
            <a:r>
              <a:rPr lang="en-US" dirty="0" smtClean="0"/>
              <a:t> e </a:t>
            </a:r>
            <a:r>
              <a:rPr lang="en-US" dirty="0" err="1" smtClean="0"/>
              <a:t>besimit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nekohen</a:t>
            </a:r>
            <a:r>
              <a:rPr lang="en-US" dirty="0" smtClean="0"/>
              <a:t> e </a:t>
            </a:r>
            <a:r>
              <a:rPr lang="en-US" dirty="0" err="1" smtClean="0"/>
              <a:t>emerimit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Rastet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,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sjelljen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permbushjen</a:t>
            </a:r>
            <a:r>
              <a:rPr lang="en-US" dirty="0" smtClean="0"/>
              <a:t> e </a:t>
            </a:r>
            <a:r>
              <a:rPr lang="en-US" dirty="0" err="1" smtClean="0"/>
              <a:t>detyrimeve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cenojne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drejten</a:t>
            </a:r>
            <a:r>
              <a:rPr lang="en-US" dirty="0" smtClean="0"/>
              <a:t> e </a:t>
            </a:r>
            <a:r>
              <a:rPr lang="en-US" dirty="0" err="1" smtClean="0"/>
              <a:t>ortakeve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larguar</a:t>
            </a:r>
            <a:r>
              <a:rPr lang="en-US" dirty="0" smtClean="0"/>
              <a:t> </a:t>
            </a:r>
            <a:r>
              <a:rPr lang="en-US" dirty="0" err="1" smtClean="0"/>
              <a:t>administratorin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thjesht</a:t>
            </a:r>
            <a:r>
              <a:rPr lang="en-US" dirty="0" smtClean="0"/>
              <a:t> </a:t>
            </a:r>
            <a:r>
              <a:rPr lang="en-US" dirty="0" err="1" smtClean="0"/>
              <a:t>sjellin</a:t>
            </a:r>
            <a:r>
              <a:rPr lang="en-US" dirty="0" smtClean="0"/>
              <a:t> </a:t>
            </a:r>
            <a:r>
              <a:rPr lang="en-US" dirty="0" err="1" smtClean="0"/>
              <a:t>detyrimin</a:t>
            </a:r>
            <a:r>
              <a:rPr lang="en-US" dirty="0" smtClean="0"/>
              <a:t> e </a:t>
            </a:r>
            <a:r>
              <a:rPr lang="en-US" dirty="0" err="1" smtClean="0"/>
              <a:t>shoqerise</a:t>
            </a:r>
            <a:r>
              <a:rPr lang="en-US" dirty="0" smtClean="0"/>
              <a:t> per </a:t>
            </a:r>
            <a:r>
              <a:rPr lang="en-US" dirty="0" err="1" smtClean="0"/>
              <a:t>shperblimin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Psh</a:t>
            </a:r>
            <a:r>
              <a:rPr lang="en-US" dirty="0" smtClean="0"/>
              <a:t>, ne </a:t>
            </a:r>
            <a:r>
              <a:rPr lang="en-US" dirty="0" err="1" smtClean="0"/>
              <a:t>rastet</a:t>
            </a:r>
            <a:r>
              <a:rPr lang="en-US" dirty="0" smtClean="0"/>
              <a:t> e </a:t>
            </a:r>
            <a:r>
              <a:rPr lang="en-US" dirty="0" err="1" smtClean="0"/>
              <a:t>riorganizimit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shoqerise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ndryshimit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raporteve</a:t>
            </a:r>
            <a:r>
              <a:rPr lang="en-US" dirty="0" smtClean="0"/>
              <a:t> </a:t>
            </a:r>
            <a:r>
              <a:rPr lang="en-US" dirty="0" err="1" smtClean="0"/>
              <a:t>ndermjet</a:t>
            </a:r>
            <a:r>
              <a:rPr lang="en-US" dirty="0" smtClean="0"/>
              <a:t> </a:t>
            </a:r>
            <a:r>
              <a:rPr lang="en-US" dirty="0" err="1" smtClean="0"/>
              <a:t>ortakeve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, ne </a:t>
            </a:r>
            <a:r>
              <a:rPr lang="en-US" dirty="0" err="1" smtClean="0"/>
              <a:t>mungese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shkaqeve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ndikojne</a:t>
            </a:r>
            <a:r>
              <a:rPr lang="en-US" dirty="0" smtClean="0"/>
              <a:t> ne </a:t>
            </a:r>
            <a:r>
              <a:rPr lang="en-US" dirty="0" err="1" smtClean="0"/>
              <a:t>raportin</a:t>
            </a:r>
            <a:r>
              <a:rPr lang="en-US" dirty="0" smtClean="0"/>
              <a:t> administrator –</a:t>
            </a:r>
            <a:r>
              <a:rPr lang="en-US" dirty="0" err="1" smtClean="0"/>
              <a:t>shoqeri</a:t>
            </a:r>
            <a:r>
              <a:rPr lang="en-US" dirty="0" smtClean="0"/>
              <a:t>, </a:t>
            </a:r>
            <a:r>
              <a:rPr lang="en-US" dirty="0" err="1" smtClean="0"/>
              <a:t>kjo</a:t>
            </a:r>
            <a:r>
              <a:rPr lang="en-US" dirty="0" smtClean="0"/>
              <a:t> e </a:t>
            </a:r>
            <a:r>
              <a:rPr lang="en-US" dirty="0" err="1" smtClean="0"/>
              <a:t>fundit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shperbleje</a:t>
            </a:r>
            <a:r>
              <a:rPr lang="en-US" dirty="0" smtClean="0"/>
              <a:t> </a:t>
            </a:r>
            <a:r>
              <a:rPr lang="en-US" dirty="0" err="1" smtClean="0"/>
              <a:t>demin</a:t>
            </a:r>
            <a:r>
              <a:rPr lang="en-US" dirty="0" smtClean="0"/>
              <a:t> e </a:t>
            </a:r>
            <a:r>
              <a:rPr lang="en-US" dirty="0" err="1" smtClean="0"/>
              <a:t>shkaktuar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zgjidhja</a:t>
            </a:r>
            <a:r>
              <a:rPr lang="en-US" dirty="0" smtClean="0"/>
              <a:t> e </a:t>
            </a:r>
            <a:r>
              <a:rPr lang="en-US" dirty="0" err="1" smtClean="0"/>
              <a:t>kontrates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rastet</a:t>
            </a:r>
            <a:r>
              <a:rPr lang="en-US" dirty="0" smtClean="0"/>
              <a:t> e </a:t>
            </a:r>
            <a:r>
              <a:rPr lang="en-US" dirty="0" err="1" smtClean="0"/>
              <a:t>ndryshimit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shumices</a:t>
            </a:r>
            <a:r>
              <a:rPr lang="en-US" dirty="0" smtClean="0"/>
              <a:t> se </a:t>
            </a:r>
            <a:r>
              <a:rPr lang="en-US" dirty="0" err="1" smtClean="0"/>
              <a:t>ortakeve</a:t>
            </a:r>
            <a:r>
              <a:rPr lang="en-US" dirty="0" smtClean="0"/>
              <a:t>/</a:t>
            </a:r>
            <a:r>
              <a:rPr lang="en-US" dirty="0" err="1" smtClean="0"/>
              <a:t>aksionereve</a:t>
            </a:r>
            <a:r>
              <a:rPr lang="en-US" dirty="0" smtClean="0"/>
              <a:t>, </a:t>
            </a:r>
            <a:r>
              <a:rPr lang="en-US" dirty="0" err="1" smtClean="0"/>
              <a:t>shumica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tregoje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u </a:t>
            </a:r>
            <a:r>
              <a:rPr lang="en-US" dirty="0" err="1" smtClean="0"/>
              <a:t>humb</a:t>
            </a:r>
            <a:r>
              <a:rPr lang="en-US" dirty="0" smtClean="0"/>
              <a:t> </a:t>
            </a:r>
            <a:r>
              <a:rPr lang="en-US" dirty="0" err="1" smtClean="0"/>
              <a:t>besimi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adm</a:t>
            </a:r>
            <a:r>
              <a:rPr lang="en-US" dirty="0" smtClean="0"/>
              <a:t>, </a:t>
            </a: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thjesht</a:t>
            </a:r>
            <a:r>
              <a:rPr lang="en-US" dirty="0" smtClean="0"/>
              <a:t> </a:t>
            </a:r>
            <a:r>
              <a:rPr lang="en-US" dirty="0" err="1" smtClean="0"/>
              <a:t>ndryshimi</a:t>
            </a:r>
            <a:r>
              <a:rPr lang="en-US" dirty="0" smtClean="0"/>
              <a:t> i </a:t>
            </a:r>
            <a:r>
              <a:rPr lang="en-US" dirty="0" err="1" smtClean="0"/>
              <a:t>shumices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perben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per </a:t>
            </a:r>
            <a:r>
              <a:rPr lang="en-US" dirty="0" err="1" smtClean="0"/>
              <a:t>humbjen</a:t>
            </a:r>
            <a:r>
              <a:rPr lang="en-US" dirty="0" smtClean="0"/>
              <a:t> e </a:t>
            </a:r>
            <a:r>
              <a:rPr lang="en-US" dirty="0" err="1" smtClean="0"/>
              <a:t>besimit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adm</a:t>
            </a:r>
            <a:r>
              <a:rPr lang="en-US" dirty="0" smtClean="0"/>
              <a:t>.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identifikohet</a:t>
            </a:r>
            <a:r>
              <a:rPr lang="en-US" dirty="0" smtClean="0"/>
              <a:t> </a:t>
            </a:r>
            <a:r>
              <a:rPr lang="en-US" dirty="0" err="1" smtClean="0"/>
              <a:t>nevoja</a:t>
            </a:r>
            <a:r>
              <a:rPr lang="en-US" dirty="0" smtClean="0"/>
              <a:t> e </a:t>
            </a:r>
            <a:r>
              <a:rPr lang="en-US" dirty="0" err="1" smtClean="0"/>
              <a:t>atyperatyshme</a:t>
            </a:r>
            <a:r>
              <a:rPr lang="en-US" dirty="0" smtClean="0"/>
              <a:t> per </a:t>
            </a:r>
            <a:r>
              <a:rPr lang="en-US" dirty="0" err="1" smtClean="0"/>
              <a:t>marrjen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vendimi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tille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Shoqeria</a:t>
            </a:r>
            <a:r>
              <a:rPr lang="en-US" dirty="0" smtClean="0"/>
              <a:t> ka barren e proves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vertetoje</a:t>
            </a:r>
            <a:r>
              <a:rPr lang="en-US" dirty="0" smtClean="0"/>
              <a:t> se ka </a:t>
            </a:r>
            <a:r>
              <a:rPr lang="en-US" dirty="0" err="1" smtClean="0"/>
              <a:t>larguar</a:t>
            </a:r>
            <a:r>
              <a:rPr lang="en-US" dirty="0" smtClean="0"/>
              <a:t> </a:t>
            </a:r>
            <a:r>
              <a:rPr lang="en-US" dirty="0" err="1" smtClean="0"/>
              <a:t>administratorin</a:t>
            </a:r>
            <a:r>
              <a:rPr lang="en-US" dirty="0" smtClean="0"/>
              <a:t> per </a:t>
            </a:r>
            <a:r>
              <a:rPr lang="en-US" dirty="0" err="1" smtClean="0"/>
              <a:t>shkaqe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drejta</a:t>
            </a:r>
            <a:r>
              <a:rPr lang="en-US" dirty="0" smtClean="0"/>
              <a:t>, me </a:t>
            </a:r>
            <a:r>
              <a:rPr lang="en-US" dirty="0" err="1" smtClean="0"/>
              <a:t>qellim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shmange</a:t>
            </a:r>
            <a:r>
              <a:rPr lang="en-US" dirty="0" smtClean="0"/>
              <a:t> </a:t>
            </a:r>
            <a:r>
              <a:rPr lang="en-US" dirty="0" err="1" smtClean="0"/>
              <a:t>pergjegjesine</a:t>
            </a:r>
            <a:r>
              <a:rPr lang="en-US" dirty="0" smtClean="0"/>
              <a:t> per </a:t>
            </a:r>
            <a:r>
              <a:rPr lang="en-US" dirty="0" err="1" smtClean="0"/>
              <a:t>shperblim</a:t>
            </a:r>
            <a:r>
              <a:rPr lang="en-US" dirty="0" smtClean="0"/>
              <a:t> (Cass Civ. 2037 </a:t>
            </a:r>
            <a:r>
              <a:rPr lang="en-US" dirty="0" err="1" smtClean="0"/>
              <a:t>dt</a:t>
            </a:r>
            <a:r>
              <a:rPr lang="en-US" dirty="0" smtClean="0"/>
              <a:t>. 26.01.2017). 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njejti</a:t>
            </a:r>
            <a:r>
              <a:rPr lang="en-US" dirty="0" smtClean="0"/>
              <a:t> </a:t>
            </a:r>
            <a:r>
              <a:rPr lang="en-US" dirty="0" err="1" smtClean="0"/>
              <a:t>qendrim</a:t>
            </a:r>
            <a:r>
              <a:rPr lang="en-US" dirty="0" smtClean="0"/>
              <a:t> I </a:t>
            </a:r>
            <a:r>
              <a:rPr lang="en-US" dirty="0" err="1" smtClean="0"/>
              <a:t>mbajtur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vendimin</a:t>
            </a:r>
            <a:r>
              <a:rPr lang="en-US" dirty="0" smtClean="0"/>
              <a:t> nr. </a:t>
            </a:r>
            <a:r>
              <a:rPr lang="sq-AL" dirty="0" smtClean="0"/>
              <a:t>4490, datë 08.04.2014 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GJ.Rr.Gj.Tirane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eshte</a:t>
            </a:r>
            <a:r>
              <a:rPr lang="en-US" dirty="0" smtClean="0"/>
              <a:t> e </a:t>
            </a:r>
            <a:r>
              <a:rPr lang="en-US" dirty="0" err="1" smtClean="0"/>
              <a:t>domosdoshme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largimit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,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behen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ditura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 ne </a:t>
            </a:r>
            <a:r>
              <a:rPr lang="en-US" dirty="0" err="1" smtClean="0"/>
              <a:t>momentin</a:t>
            </a:r>
            <a:r>
              <a:rPr lang="en-US" dirty="0" smtClean="0"/>
              <a:t> e </a:t>
            </a:r>
            <a:r>
              <a:rPr lang="en-US" dirty="0" err="1" smtClean="0"/>
              <a:t>shkarkimit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a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behen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ditura</a:t>
            </a:r>
            <a:r>
              <a:rPr lang="en-US" dirty="0" smtClean="0"/>
              <a:t> me </a:t>
            </a:r>
            <a:r>
              <a:rPr lang="en-US" dirty="0" err="1" smtClean="0"/>
              <a:t>vone</a:t>
            </a:r>
            <a:r>
              <a:rPr lang="en-US" dirty="0" smtClean="0"/>
              <a:t>? A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merret</a:t>
            </a:r>
            <a:r>
              <a:rPr lang="en-US" dirty="0" smtClean="0"/>
              <a:t> per </a:t>
            </a:r>
            <a:r>
              <a:rPr lang="en-US" dirty="0" err="1" smtClean="0"/>
              <a:t>analogji</a:t>
            </a:r>
            <a:r>
              <a:rPr lang="en-US" dirty="0" smtClean="0"/>
              <a:t> </a:t>
            </a:r>
            <a:r>
              <a:rPr lang="en-US" dirty="0" err="1" smtClean="0"/>
              <a:t>K.Punes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Sipas</a:t>
            </a:r>
            <a:r>
              <a:rPr lang="en-US" dirty="0" smtClean="0"/>
              <a:t> jurisprudences </a:t>
            </a:r>
            <a:r>
              <a:rPr lang="en-US" dirty="0" err="1" smtClean="0"/>
              <a:t>italiane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ceshtje</a:t>
            </a:r>
            <a:r>
              <a:rPr lang="en-US" dirty="0" smtClean="0"/>
              <a:t> </a:t>
            </a:r>
            <a:r>
              <a:rPr lang="en-US" dirty="0" err="1" smtClean="0"/>
              <a:t>akoma</a:t>
            </a:r>
            <a:r>
              <a:rPr lang="en-US" dirty="0" smtClean="0"/>
              <a:t> e </a:t>
            </a:r>
            <a:r>
              <a:rPr lang="en-US" dirty="0" err="1" smtClean="0"/>
              <a:t>diskutueshme</a:t>
            </a:r>
            <a:r>
              <a:rPr lang="en-US" dirty="0" smtClean="0"/>
              <a:t>, duke u </a:t>
            </a:r>
            <a:r>
              <a:rPr lang="en-US" dirty="0" err="1" smtClean="0"/>
              <a:t>argumentuar</a:t>
            </a:r>
            <a:r>
              <a:rPr lang="en-US" dirty="0" smtClean="0"/>
              <a:t> se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tregohen</a:t>
            </a:r>
            <a:r>
              <a:rPr lang="en-US" dirty="0" smtClean="0"/>
              <a:t> </a:t>
            </a:r>
            <a:r>
              <a:rPr lang="en-US" dirty="0" err="1" smtClean="0"/>
              <a:t>shkaqe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dhene</a:t>
            </a:r>
            <a:r>
              <a:rPr lang="en-US" dirty="0" smtClean="0"/>
              <a:t> ne </a:t>
            </a:r>
            <a:r>
              <a:rPr lang="en-US" dirty="0" err="1" smtClean="0"/>
              <a:t>momentin</a:t>
            </a:r>
            <a:r>
              <a:rPr lang="en-US" dirty="0" smtClean="0"/>
              <a:t> e </a:t>
            </a:r>
            <a:r>
              <a:rPr lang="en-US" dirty="0" err="1" smtClean="0"/>
              <a:t>largimit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fakt</a:t>
            </a:r>
            <a:r>
              <a:rPr lang="en-US" dirty="0" smtClean="0"/>
              <a:t>, per </a:t>
            </a:r>
            <a:r>
              <a:rPr lang="en-US" dirty="0" err="1" smtClean="0"/>
              <a:t>natyren</a:t>
            </a:r>
            <a:r>
              <a:rPr lang="en-US" dirty="0" smtClean="0"/>
              <a:t> e </a:t>
            </a:r>
            <a:r>
              <a:rPr lang="en-US" dirty="0" err="1" smtClean="0"/>
              <a:t>marredhenies</a:t>
            </a:r>
            <a:r>
              <a:rPr lang="en-US" dirty="0" smtClean="0"/>
              <a:t>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me mire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jepen</a:t>
            </a:r>
            <a:r>
              <a:rPr lang="en-US" dirty="0" smtClean="0"/>
              <a:t> </a:t>
            </a:r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largimit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. A e </a:t>
            </a:r>
            <a:r>
              <a:rPr lang="en-US" dirty="0" err="1" smtClean="0"/>
              <a:t>cenon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drejten</a:t>
            </a:r>
            <a:r>
              <a:rPr lang="en-US" dirty="0" smtClean="0"/>
              <a:t> e </a:t>
            </a:r>
            <a:r>
              <a:rPr lang="en-US" dirty="0" err="1" smtClean="0"/>
              <a:t>tijper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drejtuar</a:t>
            </a:r>
            <a:r>
              <a:rPr lang="en-US" dirty="0" smtClean="0"/>
              <a:t> ne </a:t>
            </a:r>
            <a:r>
              <a:rPr lang="en-US" dirty="0" err="1" smtClean="0"/>
              <a:t>gjykate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 ne </a:t>
            </a:r>
            <a:r>
              <a:rPr lang="en-US" dirty="0" err="1" smtClean="0"/>
              <a:t>rastet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jepet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tecilin</a:t>
            </a:r>
            <a:r>
              <a:rPr lang="en-US" dirty="0" smtClean="0"/>
              <a:t> </a:t>
            </a:r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nukekonsideron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drejte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real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mevone</a:t>
            </a:r>
            <a:r>
              <a:rPr lang="en-US" dirty="0" smtClean="0"/>
              <a:t> </a:t>
            </a:r>
            <a:r>
              <a:rPr lang="en-US" dirty="0" err="1" smtClean="0"/>
              <a:t>gjate</a:t>
            </a:r>
            <a:r>
              <a:rPr lang="en-US" dirty="0" smtClean="0"/>
              <a:t> </a:t>
            </a:r>
            <a:r>
              <a:rPr lang="en-US" dirty="0" err="1" smtClean="0"/>
              <a:t>gjykimit</a:t>
            </a:r>
            <a:r>
              <a:rPr lang="en-US" dirty="0" smtClean="0"/>
              <a:t> </a:t>
            </a:r>
            <a:r>
              <a:rPr lang="en-US" dirty="0" err="1" smtClean="0"/>
              <a:t>shoqeria</a:t>
            </a:r>
            <a:r>
              <a:rPr lang="en-US" dirty="0" smtClean="0"/>
              <a:t> </a:t>
            </a:r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shkakun</a:t>
            </a:r>
            <a:r>
              <a:rPr lang="en-US" dirty="0" smtClean="0"/>
              <a:t> e </a:t>
            </a:r>
            <a:r>
              <a:rPr lang="en-US" dirty="0" err="1" smtClean="0"/>
              <a:t>vertete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shkarkimit</a:t>
            </a:r>
            <a:r>
              <a:rPr lang="en-US" dirty="0" smtClean="0"/>
              <a:t>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I </a:t>
            </a:r>
            <a:r>
              <a:rPr lang="en-US" dirty="0" err="1" smtClean="0"/>
              <a:t>drejte</a:t>
            </a:r>
            <a:r>
              <a:rPr lang="en-US" dirty="0" smtClean="0"/>
              <a:t> per </a:t>
            </a:r>
            <a:r>
              <a:rPr lang="en-US" dirty="0" err="1" smtClean="0"/>
              <a:t>zgjidhjen</a:t>
            </a:r>
            <a:r>
              <a:rPr lang="en-US" dirty="0" smtClean="0"/>
              <a:t> e </a:t>
            </a:r>
            <a:r>
              <a:rPr lang="en-US" dirty="0" err="1" smtClean="0"/>
              <a:t>kontrates</a:t>
            </a:r>
            <a:r>
              <a:rPr lang="en-US" dirty="0" smtClean="0"/>
              <a:t> me </a:t>
            </a:r>
            <a:r>
              <a:rPr lang="en-US" dirty="0" err="1" smtClean="0"/>
              <a:t>administratorin</a:t>
            </a:r>
            <a:r>
              <a:rPr lang="en-US" dirty="0" smtClean="0"/>
              <a:t>, </a:t>
            </a:r>
            <a:r>
              <a:rPr lang="en-US" dirty="0" err="1" smtClean="0"/>
              <a:t>gjykata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hetoje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ekzistojne</a:t>
            </a:r>
            <a:r>
              <a:rPr lang="en-US" dirty="0" smtClean="0"/>
              <a:t> </a:t>
            </a:r>
            <a:r>
              <a:rPr lang="en-US" dirty="0" err="1" smtClean="0"/>
              <a:t>shkaqet</a:t>
            </a:r>
            <a:r>
              <a:rPr lang="en-US" dirty="0" smtClean="0"/>
              <a:t> e </a:t>
            </a:r>
            <a:r>
              <a:rPr lang="en-US" dirty="0" err="1" smtClean="0"/>
              <a:t>dhena</a:t>
            </a:r>
            <a:r>
              <a:rPr lang="en-US" dirty="0" smtClean="0"/>
              <a:t> ne </a:t>
            </a:r>
            <a:r>
              <a:rPr lang="en-US" dirty="0" err="1" smtClean="0"/>
              <a:t>gjykim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a do I </a:t>
            </a:r>
            <a:r>
              <a:rPr lang="en-US" dirty="0" err="1" smtClean="0"/>
              <a:t>marre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parasysh</a:t>
            </a:r>
            <a:r>
              <a:rPr lang="en-US" dirty="0" smtClean="0"/>
              <a:t>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Demshperblimi</a:t>
            </a:r>
            <a:r>
              <a:rPr lang="en-US" dirty="0" smtClean="0"/>
              <a:t> I </a:t>
            </a:r>
            <a:r>
              <a:rPr lang="en-US" dirty="0" err="1" smtClean="0"/>
              <a:t>administratorit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 </a:t>
            </a:r>
            <a:r>
              <a:rPr lang="en-US" dirty="0" err="1" smtClean="0"/>
              <a:t>varesi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kontrates</a:t>
            </a:r>
            <a:r>
              <a:rPr lang="en-US" dirty="0" smtClean="0"/>
              <a:t> 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statutit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shoqerise</a:t>
            </a:r>
            <a:r>
              <a:rPr lang="en-US" dirty="0" smtClean="0"/>
              <a:t>, </a:t>
            </a:r>
            <a:r>
              <a:rPr lang="en-US" dirty="0" err="1" smtClean="0"/>
              <a:t>adm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forma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menyra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shperblimesh</a:t>
            </a:r>
            <a:r>
              <a:rPr lang="en-US" dirty="0" smtClean="0"/>
              <a:t> per </a:t>
            </a:r>
            <a:r>
              <a:rPr lang="en-US" dirty="0" err="1" smtClean="0"/>
              <a:t>sherbimin</a:t>
            </a:r>
            <a:r>
              <a:rPr lang="en-US" dirty="0" smtClean="0"/>
              <a:t> e </a:t>
            </a:r>
            <a:r>
              <a:rPr lang="en-US" dirty="0" err="1" smtClean="0"/>
              <a:t>kryer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(</a:t>
            </a:r>
            <a:r>
              <a:rPr lang="en-US" dirty="0" err="1" smtClean="0"/>
              <a:t>gjate</a:t>
            </a:r>
            <a:r>
              <a:rPr lang="en-US" dirty="0" smtClean="0"/>
              <a:t> </a:t>
            </a:r>
            <a:r>
              <a:rPr lang="en-US" dirty="0" err="1" smtClean="0"/>
              <a:t>kohevazhdimit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marredhenies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page </a:t>
            </a:r>
            <a:r>
              <a:rPr lang="en-US" dirty="0" err="1" smtClean="0"/>
              <a:t>fikse</a:t>
            </a:r>
            <a:r>
              <a:rPr lang="en-US" dirty="0" smtClean="0"/>
              <a:t>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shperblim</a:t>
            </a:r>
            <a:r>
              <a:rPr lang="en-US" dirty="0" smtClean="0"/>
              <a:t> </a:t>
            </a:r>
            <a:r>
              <a:rPr lang="en-US" dirty="0" err="1" smtClean="0"/>
              <a:t>vjetor</a:t>
            </a:r>
            <a:r>
              <a:rPr lang="en-US" dirty="0" smtClean="0"/>
              <a:t>, </a:t>
            </a:r>
            <a:r>
              <a:rPr lang="en-US" dirty="0" err="1" smtClean="0"/>
              <a:t>ndersa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pagesa</a:t>
            </a:r>
            <a:r>
              <a:rPr lang="en-US" dirty="0" smtClean="0"/>
              <a:t> ne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pjesemarrje</a:t>
            </a:r>
            <a:r>
              <a:rPr lang="en-US" dirty="0" smtClean="0"/>
              <a:t> ne </a:t>
            </a:r>
            <a:r>
              <a:rPr lang="en-US" dirty="0" err="1" smtClean="0"/>
              <a:t>mbledhje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veprime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kryen</a:t>
            </a:r>
            <a:r>
              <a:rPr lang="en-US" dirty="0" smtClean="0"/>
              <a:t>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bonuse</a:t>
            </a:r>
            <a:r>
              <a:rPr lang="en-US" dirty="0" smtClean="0"/>
              <a:t>; </a:t>
            </a:r>
            <a:r>
              <a:rPr lang="en-US" dirty="0" err="1" smtClean="0"/>
              <a:t>pagesa</a:t>
            </a:r>
            <a:r>
              <a:rPr lang="en-US" dirty="0" smtClean="0"/>
              <a:t> </a:t>
            </a:r>
            <a:r>
              <a:rPr lang="en-US" dirty="0" err="1" smtClean="0"/>
              <a:t>telefoni</a:t>
            </a:r>
            <a:r>
              <a:rPr lang="en-US" dirty="0" smtClean="0"/>
              <a:t>,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automjete</a:t>
            </a:r>
            <a:r>
              <a:rPr lang="en-US" dirty="0" smtClean="0"/>
              <a:t>, </a:t>
            </a:r>
            <a:r>
              <a:rPr lang="en-US" dirty="0" err="1" smtClean="0"/>
              <a:t>siguracione</a:t>
            </a:r>
            <a:r>
              <a:rPr lang="en-US" dirty="0" smtClean="0"/>
              <a:t>;  </a:t>
            </a:r>
            <a:r>
              <a:rPr lang="en-US" dirty="0" err="1" smtClean="0"/>
              <a:t>pjesemarrje</a:t>
            </a:r>
            <a:r>
              <a:rPr lang="en-US" dirty="0" smtClean="0"/>
              <a:t> ne </a:t>
            </a:r>
            <a:r>
              <a:rPr lang="en-US" dirty="0" err="1" smtClean="0"/>
              <a:t>fitimet</a:t>
            </a:r>
            <a:r>
              <a:rPr lang="en-US" dirty="0" smtClean="0"/>
              <a:t> e </a:t>
            </a:r>
            <a:r>
              <a:rPr lang="en-US" dirty="0" err="1" smtClean="0"/>
              <a:t>shoqerise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Demshperblimi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rrjedhoje</a:t>
            </a:r>
            <a:r>
              <a:rPr lang="en-US" dirty="0" smtClean="0"/>
              <a:t> e </a:t>
            </a:r>
            <a:r>
              <a:rPr lang="en-US" dirty="0" err="1" smtClean="0"/>
              <a:t>shkarkimit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mbaje</a:t>
            </a:r>
            <a:r>
              <a:rPr lang="en-US" dirty="0" smtClean="0"/>
              <a:t> </a:t>
            </a:r>
            <a:r>
              <a:rPr lang="en-US" dirty="0" err="1" smtClean="0"/>
              <a:t>parasysh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ardhurat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perfitonte</a:t>
            </a:r>
            <a:r>
              <a:rPr lang="en-US" dirty="0" smtClean="0"/>
              <a:t> </a:t>
            </a:r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marredhenia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shkeputej</a:t>
            </a:r>
            <a:r>
              <a:rPr lang="en-US" dirty="0" smtClean="0"/>
              <a:t>. </a:t>
            </a:r>
            <a:r>
              <a:rPr lang="en-US" dirty="0" err="1" smtClean="0"/>
              <a:t>Ketu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</a:t>
            </a:r>
            <a:r>
              <a:rPr lang="en-US" dirty="0" err="1" smtClean="0"/>
              <a:t>fjale</a:t>
            </a:r>
            <a:r>
              <a:rPr lang="en-US" dirty="0" smtClean="0"/>
              <a:t> per </a:t>
            </a:r>
            <a:r>
              <a:rPr lang="en-US" dirty="0" err="1" smtClean="0"/>
              <a:t>pagen</a:t>
            </a:r>
            <a:r>
              <a:rPr lang="en-US" dirty="0" smtClean="0"/>
              <a:t> </a:t>
            </a:r>
            <a:r>
              <a:rPr lang="en-US" dirty="0" err="1" smtClean="0"/>
              <a:t>fikse</a:t>
            </a:r>
            <a:r>
              <a:rPr lang="en-US" dirty="0" smtClean="0"/>
              <a:t>, pa </a:t>
            </a:r>
            <a:r>
              <a:rPr lang="en-US" dirty="0" err="1" smtClean="0"/>
              <a:t>shperblimet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/>
          </a:bodyPr>
          <a:lstStyle/>
          <a:p>
            <a:r>
              <a:rPr lang="pt-BR" dirty="0" smtClean="0"/>
              <a:t>95/6 i LSHT: </a:t>
            </a:r>
          </a:p>
          <a:p>
            <a:r>
              <a:rPr lang="en-US" i="1" dirty="0" smtClean="0"/>
              <a:t>A</a:t>
            </a:r>
            <a:r>
              <a:rPr lang="sq-AL" i="1" dirty="0" smtClean="0"/>
              <a:t>sambleja e përgjithshme mund të shkarkojë administratorin </a:t>
            </a:r>
            <a:r>
              <a:rPr lang="sq-AL" b="1" i="1" dirty="0" smtClean="0"/>
              <a:t>në çdo kohë me shumicë të zakonshme. </a:t>
            </a:r>
            <a:endParaRPr lang="en-US" b="1" i="1" dirty="0" smtClean="0"/>
          </a:p>
          <a:p>
            <a:r>
              <a:rPr lang="sq-AL" i="1" dirty="0" smtClean="0"/>
              <a:t>Statuti apo marrëveshje të tjera nuk mund të përjashtojnë apo kufizojnë këtë të drejtë.</a:t>
            </a:r>
            <a:endParaRPr lang="en-US" i="1" dirty="0" smtClean="0"/>
          </a:p>
          <a:p>
            <a:r>
              <a:rPr lang="sq-AL" i="1" dirty="0" smtClean="0"/>
              <a:t> </a:t>
            </a:r>
            <a:r>
              <a:rPr lang="en-US" i="1" dirty="0" err="1" smtClean="0"/>
              <a:t>Paditë</a:t>
            </a:r>
            <a:r>
              <a:rPr lang="en-US" i="1" dirty="0" smtClean="0"/>
              <a:t>, </a:t>
            </a:r>
            <a:r>
              <a:rPr lang="en-US" i="1" dirty="0" err="1" smtClean="0"/>
              <a:t>që</a:t>
            </a:r>
            <a:r>
              <a:rPr lang="en-US" i="1" dirty="0" smtClean="0"/>
              <a:t> </a:t>
            </a:r>
            <a:r>
              <a:rPr lang="en-US" i="1" dirty="0" err="1" smtClean="0"/>
              <a:t>lidhen</a:t>
            </a:r>
            <a:r>
              <a:rPr lang="en-US" i="1" dirty="0" smtClean="0"/>
              <a:t> me </a:t>
            </a:r>
            <a:r>
              <a:rPr lang="en-US" i="1" dirty="0" err="1" smtClean="0"/>
              <a:t>shpërblimin</a:t>
            </a:r>
            <a:r>
              <a:rPr lang="en-US" i="1" dirty="0" smtClean="0"/>
              <a:t> e </a:t>
            </a:r>
            <a:r>
              <a:rPr lang="en-US" i="1" dirty="0" err="1" smtClean="0"/>
              <a:t>administratorit</a:t>
            </a:r>
            <a:r>
              <a:rPr lang="en-US" i="1" dirty="0" smtClean="0"/>
              <a:t>, </a:t>
            </a:r>
            <a:r>
              <a:rPr lang="en-US" i="1" dirty="0" err="1" smtClean="0"/>
              <a:t>në</a:t>
            </a:r>
            <a:r>
              <a:rPr lang="en-US" i="1" dirty="0" smtClean="0"/>
              <a:t> </a:t>
            </a:r>
            <a:r>
              <a:rPr lang="en-US" i="1" dirty="0" err="1" smtClean="0"/>
              <a:t>bazë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marrëdhënieve</a:t>
            </a:r>
            <a:r>
              <a:rPr lang="en-US" i="1" dirty="0" smtClean="0"/>
              <a:t> </a:t>
            </a:r>
            <a:r>
              <a:rPr lang="en-US" i="1" dirty="0" err="1" smtClean="0"/>
              <a:t>kontraktore</a:t>
            </a:r>
            <a:r>
              <a:rPr lang="en-US" i="1" dirty="0" smtClean="0"/>
              <a:t> me </a:t>
            </a:r>
            <a:r>
              <a:rPr lang="en-US" i="1" dirty="0" err="1" smtClean="0"/>
              <a:t>shoqërinë</a:t>
            </a:r>
            <a:r>
              <a:rPr lang="en-US" i="1" dirty="0" smtClean="0"/>
              <a:t>, </a:t>
            </a:r>
            <a:r>
              <a:rPr lang="en-US" i="1" dirty="0" err="1" smtClean="0"/>
              <a:t>rregullohen</a:t>
            </a:r>
            <a:r>
              <a:rPr lang="en-US" i="1" dirty="0" smtClean="0"/>
              <a:t> </a:t>
            </a:r>
            <a:r>
              <a:rPr lang="en-US" i="1" dirty="0" err="1" smtClean="0"/>
              <a:t>sipas</a:t>
            </a:r>
            <a:r>
              <a:rPr lang="en-US" i="1" dirty="0" smtClean="0"/>
              <a:t> </a:t>
            </a:r>
            <a:r>
              <a:rPr lang="en-US" b="1" i="1" dirty="0" err="1" smtClean="0"/>
              <a:t>dispozitave</a:t>
            </a:r>
            <a:r>
              <a:rPr lang="en-US" b="1" i="1" dirty="0" smtClean="0"/>
              <a:t> </a:t>
            </a:r>
            <a:r>
              <a:rPr lang="en-US" b="1" i="1" dirty="0" err="1" smtClean="0"/>
              <a:t>ligjore</a:t>
            </a:r>
            <a:r>
              <a:rPr lang="en-US" b="1" i="1" dirty="0" smtClean="0"/>
              <a:t> </a:t>
            </a:r>
            <a:r>
              <a:rPr lang="en-US" b="1" i="1" dirty="0" err="1" smtClean="0"/>
              <a:t>në</a:t>
            </a:r>
            <a:r>
              <a:rPr lang="en-US" b="1" i="1" dirty="0" smtClean="0"/>
              <a:t> </a:t>
            </a:r>
            <a:r>
              <a:rPr lang="en-US" b="1" i="1" dirty="0" err="1" smtClean="0"/>
              <a:t>fuqi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administratori</a:t>
            </a:r>
            <a:r>
              <a:rPr lang="en-US" dirty="0" smtClean="0"/>
              <a:t> </a:t>
            </a:r>
            <a:r>
              <a:rPr lang="en-US" dirty="0" err="1" smtClean="0"/>
              <a:t>pretendon</a:t>
            </a:r>
            <a:r>
              <a:rPr lang="en-US" dirty="0" smtClean="0"/>
              <a:t> </a:t>
            </a:r>
            <a:r>
              <a:rPr lang="en-US" dirty="0" err="1" smtClean="0"/>
              <a:t>deme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, </a:t>
            </a:r>
            <a:r>
              <a:rPr lang="en-US" dirty="0" err="1" smtClean="0"/>
              <a:t>ai</a:t>
            </a:r>
            <a:r>
              <a:rPr lang="en-US" dirty="0" smtClean="0"/>
              <a:t> ka barren e proves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t`I</a:t>
            </a:r>
            <a:r>
              <a:rPr lang="en-US" dirty="0" smtClean="0"/>
              <a:t> </a:t>
            </a:r>
            <a:r>
              <a:rPr lang="en-US" dirty="0" err="1" smtClean="0"/>
              <a:t>vertetoje</a:t>
            </a:r>
            <a:r>
              <a:rPr lang="en-US" dirty="0" smtClean="0"/>
              <a:t> se </a:t>
            </a:r>
            <a:r>
              <a:rPr lang="en-US" dirty="0" err="1" smtClean="0"/>
              <a:t>ekzistojne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pretendohet</a:t>
            </a:r>
            <a:r>
              <a:rPr lang="en-US" dirty="0" smtClean="0"/>
              <a:t> </a:t>
            </a:r>
            <a:r>
              <a:rPr lang="en-US" dirty="0" err="1" smtClean="0"/>
              <a:t>demtim</a:t>
            </a:r>
            <a:r>
              <a:rPr lang="en-US" dirty="0" smtClean="0"/>
              <a:t> </a:t>
            </a:r>
            <a:r>
              <a:rPr lang="en-US" dirty="0" err="1" smtClean="0"/>
              <a:t>reputacioni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rrjedhoje</a:t>
            </a:r>
            <a:r>
              <a:rPr lang="en-US" dirty="0" smtClean="0"/>
              <a:t> e </a:t>
            </a:r>
            <a:r>
              <a:rPr lang="en-US" dirty="0" err="1" smtClean="0"/>
              <a:t>largimit</a:t>
            </a:r>
            <a:r>
              <a:rPr lang="en-US" dirty="0" smtClean="0"/>
              <a:t>? </a:t>
            </a:r>
          </a:p>
          <a:p>
            <a:r>
              <a:rPr lang="en-US" dirty="0" smtClean="0"/>
              <a:t>Barren e proves e ka </a:t>
            </a:r>
            <a:r>
              <a:rPr lang="en-US" dirty="0" err="1" smtClean="0"/>
              <a:t>administratori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vertetuaer</a:t>
            </a:r>
            <a:r>
              <a:rPr lang="en-US" dirty="0" smtClean="0"/>
              <a:t> se </a:t>
            </a:r>
            <a:r>
              <a:rPr lang="en-US" dirty="0" err="1" smtClean="0"/>
              <a:t>largimi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parakohshem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pajusitifkuar</a:t>
            </a:r>
            <a:r>
              <a:rPr lang="en-US" dirty="0" smtClean="0"/>
              <a:t>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shkaktuar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</a:t>
            </a:r>
            <a:r>
              <a:rPr lang="en-US" dirty="0" err="1" smtClean="0"/>
              <a:t>personit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pengese</a:t>
            </a:r>
            <a:r>
              <a:rPr lang="en-US" dirty="0" smtClean="0"/>
              <a:t> per </a:t>
            </a:r>
            <a:r>
              <a:rPr lang="en-US" dirty="0" err="1" smtClean="0"/>
              <a:t>bsahkepunime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ngjashme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tanishme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mejtejshme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Largimi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padrejte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passjell</a:t>
            </a:r>
            <a:r>
              <a:rPr lang="en-US" dirty="0" smtClean="0"/>
              <a:t> </a:t>
            </a:r>
            <a:r>
              <a:rPr lang="en-US" dirty="0" err="1" smtClean="0"/>
              <a:t>automatikisht</a:t>
            </a:r>
            <a:r>
              <a:rPr lang="en-US" dirty="0" smtClean="0"/>
              <a:t> </a:t>
            </a:r>
            <a:r>
              <a:rPr lang="en-US" dirty="0" err="1" smtClean="0"/>
              <a:t>demtim</a:t>
            </a:r>
            <a:r>
              <a:rPr lang="en-US" dirty="0" smtClean="0"/>
              <a:t> </a:t>
            </a:r>
            <a:r>
              <a:rPr lang="en-US" dirty="0" err="1" smtClean="0"/>
              <a:t>reputacioni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administratori</a:t>
            </a:r>
            <a:r>
              <a:rPr lang="en-US" dirty="0" smtClean="0"/>
              <a:t> I </a:t>
            </a:r>
            <a:r>
              <a:rPr lang="en-US" dirty="0" err="1" smtClean="0"/>
              <a:t>larguar</a:t>
            </a:r>
            <a:r>
              <a:rPr lang="en-US" dirty="0" smtClean="0"/>
              <a:t> ka barren e proves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vertetoje</a:t>
            </a:r>
            <a:r>
              <a:rPr lang="en-US" dirty="0" smtClean="0"/>
              <a:t> </a:t>
            </a:r>
            <a:r>
              <a:rPr lang="en-US" dirty="0" err="1" smtClean="0"/>
              <a:t>demin</a:t>
            </a:r>
            <a:r>
              <a:rPr lang="en-US" dirty="0" smtClean="0"/>
              <a:t> real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ardhur</a:t>
            </a:r>
            <a:r>
              <a:rPr lang="en-US" dirty="0" smtClean="0"/>
              <a:t> </a:t>
            </a:r>
            <a:r>
              <a:rPr lang="en-US" dirty="0" err="1" smtClean="0"/>
              <a:t>atij</a:t>
            </a:r>
            <a:r>
              <a:rPr lang="en-US" dirty="0" smtClean="0"/>
              <a:t> ne </a:t>
            </a:r>
            <a:r>
              <a:rPr lang="en-US" dirty="0" err="1" smtClean="0"/>
              <a:t>imazh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reputacion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pasoje</a:t>
            </a:r>
            <a:r>
              <a:rPr lang="en-US" dirty="0" smtClean="0"/>
              <a:t> e </a:t>
            </a:r>
            <a:r>
              <a:rPr lang="en-US" dirty="0" err="1" smtClean="0"/>
              <a:t>ketij</a:t>
            </a:r>
            <a:r>
              <a:rPr lang="en-US" dirty="0" smtClean="0"/>
              <a:t> </a:t>
            </a:r>
            <a:r>
              <a:rPr lang="en-US" dirty="0" err="1" smtClean="0"/>
              <a:t>largimi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ekzistencen</a:t>
            </a:r>
            <a:r>
              <a:rPr lang="en-US" dirty="0" smtClean="0"/>
              <a:t> </a:t>
            </a:r>
            <a:r>
              <a:rPr lang="en-US" dirty="0" err="1" smtClean="0"/>
              <a:t>objektive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pamundesise</a:t>
            </a:r>
            <a:r>
              <a:rPr lang="en-US" dirty="0" smtClean="0"/>
              <a:t> se </a:t>
            </a:r>
            <a:r>
              <a:rPr lang="en-US" dirty="0" err="1" smtClean="0"/>
              <a:t>tij</a:t>
            </a:r>
            <a:r>
              <a:rPr lang="en-US" dirty="0" smtClean="0"/>
              <a:t> per </a:t>
            </a:r>
            <a:r>
              <a:rPr lang="en-US" dirty="0" err="1" smtClean="0"/>
              <a:t>kerkimin</a:t>
            </a:r>
            <a:r>
              <a:rPr lang="en-US" dirty="0" smtClean="0"/>
              <a:t> e </a:t>
            </a:r>
            <a:r>
              <a:rPr lang="en-US" dirty="0" err="1" smtClean="0"/>
              <a:t>bashkepunimeve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. Ne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drejtim</a:t>
            </a:r>
            <a:r>
              <a:rPr lang="en-US" dirty="0" smtClean="0"/>
              <a:t>,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duhej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vertetonte</a:t>
            </a:r>
            <a:r>
              <a:rPr lang="en-US" dirty="0" smtClean="0"/>
              <a:t> se </a:t>
            </a:r>
            <a:r>
              <a:rPr lang="en-US" dirty="0" err="1" smtClean="0"/>
              <a:t>ai</a:t>
            </a:r>
            <a:r>
              <a:rPr lang="en-US" dirty="0" smtClean="0"/>
              <a:t> ka </a:t>
            </a:r>
            <a:r>
              <a:rPr lang="en-US" dirty="0" err="1" smtClean="0"/>
              <a:t>qene</a:t>
            </a:r>
            <a:r>
              <a:rPr lang="en-US" dirty="0" smtClean="0"/>
              <a:t> </a:t>
            </a:r>
            <a:r>
              <a:rPr lang="en-US" dirty="0" err="1" smtClean="0"/>
              <a:t>angazhuar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aktive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Termi</a:t>
            </a:r>
            <a:r>
              <a:rPr lang="en-US" dirty="0" smtClean="0"/>
              <a:t> “ne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kohe</a:t>
            </a:r>
            <a:r>
              <a:rPr lang="en-US" dirty="0" smtClean="0"/>
              <a:t>, me </a:t>
            </a:r>
            <a:r>
              <a:rPr lang="en-US" dirty="0" err="1" smtClean="0"/>
              <a:t>shumice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zakonshme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Kriter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shumice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30% e </a:t>
            </a:r>
            <a:r>
              <a:rPr lang="en-US" dirty="0" err="1" smtClean="0"/>
              <a:t>kuotave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Largimi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 per </a:t>
            </a:r>
            <a:r>
              <a:rPr lang="en-US" dirty="0" err="1" smtClean="0"/>
              <a:t>cfaredolloj</a:t>
            </a:r>
            <a:r>
              <a:rPr lang="en-US" dirty="0" smtClean="0"/>
              <a:t> </a:t>
            </a:r>
            <a:r>
              <a:rPr lang="en-US" dirty="0" err="1" smtClean="0"/>
              <a:t>shkaku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kohe</a:t>
            </a:r>
            <a:r>
              <a:rPr lang="en-US" dirty="0" smtClean="0"/>
              <a:t>; 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pretendohet</a:t>
            </a:r>
            <a:r>
              <a:rPr lang="en-US" dirty="0" smtClean="0"/>
              <a:t> </a:t>
            </a:r>
            <a:r>
              <a:rPr lang="en-US" dirty="0" err="1" smtClean="0"/>
              <a:t>pavlefshmeria</a:t>
            </a:r>
            <a:r>
              <a:rPr lang="en-US" dirty="0" smtClean="0"/>
              <a:t> e </a:t>
            </a:r>
            <a:r>
              <a:rPr lang="en-US" dirty="0" err="1" smtClean="0"/>
              <a:t>vendimarrjes</a:t>
            </a:r>
            <a:r>
              <a:rPr lang="en-US" dirty="0" smtClean="0"/>
              <a:t> per </a:t>
            </a:r>
            <a:r>
              <a:rPr lang="en-US" dirty="0" err="1" smtClean="0"/>
              <a:t>largimin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takon</a:t>
            </a:r>
            <a:r>
              <a:rPr lang="en-US" dirty="0" smtClean="0"/>
              <a:t> </a:t>
            </a:r>
            <a:r>
              <a:rPr lang="en-US" dirty="0" err="1" smtClean="0"/>
              <a:t>shkaqeve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largim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kryer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Neni</a:t>
            </a:r>
            <a:r>
              <a:rPr lang="en-US" dirty="0" smtClean="0"/>
              <a:t> 95/6 </a:t>
            </a:r>
            <a:r>
              <a:rPr lang="en-US" dirty="0" err="1" smtClean="0"/>
              <a:t>i</a:t>
            </a:r>
            <a:r>
              <a:rPr lang="en-US" dirty="0" smtClean="0"/>
              <a:t> LSHT:</a:t>
            </a:r>
            <a:r>
              <a:rPr lang="en-US" i="1" dirty="0" smtClean="0"/>
              <a:t> </a:t>
            </a:r>
            <a:r>
              <a:rPr lang="sq-AL" i="1" dirty="0" smtClean="0"/>
              <a:t>Statuti apo marrëveshje të tjera nuk mund të përjashtojnë apo kufizojnë këtë të drejtë.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statuti</a:t>
            </a:r>
            <a:r>
              <a:rPr lang="en-US" dirty="0" smtClean="0"/>
              <a:t> </a:t>
            </a:r>
            <a:r>
              <a:rPr lang="en-US" dirty="0" err="1" smtClean="0"/>
              <a:t>parashikon</a:t>
            </a:r>
            <a:r>
              <a:rPr lang="en-US" dirty="0" smtClean="0"/>
              <a:t> </a:t>
            </a:r>
            <a:r>
              <a:rPr lang="en-US" dirty="0" err="1" smtClean="0"/>
              <a:t>kufizime</a:t>
            </a:r>
            <a:r>
              <a:rPr lang="en-US" dirty="0" smtClean="0"/>
              <a:t> ne </a:t>
            </a:r>
            <a:r>
              <a:rPr lang="en-US" dirty="0" err="1" smtClean="0"/>
              <a:t>drejtim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mundesise</a:t>
            </a:r>
            <a:r>
              <a:rPr lang="en-US" dirty="0" smtClean="0"/>
              <a:t> se </a:t>
            </a:r>
            <a:r>
              <a:rPr lang="en-US" dirty="0" err="1" smtClean="0"/>
              <a:t>largimit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administratoreve</a:t>
            </a:r>
            <a:r>
              <a:rPr lang="en-US" dirty="0" smtClean="0"/>
              <a:t>,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konsiderohen</a:t>
            </a:r>
            <a:r>
              <a:rPr lang="en-US" dirty="0" smtClean="0"/>
              <a:t> ne </a:t>
            </a:r>
            <a:r>
              <a:rPr lang="en-US" dirty="0" err="1" smtClean="0"/>
              <a:t>kundershtim</a:t>
            </a:r>
            <a:r>
              <a:rPr lang="en-US" dirty="0" smtClean="0"/>
              <a:t> me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dispozite</a:t>
            </a:r>
            <a:r>
              <a:rPr lang="en-US" dirty="0" smtClean="0"/>
              <a:t> </a:t>
            </a:r>
            <a:r>
              <a:rPr lang="en-US" dirty="0" err="1" smtClean="0"/>
              <a:t>urdheruese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ligjit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rrjedhimisht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pavlefshme</a:t>
            </a:r>
            <a:r>
              <a:rPr lang="en-US" dirty="0" smtClean="0"/>
              <a:t> . </a:t>
            </a:r>
          </a:p>
          <a:p>
            <a:endParaRPr lang="en-US" dirty="0" smtClean="0"/>
          </a:p>
          <a:p>
            <a:r>
              <a:rPr lang="en-US" i="1" dirty="0" smtClean="0"/>
              <a:t>(</a:t>
            </a:r>
            <a:r>
              <a:rPr lang="en-US" i="1" dirty="0" err="1" smtClean="0"/>
              <a:t>psh</a:t>
            </a:r>
            <a:r>
              <a:rPr lang="en-US" i="1" dirty="0" smtClean="0"/>
              <a:t>, </a:t>
            </a:r>
            <a:r>
              <a:rPr lang="en-US" i="1" dirty="0" err="1" smtClean="0"/>
              <a:t>rritja</a:t>
            </a:r>
            <a:r>
              <a:rPr lang="en-US" i="1" dirty="0" smtClean="0"/>
              <a:t> e </a:t>
            </a:r>
            <a:r>
              <a:rPr lang="en-US" i="1" dirty="0" err="1" smtClean="0"/>
              <a:t>kuorumit</a:t>
            </a:r>
            <a:r>
              <a:rPr lang="en-US" i="1" dirty="0" smtClean="0"/>
              <a:t> per </a:t>
            </a:r>
            <a:r>
              <a:rPr lang="en-US" i="1" dirty="0" err="1" smtClean="0"/>
              <a:t>shkarkimin</a:t>
            </a:r>
            <a:r>
              <a:rPr lang="en-US" i="1" dirty="0" smtClean="0"/>
              <a:t> e </a:t>
            </a:r>
            <a:r>
              <a:rPr lang="en-US" i="1" dirty="0" err="1" smtClean="0"/>
              <a:t>adm</a:t>
            </a:r>
            <a:r>
              <a:rPr lang="en-US" i="1" dirty="0" smtClean="0"/>
              <a:t>; </a:t>
            </a:r>
            <a:r>
              <a:rPr lang="en-US" i="1" dirty="0" err="1" smtClean="0"/>
              <a:t>parashikimi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nje</a:t>
            </a:r>
            <a:r>
              <a:rPr lang="en-US" i="1" dirty="0" smtClean="0"/>
              <a:t> </a:t>
            </a:r>
            <a:r>
              <a:rPr lang="en-US" i="1" dirty="0" err="1" smtClean="0"/>
              <a:t>afati</a:t>
            </a:r>
            <a:r>
              <a:rPr lang="en-US" i="1" dirty="0" smtClean="0"/>
              <a:t> </a:t>
            </a:r>
            <a:r>
              <a:rPr lang="en-US" i="1" dirty="0" err="1" smtClean="0"/>
              <a:t>kohor</a:t>
            </a:r>
            <a:r>
              <a:rPr lang="en-US" i="1" dirty="0" smtClean="0"/>
              <a:t> </a:t>
            </a:r>
            <a:r>
              <a:rPr lang="en-US" i="1" dirty="0" err="1" smtClean="0"/>
              <a:t>brenda</a:t>
            </a:r>
            <a:r>
              <a:rPr lang="en-US" i="1" dirty="0" smtClean="0"/>
              <a:t>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i="1" dirty="0" err="1" smtClean="0"/>
              <a:t>cilit</a:t>
            </a:r>
            <a:r>
              <a:rPr lang="en-US" i="1" dirty="0" smtClean="0"/>
              <a:t> </a:t>
            </a:r>
            <a:r>
              <a:rPr lang="en-US" i="1" dirty="0" err="1" smtClean="0"/>
              <a:t>shkarkimi</a:t>
            </a:r>
            <a:r>
              <a:rPr lang="en-US" i="1" dirty="0" smtClean="0"/>
              <a:t> </a:t>
            </a:r>
            <a:r>
              <a:rPr lang="en-US" i="1" dirty="0" err="1" smtClean="0"/>
              <a:t>nuk</a:t>
            </a:r>
            <a:r>
              <a:rPr lang="en-US" i="1" dirty="0" smtClean="0"/>
              <a:t> </a:t>
            </a:r>
            <a:r>
              <a:rPr lang="en-US" i="1" dirty="0" err="1" smtClean="0"/>
              <a:t>mund</a:t>
            </a:r>
            <a:r>
              <a:rPr lang="en-US" i="1" dirty="0" smtClean="0"/>
              <a:t>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i="1" dirty="0" err="1" smtClean="0"/>
              <a:t>kryhet</a:t>
            </a:r>
            <a:r>
              <a:rPr lang="en-US" i="1" dirty="0" smtClean="0"/>
              <a:t>, </a:t>
            </a:r>
            <a:r>
              <a:rPr lang="en-US" i="1" dirty="0" err="1" smtClean="0"/>
              <a:t>etj</a:t>
            </a:r>
            <a:r>
              <a:rPr lang="en-US" i="1" dirty="0" smtClean="0"/>
              <a:t>) 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Neni</a:t>
            </a:r>
            <a:r>
              <a:rPr lang="en-US" dirty="0" smtClean="0"/>
              <a:t> 95/6 </a:t>
            </a:r>
            <a:r>
              <a:rPr lang="en-US" dirty="0" err="1" smtClean="0"/>
              <a:t>i</a:t>
            </a:r>
            <a:r>
              <a:rPr lang="en-US" dirty="0" smtClean="0"/>
              <a:t> LSHT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Paditë</a:t>
            </a:r>
            <a:r>
              <a:rPr lang="en-US" i="1" dirty="0" smtClean="0"/>
              <a:t>, </a:t>
            </a:r>
            <a:r>
              <a:rPr lang="en-US" i="1" dirty="0" err="1" smtClean="0"/>
              <a:t>që</a:t>
            </a:r>
            <a:r>
              <a:rPr lang="en-US" i="1" dirty="0" smtClean="0"/>
              <a:t> </a:t>
            </a:r>
            <a:r>
              <a:rPr lang="en-US" i="1" dirty="0" err="1" smtClean="0"/>
              <a:t>lidhen</a:t>
            </a:r>
            <a:r>
              <a:rPr lang="en-US" i="1" dirty="0" smtClean="0"/>
              <a:t> me </a:t>
            </a:r>
            <a:r>
              <a:rPr lang="en-US" i="1" dirty="0" err="1" smtClean="0"/>
              <a:t>shpërblimin</a:t>
            </a:r>
            <a:r>
              <a:rPr lang="en-US" i="1" dirty="0" smtClean="0"/>
              <a:t> e </a:t>
            </a:r>
            <a:r>
              <a:rPr lang="en-US" i="1" dirty="0" err="1" smtClean="0"/>
              <a:t>administratorit</a:t>
            </a:r>
            <a:r>
              <a:rPr lang="en-US" i="1" dirty="0" smtClean="0"/>
              <a:t>, </a:t>
            </a:r>
            <a:r>
              <a:rPr lang="en-US" i="1" dirty="0" err="1" smtClean="0"/>
              <a:t>në</a:t>
            </a:r>
            <a:r>
              <a:rPr lang="en-US" i="1" dirty="0" smtClean="0"/>
              <a:t> </a:t>
            </a:r>
            <a:r>
              <a:rPr lang="en-US" i="1" dirty="0" err="1" smtClean="0"/>
              <a:t>bazë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marrëdhënieve</a:t>
            </a:r>
            <a:r>
              <a:rPr lang="en-US" i="1" dirty="0" smtClean="0"/>
              <a:t> </a:t>
            </a:r>
            <a:r>
              <a:rPr lang="en-US" i="1" dirty="0" err="1" smtClean="0"/>
              <a:t>kontraktore</a:t>
            </a:r>
            <a:r>
              <a:rPr lang="en-US" i="1" dirty="0" smtClean="0"/>
              <a:t> me </a:t>
            </a:r>
            <a:r>
              <a:rPr lang="en-US" i="1" dirty="0" err="1" smtClean="0"/>
              <a:t>shoqërinë</a:t>
            </a:r>
            <a:r>
              <a:rPr lang="en-US" i="1" dirty="0" smtClean="0"/>
              <a:t>, </a:t>
            </a:r>
            <a:r>
              <a:rPr lang="en-US" i="1" dirty="0" err="1" smtClean="0"/>
              <a:t>rregullohen</a:t>
            </a:r>
            <a:r>
              <a:rPr lang="en-US" i="1" dirty="0" smtClean="0"/>
              <a:t> </a:t>
            </a:r>
            <a:r>
              <a:rPr lang="en-US" i="1" dirty="0" err="1" smtClean="0"/>
              <a:t>sipas</a:t>
            </a:r>
            <a:r>
              <a:rPr lang="en-US" i="1" dirty="0" smtClean="0"/>
              <a:t> </a:t>
            </a:r>
            <a:r>
              <a:rPr lang="en-US" b="1" i="1" dirty="0" err="1" smtClean="0"/>
              <a:t>dispozitave</a:t>
            </a:r>
            <a:r>
              <a:rPr lang="en-US" b="1" i="1" dirty="0" smtClean="0"/>
              <a:t> </a:t>
            </a:r>
            <a:r>
              <a:rPr lang="en-US" b="1" i="1" dirty="0" err="1" smtClean="0"/>
              <a:t>ligjore</a:t>
            </a:r>
            <a:r>
              <a:rPr lang="en-US" b="1" i="1" dirty="0" smtClean="0"/>
              <a:t> </a:t>
            </a:r>
            <a:r>
              <a:rPr lang="en-US" b="1" i="1" dirty="0" err="1" smtClean="0"/>
              <a:t>në</a:t>
            </a:r>
            <a:r>
              <a:rPr lang="en-US" b="1" i="1" dirty="0" smtClean="0"/>
              <a:t> </a:t>
            </a:r>
            <a:r>
              <a:rPr lang="en-US" b="1" i="1" dirty="0" err="1" smtClean="0"/>
              <a:t>fuqi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njejti</a:t>
            </a:r>
            <a:r>
              <a:rPr lang="en-US" dirty="0" smtClean="0"/>
              <a:t> </a:t>
            </a:r>
            <a:r>
              <a:rPr lang="en-US" dirty="0" err="1" smtClean="0"/>
              <a:t>parashikim</a:t>
            </a:r>
            <a:r>
              <a:rPr lang="en-US" dirty="0" smtClean="0"/>
              <a:t> </a:t>
            </a:r>
            <a:r>
              <a:rPr lang="en-US" dirty="0" err="1" smtClean="0"/>
              <a:t>vlen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per </a:t>
            </a:r>
            <a:r>
              <a:rPr lang="en-US" dirty="0" err="1" smtClean="0"/>
              <a:t>likuidatorin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anetaret</a:t>
            </a:r>
            <a:r>
              <a:rPr lang="en-US" dirty="0" smtClean="0"/>
              <a:t> e </a:t>
            </a:r>
            <a:r>
              <a:rPr lang="en-US" dirty="0" err="1" smtClean="0"/>
              <a:t>keshillit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administrimit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Aktet</a:t>
            </a:r>
            <a:r>
              <a:rPr lang="en-US" dirty="0" smtClean="0"/>
              <a:t> per </a:t>
            </a:r>
            <a:r>
              <a:rPr lang="en-US" dirty="0" err="1" smtClean="0"/>
              <a:t>identifikimin</a:t>
            </a:r>
            <a:r>
              <a:rPr lang="en-US" dirty="0" smtClean="0"/>
              <a:t> e </a:t>
            </a:r>
            <a:r>
              <a:rPr lang="en-US" dirty="0" err="1" smtClean="0"/>
              <a:t>marrdhenies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Kontrata</a:t>
            </a:r>
            <a:r>
              <a:rPr lang="en-US" dirty="0" smtClean="0"/>
              <a:t> ; </a:t>
            </a:r>
          </a:p>
          <a:p>
            <a:pPr lvl="1"/>
            <a:r>
              <a:rPr lang="en-US" dirty="0" err="1" smtClean="0"/>
              <a:t>Statuti</a:t>
            </a:r>
            <a:r>
              <a:rPr lang="en-US" dirty="0" smtClean="0"/>
              <a:t>; </a:t>
            </a:r>
          </a:p>
          <a:p>
            <a:pPr lvl="1">
              <a:buNone/>
            </a:pPr>
            <a:r>
              <a:rPr lang="en-US" dirty="0" smtClean="0"/>
              <a:t>(ne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jene</a:t>
            </a:r>
            <a:r>
              <a:rPr lang="en-US" dirty="0" smtClean="0"/>
              <a:t> </a:t>
            </a:r>
            <a:r>
              <a:rPr lang="en-US" dirty="0" err="1" smtClean="0"/>
              <a:t>percaktuar</a:t>
            </a:r>
            <a:r>
              <a:rPr lang="en-US" dirty="0" smtClean="0"/>
              <a:t> </a:t>
            </a:r>
            <a:r>
              <a:rPr lang="en-US" dirty="0" err="1" smtClean="0"/>
              <a:t>menyren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se </a:t>
            </a:r>
            <a:r>
              <a:rPr lang="en-US" dirty="0" err="1" smtClean="0"/>
              <a:t>mosmarrveshjes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ligjin</a:t>
            </a:r>
            <a:r>
              <a:rPr lang="en-US" dirty="0" smtClean="0"/>
              <a:t> e </a:t>
            </a:r>
            <a:r>
              <a:rPr lang="en-US" dirty="0" err="1" smtClean="0"/>
              <a:t>zbatueshem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Kontrata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rendesia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Percakton</a:t>
            </a:r>
            <a:r>
              <a:rPr lang="en-US" dirty="0" smtClean="0"/>
              <a:t> </a:t>
            </a:r>
            <a:r>
              <a:rPr lang="en-US" dirty="0" err="1" smtClean="0"/>
              <a:t>kufijte</a:t>
            </a:r>
            <a:r>
              <a:rPr lang="en-US" dirty="0" smtClean="0"/>
              <a:t> e </a:t>
            </a:r>
            <a:r>
              <a:rPr lang="en-US" dirty="0" err="1" smtClean="0"/>
              <a:t>marrdhenies</a:t>
            </a:r>
            <a:r>
              <a:rPr lang="en-US" dirty="0" smtClean="0"/>
              <a:t> </a:t>
            </a:r>
            <a:r>
              <a:rPr lang="en-US" dirty="0" err="1" smtClean="0"/>
              <a:t>adm</a:t>
            </a:r>
            <a:r>
              <a:rPr lang="en-US" dirty="0" smtClean="0"/>
              <a:t>- </a:t>
            </a:r>
            <a:r>
              <a:rPr lang="en-US" dirty="0" err="1" smtClean="0"/>
              <a:t>shoq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menyren</a:t>
            </a:r>
            <a:r>
              <a:rPr lang="en-US" dirty="0" smtClean="0"/>
              <a:t> e </a:t>
            </a:r>
            <a:r>
              <a:rPr lang="en-US" dirty="0" err="1" smtClean="0"/>
              <a:t>zgjidhjes</a:t>
            </a:r>
            <a:r>
              <a:rPr lang="en-US" dirty="0" smtClean="0"/>
              <a:t> se </a:t>
            </a:r>
            <a:r>
              <a:rPr lang="en-US" dirty="0" err="1" smtClean="0"/>
              <a:t>mosmarrveshjeve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Forma </a:t>
            </a:r>
            <a:r>
              <a:rPr lang="en-US" dirty="0" err="1" smtClean="0"/>
              <a:t>shkresore</a:t>
            </a:r>
            <a:r>
              <a:rPr lang="en-US" dirty="0" smtClean="0"/>
              <a:t> ka </a:t>
            </a:r>
            <a:r>
              <a:rPr lang="en-US" dirty="0" err="1" smtClean="0"/>
              <a:t>efekt</a:t>
            </a:r>
            <a:r>
              <a:rPr lang="en-US" dirty="0" smtClean="0"/>
              <a:t> </a:t>
            </a:r>
            <a:r>
              <a:rPr lang="en-US" dirty="0" err="1" smtClean="0"/>
              <a:t>provueshmerie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takon</a:t>
            </a:r>
            <a:r>
              <a:rPr lang="en-US" dirty="0" smtClean="0"/>
              <a:t> </a:t>
            </a:r>
            <a:r>
              <a:rPr lang="en-US" dirty="0" err="1" smtClean="0"/>
              <a:t>kushteve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rena</a:t>
            </a:r>
            <a:r>
              <a:rPr lang="en-US" dirty="0" smtClean="0"/>
              <a:t> </a:t>
            </a:r>
            <a:r>
              <a:rPr lang="en-US" dirty="0" err="1" smtClean="0"/>
              <a:t>dakort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mungese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, LSHT ka </a:t>
            </a:r>
            <a:r>
              <a:rPr lang="en-US" dirty="0" err="1" smtClean="0"/>
              <a:t>percaktuar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detyrimet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 ne </a:t>
            </a:r>
            <a:r>
              <a:rPr lang="en-US" dirty="0" err="1" smtClean="0"/>
              <a:t>kryerjen</a:t>
            </a:r>
            <a:r>
              <a:rPr lang="en-US" dirty="0" smtClean="0"/>
              <a:t> e </a:t>
            </a:r>
            <a:r>
              <a:rPr lang="en-US" dirty="0" err="1" smtClean="0"/>
              <a:t>detyres</a:t>
            </a:r>
            <a:r>
              <a:rPr lang="en-US" dirty="0" smtClean="0"/>
              <a:t> se </a:t>
            </a:r>
            <a:r>
              <a:rPr lang="en-US" dirty="0" err="1" smtClean="0"/>
              <a:t>tij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Nderkaq</a:t>
            </a:r>
            <a:r>
              <a:rPr lang="en-US" dirty="0" smtClean="0"/>
              <a:t>, me </a:t>
            </a:r>
            <a:r>
              <a:rPr lang="en-US" dirty="0" err="1" smtClean="0"/>
              <a:t>vendim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AP, me </a:t>
            </a:r>
            <a:r>
              <a:rPr lang="en-US" dirty="0" err="1" smtClean="0"/>
              <a:t>emerimin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percaktohet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kohezgjatja</a:t>
            </a:r>
            <a:r>
              <a:rPr lang="en-US" dirty="0" smtClean="0"/>
              <a:t> e </a:t>
            </a:r>
            <a:r>
              <a:rPr lang="en-US" dirty="0" err="1" smtClean="0"/>
              <a:t>veprimtarise</a:t>
            </a:r>
            <a:r>
              <a:rPr lang="en-US" dirty="0" smtClean="0"/>
              <a:t> se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detyrat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me </a:t>
            </a:r>
            <a:r>
              <a:rPr lang="en-US" dirty="0" err="1" smtClean="0"/>
              <a:t>vendim</a:t>
            </a:r>
            <a:r>
              <a:rPr lang="en-US" dirty="0" smtClean="0"/>
              <a:t> AP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zgjerohen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e </a:t>
            </a:r>
            <a:r>
              <a:rPr lang="en-US" dirty="0" err="1" smtClean="0"/>
              <a:t>kunderta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Qendrimet</a:t>
            </a:r>
            <a:r>
              <a:rPr lang="en-US" dirty="0" smtClean="0"/>
              <a:t> e </a:t>
            </a:r>
            <a:r>
              <a:rPr lang="en-US" dirty="0" err="1" smtClean="0"/>
              <a:t>gjykatave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Vendimi</a:t>
            </a:r>
            <a:r>
              <a:rPr lang="en-US" b="1" dirty="0" smtClean="0"/>
              <a:t> 1427 </a:t>
            </a:r>
            <a:r>
              <a:rPr lang="en-US" b="1" dirty="0" err="1" smtClean="0"/>
              <a:t>dt</a:t>
            </a:r>
            <a:r>
              <a:rPr lang="en-US" b="1" dirty="0" smtClean="0"/>
              <a:t>. 19.02.2018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GJRRGJTirane</a:t>
            </a:r>
            <a:r>
              <a:rPr lang="en-US" b="1" dirty="0" smtClean="0"/>
              <a:t>. </a:t>
            </a:r>
          </a:p>
          <a:p>
            <a:r>
              <a:rPr lang="en-US" dirty="0" err="1" smtClean="0"/>
              <a:t>Ushtrimi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detyres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administrator pas </a:t>
            </a:r>
            <a:r>
              <a:rPr lang="en-US" dirty="0" err="1" smtClean="0"/>
              <a:t>miratimit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Asambleja</a:t>
            </a:r>
            <a:r>
              <a:rPr lang="en-US" dirty="0" smtClean="0"/>
              <a:t> e </a:t>
            </a:r>
            <a:r>
              <a:rPr lang="en-US" dirty="0" err="1" smtClean="0"/>
              <a:t>Pergjitheshme</a:t>
            </a:r>
            <a:r>
              <a:rPr lang="en-US" dirty="0" smtClean="0"/>
              <a:t>,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specifike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 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administratorit</a:t>
            </a:r>
            <a:r>
              <a:rPr lang="en-US" dirty="0" smtClean="0"/>
              <a:t> per </a:t>
            </a:r>
            <a:r>
              <a:rPr lang="en-US" u="sng" dirty="0" err="1" smtClean="0"/>
              <a:t>shkak</a:t>
            </a:r>
            <a:r>
              <a:rPr lang="en-US" u="sng" dirty="0" smtClean="0"/>
              <a:t> </a:t>
            </a:r>
            <a:r>
              <a:rPr lang="en-US" u="sng" dirty="0" err="1" smtClean="0"/>
              <a:t>te</a:t>
            </a:r>
            <a:r>
              <a:rPr lang="en-US" u="sng" dirty="0" smtClean="0"/>
              <a:t> </a:t>
            </a:r>
            <a:r>
              <a:rPr lang="en-US" u="sng" dirty="0" err="1" smtClean="0"/>
              <a:t>cilesive</a:t>
            </a:r>
            <a:r>
              <a:rPr lang="en-US" u="sng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ka  per </a:t>
            </a:r>
            <a:r>
              <a:rPr lang="en-US" dirty="0" err="1" smtClean="0"/>
              <a:t>kryerjen</a:t>
            </a:r>
            <a:r>
              <a:rPr lang="en-US" dirty="0" smtClean="0"/>
              <a:t> e </a:t>
            </a:r>
            <a:r>
              <a:rPr lang="en-US" dirty="0" err="1" smtClean="0"/>
              <a:t>detyrimeve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percaktuara</a:t>
            </a:r>
            <a:r>
              <a:rPr lang="en-US" dirty="0" smtClean="0"/>
              <a:t> ne </a:t>
            </a:r>
            <a:r>
              <a:rPr lang="en-US" dirty="0" err="1" smtClean="0"/>
              <a:t>piken</a:t>
            </a:r>
            <a:r>
              <a:rPr lang="en-US" dirty="0" smtClean="0"/>
              <a:t> 3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nenit</a:t>
            </a:r>
            <a:r>
              <a:rPr lang="en-US" dirty="0" smtClean="0"/>
              <a:t> 95te </a:t>
            </a:r>
            <a:r>
              <a:rPr lang="en-US" dirty="0" err="1" smtClean="0"/>
              <a:t>Ligjit</a:t>
            </a:r>
            <a:r>
              <a:rPr lang="en-US" dirty="0" smtClean="0"/>
              <a:t>  9901/2008, </a:t>
            </a:r>
            <a:r>
              <a:rPr lang="en-US" dirty="0" err="1" smtClean="0"/>
              <a:t>pune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kohes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percaktuar</a:t>
            </a:r>
            <a:r>
              <a:rPr lang="en-US" dirty="0" smtClean="0"/>
              <a:t> ne </a:t>
            </a:r>
            <a:r>
              <a:rPr lang="en-US" dirty="0" err="1" smtClean="0"/>
              <a:t>aktin</a:t>
            </a:r>
            <a:r>
              <a:rPr lang="en-US" dirty="0" smtClean="0"/>
              <a:t> e </a:t>
            </a:r>
            <a:r>
              <a:rPr lang="en-US" dirty="0" err="1" smtClean="0"/>
              <a:t>emerimit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shperblehet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kritereve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percaktuara</a:t>
            </a:r>
            <a:r>
              <a:rPr lang="en-US" dirty="0" smtClean="0"/>
              <a:t> ne </a:t>
            </a:r>
            <a:r>
              <a:rPr lang="en-US" dirty="0" err="1" smtClean="0"/>
              <a:t>nenin</a:t>
            </a:r>
            <a:r>
              <a:rPr lang="en-US" dirty="0" smtClean="0"/>
              <a:t> 97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Ligjit</a:t>
            </a:r>
            <a:r>
              <a:rPr lang="en-US" dirty="0" smtClean="0"/>
              <a:t> 9901/2008  . </a:t>
            </a:r>
            <a:r>
              <a:rPr lang="en-US" u="sng" dirty="0" err="1" smtClean="0"/>
              <a:t>Karakteri</a:t>
            </a:r>
            <a:r>
              <a:rPr lang="en-US" u="sng" dirty="0" smtClean="0"/>
              <a:t> </a:t>
            </a:r>
            <a:r>
              <a:rPr lang="en-US" u="sng" dirty="0" err="1" smtClean="0"/>
              <a:t>specifik</a:t>
            </a:r>
            <a:r>
              <a:rPr lang="en-US" u="sng" dirty="0" smtClean="0"/>
              <a:t>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en-US" u="sng" dirty="0" err="1" smtClean="0"/>
              <a:t>marredhenies</a:t>
            </a:r>
            <a:r>
              <a:rPr lang="en-US" u="sng" dirty="0" smtClean="0"/>
              <a:t> se </a:t>
            </a:r>
            <a:r>
              <a:rPr lang="en-US" u="sng" dirty="0" err="1" smtClean="0"/>
              <a:t>punes</a:t>
            </a:r>
            <a:r>
              <a:rPr lang="en-US" u="sng" dirty="0" smtClean="0"/>
              <a:t>  midis </a:t>
            </a:r>
            <a:r>
              <a:rPr lang="en-US" u="sng" dirty="0" err="1" smtClean="0"/>
              <a:t>administratorit</a:t>
            </a:r>
            <a:r>
              <a:rPr lang="en-US" u="sng" dirty="0" smtClean="0"/>
              <a:t> </a:t>
            </a:r>
            <a:r>
              <a:rPr lang="en-US" u="sng" dirty="0" err="1" smtClean="0"/>
              <a:t>dhe</a:t>
            </a:r>
            <a:r>
              <a:rPr lang="en-US" u="sng" dirty="0" smtClean="0"/>
              <a:t> </a:t>
            </a:r>
            <a:r>
              <a:rPr lang="en-US" u="sng" dirty="0" err="1" smtClean="0"/>
              <a:t>shoqerise</a:t>
            </a:r>
            <a:r>
              <a:rPr lang="en-US" u="sng" dirty="0" smtClean="0"/>
              <a:t>, </a:t>
            </a:r>
            <a:r>
              <a:rPr lang="en-US" u="sng" dirty="0" err="1" smtClean="0"/>
              <a:t>ndryshe</a:t>
            </a:r>
            <a:r>
              <a:rPr lang="en-US" u="sng" dirty="0" smtClean="0"/>
              <a:t>  </a:t>
            </a:r>
            <a:r>
              <a:rPr lang="en-US" u="sng" dirty="0" err="1" smtClean="0"/>
              <a:t>nga</a:t>
            </a:r>
            <a:r>
              <a:rPr lang="en-US" u="sng" dirty="0" smtClean="0"/>
              <a:t> </a:t>
            </a:r>
            <a:r>
              <a:rPr lang="en-US" u="sng" dirty="0" err="1" smtClean="0"/>
              <a:t>raporti</a:t>
            </a:r>
            <a:r>
              <a:rPr lang="en-US" u="sng" dirty="0" smtClean="0"/>
              <a:t> </a:t>
            </a:r>
            <a:r>
              <a:rPr lang="en-US" u="sng" dirty="0" err="1" smtClean="0"/>
              <a:t>punëmarrësit</a:t>
            </a:r>
            <a:r>
              <a:rPr lang="en-US" u="sng" dirty="0" smtClean="0"/>
              <a:t> </a:t>
            </a:r>
            <a:r>
              <a:rPr lang="en-US" u="sng" dirty="0" err="1" smtClean="0"/>
              <a:t>dhe</a:t>
            </a:r>
            <a:r>
              <a:rPr lang="en-US" u="sng" dirty="0" smtClean="0"/>
              <a:t> </a:t>
            </a:r>
            <a:r>
              <a:rPr lang="en-US" u="sng" dirty="0" err="1" smtClean="0"/>
              <a:t>punëdhënësit</a:t>
            </a:r>
            <a:r>
              <a:rPr lang="en-US" u="sng" dirty="0" smtClean="0"/>
              <a:t>, </a:t>
            </a:r>
            <a:r>
              <a:rPr lang="en-US" u="sng" dirty="0" err="1" smtClean="0"/>
              <a:t>rezulton</a:t>
            </a:r>
            <a:r>
              <a:rPr lang="en-US" u="sng" dirty="0" smtClean="0"/>
              <a:t> </a:t>
            </a:r>
            <a:r>
              <a:rPr lang="en-US" u="sng" dirty="0" err="1" smtClean="0"/>
              <a:t>dhe</a:t>
            </a:r>
            <a:r>
              <a:rPr lang="en-US" u="sng" dirty="0" smtClean="0"/>
              <a:t> </a:t>
            </a:r>
            <a:r>
              <a:rPr lang="en-US" u="sng" dirty="0" err="1" smtClean="0"/>
              <a:t>nga</a:t>
            </a:r>
            <a:r>
              <a:rPr lang="en-US" u="sng" dirty="0" smtClean="0"/>
              <a:t> </a:t>
            </a:r>
            <a:r>
              <a:rPr lang="en-US" u="sng" dirty="0" err="1" smtClean="0"/>
              <a:t>permbajtja</a:t>
            </a:r>
            <a:r>
              <a:rPr lang="en-US" u="sng" dirty="0" smtClean="0"/>
              <a:t> e </a:t>
            </a:r>
            <a:r>
              <a:rPr lang="en-US" u="sng" dirty="0" err="1" smtClean="0"/>
              <a:t>nenit</a:t>
            </a:r>
            <a:r>
              <a:rPr lang="en-US" u="sng" dirty="0" smtClean="0"/>
              <a:t> 95/6 </a:t>
            </a:r>
            <a:r>
              <a:rPr lang="en-US" u="sng" dirty="0" err="1" smtClean="0"/>
              <a:t>te</a:t>
            </a:r>
            <a:r>
              <a:rPr lang="en-US" u="sng" dirty="0" smtClean="0"/>
              <a:t> </a:t>
            </a:r>
            <a:r>
              <a:rPr lang="en-US" u="sng" dirty="0" err="1" smtClean="0"/>
              <a:t>Ligjit</a:t>
            </a:r>
            <a:r>
              <a:rPr lang="en-US" u="sng" dirty="0" smtClean="0"/>
              <a:t> 9901/2008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Qendrimet</a:t>
            </a:r>
            <a:r>
              <a:rPr lang="en-US" dirty="0" smtClean="0"/>
              <a:t> e </a:t>
            </a:r>
            <a:r>
              <a:rPr lang="en-US" dirty="0" err="1" smtClean="0"/>
              <a:t>gjykatave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b="1" dirty="0" smtClean="0"/>
              <a:t>Vend 10542 </a:t>
            </a:r>
            <a:r>
              <a:rPr lang="en-US" b="1" dirty="0" err="1" smtClean="0"/>
              <a:t>dt</a:t>
            </a:r>
            <a:r>
              <a:rPr lang="en-US" b="1" dirty="0" smtClean="0"/>
              <a:t>. 11.12.2017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GJTiranes</a:t>
            </a:r>
            <a:r>
              <a:rPr lang="en-US" b="1" dirty="0" smtClean="0"/>
              <a:t>- </a:t>
            </a:r>
            <a:r>
              <a:rPr lang="en-US" dirty="0" smtClean="0"/>
              <a:t>per </a:t>
            </a:r>
            <a:r>
              <a:rPr lang="en-US" dirty="0" err="1" smtClean="0"/>
              <a:t>shkarkimin</a:t>
            </a:r>
            <a:r>
              <a:rPr lang="en-US" dirty="0" smtClean="0"/>
              <a:t> e </a:t>
            </a:r>
            <a:r>
              <a:rPr lang="en-US" dirty="0" err="1" smtClean="0"/>
              <a:t>administratorit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Albtelecom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nder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gjykata</a:t>
            </a:r>
            <a:r>
              <a:rPr lang="en-US" dirty="0" smtClean="0"/>
              <a:t> ka </a:t>
            </a:r>
            <a:r>
              <a:rPr lang="en-US" dirty="0" err="1" smtClean="0"/>
              <a:t>percaktuar</a:t>
            </a:r>
            <a:r>
              <a:rPr lang="en-US" dirty="0" smtClean="0"/>
              <a:t> </a:t>
            </a:r>
            <a:r>
              <a:rPr lang="en-US" dirty="0" err="1" smtClean="0"/>
              <a:t>marredhenien</a:t>
            </a:r>
            <a:r>
              <a:rPr lang="en-US" dirty="0" smtClean="0"/>
              <a:t> :</a:t>
            </a:r>
            <a:r>
              <a:rPr lang="en-US" i="1" dirty="0" smtClean="0"/>
              <a:t>“</a:t>
            </a:r>
            <a:r>
              <a:rPr lang="en-US" i="1" dirty="0" err="1" smtClean="0"/>
              <a:t>rasti</a:t>
            </a:r>
            <a:r>
              <a:rPr lang="en-US" i="1" dirty="0" smtClean="0"/>
              <a:t> </a:t>
            </a:r>
            <a:r>
              <a:rPr lang="en-US" i="1" dirty="0" err="1" smtClean="0"/>
              <a:t>objekt</a:t>
            </a:r>
            <a:r>
              <a:rPr lang="en-US" i="1" dirty="0" smtClean="0"/>
              <a:t> </a:t>
            </a:r>
            <a:r>
              <a:rPr lang="en-US" i="1" dirty="0" err="1" smtClean="0"/>
              <a:t>shqyrtimi</a:t>
            </a:r>
            <a:r>
              <a:rPr lang="en-US" i="1" dirty="0" smtClean="0"/>
              <a:t> </a:t>
            </a:r>
            <a:r>
              <a:rPr lang="en-US" i="1" dirty="0" err="1" smtClean="0"/>
              <a:t>është</a:t>
            </a:r>
            <a:r>
              <a:rPr lang="en-US" i="1" dirty="0" smtClean="0"/>
              <a:t> </a:t>
            </a:r>
            <a:r>
              <a:rPr lang="en-US" i="1" dirty="0" err="1" smtClean="0"/>
              <a:t>tipikisht</a:t>
            </a:r>
            <a:r>
              <a:rPr lang="en-US" i="1" dirty="0" smtClean="0"/>
              <a:t> </a:t>
            </a:r>
            <a:r>
              <a:rPr lang="en-US" i="1" dirty="0" err="1" smtClean="0"/>
              <a:t>një</a:t>
            </a:r>
            <a:r>
              <a:rPr lang="en-US" i="1" dirty="0" smtClean="0"/>
              <a:t> </a:t>
            </a:r>
            <a:r>
              <a:rPr lang="en-US" i="1" dirty="0" err="1" smtClean="0"/>
              <a:t>marrëdhënie</a:t>
            </a:r>
            <a:r>
              <a:rPr lang="en-US" i="1" dirty="0" smtClean="0"/>
              <a:t> e </a:t>
            </a:r>
            <a:r>
              <a:rPr lang="en-US" i="1" dirty="0" err="1" smtClean="0"/>
              <a:t>mirëfilltë</a:t>
            </a:r>
            <a:r>
              <a:rPr lang="en-US" i="1" dirty="0" smtClean="0"/>
              <a:t> </a:t>
            </a:r>
            <a:r>
              <a:rPr lang="en-US" i="1" dirty="0" err="1" smtClean="0"/>
              <a:t>pune</a:t>
            </a:r>
            <a:r>
              <a:rPr lang="en-US" i="1" dirty="0" smtClean="0"/>
              <a:t>. </a:t>
            </a:r>
            <a:r>
              <a:rPr lang="en-US" i="1" dirty="0" err="1" smtClean="0"/>
              <a:t>Përsa</a:t>
            </a:r>
            <a:r>
              <a:rPr lang="en-US" i="1" dirty="0" smtClean="0"/>
              <a:t> </a:t>
            </a:r>
            <a:r>
              <a:rPr lang="en-US" i="1" dirty="0" err="1" smtClean="0"/>
              <a:t>përsa</a:t>
            </a:r>
            <a:r>
              <a:rPr lang="en-US" i="1" dirty="0" smtClean="0"/>
              <a:t> </a:t>
            </a:r>
            <a:r>
              <a:rPr lang="en-US" i="1" dirty="0" err="1" smtClean="0"/>
              <a:t>kohë</a:t>
            </a:r>
            <a:r>
              <a:rPr lang="en-US" i="1" dirty="0" smtClean="0"/>
              <a:t> </a:t>
            </a:r>
            <a:r>
              <a:rPr lang="en-US" i="1" dirty="0" err="1" smtClean="0"/>
              <a:t>që</a:t>
            </a:r>
            <a:r>
              <a:rPr lang="en-US" i="1" dirty="0" smtClean="0"/>
              <a:t> </a:t>
            </a:r>
            <a:r>
              <a:rPr lang="en-US" i="1" dirty="0" err="1" smtClean="0"/>
              <a:t>ligji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posaçëm</a:t>
            </a:r>
            <a:r>
              <a:rPr lang="en-US" i="1" dirty="0" smtClean="0"/>
              <a:t> </a:t>
            </a:r>
            <a:r>
              <a:rPr lang="en-US" i="1" dirty="0" err="1" smtClean="0"/>
              <a:t>nuk</a:t>
            </a:r>
            <a:r>
              <a:rPr lang="en-US" i="1" dirty="0" smtClean="0"/>
              <a:t> </a:t>
            </a:r>
            <a:r>
              <a:rPr lang="en-US" i="1" dirty="0" err="1" smtClean="0"/>
              <a:t>zgjidh</a:t>
            </a:r>
            <a:r>
              <a:rPr lang="en-US" i="1" dirty="0" smtClean="0"/>
              <a:t> </a:t>
            </a:r>
            <a:r>
              <a:rPr lang="en-US" i="1" dirty="0" err="1" smtClean="0"/>
              <a:t>një</a:t>
            </a:r>
            <a:r>
              <a:rPr lang="en-US" i="1" dirty="0" smtClean="0"/>
              <a:t> </a:t>
            </a:r>
            <a:r>
              <a:rPr lang="en-US" i="1" dirty="0" err="1" smtClean="0"/>
              <a:t>situatë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tillë</a:t>
            </a:r>
            <a:r>
              <a:rPr lang="en-US" i="1" dirty="0" smtClean="0"/>
              <a:t>, </a:t>
            </a:r>
            <a:r>
              <a:rPr lang="en-US" i="1" dirty="0" err="1" smtClean="0"/>
              <a:t>atëhere</a:t>
            </a:r>
            <a:r>
              <a:rPr lang="en-US" i="1" dirty="0" smtClean="0"/>
              <a:t> </a:t>
            </a:r>
            <a:r>
              <a:rPr lang="en-US" i="1" dirty="0" err="1" smtClean="0"/>
              <a:t>në</a:t>
            </a:r>
            <a:r>
              <a:rPr lang="en-US" i="1" dirty="0" smtClean="0"/>
              <a:t> </a:t>
            </a:r>
            <a:r>
              <a:rPr lang="en-US" i="1" dirty="0" err="1" smtClean="0"/>
              <a:t>duhet</a:t>
            </a:r>
            <a:r>
              <a:rPr lang="en-US" i="1" dirty="0" smtClean="0"/>
              <a:t> </a:t>
            </a:r>
            <a:r>
              <a:rPr lang="en-US" i="1" dirty="0" err="1" smtClean="0"/>
              <a:t>referuar</a:t>
            </a:r>
            <a:r>
              <a:rPr lang="en-US" i="1" dirty="0" smtClean="0"/>
              <a:t> </a:t>
            </a:r>
            <a:r>
              <a:rPr lang="en-US" i="1" dirty="0" err="1" smtClean="0"/>
              <a:t>tek</a:t>
            </a:r>
            <a:r>
              <a:rPr lang="en-US" i="1" dirty="0" smtClean="0"/>
              <a:t> </a:t>
            </a:r>
            <a:r>
              <a:rPr lang="en-US" i="1" dirty="0" err="1" smtClean="0"/>
              <a:t>dispozita</a:t>
            </a:r>
            <a:r>
              <a:rPr lang="en-US" i="1" dirty="0" smtClean="0"/>
              <a:t> </a:t>
            </a:r>
            <a:r>
              <a:rPr lang="en-US" i="1" dirty="0" err="1" smtClean="0"/>
              <a:t>përkatëse</a:t>
            </a:r>
            <a:r>
              <a:rPr lang="en-US" i="1" dirty="0" smtClean="0"/>
              <a:t> </a:t>
            </a:r>
            <a:r>
              <a:rPr lang="en-US" i="1" dirty="0" err="1" smtClean="0"/>
              <a:t>neni</a:t>
            </a:r>
            <a:r>
              <a:rPr lang="en-US" i="1" dirty="0" smtClean="0"/>
              <a:t> 4 </a:t>
            </a:r>
            <a:r>
              <a:rPr lang="en-US" i="1" dirty="0" err="1" smtClean="0"/>
              <a:t>i</a:t>
            </a:r>
            <a:r>
              <a:rPr lang="en-US" i="1" dirty="0" smtClean="0"/>
              <a:t> K. </a:t>
            </a:r>
            <a:r>
              <a:rPr lang="en-US" i="1" dirty="0" err="1" smtClean="0"/>
              <a:t>Punës</a:t>
            </a:r>
            <a:r>
              <a:rPr lang="en-US" i="1" dirty="0" smtClean="0"/>
              <a:t>. “ </a:t>
            </a:r>
          </a:p>
          <a:p>
            <a:r>
              <a:rPr lang="en-US" dirty="0" err="1" smtClean="0"/>
              <a:t>Padia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rrezuar</a:t>
            </a:r>
            <a:r>
              <a:rPr lang="en-US" dirty="0" smtClean="0"/>
              <a:t> per </a:t>
            </a:r>
            <a:r>
              <a:rPr lang="en-US" dirty="0" err="1" smtClean="0"/>
              <a:t>shkak</a:t>
            </a:r>
            <a:r>
              <a:rPr lang="en-US" dirty="0" smtClean="0"/>
              <a:t> se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konsideruar</a:t>
            </a:r>
            <a:r>
              <a:rPr lang="en-US" dirty="0" smtClean="0"/>
              <a:t> </a:t>
            </a:r>
            <a:r>
              <a:rPr lang="en-US" dirty="0" err="1" smtClean="0"/>
              <a:t>zgjidhje</a:t>
            </a:r>
            <a:r>
              <a:rPr lang="en-US" dirty="0" smtClean="0"/>
              <a:t> per motive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justifikuara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Vend 10036 </a:t>
            </a:r>
            <a:r>
              <a:rPr lang="en-US" b="1" dirty="0" err="1" smtClean="0"/>
              <a:t>dt</a:t>
            </a:r>
            <a:r>
              <a:rPr lang="en-US" b="1" dirty="0" smtClean="0"/>
              <a:t>. 08.10.2013.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637</TotalTime>
  <Words>3018</Words>
  <Application>Microsoft Office PowerPoint</Application>
  <PresentationFormat>On-screen Show (4:3)</PresentationFormat>
  <Paragraphs>125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Natyra juridike e marredhenies  se administratorit dhe shoqerise tregtare</vt:lpstr>
      <vt:lpstr>Rendesia e percaktimit te natyres se kesaj marrdhenie</vt:lpstr>
      <vt:lpstr>PowerPoint Presentation</vt:lpstr>
      <vt:lpstr>PowerPoint Presentation</vt:lpstr>
      <vt:lpstr>PowerPoint Presentation</vt:lpstr>
      <vt:lpstr>Neni 95/6 i LSHT</vt:lpstr>
      <vt:lpstr>Kontrata dhe rendesia e saj</vt:lpstr>
      <vt:lpstr>Qendrimet e gjykatave</vt:lpstr>
      <vt:lpstr>Qendrimet e gjykatave</vt:lpstr>
      <vt:lpstr>PowerPoint Presentation</vt:lpstr>
      <vt:lpstr>Vendimi i Gj Apelit Tirane, nr. 1113, datë 11.05.2016 vazhdim</vt:lpstr>
      <vt:lpstr>      Vend 380 dt. 10.03.2021 i KCGJLarte</vt:lpstr>
      <vt:lpstr>PowerPoint Presentation</vt:lpstr>
      <vt:lpstr>Vendimi I KCGJ Larte nr. 818 dt. 19.05.2021</vt:lpstr>
      <vt:lpstr>Ligji i zbatueshem per demshperblimin e administratorit?</vt:lpstr>
      <vt:lpstr>Raporti adm - shoqeri</vt:lpstr>
      <vt:lpstr>Ndryshimi me mardh punedhenes-punemarres.</vt:lpstr>
      <vt:lpstr>Natyra e marredhenies?</vt:lpstr>
      <vt:lpstr>Natyra e marrdhenies- vijim</vt:lpstr>
      <vt:lpstr>PowerPoint Presentation</vt:lpstr>
      <vt:lpstr>Konkluzion- ligji i zbatueshem</vt:lpstr>
      <vt:lpstr>PowerPoint Presentation</vt:lpstr>
      <vt:lpstr>PowerPoint Presentation</vt:lpstr>
      <vt:lpstr>PowerPoint Presentation</vt:lpstr>
      <vt:lpstr>PowerPoint Presentation</vt:lpstr>
      <vt:lpstr>Shkaqet e shkarkimit te administratorit dhe rendesia e tyre</vt:lpstr>
      <vt:lpstr>PowerPoint Presentation</vt:lpstr>
      <vt:lpstr>PowerPoint Presentation</vt:lpstr>
      <vt:lpstr>Demshperblimi I administratorit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Natyra juridike e marredhenies  se administratorit dhe shoqerise tregtare</dc:title>
  <dc:creator>AK</dc:creator>
  <cp:lastModifiedBy>admin</cp:lastModifiedBy>
  <cp:revision>81</cp:revision>
  <cp:lastPrinted>2023-02-13T08:50:00Z</cp:lastPrinted>
  <dcterms:created xsi:type="dcterms:W3CDTF">2006-08-16T00:00:00Z</dcterms:created>
  <dcterms:modified xsi:type="dcterms:W3CDTF">2023-02-13T10:10:46Z</dcterms:modified>
</cp:coreProperties>
</file>