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4"/>
  </p:handoutMasterIdLst>
  <p:sldIdLst>
    <p:sldId id="334" r:id="rId2"/>
    <p:sldId id="335" r:id="rId3"/>
    <p:sldId id="336" r:id="rId4"/>
    <p:sldId id="257" r:id="rId5"/>
    <p:sldId id="293" r:id="rId6"/>
    <p:sldId id="292" r:id="rId7"/>
    <p:sldId id="294" r:id="rId8"/>
    <p:sldId id="328" r:id="rId9"/>
    <p:sldId id="329" r:id="rId10"/>
    <p:sldId id="331" r:id="rId11"/>
    <p:sldId id="295" r:id="rId12"/>
    <p:sldId id="330" r:id="rId13"/>
    <p:sldId id="299" r:id="rId14"/>
    <p:sldId id="300" r:id="rId15"/>
    <p:sldId id="337" r:id="rId16"/>
    <p:sldId id="339" r:id="rId17"/>
    <p:sldId id="297" r:id="rId18"/>
    <p:sldId id="298" r:id="rId19"/>
    <p:sldId id="301" r:id="rId20"/>
    <p:sldId id="338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33" r:id="rId36"/>
    <p:sldId id="316" r:id="rId37"/>
    <p:sldId id="317" r:id="rId38"/>
    <p:sldId id="318" r:id="rId39"/>
    <p:sldId id="319" r:id="rId40"/>
    <p:sldId id="320" r:id="rId41"/>
    <p:sldId id="332" r:id="rId42"/>
    <p:sldId id="321" r:id="rId43"/>
    <p:sldId id="322" r:id="rId44"/>
    <p:sldId id="326" r:id="rId45"/>
    <p:sldId id="325" r:id="rId46"/>
    <p:sldId id="323" r:id="rId47"/>
    <p:sldId id="324" r:id="rId48"/>
    <p:sldId id="327" r:id="rId49"/>
    <p:sldId id="277" r:id="rId50"/>
    <p:sldId id="278" r:id="rId51"/>
    <p:sldId id="279" r:id="rId52"/>
    <p:sldId id="280" r:id="rId53"/>
    <p:sldId id="281" r:id="rId54"/>
    <p:sldId id="282" r:id="rId55"/>
    <p:sldId id="283" r:id="rId56"/>
    <p:sldId id="284" r:id="rId57"/>
    <p:sldId id="285" r:id="rId58"/>
    <p:sldId id="286" r:id="rId59"/>
    <p:sldId id="288" r:id="rId60"/>
    <p:sldId id="289" r:id="rId61"/>
    <p:sldId id="290" r:id="rId62"/>
    <p:sldId id="291" r:id="rId63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94660"/>
  </p:normalViewPr>
  <p:slideViewPr>
    <p:cSldViewPr snapToGrid="0">
      <p:cViewPr>
        <p:scale>
          <a:sx n="122" d="100"/>
          <a:sy n="122" d="100"/>
        </p:scale>
        <p:origin x="-9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33B1D-6FE0-4F80-8AFF-4B86385BDE3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9AC01-120C-4EAA-9897-C8C586FE2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25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71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1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7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0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59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69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65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81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46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74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2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830A3-3619-4FC5-8111-B0C0BEDE9063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88A03-A14A-4726-9A6F-7BD88FB95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4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Aktivitet</a:t>
            </a:r>
            <a:r>
              <a:rPr lang="en-GB" b="1" dirty="0" smtClean="0"/>
              <a:t> </a:t>
            </a:r>
            <a:r>
              <a:rPr lang="en-GB" b="1" dirty="0" err="1" smtClean="0"/>
              <a:t>Trainues</a:t>
            </a:r>
            <a:r>
              <a:rPr lang="en-GB" b="1" dirty="0" smtClean="0"/>
              <a:t> – 13 </a:t>
            </a:r>
            <a:r>
              <a:rPr lang="en-GB" b="1" dirty="0" err="1" smtClean="0"/>
              <a:t>Shkurt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pPr marL="0" indent="0" algn="ctr">
              <a:buNone/>
            </a:pPr>
            <a:r>
              <a:rPr lang="en-GB" sz="4800" b="1" dirty="0" smtClean="0"/>
              <a:t>TEMA</a:t>
            </a:r>
            <a:endParaRPr lang="en-GB" sz="4800" b="1" dirty="0"/>
          </a:p>
          <a:p>
            <a:r>
              <a:rPr lang="en-GB" sz="4800" dirty="0" err="1" smtClean="0"/>
              <a:t>Natyra</a:t>
            </a:r>
            <a:r>
              <a:rPr lang="en-GB" sz="4800" dirty="0" smtClean="0"/>
              <a:t> </a:t>
            </a:r>
            <a:r>
              <a:rPr lang="en-GB" sz="4800" dirty="0" err="1" smtClean="0"/>
              <a:t>juridike</a:t>
            </a:r>
            <a:r>
              <a:rPr lang="en-GB" sz="4800" dirty="0" smtClean="0"/>
              <a:t> e </a:t>
            </a:r>
            <a:r>
              <a:rPr lang="en-GB" sz="4800" dirty="0" err="1" smtClean="0"/>
              <a:t>mardhënies</a:t>
            </a:r>
            <a:r>
              <a:rPr lang="en-GB" sz="4800" dirty="0" smtClean="0"/>
              <a:t> </a:t>
            </a:r>
            <a:r>
              <a:rPr lang="en-GB" sz="4800" dirty="0" err="1" smtClean="0"/>
              <a:t>së</a:t>
            </a:r>
            <a:r>
              <a:rPr lang="en-GB" sz="4800" dirty="0" smtClean="0"/>
              <a:t> </a:t>
            </a:r>
            <a:r>
              <a:rPr lang="en-GB" sz="4800" dirty="0" err="1" smtClean="0"/>
              <a:t>punës</a:t>
            </a:r>
            <a:r>
              <a:rPr lang="en-GB" sz="4800" dirty="0" smtClean="0"/>
              <a:t> midis </a:t>
            </a:r>
            <a:r>
              <a:rPr lang="en-GB" sz="4800" dirty="0" err="1" smtClean="0"/>
              <a:t>administratorit</a:t>
            </a:r>
            <a:r>
              <a:rPr lang="en-GB" sz="4800" dirty="0" smtClean="0"/>
              <a:t> </a:t>
            </a:r>
            <a:r>
              <a:rPr lang="en-GB" sz="4800" dirty="0" err="1" smtClean="0"/>
              <a:t>dhe</a:t>
            </a:r>
            <a:r>
              <a:rPr lang="en-GB" sz="4800" dirty="0" smtClean="0"/>
              <a:t> </a:t>
            </a:r>
            <a:r>
              <a:rPr lang="en-GB" sz="4800" dirty="0" err="1" smtClean="0"/>
              <a:t>shoqërisë</a:t>
            </a:r>
            <a:r>
              <a:rPr lang="en-GB" sz="4800" dirty="0" smtClean="0"/>
              <a:t> </a:t>
            </a:r>
            <a:r>
              <a:rPr lang="en-GB" sz="4800" dirty="0" err="1" smtClean="0"/>
              <a:t>tregtare</a:t>
            </a:r>
            <a:r>
              <a:rPr lang="en-GB" sz="4800" dirty="0" smtClean="0"/>
              <a:t>, </a:t>
            </a:r>
            <a:r>
              <a:rPr lang="en-GB" sz="4800" dirty="0" err="1" smtClean="0"/>
              <a:t>në</a:t>
            </a:r>
            <a:r>
              <a:rPr lang="en-GB" sz="4800" dirty="0" smtClean="0"/>
              <a:t> </a:t>
            </a:r>
            <a:r>
              <a:rPr lang="en-GB" sz="4800" dirty="0" err="1" smtClean="0"/>
              <a:t>shoqëritë</a:t>
            </a:r>
            <a:r>
              <a:rPr lang="en-GB" sz="4800" dirty="0" smtClean="0"/>
              <a:t> e </a:t>
            </a:r>
            <a:r>
              <a:rPr lang="en-GB" sz="4800" dirty="0" err="1" smtClean="0"/>
              <a:t>kapitalit</a:t>
            </a:r>
            <a:r>
              <a:rPr lang="en-GB" sz="4800" dirty="0" smtClean="0"/>
              <a:t>.</a:t>
            </a:r>
          </a:p>
          <a:p>
            <a:r>
              <a:rPr lang="en-GB" sz="4800" dirty="0" err="1" smtClean="0"/>
              <a:t>Natyra</a:t>
            </a:r>
            <a:r>
              <a:rPr lang="en-GB" sz="4800" dirty="0" smtClean="0"/>
              <a:t> e </a:t>
            </a:r>
            <a:r>
              <a:rPr lang="en-GB" sz="4800" dirty="0" err="1" smtClean="0"/>
              <a:t>padisë</a:t>
            </a:r>
            <a:r>
              <a:rPr lang="en-GB" sz="4800" dirty="0" smtClean="0"/>
              <a:t> </a:t>
            </a:r>
            <a:r>
              <a:rPr lang="en-GB" sz="4800" dirty="0" err="1" smtClean="0"/>
              <a:t>për</a:t>
            </a:r>
            <a:r>
              <a:rPr lang="en-GB" sz="4800" dirty="0" smtClean="0"/>
              <a:t> </a:t>
            </a:r>
            <a:r>
              <a:rPr lang="en-GB" sz="4800" dirty="0" err="1" smtClean="0"/>
              <a:t>zgjidhjen</a:t>
            </a:r>
            <a:r>
              <a:rPr lang="en-GB" sz="4800" dirty="0" smtClean="0"/>
              <a:t> e </a:t>
            </a:r>
            <a:r>
              <a:rPr lang="en-GB" sz="4800" dirty="0" err="1" smtClean="0"/>
              <a:t>pasojave</a:t>
            </a:r>
            <a:r>
              <a:rPr lang="en-GB" sz="4800" dirty="0" smtClean="0"/>
              <a:t> </a:t>
            </a:r>
            <a:r>
              <a:rPr lang="en-GB" sz="4800" dirty="0" err="1" smtClean="0"/>
              <a:t>fianciare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245280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Natyra</a:t>
            </a:r>
            <a:r>
              <a:rPr lang="en-GB" b="1" dirty="0" smtClean="0"/>
              <a:t> e </a:t>
            </a:r>
            <a:r>
              <a:rPr lang="en-GB" b="1" dirty="0" err="1" smtClean="0"/>
              <a:t>shpërblimit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administratorit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cap="none" dirty="0" err="1" smtClean="0"/>
              <a:t>Shpërblimi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administratorevë</a:t>
            </a:r>
            <a:r>
              <a:rPr lang="en-US" cap="none" dirty="0" smtClean="0"/>
              <a:t>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karakteristikë</a:t>
            </a:r>
            <a:r>
              <a:rPr lang="en-US" cap="none" dirty="0" smtClean="0"/>
              <a:t> </a:t>
            </a:r>
            <a:r>
              <a:rPr lang="en-US" cap="none" dirty="0" err="1" smtClean="0"/>
              <a:t>tjetër</a:t>
            </a:r>
            <a:r>
              <a:rPr lang="en-US" cap="none" dirty="0" smtClean="0"/>
              <a:t> e </a:t>
            </a:r>
            <a:r>
              <a:rPr lang="en-US" cap="none" dirty="0" err="1" smtClean="0"/>
              <a:t>rëndësishme</a:t>
            </a:r>
            <a:r>
              <a:rPr lang="en-US" cap="none" dirty="0" smtClean="0"/>
              <a:t>,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tregon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vecantë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mardhënies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ai</a:t>
            </a:r>
            <a:r>
              <a:rPr lang="en-US" cap="none" dirty="0" smtClean="0"/>
              <a:t> </a:t>
            </a:r>
            <a:r>
              <a:rPr lang="en-US" cap="none" dirty="0" err="1" smtClean="0"/>
              <a:t>krijon</a:t>
            </a:r>
            <a:r>
              <a:rPr lang="en-US" cap="none" dirty="0" smtClean="0"/>
              <a:t> me </a:t>
            </a:r>
            <a:r>
              <a:rPr lang="en-US" cap="none" dirty="0" err="1" smtClean="0"/>
              <a:t>shoqërinë</a:t>
            </a:r>
            <a:r>
              <a:rPr lang="en-US" cap="none" dirty="0" smtClean="0"/>
              <a:t>. </a:t>
            </a:r>
          </a:p>
          <a:p>
            <a:r>
              <a:rPr lang="en-US" cap="none" dirty="0" smtClean="0"/>
              <a:t>Duke mare ne </a:t>
            </a:r>
            <a:r>
              <a:rPr lang="en-US" cap="none" dirty="0" err="1" smtClean="0"/>
              <a:t>konsideratë</a:t>
            </a:r>
            <a:r>
              <a:rPr lang="en-US" cap="none" dirty="0" smtClean="0"/>
              <a:t> </a:t>
            </a:r>
            <a:r>
              <a:rPr lang="en-US" cap="none" dirty="0" err="1" smtClean="0"/>
              <a:t>dispozitën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flet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shpërblimin</a:t>
            </a:r>
            <a:r>
              <a:rPr lang="en-US" cap="none" dirty="0" smtClean="0"/>
              <a:t> ( </a:t>
            </a:r>
            <a:r>
              <a:rPr lang="en-US" b="1" cap="none" dirty="0" err="1" smtClean="0"/>
              <a:t>neni</a:t>
            </a:r>
            <a:r>
              <a:rPr lang="en-US" b="1" cap="none" dirty="0" smtClean="0"/>
              <a:t> 97 </a:t>
            </a:r>
            <a:r>
              <a:rPr lang="en-US" b="1" cap="none" dirty="0" err="1" smtClean="0"/>
              <a:t>shpk</a:t>
            </a:r>
            <a:r>
              <a:rPr lang="en-US" b="1" cap="none" dirty="0" smtClean="0"/>
              <a:t> </a:t>
            </a:r>
            <a:r>
              <a:rPr lang="en-US" b="1" cap="none" dirty="0" err="1" smtClean="0"/>
              <a:t>dhe</a:t>
            </a:r>
            <a:r>
              <a:rPr lang="en-US" b="1" cap="none" dirty="0" smtClean="0"/>
              <a:t> </a:t>
            </a:r>
            <a:r>
              <a:rPr lang="en-US" b="1" cap="none" dirty="0" err="1" smtClean="0"/>
              <a:t>neni</a:t>
            </a:r>
            <a:r>
              <a:rPr lang="en-US" b="1" dirty="0"/>
              <a:t> </a:t>
            </a:r>
            <a:r>
              <a:rPr lang="en-US" b="1" dirty="0" smtClean="0"/>
              <a:t>160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sha</a:t>
            </a:r>
            <a:r>
              <a:rPr lang="en-US" cap="none" dirty="0" smtClean="0"/>
              <a:t>) </a:t>
            </a:r>
            <a:r>
              <a:rPr lang="en-US" cap="none" dirty="0" err="1" smtClean="0"/>
              <a:t>kuptojmë</a:t>
            </a:r>
            <a:r>
              <a:rPr lang="en-US" cap="none" dirty="0" smtClean="0"/>
              <a:t> </a:t>
            </a:r>
            <a:r>
              <a:rPr lang="en-US" cap="none" dirty="0" err="1" smtClean="0"/>
              <a:t>dy</a:t>
            </a:r>
            <a:r>
              <a:rPr lang="en-US" cap="none" dirty="0" smtClean="0"/>
              <a:t> </a:t>
            </a:r>
            <a:r>
              <a:rPr lang="en-US" cap="none" dirty="0" err="1" smtClean="0"/>
              <a:t>gjera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rëndësishme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veprimtarinë</a:t>
            </a:r>
            <a:r>
              <a:rPr lang="en-US" cap="none" dirty="0" smtClean="0"/>
              <a:t> e </a:t>
            </a:r>
            <a:r>
              <a:rPr lang="en-US" cap="none" dirty="0" err="1" smtClean="0"/>
              <a:t>organit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administrimit</a:t>
            </a:r>
            <a:r>
              <a:rPr lang="en-US" cap="none" dirty="0" smtClean="0"/>
              <a:t>. </a:t>
            </a:r>
            <a:r>
              <a:rPr lang="en-US" b="1" cap="none" dirty="0" smtClean="0"/>
              <a:t>a)</a:t>
            </a:r>
            <a:r>
              <a:rPr lang="en-US" cap="none" dirty="0" smtClean="0"/>
              <a:t>. </a:t>
            </a:r>
            <a:r>
              <a:rPr lang="en-US" cap="none" dirty="0" err="1" smtClean="0"/>
              <a:t>ligji</a:t>
            </a:r>
            <a:r>
              <a:rPr lang="en-US" cap="none" dirty="0" smtClean="0"/>
              <a:t> </a:t>
            </a:r>
            <a:r>
              <a:rPr lang="en-US" cap="none" dirty="0" err="1" smtClean="0"/>
              <a:t>flet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shpërblimin</a:t>
            </a:r>
            <a:r>
              <a:rPr lang="en-US" cap="none" dirty="0" smtClean="0"/>
              <a:t> (</a:t>
            </a:r>
            <a:r>
              <a:rPr lang="en-US" cap="none" dirty="0" err="1" smtClean="0"/>
              <a:t>shpërblimi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shpërblimi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fitimit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)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b="1" cap="none" dirty="0" smtClean="0"/>
              <a:t>b). </a:t>
            </a:r>
            <a:r>
              <a:rPr lang="en-US" cap="none" dirty="0" err="1" smtClean="0"/>
              <a:t>administratori</a:t>
            </a:r>
            <a:r>
              <a:rPr lang="en-US" cap="none" dirty="0" smtClean="0"/>
              <a:t> duke </a:t>
            </a:r>
            <a:r>
              <a:rPr lang="en-US" cap="none" dirty="0" err="1" smtClean="0"/>
              <a:t>qënë</a:t>
            </a:r>
            <a:r>
              <a:rPr lang="en-US" cap="none" dirty="0" smtClean="0"/>
              <a:t> se </a:t>
            </a:r>
            <a:r>
              <a:rPr lang="en-US" cap="none" dirty="0" err="1" smtClean="0"/>
              <a:t>zgjidhet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shkarkohet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asambleja</a:t>
            </a:r>
            <a:r>
              <a:rPr lang="en-US" cap="none" dirty="0" smtClean="0"/>
              <a:t> e </a:t>
            </a:r>
            <a:r>
              <a:rPr lang="en-US" cap="none" dirty="0" err="1" smtClean="0"/>
              <a:t>përgjithëshme</a:t>
            </a:r>
            <a:r>
              <a:rPr lang="en-US" cap="none" dirty="0" smtClean="0"/>
              <a:t>,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kjo</a:t>
            </a:r>
            <a:r>
              <a:rPr lang="en-US" cap="none" dirty="0" smtClean="0"/>
              <a:t> e </a:t>
            </a:r>
            <a:r>
              <a:rPr lang="en-US" cap="none" dirty="0" err="1" smtClean="0"/>
              <a:t>fundit</a:t>
            </a:r>
            <a:r>
              <a:rPr lang="en-US" cap="none" dirty="0" smtClean="0"/>
              <a:t> </a:t>
            </a:r>
            <a:r>
              <a:rPr lang="en-US" cap="none" dirty="0" err="1" smtClean="0"/>
              <a:t>qe</a:t>
            </a:r>
            <a:r>
              <a:rPr lang="en-US" cap="none" dirty="0" smtClean="0"/>
              <a:t> </a:t>
            </a:r>
            <a:r>
              <a:rPr lang="en-US" cap="none" dirty="0" err="1" smtClean="0"/>
              <a:t>lidh</a:t>
            </a:r>
            <a:r>
              <a:rPr lang="en-US" cap="none" dirty="0" smtClean="0"/>
              <a:t> </a:t>
            </a:r>
            <a:r>
              <a:rPr lang="en-US" cap="none" dirty="0" err="1" smtClean="0"/>
              <a:t>marveshjen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 </a:t>
            </a:r>
            <a:r>
              <a:rPr lang="en-US" cap="none" dirty="0" err="1" smtClean="0"/>
              <a:t>shpërblimin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shtesat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shkak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te</a:t>
            </a:r>
            <a:r>
              <a:rPr lang="en-US" cap="none" dirty="0" smtClean="0"/>
              <a:t> </a:t>
            </a:r>
            <a:r>
              <a:rPr lang="en-US" cap="none" dirty="0" err="1" smtClean="0"/>
              <a:t>fitimit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realizon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shoqëria</a:t>
            </a:r>
            <a:r>
              <a:rPr lang="en-US" cap="none" dirty="0" smtClean="0"/>
              <a:t>. </a:t>
            </a:r>
          </a:p>
          <a:p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praktikë</a:t>
            </a:r>
            <a:r>
              <a:rPr lang="en-US" cap="none" dirty="0" smtClean="0"/>
              <a:t> </a:t>
            </a:r>
            <a:r>
              <a:rPr lang="en-US" cap="none" dirty="0" err="1" smtClean="0"/>
              <a:t>zakonisht</a:t>
            </a:r>
            <a:r>
              <a:rPr lang="en-US" cap="none" dirty="0" smtClean="0"/>
              <a:t> </a:t>
            </a:r>
            <a:r>
              <a:rPr lang="en-US" cap="none" dirty="0" err="1" smtClean="0"/>
              <a:t>ndeshim</a:t>
            </a:r>
            <a:r>
              <a:rPr lang="en-US" cap="none" dirty="0" smtClean="0"/>
              <a:t> </a:t>
            </a:r>
            <a:r>
              <a:rPr lang="en-US" cap="none" dirty="0" err="1" smtClean="0"/>
              <a:t>vetëm</a:t>
            </a:r>
            <a:r>
              <a:rPr lang="en-US" cap="none" dirty="0" smtClean="0"/>
              <a:t> </a:t>
            </a:r>
            <a:r>
              <a:rPr lang="en-US" cap="none" dirty="0" err="1" smtClean="0"/>
              <a:t>aktin</a:t>
            </a:r>
            <a:r>
              <a:rPr lang="en-US" cap="none" dirty="0" smtClean="0"/>
              <a:t> e </a:t>
            </a:r>
            <a:r>
              <a:rPr lang="en-US" cap="none" dirty="0" err="1" smtClean="0"/>
              <a:t>emerimit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(</a:t>
            </a:r>
            <a:r>
              <a:rPr lang="en-US" cap="none" dirty="0" err="1" smtClean="0"/>
              <a:t>vendimi</a:t>
            </a:r>
            <a:r>
              <a:rPr lang="en-US" cap="none" dirty="0" smtClean="0"/>
              <a:t> </a:t>
            </a:r>
            <a:r>
              <a:rPr lang="en-US" cap="none" dirty="0" err="1" smtClean="0"/>
              <a:t>asambesë</a:t>
            </a:r>
            <a:r>
              <a:rPr lang="en-US" cap="none" dirty="0" smtClean="0"/>
              <a:t>)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jo</a:t>
            </a:r>
            <a:r>
              <a:rPr lang="en-US" cap="none" dirty="0" smtClean="0"/>
              <a:t> </a:t>
            </a:r>
            <a:r>
              <a:rPr lang="en-US" cap="none" dirty="0" err="1" smtClean="0"/>
              <a:t>edhe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përcaktimin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shpërblimi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677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Përfaqësimi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shoqërisë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r>
              <a:rPr lang="en-GB" dirty="0" err="1"/>
              <a:t>Parimi</a:t>
            </a:r>
            <a:r>
              <a:rPr lang="en-GB" dirty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administratori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përfaqëson</a:t>
            </a:r>
            <a:r>
              <a:rPr lang="en-GB" dirty="0" smtClean="0"/>
              <a:t> </a:t>
            </a:r>
            <a:r>
              <a:rPr lang="en-GB" dirty="0" err="1" smtClean="0"/>
              <a:t>shoqërinë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mardhënie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tretët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veçanërisht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çështjet</a:t>
            </a:r>
            <a:r>
              <a:rPr lang="en-GB" dirty="0" smtClean="0"/>
              <a:t> </a:t>
            </a:r>
            <a:r>
              <a:rPr lang="en-GB" dirty="0" err="1" smtClean="0"/>
              <a:t>gjyqësore</a:t>
            </a:r>
            <a:r>
              <a:rPr lang="en-GB" dirty="0"/>
              <a:t>.</a:t>
            </a:r>
          </a:p>
          <a:p>
            <a:r>
              <a:rPr lang="en-GB" dirty="0" smtClean="0"/>
              <a:t>LSTT </a:t>
            </a:r>
            <a:r>
              <a:rPr lang="en-GB" dirty="0" err="1"/>
              <a:t>parashikon</a:t>
            </a:r>
            <a:r>
              <a:rPr lang="en-GB" dirty="0"/>
              <a:t> </a:t>
            </a:r>
            <a:r>
              <a:rPr lang="en-GB" dirty="0" err="1"/>
              <a:t>kufizime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përfaqësim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tretët</a:t>
            </a:r>
            <a:r>
              <a:rPr lang="en-GB" dirty="0" smtClean="0"/>
              <a:t> </a:t>
            </a:r>
            <a:r>
              <a:rPr lang="en-GB" dirty="0" err="1" smtClean="0"/>
              <a:t>vetëm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raste</a:t>
            </a:r>
            <a:r>
              <a:rPr lang="en-GB" dirty="0"/>
              <a:t> </a:t>
            </a:r>
            <a:r>
              <a:rPr lang="en-GB" dirty="0" err="1" smtClean="0"/>
              <a:t>specifikisht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përcaktura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 smtClean="0"/>
              <a:t>Statuti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kufizojë</a:t>
            </a:r>
            <a:r>
              <a:rPr lang="en-GB" dirty="0" smtClean="0"/>
              <a:t> </a:t>
            </a:r>
            <a:r>
              <a:rPr lang="en-GB" dirty="0" err="1" smtClean="0"/>
              <a:t>përfaqësimin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raport</a:t>
            </a:r>
            <a:r>
              <a:rPr lang="en-GB" dirty="0"/>
              <a:t> me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tretët.Në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parashikon</a:t>
            </a:r>
            <a:r>
              <a:rPr lang="en-GB" dirty="0"/>
              <a:t> </a:t>
            </a:r>
            <a:r>
              <a:rPr lang="en-GB" dirty="0" err="1"/>
              <a:t>rregulla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tilla</a:t>
            </a:r>
            <a:r>
              <a:rPr lang="en-GB" dirty="0"/>
              <a:t>, </a:t>
            </a:r>
            <a:r>
              <a:rPr lang="en-GB" dirty="0" err="1"/>
              <a:t>ato</a:t>
            </a:r>
            <a:r>
              <a:rPr lang="en-GB" dirty="0"/>
              <a:t> </a:t>
            </a:r>
            <a:r>
              <a:rPr lang="en-GB" dirty="0" err="1"/>
              <a:t>duhet</a:t>
            </a:r>
            <a:r>
              <a:rPr lang="en-GB" dirty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/>
              <a:t>pari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jënë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përputhje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ligjin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/>
              <a:t>dyti</a:t>
            </a:r>
            <a:r>
              <a:rPr lang="en-GB" dirty="0"/>
              <a:t> </a:t>
            </a:r>
            <a:r>
              <a:rPr lang="en-GB" dirty="0" err="1"/>
              <a:t>duhet</a:t>
            </a:r>
            <a:r>
              <a:rPr lang="en-GB" dirty="0"/>
              <a:t> </a:t>
            </a:r>
            <a:r>
              <a:rPr lang="en-GB" dirty="0" err="1"/>
              <a:t>ti</a:t>
            </a:r>
            <a:r>
              <a:rPr lang="en-GB" dirty="0"/>
              <a:t> </a:t>
            </a:r>
            <a:r>
              <a:rPr lang="en-GB" dirty="0" err="1" smtClean="0"/>
              <a:t>bëhen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ditura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tretëve</a:t>
            </a:r>
            <a:r>
              <a:rPr lang="en-GB" dirty="0"/>
              <a:t>. </a:t>
            </a:r>
          </a:p>
          <a:p>
            <a:r>
              <a:rPr lang="en-GB" dirty="0" err="1" smtClean="0"/>
              <a:t>Kufizimi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kompetencave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organit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administrimit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funksionin</a:t>
            </a:r>
            <a:r>
              <a:rPr lang="en-GB" dirty="0"/>
              <a:t> e </a:t>
            </a:r>
            <a:r>
              <a:rPr lang="en-GB" dirty="0" err="1" smtClean="0"/>
              <a:t>brëndëshëm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,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 smtClean="0"/>
              <a:t>kanë</a:t>
            </a:r>
            <a:r>
              <a:rPr lang="en-GB" dirty="0" smtClean="0"/>
              <a:t> </a:t>
            </a:r>
            <a:r>
              <a:rPr lang="en-GB" dirty="0" err="1"/>
              <a:t>efekt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ndaj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tretëve</a:t>
            </a:r>
            <a:r>
              <a:rPr lang="en-GB" dirty="0"/>
              <a:t>. </a:t>
            </a:r>
          </a:p>
          <a:p>
            <a:r>
              <a:rPr lang="en-GB" dirty="0" err="1"/>
              <a:t>Parimi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mirëbesimit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keqëbesimit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/>
              <a:t>drejtes</a:t>
            </a:r>
            <a:r>
              <a:rPr lang="en-GB" dirty="0"/>
              <a:t> </a:t>
            </a:r>
            <a:r>
              <a:rPr lang="en-GB" dirty="0" err="1"/>
              <a:t>civile</a:t>
            </a:r>
            <a:r>
              <a:rPr lang="en-GB" dirty="0"/>
              <a:t> </a:t>
            </a:r>
            <a:r>
              <a:rPr lang="en-GB" dirty="0" err="1"/>
              <a:t>gjen</a:t>
            </a:r>
            <a:r>
              <a:rPr lang="en-GB" dirty="0"/>
              <a:t> </a:t>
            </a:r>
            <a:r>
              <a:rPr lang="en-GB" dirty="0" err="1"/>
              <a:t>zbatim</a:t>
            </a:r>
            <a:r>
              <a:rPr lang="en-GB" dirty="0"/>
              <a:t> </a:t>
            </a:r>
            <a:r>
              <a:rPr lang="en-GB" dirty="0" err="1"/>
              <a:t>edhe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institutin</a:t>
            </a:r>
            <a:r>
              <a:rPr lang="en-GB" dirty="0"/>
              <a:t> e </a:t>
            </a:r>
            <a:r>
              <a:rPr lang="en-GB" dirty="0" err="1" smtClean="0"/>
              <a:t>përfaqësimit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drejtës</a:t>
            </a:r>
            <a:r>
              <a:rPr lang="en-GB" dirty="0" smtClean="0"/>
              <a:t> </a:t>
            </a:r>
            <a:r>
              <a:rPr lang="en-GB" dirty="0" err="1" smtClean="0"/>
              <a:t>tregtare</a:t>
            </a:r>
            <a:r>
              <a:rPr lang="en-GB" dirty="0" smtClean="0"/>
              <a:t> (</a:t>
            </a:r>
            <a:r>
              <a:rPr lang="en-GB" dirty="0" err="1" smtClean="0"/>
              <a:t>neni</a:t>
            </a:r>
            <a:r>
              <a:rPr lang="en-GB" dirty="0" smtClean="0"/>
              <a:t> 12).</a:t>
            </a:r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4990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Mardhënia</a:t>
            </a:r>
            <a:r>
              <a:rPr lang="en-GB" b="1" dirty="0" smtClean="0"/>
              <a:t> e </a:t>
            </a:r>
            <a:r>
              <a:rPr lang="en-GB" b="1" dirty="0" err="1" smtClean="0"/>
              <a:t>përfaqësimit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cap="none" dirty="0" err="1" smtClean="0"/>
              <a:t>Shoqëria</a:t>
            </a:r>
            <a:r>
              <a:rPr lang="en-US" cap="none" dirty="0" smtClean="0"/>
              <a:t> </a:t>
            </a:r>
            <a:r>
              <a:rPr lang="en-US" cap="none" dirty="0" err="1" smtClean="0"/>
              <a:t>tregtare</a:t>
            </a:r>
            <a:r>
              <a:rPr lang="en-US" cap="none" dirty="0" smtClean="0"/>
              <a:t> duke </a:t>
            </a:r>
            <a:r>
              <a:rPr lang="en-US" cap="none" dirty="0" err="1" smtClean="0"/>
              <a:t>qënë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fiksion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</a:t>
            </a:r>
            <a:r>
              <a:rPr lang="en-US" cap="none" dirty="0" smtClean="0"/>
              <a:t> me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tretët</a:t>
            </a:r>
            <a:r>
              <a:rPr lang="en-US" cap="none" dirty="0" smtClean="0"/>
              <a:t> </a:t>
            </a:r>
            <a:r>
              <a:rPr lang="en-US" cap="none" dirty="0" err="1" smtClean="0"/>
              <a:t>përfaqësohet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administratorët</a:t>
            </a:r>
            <a:r>
              <a:rPr lang="en-US" dirty="0"/>
              <a:t>.</a:t>
            </a:r>
            <a:r>
              <a:rPr lang="en-US" cap="none" dirty="0" smtClean="0"/>
              <a:t> </a:t>
            </a:r>
            <a:r>
              <a:rPr lang="en-US" dirty="0" err="1"/>
              <a:t>N</a:t>
            </a:r>
            <a:r>
              <a:rPr lang="en-US" cap="none" dirty="0" err="1" smtClean="0"/>
              <a:t>jë</a:t>
            </a:r>
            <a:r>
              <a:rPr lang="en-US" cap="none" dirty="0" smtClean="0"/>
              <a:t> </a:t>
            </a:r>
            <a:r>
              <a:rPr lang="en-US" cap="none" dirty="0" err="1" smtClean="0"/>
              <a:t>karakteriatikë</a:t>
            </a:r>
            <a:r>
              <a:rPr lang="en-US" cap="none" dirty="0" smtClean="0"/>
              <a:t> e </a:t>
            </a:r>
            <a:r>
              <a:rPr lang="en-US" cap="none" dirty="0" err="1" smtClean="0"/>
              <a:t>qënësishme</a:t>
            </a:r>
            <a:r>
              <a:rPr lang="en-US" cap="none" dirty="0" smtClean="0"/>
              <a:t> </a:t>
            </a:r>
            <a:r>
              <a:rPr lang="en-US" cap="none" dirty="0" err="1" smtClean="0"/>
              <a:t>kjo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tregon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veçantë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kanë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mardhëniet</a:t>
            </a:r>
            <a:r>
              <a:rPr lang="en-US" cap="none" dirty="0" smtClean="0"/>
              <a:t> e </a:t>
            </a:r>
            <a:r>
              <a:rPr lang="en-US" cap="none" dirty="0" err="1" smtClean="0"/>
              <a:t>krijuara</a:t>
            </a:r>
            <a:r>
              <a:rPr lang="en-US" cap="none" dirty="0" smtClean="0"/>
              <a:t> midis </a:t>
            </a:r>
            <a:r>
              <a:rPr lang="en-US" cap="none" dirty="0" err="1" smtClean="0"/>
              <a:t>ketij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organi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administrimi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.   </a:t>
            </a:r>
          </a:p>
          <a:p>
            <a:pPr lvl="0"/>
            <a:r>
              <a:rPr lang="en-US" cap="none" dirty="0" err="1" smtClean="0"/>
              <a:t>Rregullat</a:t>
            </a:r>
            <a:r>
              <a:rPr lang="en-US" cap="none" dirty="0" smtClean="0"/>
              <a:t> e </a:t>
            </a:r>
            <a:r>
              <a:rPr lang="en-US" cap="none" dirty="0" err="1" smtClean="0"/>
              <a:t>perfaqësimit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te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ana</a:t>
            </a:r>
            <a:r>
              <a:rPr lang="en-US" cap="none" dirty="0" smtClean="0"/>
              <a:t> e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janë</a:t>
            </a:r>
            <a:r>
              <a:rPr lang="en-US" cap="none" dirty="0" smtClean="0"/>
              <a:t> </a:t>
            </a:r>
            <a:r>
              <a:rPr lang="en-US" cap="none" dirty="0" err="1" smtClean="0"/>
              <a:t>karakteriatikë</a:t>
            </a:r>
            <a:r>
              <a:rPr lang="en-US" cap="none" dirty="0" smtClean="0"/>
              <a:t> e </a:t>
            </a:r>
            <a:r>
              <a:rPr lang="en-US" cap="none" dirty="0" err="1" smtClean="0"/>
              <a:t>qënësishme</a:t>
            </a:r>
            <a:r>
              <a:rPr lang="en-US" cap="none" dirty="0" smtClean="0"/>
              <a:t> e </a:t>
            </a:r>
            <a:r>
              <a:rPr lang="en-US" cap="none" dirty="0" err="1" smtClean="0"/>
              <a:t>mardhënieve</a:t>
            </a:r>
            <a:r>
              <a:rPr lang="en-US" cap="none" dirty="0" smtClean="0"/>
              <a:t> administrator - </a:t>
            </a:r>
            <a:r>
              <a:rPr lang="en-US" cap="none" dirty="0" err="1" smtClean="0"/>
              <a:t>shoqëri</a:t>
            </a:r>
            <a:r>
              <a:rPr lang="en-US" cap="none" dirty="0" smtClean="0"/>
              <a:t>.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rregull</a:t>
            </a:r>
            <a:r>
              <a:rPr lang="en-US" cap="none" dirty="0" smtClean="0"/>
              <a:t> </a:t>
            </a:r>
            <a:r>
              <a:rPr lang="en-US" cap="none" dirty="0" err="1" smtClean="0"/>
              <a:t>nuk</a:t>
            </a:r>
            <a:r>
              <a:rPr lang="en-US" cap="none" dirty="0" smtClean="0"/>
              <a:t> e </a:t>
            </a:r>
            <a:r>
              <a:rPr lang="en-US" cap="none" dirty="0" err="1" smtClean="0"/>
              <a:t>gjejmë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mardhëniet</a:t>
            </a:r>
            <a:r>
              <a:rPr lang="en-US" cap="none" dirty="0" smtClean="0"/>
              <a:t> e </a:t>
            </a:r>
            <a:r>
              <a:rPr lang="en-US" cap="none" dirty="0" err="1" smtClean="0"/>
              <a:t>punës</a:t>
            </a:r>
            <a:r>
              <a:rPr lang="en-US" cap="none" dirty="0" smtClean="0"/>
              <a:t>. </a:t>
            </a:r>
          </a:p>
          <a:p>
            <a:r>
              <a:rPr lang="en-US" cap="none" dirty="0" err="1" smtClean="0"/>
              <a:t>Sipas</a:t>
            </a:r>
            <a:r>
              <a:rPr lang="en-US" cap="none" dirty="0" smtClean="0"/>
              <a:t> </a:t>
            </a:r>
            <a:r>
              <a:rPr lang="en-US" cap="none" dirty="0" err="1" smtClean="0"/>
              <a:t>dispozitës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analizë</a:t>
            </a:r>
            <a:r>
              <a:rPr lang="en-US" cap="none" dirty="0" smtClean="0"/>
              <a:t> (</a:t>
            </a:r>
            <a:r>
              <a:rPr lang="en-US" cap="none" dirty="0" err="1" smtClean="0"/>
              <a:t>neni</a:t>
            </a:r>
            <a:r>
              <a:rPr lang="en-US" cap="none" dirty="0" smtClean="0"/>
              <a:t> 96 </a:t>
            </a:r>
            <a:r>
              <a:rPr lang="en-US" cap="none" dirty="0" err="1" smtClean="0"/>
              <a:t>dhe</a:t>
            </a:r>
            <a:r>
              <a:rPr lang="en-US" cap="none" dirty="0" smtClean="0"/>
              <a:t> 159), </a:t>
            </a:r>
            <a:r>
              <a:rPr lang="en-US" cap="none" dirty="0" err="1" smtClean="0"/>
              <a:t>tagrat</a:t>
            </a:r>
            <a:r>
              <a:rPr lang="en-US" cap="none" dirty="0" smtClean="0"/>
              <a:t> e </a:t>
            </a:r>
            <a:r>
              <a:rPr lang="en-US" cap="none" dirty="0" err="1" smtClean="0"/>
              <a:t>përfaqësimit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administratorëve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kundrejtohen</a:t>
            </a:r>
            <a:r>
              <a:rPr lang="en-US" cap="none" dirty="0" smtClean="0"/>
              <a:t> </a:t>
            </a:r>
            <a:r>
              <a:rPr lang="en-US" cap="none" dirty="0" err="1" smtClean="0"/>
              <a:t>palëve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treta</a:t>
            </a:r>
            <a:r>
              <a:rPr lang="en-US" cap="none" dirty="0" smtClean="0"/>
              <a:t>, </a:t>
            </a:r>
            <a:r>
              <a:rPr lang="en-US" cap="none" dirty="0" err="1" smtClean="0"/>
              <a:t>në</a:t>
            </a:r>
            <a:r>
              <a:rPr lang="en-US" cap="none" dirty="0" smtClean="0"/>
              <a:t> </a:t>
            </a:r>
            <a:r>
              <a:rPr lang="en-US" cap="none" dirty="0" err="1" smtClean="0"/>
              <a:t>përputhje</a:t>
            </a:r>
            <a:r>
              <a:rPr lang="en-US" cap="none" dirty="0" smtClean="0"/>
              <a:t> me </a:t>
            </a:r>
            <a:r>
              <a:rPr lang="en-US" cap="none" dirty="0" err="1" smtClean="0"/>
              <a:t>dispozitat</a:t>
            </a:r>
            <a:r>
              <a:rPr lang="en-US" cap="none" dirty="0" smtClean="0"/>
              <a:t> e </a:t>
            </a:r>
            <a:r>
              <a:rPr lang="en-US" cap="none" dirty="0" err="1" smtClean="0"/>
              <a:t>nenit</a:t>
            </a:r>
            <a:r>
              <a:rPr lang="en-US" cap="none" dirty="0" smtClean="0"/>
              <a:t> 12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këtij</a:t>
            </a:r>
            <a:r>
              <a:rPr lang="en-US" cap="none" dirty="0" smtClean="0"/>
              <a:t> </a:t>
            </a:r>
            <a:r>
              <a:rPr lang="en-US" cap="none" dirty="0" err="1" smtClean="0"/>
              <a:t>ligji</a:t>
            </a:r>
            <a:r>
              <a:rPr lang="en-US" cap="none" dirty="0" smtClean="0"/>
              <a:t>. </a:t>
            </a:r>
          </a:p>
          <a:p>
            <a:r>
              <a:rPr lang="en-US" cap="none" dirty="0" err="1" smtClean="0"/>
              <a:t>Neni</a:t>
            </a:r>
            <a:r>
              <a:rPr lang="en-US" cap="none" dirty="0" smtClean="0"/>
              <a:t> 12 </a:t>
            </a:r>
            <a:r>
              <a:rPr lang="en-US" cap="none" dirty="0" err="1" smtClean="0"/>
              <a:t>përcakton</a:t>
            </a:r>
            <a:r>
              <a:rPr lang="en-US" cap="none" dirty="0" smtClean="0"/>
              <a:t> </a:t>
            </a:r>
            <a:r>
              <a:rPr lang="en-US" cap="none" dirty="0" err="1" smtClean="0"/>
              <a:t>rregulla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lidhje</a:t>
            </a:r>
            <a:r>
              <a:rPr lang="en-US" cap="none" dirty="0" smtClean="0"/>
              <a:t> me </a:t>
            </a:r>
            <a:r>
              <a:rPr lang="en-US" cap="none" dirty="0" err="1" smtClean="0"/>
              <a:t>përfaqesimin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moskufizimit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statuti</a:t>
            </a:r>
            <a:r>
              <a:rPr lang="en-US" cap="none" dirty="0" smtClean="0"/>
              <a:t> </a:t>
            </a:r>
            <a:r>
              <a:rPr lang="en-US" cap="none" dirty="0" err="1" smtClean="0"/>
              <a:t>apo</a:t>
            </a:r>
            <a:r>
              <a:rPr lang="en-US" cap="none" dirty="0" smtClean="0"/>
              <a:t> me </a:t>
            </a:r>
            <a:r>
              <a:rPr lang="en-US" cap="none" dirty="0" err="1" smtClean="0"/>
              <a:t>vendime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asamblese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tagrave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perfaqësimit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janë</a:t>
            </a:r>
            <a:r>
              <a:rPr lang="en-US" cap="none" dirty="0" smtClean="0"/>
              <a:t> </a:t>
            </a:r>
            <a:r>
              <a:rPr lang="en-US" cap="none" dirty="0" err="1" smtClean="0"/>
              <a:t>dhënë</a:t>
            </a:r>
            <a:r>
              <a:rPr lang="en-US" cap="none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mënyrë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shprehur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cap="none" dirty="0" err="1" smtClean="0"/>
              <a:t>ligji</a:t>
            </a:r>
            <a:r>
              <a:rPr lang="en-US" cap="none" dirty="0" smtClean="0"/>
              <a:t>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6533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err="1" smtClean="0"/>
              <a:t>Përfaqësimi</a:t>
            </a:r>
            <a:r>
              <a:rPr lang="en-GB" b="1" dirty="0" smtClean="0"/>
              <a:t> </a:t>
            </a:r>
            <a:r>
              <a:rPr lang="en-GB" b="1" dirty="0" err="1"/>
              <a:t>nga</a:t>
            </a:r>
            <a:r>
              <a:rPr lang="en-GB" b="1" dirty="0"/>
              <a:t> </a:t>
            </a:r>
            <a:r>
              <a:rPr lang="en-GB" b="1" dirty="0" err="1"/>
              <a:t>dy</a:t>
            </a:r>
            <a:r>
              <a:rPr lang="en-GB" b="1" dirty="0"/>
              <a:t> </a:t>
            </a:r>
            <a:r>
              <a:rPr lang="en-GB" b="1" dirty="0" err="1" smtClean="0"/>
              <a:t>osë</a:t>
            </a:r>
            <a:r>
              <a:rPr lang="en-GB" b="1" dirty="0" smtClean="0"/>
              <a:t> </a:t>
            </a:r>
            <a:r>
              <a:rPr lang="en-GB" b="1" dirty="0" err="1" smtClean="0"/>
              <a:t>më</a:t>
            </a:r>
            <a:r>
              <a:rPr lang="en-GB" b="1" dirty="0" smtClean="0"/>
              <a:t> </a:t>
            </a:r>
            <a:r>
              <a:rPr lang="en-GB" b="1" dirty="0" err="1" smtClean="0"/>
              <a:t>shumë</a:t>
            </a:r>
            <a:r>
              <a:rPr lang="en-GB" b="1" dirty="0" smtClean="0"/>
              <a:t> administrator</a:t>
            </a:r>
            <a:r>
              <a:rPr lang="en-GB" b="1" dirty="0"/>
              <a:t>.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Lejohet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ligji</a:t>
            </a:r>
            <a:r>
              <a:rPr lang="en-GB" dirty="0" smtClean="0"/>
              <a:t>,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statuti</a:t>
            </a:r>
            <a:r>
              <a:rPr lang="en-GB" dirty="0"/>
              <a:t> </a:t>
            </a:r>
            <a:r>
              <a:rPr lang="en-GB" dirty="0" err="1"/>
              <a:t>duhet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parashikojë</a:t>
            </a:r>
            <a:r>
              <a:rPr lang="en-GB" dirty="0" smtClean="0"/>
              <a:t> </a:t>
            </a:r>
            <a:r>
              <a:rPr lang="en-GB" dirty="0" err="1"/>
              <a:t>rregulla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lidhje</a:t>
            </a:r>
            <a:r>
              <a:rPr lang="en-GB" dirty="0"/>
              <a:t> me </a:t>
            </a:r>
            <a:r>
              <a:rPr lang="en-GB" dirty="0" err="1" smtClean="0"/>
              <a:t>të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tretët</a:t>
            </a:r>
            <a:r>
              <a:rPr lang="en-GB" dirty="0" smtClean="0"/>
              <a:t> </a:t>
            </a:r>
            <a:r>
              <a:rPr lang="en-GB" dirty="0" err="1"/>
              <a:t>vihen</a:t>
            </a:r>
            <a:r>
              <a:rPr lang="en-GB" dirty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/>
              <a:t>dijeni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publikimit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ndryshimit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kompetencave</a:t>
            </a:r>
            <a:r>
              <a:rPr lang="en-GB" dirty="0"/>
              <a:t>  </a:t>
            </a:r>
            <a:r>
              <a:rPr lang="en-GB" dirty="0" err="1" smtClean="0"/>
              <a:t>nëpërmjet</a:t>
            </a:r>
            <a:r>
              <a:rPr lang="en-GB" dirty="0" smtClean="0"/>
              <a:t> </a:t>
            </a:r>
            <a:r>
              <a:rPr lang="en-GB" dirty="0" err="1"/>
              <a:t>publikimit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/>
              <a:t>QKB,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kundërt</a:t>
            </a:r>
            <a:r>
              <a:rPr lang="en-GB" dirty="0" smtClean="0"/>
              <a:t> </a:t>
            </a:r>
            <a:r>
              <a:rPr lang="en-GB" dirty="0" err="1"/>
              <a:t>ato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kundërshtohen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çdo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.</a:t>
            </a:r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raste</a:t>
            </a:r>
            <a:r>
              <a:rPr lang="en-GB" dirty="0"/>
              <a:t> se </a:t>
            </a:r>
            <a:r>
              <a:rPr lang="en-GB" dirty="0" err="1"/>
              <a:t>statutit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mungojnë</a:t>
            </a:r>
            <a:r>
              <a:rPr lang="en-GB" dirty="0" smtClean="0"/>
              <a:t> </a:t>
            </a:r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/>
              <a:t>kompetnca</a:t>
            </a:r>
            <a:r>
              <a:rPr lang="en-GB" dirty="0"/>
              <a:t> 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lidhje</a:t>
            </a:r>
            <a:r>
              <a:rPr lang="en-GB" dirty="0"/>
              <a:t> </a:t>
            </a:r>
            <a:r>
              <a:rPr lang="en-GB" dirty="0" smtClean="0"/>
              <a:t>me </a:t>
            </a:r>
            <a:r>
              <a:rPr lang="en-GB" dirty="0" err="1" smtClean="0"/>
              <a:t>përfaqësimin</a:t>
            </a:r>
            <a:r>
              <a:rPr lang="en-GB" dirty="0"/>
              <a:t>, </a:t>
            </a:r>
            <a:r>
              <a:rPr lang="en-GB" dirty="0" err="1" smtClean="0"/>
              <a:t>administratorët</a:t>
            </a:r>
            <a:r>
              <a:rPr lang="en-GB" dirty="0" smtClean="0"/>
              <a:t>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detyruar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veprojnë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bashku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nent</a:t>
            </a:r>
            <a:r>
              <a:rPr lang="en-GB" dirty="0" smtClean="0"/>
              <a:t> 96 </a:t>
            </a:r>
            <a:r>
              <a:rPr lang="en-GB" dirty="0" err="1" smtClean="0"/>
              <a:t>dhe</a:t>
            </a:r>
            <a:r>
              <a:rPr lang="en-GB" dirty="0" smtClean="0"/>
              <a:t> 159).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602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Kufizimi</a:t>
            </a:r>
            <a:r>
              <a:rPr lang="en-GB" b="1" dirty="0"/>
              <a:t>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mardhëniet</a:t>
            </a:r>
            <a:r>
              <a:rPr lang="en-GB" b="1" dirty="0" smtClean="0"/>
              <a:t> </a:t>
            </a:r>
            <a:r>
              <a:rPr lang="en-GB" b="1" dirty="0"/>
              <a:t>e </a:t>
            </a:r>
            <a:r>
              <a:rPr lang="en-GB" b="1" dirty="0" err="1" smtClean="0"/>
              <a:t>brëndëshme</a:t>
            </a:r>
            <a:r>
              <a:rPr lang="en-GB" dirty="0"/>
              <a:t>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Kufizimi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kompetencave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/>
              <a:t>rjedh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: a) </a:t>
            </a:r>
            <a:r>
              <a:rPr lang="en-GB" dirty="0" err="1"/>
              <a:t>d</a:t>
            </a:r>
            <a:r>
              <a:rPr lang="en-GB" dirty="0" err="1" smtClean="0"/>
              <a:t>ispozitat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statutit</a:t>
            </a:r>
            <a:r>
              <a:rPr lang="en-GB" dirty="0"/>
              <a:t>; b)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vendimet</a:t>
            </a:r>
            <a:r>
              <a:rPr lang="en-GB" dirty="0"/>
              <a:t> e </a:t>
            </a:r>
            <a:r>
              <a:rPr lang="en-GB" dirty="0" err="1" smtClean="0"/>
              <a:t>asamblesë</a:t>
            </a:r>
            <a:r>
              <a:rPr lang="en-GB" dirty="0" smtClean="0"/>
              <a:t> </a:t>
            </a:r>
            <a:r>
              <a:rPr lang="en-GB" dirty="0"/>
              <a:t>; c) </a:t>
            </a:r>
            <a:r>
              <a:rPr lang="en-GB" dirty="0" err="1"/>
              <a:t>n</a:t>
            </a:r>
            <a:r>
              <a:rPr lang="en-GB" dirty="0" err="1" smtClean="0"/>
              <a:t>ga</a:t>
            </a:r>
            <a:r>
              <a:rPr lang="en-GB" dirty="0" smtClean="0"/>
              <a:t> </a:t>
            </a:r>
            <a:r>
              <a:rPr lang="en-GB" dirty="0" err="1"/>
              <a:t>kontrata</a:t>
            </a:r>
            <a:r>
              <a:rPr lang="en-GB" dirty="0"/>
              <a:t> e </a:t>
            </a:r>
            <a:r>
              <a:rPr lang="en-GB" dirty="0" err="1" smtClean="0"/>
              <a:t>shërbimit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lidh</a:t>
            </a:r>
            <a:r>
              <a:rPr lang="en-GB" dirty="0"/>
              <a:t> me </a:t>
            </a:r>
            <a:r>
              <a:rPr lang="en-GB" dirty="0" err="1" smtClean="0"/>
              <a:t>shoqërinë</a:t>
            </a:r>
            <a:r>
              <a:rPr lang="en-GB" dirty="0" smtClean="0"/>
              <a:t>: </a:t>
            </a:r>
            <a:r>
              <a:rPr lang="en-GB" dirty="0" err="1"/>
              <a:t>ose</a:t>
            </a:r>
            <a:r>
              <a:rPr lang="en-GB" dirty="0"/>
              <a:t> d)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/>
              <a:t>rregullat</a:t>
            </a:r>
            <a:r>
              <a:rPr lang="en-GB" dirty="0"/>
              <a:t> e </a:t>
            </a:r>
            <a:r>
              <a:rPr lang="en-GB" dirty="0" err="1"/>
              <a:t>parashikuara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manualet</a:t>
            </a:r>
            <a:r>
              <a:rPr lang="en-GB" dirty="0" smtClean="0"/>
              <a:t>/</a:t>
            </a:r>
            <a:r>
              <a:rPr lang="en-GB" dirty="0" err="1" smtClean="0"/>
              <a:t>rregulloret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brendëshme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b="1" dirty="0" err="1"/>
              <a:t>Kujdes</a:t>
            </a:r>
            <a:r>
              <a:rPr lang="en-GB" b="1" dirty="0"/>
              <a:t> </a:t>
            </a:r>
            <a:r>
              <a:rPr lang="en-GB" b="1" dirty="0" smtClean="0"/>
              <a:t>: </a:t>
            </a:r>
            <a:r>
              <a:rPr lang="en-GB" dirty="0" err="1"/>
              <a:t>S</a:t>
            </a:r>
            <a:r>
              <a:rPr lang="en-GB" dirty="0" err="1" smtClean="0"/>
              <a:t>ipas</a:t>
            </a:r>
            <a:r>
              <a:rPr lang="en-GB" dirty="0" smtClean="0"/>
              <a:t> </a:t>
            </a:r>
            <a:r>
              <a:rPr lang="en-GB" dirty="0" err="1"/>
              <a:t>rastit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shoqëritë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kapitalit</a:t>
            </a:r>
            <a:r>
              <a:rPr lang="en-GB" dirty="0"/>
              <a:t> </a:t>
            </a:r>
            <a:r>
              <a:rPr lang="en-GB" dirty="0" err="1"/>
              <a:t>veprimi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organit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administrimit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 smtClean="0"/>
              <a:t>kohë</a:t>
            </a:r>
            <a:r>
              <a:rPr lang="en-GB" dirty="0" smtClean="0"/>
              <a:t> </a:t>
            </a:r>
            <a:r>
              <a:rPr lang="en-GB" dirty="0" err="1"/>
              <a:t>subjekt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kufizimit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kompetencave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tij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/>
              <a:t>vendim</a:t>
            </a:r>
            <a:r>
              <a:rPr lang="en-GB" dirty="0"/>
              <a:t> i</a:t>
            </a:r>
            <a:r>
              <a:rPr lang="en-GB" dirty="0" smtClean="0"/>
              <a:t> </a:t>
            </a:r>
            <a:r>
              <a:rPr lang="en-GB" dirty="0" err="1" smtClean="0"/>
              <a:t>organit</a:t>
            </a:r>
            <a:r>
              <a:rPr lang="en-GB" dirty="0" smtClean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 </a:t>
            </a:r>
            <a:r>
              <a:rPr lang="en-GB" dirty="0"/>
              <a:t>( </a:t>
            </a:r>
            <a:r>
              <a:rPr lang="en-GB" i="1" dirty="0"/>
              <a:t>ad hoc instructions</a:t>
            </a:r>
            <a:r>
              <a:rPr lang="en-GB" dirty="0"/>
              <a:t>).</a:t>
            </a:r>
          </a:p>
          <a:p>
            <a:r>
              <a:rPr lang="en-GB" dirty="0" err="1" smtClean="0"/>
              <a:t>Gjykata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 smtClean="0"/>
              <a:t>konflikti</a:t>
            </a:r>
            <a:r>
              <a:rPr lang="en-GB" dirty="0" smtClean="0"/>
              <a:t> </a:t>
            </a:r>
            <a:r>
              <a:rPr lang="en-GB" dirty="0" err="1" smtClean="0"/>
              <a:t>duhet</a:t>
            </a:r>
            <a:r>
              <a:rPr lang="en-GB" dirty="0" smtClean="0"/>
              <a:t> ta </a:t>
            </a:r>
            <a:r>
              <a:rPr lang="en-GB" dirty="0" err="1" smtClean="0"/>
              <a:t>hetojë</a:t>
            </a:r>
            <a:r>
              <a:rPr lang="en-GB" dirty="0" smtClean="0"/>
              <a:t> </a:t>
            </a:r>
            <a:r>
              <a:rPr lang="en-GB" dirty="0" err="1" smtClean="0"/>
              <a:t>rast</a:t>
            </a:r>
            <a:r>
              <a:rPr lang="en-GB" dirty="0" smtClean="0"/>
              <a:t> pas </a:t>
            </a:r>
            <a:r>
              <a:rPr lang="en-GB" dirty="0" err="1" smtClean="0"/>
              <a:t>rast</a:t>
            </a:r>
            <a:r>
              <a:rPr lang="en-GB" dirty="0" smtClean="0"/>
              <a:t>, </a:t>
            </a:r>
            <a:r>
              <a:rPr lang="en-GB" dirty="0" err="1" smtClean="0"/>
              <a:t>pasi</a:t>
            </a:r>
            <a:r>
              <a:rPr lang="en-GB" dirty="0" smtClean="0"/>
              <a:t> </a:t>
            </a:r>
            <a:r>
              <a:rPr lang="en-GB" dirty="0" err="1"/>
              <a:t>n</a:t>
            </a:r>
            <a:r>
              <a:rPr lang="en-GB" dirty="0" err="1" smtClean="0"/>
              <a:t>ë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 </a:t>
            </a:r>
            <a:r>
              <a:rPr lang="en-GB" dirty="0" err="1" smtClean="0"/>
              <a:t>administratorët</a:t>
            </a:r>
            <a:r>
              <a:rPr lang="en-GB" dirty="0" smtClean="0"/>
              <a:t>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 err="1" smtClean="0"/>
              <a:t>përgjegjës</a:t>
            </a:r>
            <a:r>
              <a:rPr lang="en-GB" dirty="0" smtClean="0"/>
              <a:t> </a:t>
            </a:r>
            <a:r>
              <a:rPr lang="en-GB" dirty="0" err="1" smtClean="0"/>
              <a:t>ndaj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dëmet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shaktuara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veprimet</a:t>
            </a:r>
            <a:r>
              <a:rPr lang="en-GB" dirty="0"/>
              <a:t> e </a:t>
            </a:r>
            <a:r>
              <a:rPr lang="en-GB" dirty="0" err="1"/>
              <a:t>kryera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kundërshtim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rregullat</a:t>
            </a:r>
            <a:r>
              <a:rPr lang="en-GB" dirty="0"/>
              <a:t> e </a:t>
            </a:r>
            <a:r>
              <a:rPr lang="en-GB" dirty="0" err="1"/>
              <a:t>parashikuara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aktet</a:t>
            </a:r>
            <a:r>
              <a:rPr lang="en-GB" dirty="0"/>
              <a:t> e </a:t>
            </a:r>
            <a:r>
              <a:rPr lang="en-GB" dirty="0" err="1" smtClean="0"/>
              <a:t>mesipërme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237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Teoritë</a:t>
            </a:r>
            <a:r>
              <a:rPr lang="en-GB" b="1" dirty="0" smtClean="0"/>
              <a:t> </a:t>
            </a:r>
            <a:r>
              <a:rPr lang="en-GB" b="1" dirty="0" err="1" smtClean="0"/>
              <a:t>predominuese</a:t>
            </a:r>
            <a:r>
              <a:rPr lang="en-GB" b="1" dirty="0" smtClean="0"/>
              <a:t> </a:t>
            </a:r>
            <a:r>
              <a:rPr lang="en-GB" b="1" dirty="0" err="1" smtClean="0"/>
              <a:t>mbi</a:t>
            </a:r>
            <a:r>
              <a:rPr lang="en-GB" b="1" dirty="0" smtClean="0"/>
              <a:t> </a:t>
            </a:r>
            <a:r>
              <a:rPr lang="en-GB" b="1" dirty="0" err="1" smtClean="0"/>
              <a:t>përfaqësimin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Neni</a:t>
            </a:r>
            <a:r>
              <a:rPr lang="en-US" dirty="0"/>
              <a:t> 12 </a:t>
            </a:r>
            <a:r>
              <a:rPr lang="en-US" dirty="0" err="1"/>
              <a:t>i</a:t>
            </a:r>
            <a:r>
              <a:rPr lang="en-US" dirty="0"/>
              <a:t> LSHT e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mishëruar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përmbatjen</a:t>
            </a:r>
            <a:r>
              <a:rPr lang="en-US" dirty="0"/>
              <a:t> e </a:t>
            </a:r>
            <a:r>
              <a:rPr lang="en-US" dirty="0" err="1"/>
              <a:t>tij</a:t>
            </a:r>
            <a:r>
              <a:rPr lang="en-US" dirty="0"/>
              <a:t> </a:t>
            </a:r>
            <a:r>
              <a:rPr lang="en-US" dirty="0" err="1"/>
              <a:t>doktrinën</a:t>
            </a:r>
            <a:r>
              <a:rPr lang="en-US" dirty="0"/>
              <a:t> </a:t>
            </a:r>
            <a:r>
              <a:rPr lang="en-US" i="1" dirty="0"/>
              <a:t>ultra vires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 </a:t>
            </a:r>
            <a:r>
              <a:rPr lang="en-US" dirty="0" err="1"/>
              <a:t>drejtën</a:t>
            </a:r>
            <a:r>
              <a:rPr lang="en-US" dirty="0"/>
              <a:t> </a:t>
            </a:r>
            <a:r>
              <a:rPr lang="en-US" dirty="0" err="1"/>
              <a:t>tregtare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kompanive</a:t>
            </a:r>
            <a:r>
              <a:rPr lang="en-US" dirty="0"/>
              <a:t>.</a:t>
            </a:r>
          </a:p>
          <a:p>
            <a:r>
              <a:rPr lang="en-US" i="1" dirty="0"/>
              <a:t>Ultra vires doctrine,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rregull</a:t>
            </a:r>
            <a:r>
              <a:rPr lang="en-US" dirty="0"/>
              <a:t> </a:t>
            </a:r>
            <a:r>
              <a:rPr lang="en-US" dirty="0" err="1"/>
              <a:t>themelor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i="1" dirty="0" err="1"/>
              <a:t>corporatë</a:t>
            </a:r>
            <a:r>
              <a:rPr lang="en-US" i="1" dirty="0"/>
              <a:t> </a:t>
            </a:r>
            <a:r>
              <a:rPr lang="en-US" i="1" dirty="0" err="1" smtClean="0"/>
              <a:t>laë</a:t>
            </a:r>
            <a:r>
              <a:rPr lang="en-US" dirty="0" smtClean="0"/>
              <a:t>.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qëndër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saj</a:t>
            </a:r>
            <a:r>
              <a:rPr lang="en-US" dirty="0"/>
              <a:t> </a:t>
            </a:r>
            <a:r>
              <a:rPr lang="en-US" dirty="0" err="1"/>
              <a:t>qëndron</a:t>
            </a:r>
            <a:r>
              <a:rPr lang="en-US" dirty="0"/>
              <a:t> </a:t>
            </a:r>
            <a:r>
              <a:rPr lang="en-US" dirty="0" err="1"/>
              <a:t>fakti</a:t>
            </a:r>
            <a:r>
              <a:rPr lang="en-US" dirty="0"/>
              <a:t> se </a:t>
            </a:r>
            <a:r>
              <a:rPr lang="en-US" dirty="0" err="1"/>
              <a:t>objekti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veprimtarisë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shoqërisë</a:t>
            </a:r>
            <a:r>
              <a:rPr lang="en-US" dirty="0"/>
              <a:t> </a:t>
            </a:r>
            <a:r>
              <a:rPr lang="en-US" dirty="0" err="1"/>
              <a:t>përcaktohet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ndryshohet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me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organit</a:t>
            </a:r>
            <a:r>
              <a:rPr lang="en-US" dirty="0"/>
              <a:t> </a:t>
            </a:r>
            <a:r>
              <a:rPr lang="en-US" dirty="0" err="1"/>
              <a:t>kompetent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saj</a:t>
            </a:r>
            <a:r>
              <a:rPr lang="en-US" dirty="0"/>
              <a:t>.</a:t>
            </a:r>
          </a:p>
          <a:p>
            <a:r>
              <a:rPr lang="en-US" dirty="0" err="1"/>
              <a:t>Termi</a:t>
            </a:r>
            <a:r>
              <a:rPr lang="en-US" dirty="0"/>
              <a:t> </a:t>
            </a:r>
            <a:r>
              <a:rPr lang="en-US" i="1" dirty="0" err="1"/>
              <a:t>utra</a:t>
            </a:r>
            <a:r>
              <a:rPr lang="en-US" i="1" dirty="0"/>
              <a:t> vires </a:t>
            </a:r>
            <a:r>
              <a:rPr lang="en-US" dirty="0" err="1"/>
              <a:t>nënkuton</a:t>
            </a:r>
            <a:r>
              <a:rPr lang="en-US" dirty="0"/>
              <a:t> </a:t>
            </a:r>
            <a:r>
              <a:rPr lang="en-US" dirty="0" err="1"/>
              <a:t>përtej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drejtave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dhëna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statuti</a:t>
            </a:r>
            <a:r>
              <a:rPr lang="en-US" dirty="0"/>
              <a:t>.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terma</a:t>
            </a:r>
            <a:r>
              <a:rPr lang="en-US" dirty="0"/>
              <a:t> </a:t>
            </a:r>
            <a:r>
              <a:rPr lang="en-US" dirty="0" err="1"/>
              <a:t>ligjor</a:t>
            </a:r>
            <a:r>
              <a:rPr lang="en-US" dirty="0"/>
              <a:t> </a:t>
            </a:r>
            <a:r>
              <a:rPr lang="en-US" dirty="0" err="1"/>
              <a:t>kjo</a:t>
            </a:r>
            <a:r>
              <a:rPr lang="en-US" dirty="0"/>
              <a:t> do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thotë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veprimet</a:t>
            </a:r>
            <a:r>
              <a:rPr lang="en-US" dirty="0"/>
              <a:t> e </a:t>
            </a:r>
            <a:r>
              <a:rPr lang="en-US" dirty="0" err="1"/>
              <a:t>kryera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emër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llogari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shoqërisë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kapërcejnë</a:t>
            </a:r>
            <a:r>
              <a:rPr lang="en-US" dirty="0"/>
              <a:t> </a:t>
            </a:r>
            <a:r>
              <a:rPr lang="en-US" dirty="0" err="1"/>
              <a:t>pushtetet</a:t>
            </a:r>
            <a:r>
              <a:rPr lang="en-US" dirty="0"/>
              <a:t> e </a:t>
            </a:r>
            <a:r>
              <a:rPr lang="en-US" dirty="0" err="1"/>
              <a:t>dhëna</a:t>
            </a:r>
            <a:r>
              <a:rPr lang="en-US" dirty="0"/>
              <a:t> </a:t>
            </a:r>
            <a:r>
              <a:rPr lang="en-US" dirty="0" err="1"/>
              <a:t>personit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hynë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këto</a:t>
            </a:r>
            <a:r>
              <a:rPr lang="en-US" dirty="0"/>
              <a:t> </a:t>
            </a:r>
            <a:r>
              <a:rPr lang="en-US" dirty="0" err="1"/>
              <a:t>mardhënie</a:t>
            </a:r>
            <a:r>
              <a:rPr lang="en-US" dirty="0"/>
              <a:t>.</a:t>
            </a:r>
          </a:p>
          <a:p>
            <a:r>
              <a:rPr lang="en-US" dirty="0"/>
              <a:t>Ne </a:t>
            </a:r>
            <a:r>
              <a:rPr lang="en-US" dirty="0" err="1"/>
              <a:t>raste</a:t>
            </a:r>
            <a:r>
              <a:rPr lang="en-US" dirty="0"/>
              <a:t> se </a:t>
            </a:r>
            <a:r>
              <a:rPr lang="en-US" dirty="0" err="1"/>
              <a:t>shoqëria</a:t>
            </a:r>
            <a:r>
              <a:rPr lang="en-US" dirty="0"/>
              <a:t> e </a:t>
            </a:r>
            <a:r>
              <a:rPr lang="en-US" dirty="0" err="1"/>
              <a:t>përfaqësuar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 </a:t>
            </a:r>
            <a:r>
              <a:rPr lang="en-US" dirty="0" err="1"/>
              <a:t>përfaqësuesi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 </a:t>
            </a:r>
            <a:r>
              <a:rPr lang="en-US" dirty="0" err="1"/>
              <a:t>saj</a:t>
            </a:r>
            <a:r>
              <a:rPr lang="en-US" dirty="0"/>
              <a:t> </a:t>
            </a:r>
            <a:r>
              <a:rPr lang="en-US" dirty="0" err="1"/>
              <a:t>ligjor</a:t>
            </a:r>
            <a:r>
              <a:rPr lang="en-US" dirty="0"/>
              <a:t> (</a:t>
            </a:r>
            <a:r>
              <a:rPr lang="en-US" dirty="0" err="1"/>
              <a:t>Adminitratori</a:t>
            </a:r>
            <a:r>
              <a:rPr lang="en-US" dirty="0"/>
              <a:t>) </a:t>
            </a:r>
            <a:r>
              <a:rPr lang="en-US" dirty="0" err="1"/>
              <a:t>hynë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mardhënie</a:t>
            </a:r>
            <a:r>
              <a:rPr lang="en-US" dirty="0"/>
              <a:t> me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tretët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vepron</a:t>
            </a:r>
            <a:r>
              <a:rPr lang="en-US" dirty="0"/>
              <a:t> </a:t>
            </a:r>
            <a:r>
              <a:rPr lang="en-US" dirty="0" err="1"/>
              <a:t>përtej</a:t>
            </a:r>
            <a:r>
              <a:rPr lang="en-US" dirty="0"/>
              <a:t> </a:t>
            </a:r>
            <a:r>
              <a:rPr lang="en-US" dirty="0" err="1"/>
              <a:t>tagrave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dhëna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ligj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, </a:t>
            </a:r>
            <a:r>
              <a:rPr lang="en-US" dirty="0" err="1"/>
              <a:t>atëherë</a:t>
            </a:r>
            <a:r>
              <a:rPr lang="en-US" dirty="0"/>
              <a:t> </a:t>
            </a:r>
            <a:r>
              <a:rPr lang="en-US" dirty="0" err="1"/>
              <a:t>mardhënia</a:t>
            </a:r>
            <a:r>
              <a:rPr lang="en-US" dirty="0"/>
              <a:t> e </a:t>
            </a:r>
            <a:r>
              <a:rPr lang="en-US" dirty="0" err="1"/>
              <a:t>krijuar</a:t>
            </a:r>
            <a:r>
              <a:rPr lang="en-US" dirty="0"/>
              <a:t> (</a:t>
            </a:r>
            <a:r>
              <a:rPr lang="en-US" dirty="0" err="1"/>
              <a:t>veprimi</a:t>
            </a:r>
            <a:r>
              <a:rPr lang="en-US" dirty="0"/>
              <a:t> </a:t>
            </a:r>
            <a:r>
              <a:rPr lang="en-US" dirty="0" err="1"/>
              <a:t>juridik</a:t>
            </a:r>
            <a:r>
              <a:rPr lang="en-US" dirty="0"/>
              <a:t>/</a:t>
            </a:r>
            <a:r>
              <a:rPr lang="en-US" dirty="0" err="1"/>
              <a:t>kontrata</a:t>
            </a:r>
            <a:r>
              <a:rPr lang="en-US" dirty="0"/>
              <a:t>) </a:t>
            </a:r>
            <a:r>
              <a:rPr lang="en-US" dirty="0" err="1"/>
              <a:t>është</a:t>
            </a:r>
            <a:r>
              <a:rPr lang="en-US" dirty="0"/>
              <a:t> e </a:t>
            </a:r>
            <a:r>
              <a:rPr lang="en-US" dirty="0" err="1"/>
              <a:t>pavlefshme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shoqëria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jetë</a:t>
            </a:r>
            <a:r>
              <a:rPr lang="en-US" dirty="0"/>
              <a:t> e </a:t>
            </a:r>
            <a:r>
              <a:rPr lang="en-US" dirty="0" err="1"/>
              <a:t>lidhur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rregull</a:t>
            </a:r>
            <a:r>
              <a:rPr lang="en-US" dirty="0"/>
              <a:t> me </a:t>
            </a:r>
            <a:r>
              <a:rPr lang="en-US" dirty="0" err="1"/>
              <a:t>veprimet</a:t>
            </a:r>
            <a:r>
              <a:rPr lang="en-US" dirty="0"/>
              <a:t> e </a:t>
            </a:r>
            <a:r>
              <a:rPr lang="en-US" dirty="0" err="1"/>
              <a:t>kryera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(</a:t>
            </a:r>
            <a:r>
              <a:rPr lang="en-US" dirty="0" err="1"/>
              <a:t>përfaqësuesi</a:t>
            </a:r>
            <a:r>
              <a:rPr lang="en-US" dirty="0"/>
              <a:t> </a:t>
            </a:r>
            <a:r>
              <a:rPr lang="en-US" dirty="0" err="1"/>
              <a:t>ligjor</a:t>
            </a:r>
            <a:r>
              <a:rPr lang="en-US" dirty="0"/>
              <a:t>).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915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Konkluzione</a:t>
            </a:r>
            <a:r>
              <a:rPr lang="en-US" b="1" dirty="0"/>
              <a:t> </a:t>
            </a:r>
            <a:r>
              <a:rPr lang="en-US" b="1" dirty="0" err="1"/>
              <a:t>mbi</a:t>
            </a:r>
            <a:r>
              <a:rPr lang="en-US" b="1" dirty="0"/>
              <a:t> </a:t>
            </a:r>
            <a:r>
              <a:rPr lang="en-US" b="1" dirty="0" err="1"/>
              <a:t>doktrinës</a:t>
            </a:r>
            <a:r>
              <a:rPr lang="en-US" b="1" dirty="0"/>
              <a:t> </a:t>
            </a:r>
            <a:r>
              <a:rPr lang="en-US" b="1" i="1" dirty="0"/>
              <a:t>ultra vires</a:t>
            </a:r>
            <a:r>
              <a:rPr lang="en-US" b="1" dirty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kryer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shoqëria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funksionin</a:t>
            </a:r>
            <a:r>
              <a:rPr lang="en-US" dirty="0"/>
              <a:t> e </a:t>
            </a:r>
            <a:r>
              <a:rPr lang="en-US" dirty="0" err="1"/>
              <a:t>brendshëm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atë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jashtëm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saj</a:t>
            </a:r>
            <a:r>
              <a:rPr lang="en-US" dirty="0"/>
              <a:t>, </a:t>
            </a:r>
            <a:r>
              <a:rPr lang="en-US" dirty="0" err="1"/>
              <a:t>megjithëse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vlefshëm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vetvete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i="1" dirty="0"/>
              <a:t>ultra vires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shkak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se </a:t>
            </a:r>
            <a:r>
              <a:rPr lang="en-US" dirty="0" err="1"/>
              <a:t>vjen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kudërshtim</a:t>
            </a:r>
            <a:r>
              <a:rPr lang="en-US" dirty="0"/>
              <a:t> me </a:t>
            </a:r>
            <a:r>
              <a:rPr lang="en-US" dirty="0" err="1"/>
              <a:t>objektin</a:t>
            </a:r>
            <a:r>
              <a:rPr lang="en-US" dirty="0"/>
              <a:t> e </a:t>
            </a:r>
            <a:r>
              <a:rPr lang="en-US" dirty="0" err="1"/>
              <a:t>statutit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shoqërisë</a:t>
            </a:r>
            <a:r>
              <a:rPr lang="en-US" dirty="0"/>
              <a:t>.</a:t>
            </a:r>
          </a:p>
          <a:p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shoqërisë</a:t>
            </a:r>
            <a:r>
              <a:rPr lang="en-US" dirty="0"/>
              <a:t> </a:t>
            </a:r>
            <a:r>
              <a:rPr lang="en-US" dirty="0" err="1"/>
              <a:t>nën</a:t>
            </a:r>
            <a:r>
              <a:rPr lang="en-US" dirty="0"/>
              <a:t> </a:t>
            </a:r>
            <a:r>
              <a:rPr lang="en-US" dirty="0" err="1"/>
              <a:t>ndikimin</a:t>
            </a:r>
            <a:r>
              <a:rPr lang="en-US" dirty="0"/>
              <a:t> e </a:t>
            </a:r>
            <a:r>
              <a:rPr lang="en-US" i="1" dirty="0"/>
              <a:t>ultra vires </a:t>
            </a:r>
            <a:r>
              <a:rPr lang="en-US" i="1" dirty="0" err="1"/>
              <a:t>doctirne</a:t>
            </a:r>
            <a:r>
              <a:rPr lang="en-US" i="1" dirty="0"/>
              <a:t> 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 err="1" smtClean="0"/>
              <a:t>rregull</a:t>
            </a:r>
            <a:r>
              <a:rPr lang="en-US" i="1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ratifikohet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 smtClean="0"/>
              <a:t>bëhet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vlefëshëm</a:t>
            </a:r>
            <a:r>
              <a:rPr lang="en-US" dirty="0"/>
              <a:t> </a:t>
            </a:r>
            <a:r>
              <a:rPr lang="en-US" dirty="0" err="1"/>
              <a:t>qoftë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me </a:t>
            </a:r>
            <a:r>
              <a:rPr lang="en-US" dirty="0" err="1"/>
              <a:t>vendim</a:t>
            </a:r>
            <a:r>
              <a:rPr lang="en-US" dirty="0"/>
              <a:t> </a:t>
            </a:r>
            <a:r>
              <a:rPr lang="en-US" dirty="0" err="1"/>
              <a:t>unanim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/>
              <a:t>shoqërisë</a:t>
            </a:r>
            <a:r>
              <a:rPr lang="en-US" dirty="0"/>
              <a:t> (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vjen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kundërshtim</a:t>
            </a:r>
            <a:r>
              <a:rPr lang="en-US" dirty="0"/>
              <a:t> me </a:t>
            </a:r>
            <a:r>
              <a:rPr lang="en-US" dirty="0" err="1"/>
              <a:t>objektin</a:t>
            </a:r>
            <a:r>
              <a:rPr lang="en-US" dirty="0"/>
              <a:t> e </a:t>
            </a:r>
            <a:r>
              <a:rPr lang="en-US" dirty="0" err="1"/>
              <a:t>veprimatrisë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shoqërisë</a:t>
            </a:r>
            <a:r>
              <a:rPr lang="en-US" dirty="0"/>
              <a:t>). </a:t>
            </a:r>
          </a:p>
          <a:p>
            <a:r>
              <a:rPr lang="en-US" b="1" dirty="0" err="1"/>
              <a:t>Kujdes</a:t>
            </a:r>
            <a:r>
              <a:rPr lang="en-US" b="1" dirty="0"/>
              <a:t> :</a:t>
            </a:r>
            <a:r>
              <a:rPr lang="en-US" dirty="0"/>
              <a:t> </a:t>
            </a:r>
            <a:r>
              <a:rPr lang="en-US" dirty="0" err="1" smtClean="0"/>
              <a:t>Përjashtim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rregulli</a:t>
            </a:r>
            <a:r>
              <a:rPr lang="en-US" dirty="0" smtClean="0"/>
              <a:t>,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shoqërisë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cili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i="1" dirty="0"/>
              <a:t>ultra vires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shkak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tagrave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administratorit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shoqërisë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i="1" dirty="0"/>
              <a:t>intra vires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shkak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objektit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shoqërisë</a:t>
            </a:r>
            <a:r>
              <a:rPr lang="en-US" dirty="0"/>
              <a:t>, </a:t>
            </a:r>
            <a:r>
              <a:rPr lang="en-US" dirty="0" err="1"/>
              <a:t>asambleja</a:t>
            </a:r>
            <a:r>
              <a:rPr lang="en-US" dirty="0"/>
              <a:t> e </a:t>
            </a:r>
            <a:r>
              <a:rPr lang="en-US" dirty="0" err="1"/>
              <a:t>shoqërisë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ta </a:t>
            </a:r>
            <a:r>
              <a:rPr lang="en-US" dirty="0" err="1"/>
              <a:t>miratojë</a:t>
            </a:r>
            <a:r>
              <a:rPr lang="en-US" dirty="0"/>
              <a:t> </a:t>
            </a:r>
            <a:r>
              <a:rPr lang="en-US" dirty="0" err="1"/>
              <a:t>atë</a:t>
            </a:r>
            <a:r>
              <a:rPr lang="en-US" dirty="0"/>
              <a:t> duke e </a:t>
            </a:r>
            <a:r>
              <a:rPr lang="en-US" dirty="0" err="1"/>
              <a:t>bërë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vlefëshëm</a:t>
            </a:r>
            <a:r>
              <a:rPr lang="en-US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903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Abuzimi</a:t>
            </a:r>
            <a:r>
              <a:rPr lang="en-GB" b="1" dirty="0" smtClean="0"/>
              <a:t> me </a:t>
            </a:r>
            <a:r>
              <a:rPr lang="en-GB" b="1" dirty="0" err="1" smtClean="0"/>
              <a:t>detyrën</a:t>
            </a:r>
            <a:r>
              <a:rPr lang="en-GB" b="1" dirty="0" smtClean="0"/>
              <a:t> e </a:t>
            </a:r>
            <a:r>
              <a:rPr lang="en-GB" b="1" dirty="0" err="1" smtClean="0"/>
              <a:t>Administratorit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Abuzimi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detyren</a:t>
            </a:r>
            <a:r>
              <a:rPr lang="en-GB" dirty="0"/>
              <a:t> e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 smtClean="0"/>
              <a:t>pasjëll</a:t>
            </a:r>
            <a:r>
              <a:rPr lang="en-GB" dirty="0" smtClean="0"/>
              <a:t> </a:t>
            </a:r>
            <a:r>
              <a:rPr lang="en-GB" dirty="0" err="1"/>
              <a:t>detyrimin</a:t>
            </a:r>
            <a:r>
              <a:rPr lang="en-GB" dirty="0"/>
              <a:t> e </a:t>
            </a:r>
            <a:r>
              <a:rPr lang="en-GB" dirty="0" err="1"/>
              <a:t>tij</a:t>
            </a:r>
            <a:r>
              <a:rPr lang="en-GB" dirty="0"/>
              <a:t> </a:t>
            </a:r>
            <a:r>
              <a:rPr lang="en-GB" dirty="0" err="1"/>
              <a:t>ndaj</a:t>
            </a:r>
            <a:r>
              <a:rPr lang="en-GB" dirty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parimeve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posaçme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LShT</a:t>
            </a:r>
            <a:r>
              <a:rPr lang="en-GB" dirty="0"/>
              <a:t> ( </a:t>
            </a:r>
            <a:r>
              <a:rPr lang="en-GB" dirty="0" err="1"/>
              <a:t>neni</a:t>
            </a:r>
            <a:r>
              <a:rPr lang="en-GB" dirty="0"/>
              <a:t> </a:t>
            </a:r>
            <a:r>
              <a:rPr lang="en-GB" dirty="0" smtClean="0"/>
              <a:t>98 </a:t>
            </a:r>
            <a:r>
              <a:rPr lang="en-GB" dirty="0" err="1" smtClean="0"/>
              <a:t>dhe</a:t>
            </a:r>
            <a:r>
              <a:rPr lang="en-GB" dirty="0" smtClean="0"/>
              <a:t> 163 </a:t>
            </a:r>
            <a:r>
              <a:rPr lang="en-GB" dirty="0"/>
              <a:t>LSHT)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nsipas</a:t>
            </a:r>
            <a:r>
              <a:rPr lang="en-GB" dirty="0" smtClean="0"/>
              <a:t> </a:t>
            </a:r>
            <a:r>
              <a:rPr lang="en-GB" dirty="0" err="1"/>
              <a:t>parimeve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përgjithëshme</a:t>
            </a:r>
            <a:r>
              <a:rPr lang="en-GB" dirty="0" smtClean="0"/>
              <a:t> (</a:t>
            </a:r>
            <a:r>
              <a:rPr lang="en-GB" dirty="0" err="1" smtClean="0"/>
              <a:t>neni</a:t>
            </a:r>
            <a:r>
              <a:rPr lang="en-GB" dirty="0" smtClean="0"/>
              <a:t> 14).</a:t>
            </a:r>
            <a:endParaRPr lang="en-GB" dirty="0"/>
          </a:p>
          <a:p>
            <a:r>
              <a:rPr lang="en-GB" dirty="0" err="1"/>
              <a:t>Abuzimi</a:t>
            </a:r>
            <a:r>
              <a:rPr lang="en-GB" dirty="0"/>
              <a:t> me </a:t>
            </a:r>
            <a:r>
              <a:rPr lang="en-GB" dirty="0" err="1" smtClean="0"/>
              <a:t>detyrën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/>
              <a:t>pasjell</a:t>
            </a:r>
            <a:r>
              <a:rPr lang="en-GB" dirty="0"/>
              <a:t> </a:t>
            </a:r>
            <a:r>
              <a:rPr lang="en-GB" dirty="0" err="1"/>
              <a:t>gjithashtu</a:t>
            </a:r>
            <a:r>
              <a:rPr lang="en-GB" dirty="0"/>
              <a:t> </a:t>
            </a:r>
            <a:r>
              <a:rPr lang="en-GB" dirty="0" err="1"/>
              <a:t>edhe</a:t>
            </a:r>
            <a:r>
              <a:rPr lang="en-GB" dirty="0"/>
              <a:t> </a:t>
            </a:r>
            <a:r>
              <a:rPr lang="en-GB" dirty="0" err="1"/>
              <a:t>zbatimin</a:t>
            </a:r>
            <a:r>
              <a:rPr lang="en-GB" dirty="0"/>
              <a:t> e </a:t>
            </a:r>
            <a:r>
              <a:rPr lang="en-GB" dirty="0" err="1"/>
              <a:t>parimit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/>
              <a:t>piercing corporate </a:t>
            </a:r>
            <a:r>
              <a:rPr lang="en-GB" dirty="0" err="1"/>
              <a:t>vail</a:t>
            </a:r>
            <a:r>
              <a:rPr lang="en-GB" dirty="0"/>
              <a:t> (</a:t>
            </a:r>
            <a:r>
              <a:rPr lang="en-GB" dirty="0" err="1"/>
              <a:t>neni</a:t>
            </a:r>
            <a:r>
              <a:rPr lang="en-GB" dirty="0"/>
              <a:t> 16 LSHT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784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Veprimet</a:t>
            </a:r>
            <a:r>
              <a:rPr lang="en-GB" b="1" dirty="0" smtClean="0"/>
              <a:t> e </a:t>
            </a:r>
            <a:r>
              <a:rPr lang="en-GB" b="1" dirty="0" err="1" smtClean="0"/>
              <a:t>ndaluara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 smtClean="0"/>
              <a:t>administratorët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Administratori</a:t>
            </a:r>
            <a:r>
              <a:rPr lang="en-GB" dirty="0"/>
              <a:t> ne </a:t>
            </a:r>
            <a:r>
              <a:rPr lang="en-GB" dirty="0" err="1" smtClean="0"/>
              <a:t>shoqëritë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kapitalit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kryejë</a:t>
            </a:r>
            <a:r>
              <a:rPr lang="en-GB" dirty="0" smtClean="0"/>
              <a:t> </a:t>
            </a:r>
            <a:r>
              <a:rPr lang="en-GB" dirty="0" err="1"/>
              <a:t>veprime</a:t>
            </a:r>
            <a:r>
              <a:rPr lang="en-GB" dirty="0"/>
              <a:t> </a:t>
            </a:r>
            <a:r>
              <a:rPr lang="en-GB" dirty="0" err="1"/>
              <a:t>juridike</a:t>
            </a:r>
            <a:r>
              <a:rPr lang="en-GB" dirty="0"/>
              <a:t> me </a:t>
            </a:r>
            <a:r>
              <a:rPr lang="en-GB" dirty="0" err="1" smtClean="0"/>
              <a:t>shoqërinë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emrin</a:t>
            </a:r>
            <a:r>
              <a:rPr lang="en-GB" dirty="0"/>
              <a:t> e </a:t>
            </a:r>
            <a:r>
              <a:rPr lang="en-GB" dirty="0" err="1" smtClean="0"/>
              <a:t>vetë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i="1" dirty="0"/>
              <a:t>self dealing act</a:t>
            </a:r>
            <a:r>
              <a:rPr lang="en-GB" dirty="0"/>
              <a:t>)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veprime</a:t>
            </a:r>
            <a:r>
              <a:rPr lang="en-GB" dirty="0"/>
              <a:t> </a:t>
            </a:r>
            <a:r>
              <a:rPr lang="en-GB" dirty="0" err="1"/>
              <a:t>juridike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emër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llogarintë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/>
              <a:t>duke </a:t>
            </a:r>
            <a:r>
              <a:rPr lang="en-GB" dirty="0" err="1" smtClean="0"/>
              <a:t>përfaqësuar</a:t>
            </a:r>
            <a:r>
              <a:rPr lang="en-GB" dirty="0" smtClean="0"/>
              <a:t> </a:t>
            </a:r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treta</a:t>
            </a:r>
            <a:r>
              <a:rPr lang="en-GB" dirty="0"/>
              <a:t> (</a:t>
            </a:r>
            <a:r>
              <a:rPr lang="en-GB" i="1" dirty="0"/>
              <a:t>multiple representation act</a:t>
            </a:r>
            <a:r>
              <a:rPr lang="en-GB" dirty="0"/>
              <a:t>). </a:t>
            </a:r>
            <a:endParaRPr lang="en-GB" dirty="0" smtClean="0"/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 smtClean="0"/>
              <a:t>rast</a:t>
            </a:r>
            <a:r>
              <a:rPr lang="en-GB" dirty="0" smtClean="0"/>
              <a:t>, </a:t>
            </a:r>
            <a:r>
              <a:rPr lang="en-GB" dirty="0" err="1"/>
              <a:t>veprime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tilla</a:t>
            </a:r>
            <a:r>
              <a:rPr lang="en-GB" dirty="0"/>
              <a:t>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pavlefëshme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i="1" dirty="0" err="1"/>
              <a:t>nul</a:t>
            </a:r>
            <a:r>
              <a:rPr lang="en-GB" i="1" dirty="0"/>
              <a:t> and avoid</a:t>
            </a:r>
            <a:r>
              <a:rPr lang="en-GB" dirty="0"/>
              <a:t>)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bëhen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 smtClean="0"/>
              <a:t>vlefëshme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miratime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mëpasëshme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organit</a:t>
            </a:r>
            <a:r>
              <a:rPr lang="en-GB" dirty="0"/>
              <a:t> </a:t>
            </a:r>
            <a:r>
              <a:rPr lang="en-GB" dirty="0" err="1"/>
              <a:t>kompetent</a:t>
            </a:r>
            <a:r>
              <a:rPr lang="en-GB" dirty="0"/>
              <a:t>. </a:t>
            </a:r>
          </a:p>
          <a:p>
            <a:r>
              <a:rPr lang="en-GB" dirty="0" err="1" smtClean="0"/>
              <a:t>Përjashtim</a:t>
            </a:r>
            <a:r>
              <a:rPr lang="en-GB" dirty="0" smtClean="0"/>
              <a:t> </a:t>
            </a:r>
            <a:r>
              <a:rPr lang="en-GB" dirty="0" err="1" smtClean="0"/>
              <a:t>bëhet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se, </a:t>
            </a:r>
            <a:r>
              <a:rPr lang="en-GB" dirty="0" err="1"/>
              <a:t>veprime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tilla</a:t>
            </a:r>
            <a:r>
              <a:rPr lang="en-GB" dirty="0"/>
              <a:t> </a:t>
            </a:r>
            <a:r>
              <a:rPr lang="en-GB" dirty="0" err="1"/>
              <a:t>miratohen</a:t>
            </a:r>
            <a:r>
              <a:rPr lang="en-GB" dirty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/>
              <a:t>pas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organi</a:t>
            </a:r>
            <a:r>
              <a:rPr lang="en-GB" dirty="0" smtClean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kanë</a:t>
            </a:r>
            <a:r>
              <a:rPr lang="en-GB" dirty="0" smtClean="0"/>
              <a:t> </a:t>
            </a:r>
            <a:r>
              <a:rPr lang="en-GB" dirty="0" err="1" smtClean="0"/>
              <a:t>efekte</a:t>
            </a:r>
            <a:r>
              <a:rPr lang="en-GB" dirty="0" smtClean="0"/>
              <a:t> </a:t>
            </a:r>
            <a:r>
              <a:rPr lang="en-GB" dirty="0" err="1" smtClean="0"/>
              <a:t>ligjore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financiare</a:t>
            </a:r>
            <a:r>
              <a:rPr lang="en-GB" dirty="0" smtClean="0"/>
              <a:t> </a:t>
            </a:r>
            <a:r>
              <a:rPr lang="en-GB" dirty="0" err="1" smtClean="0"/>
              <a:t>pozitive</a:t>
            </a:r>
            <a:r>
              <a:rPr lang="en-GB" dirty="0" smtClean="0"/>
              <a:t> </a:t>
            </a:r>
            <a:r>
              <a:rPr lang="en-GB" dirty="0" err="1"/>
              <a:t>mbi</a:t>
            </a:r>
            <a:r>
              <a:rPr lang="en-GB" dirty="0"/>
              <a:t> </a:t>
            </a:r>
            <a:r>
              <a:rPr lang="en-GB" dirty="0" err="1" smtClean="0"/>
              <a:t>shoqërinë</a:t>
            </a:r>
            <a:r>
              <a:rPr lang="en-GB" dirty="0" smtClean="0"/>
              <a:t> (</a:t>
            </a:r>
            <a:r>
              <a:rPr lang="en-GB" dirty="0" err="1" smtClean="0"/>
              <a:t>përpuethshmëria</a:t>
            </a:r>
            <a:r>
              <a:rPr lang="en-GB" dirty="0" smtClean="0"/>
              <a:t> me </a:t>
            </a:r>
            <a:r>
              <a:rPr lang="en-GB" dirty="0" err="1" smtClean="0"/>
              <a:t>interesat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rendit</a:t>
            </a:r>
            <a:r>
              <a:rPr lang="en-GB" dirty="0"/>
              <a:t> </a:t>
            </a:r>
            <a:r>
              <a:rPr lang="en-GB" dirty="0" err="1"/>
              <a:t>juridik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kreditorëve</a:t>
            </a:r>
            <a:r>
              <a:rPr lang="en-GB" dirty="0"/>
              <a:t>).</a:t>
            </a:r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rastin</a:t>
            </a:r>
            <a:r>
              <a:rPr lang="en-GB" dirty="0"/>
              <a:t> e </a:t>
            </a:r>
            <a:r>
              <a:rPr lang="en-GB" dirty="0" err="1" smtClean="0"/>
              <a:t>shoqërive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kapitalit</a:t>
            </a:r>
            <a:r>
              <a:rPr lang="en-GB" dirty="0"/>
              <a:t> me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ortak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vetem</a:t>
            </a:r>
            <a:r>
              <a:rPr lang="en-GB" dirty="0" smtClean="0"/>
              <a:t>, </a:t>
            </a:r>
            <a:r>
              <a:rPr lang="en-GB" dirty="0" err="1" smtClean="0"/>
              <a:t>administratori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/>
              <a:t> </a:t>
            </a:r>
            <a:r>
              <a:rPr lang="en-GB" dirty="0" err="1" smtClean="0"/>
              <a:t>njëkohësisht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ortak</a:t>
            </a:r>
            <a:r>
              <a:rPr lang="en-GB" dirty="0" smtClean="0"/>
              <a:t>, </a:t>
            </a:r>
            <a:r>
              <a:rPr lang="en-GB" dirty="0" err="1"/>
              <a:t>ky</a:t>
            </a:r>
            <a:r>
              <a:rPr lang="en-GB" dirty="0"/>
              <a:t> </a:t>
            </a:r>
            <a:r>
              <a:rPr lang="en-GB" dirty="0" err="1"/>
              <a:t>parim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vepron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tretët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 smtClean="0"/>
              <a:t>kreditorët</a:t>
            </a:r>
            <a:r>
              <a:rPr lang="en-GB" dirty="0" smtClean="0"/>
              <a:t> e </a:t>
            </a:r>
            <a:r>
              <a:rPr lang="en-GB" dirty="0" err="1" smtClean="0"/>
              <a:t>shoqërisë</a:t>
            </a:r>
            <a:r>
              <a:rPr lang="en-GB" dirty="0" smtClean="0"/>
              <a:t>)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 smtClean="0"/>
              <a:t>kërkojnë</a:t>
            </a:r>
            <a:r>
              <a:rPr lang="en-GB" dirty="0" smtClean="0"/>
              <a:t> </a:t>
            </a:r>
            <a:r>
              <a:rPr lang="en-GB" dirty="0" err="1"/>
              <a:t>goditjen</a:t>
            </a:r>
            <a:r>
              <a:rPr lang="en-GB" dirty="0"/>
              <a:t> e </a:t>
            </a:r>
            <a:r>
              <a:rPr lang="en-GB" dirty="0" err="1"/>
              <a:t>veprimit</a:t>
            </a:r>
            <a:r>
              <a:rPr lang="en-GB" dirty="0"/>
              <a:t> </a:t>
            </a:r>
            <a:r>
              <a:rPr lang="en-GB" dirty="0" err="1"/>
              <a:t>juridik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kryer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/>
              <a:t>kushte</a:t>
            </a:r>
            <a:r>
              <a:rPr lang="en-GB" dirty="0"/>
              <a:t> </a:t>
            </a:r>
            <a:r>
              <a:rPr lang="en-GB" dirty="0" smtClean="0"/>
              <a:t>duke </a:t>
            </a:r>
            <a:r>
              <a:rPr lang="en-GB" dirty="0" err="1" smtClean="0"/>
              <a:t>kërkuar</a:t>
            </a:r>
            <a:r>
              <a:rPr lang="en-GB" dirty="0" smtClean="0"/>
              <a:t> </a:t>
            </a:r>
            <a:r>
              <a:rPr lang="en-GB" dirty="0" err="1" smtClean="0"/>
              <a:t>pavleshmërinë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655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err="1" smtClean="0"/>
              <a:t>Emërimi</a:t>
            </a:r>
            <a:r>
              <a:rPr lang="en-GB" b="1" dirty="0" smtClean="0"/>
              <a:t> </a:t>
            </a:r>
            <a:r>
              <a:rPr lang="en-GB" b="1" dirty="0" err="1"/>
              <a:t>dhe</a:t>
            </a:r>
            <a:r>
              <a:rPr lang="en-GB" b="1" dirty="0"/>
              <a:t> </a:t>
            </a:r>
            <a:r>
              <a:rPr lang="en-GB" b="1" dirty="0" err="1"/>
              <a:t>shkarkimi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Administratorit</a:t>
            </a:r>
            <a:r>
              <a:rPr lang="en-GB" b="1" dirty="0"/>
              <a:t>.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Kriteret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emërimin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a</a:t>
            </a:r>
            <a:r>
              <a:rPr lang="en-GB" dirty="0" err="1" smtClean="0"/>
              <a:t>dministratorit</a:t>
            </a:r>
            <a:r>
              <a:rPr lang="en-GB" dirty="0"/>
              <a:t>:</a:t>
            </a:r>
          </a:p>
          <a:p>
            <a:r>
              <a:rPr lang="en-GB" dirty="0" err="1"/>
              <a:t>Vetem</a:t>
            </a:r>
            <a:r>
              <a:rPr lang="en-GB" dirty="0"/>
              <a:t> </a:t>
            </a:r>
            <a:r>
              <a:rPr lang="en-GB" dirty="0" err="1" smtClean="0"/>
              <a:t>personat</a:t>
            </a:r>
            <a:r>
              <a:rPr lang="en-GB" dirty="0" smtClean="0"/>
              <a:t> </a:t>
            </a:r>
            <a:r>
              <a:rPr lang="en-GB" dirty="0" err="1" smtClean="0"/>
              <a:t>fizik</a:t>
            </a:r>
            <a:r>
              <a:rPr lang="en-GB" dirty="0" smtClean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zotësi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plotë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vepruar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zgjidhen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administrator.</a:t>
            </a:r>
          </a:p>
          <a:p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 smtClean="0"/>
              <a:t>ndalesë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lidhet</a:t>
            </a:r>
            <a:r>
              <a:rPr lang="en-GB" dirty="0"/>
              <a:t> me </a:t>
            </a:r>
            <a:r>
              <a:rPr lang="en-GB" dirty="0" err="1" smtClean="0"/>
              <a:t>shtetësinë</a:t>
            </a:r>
            <a:r>
              <a:rPr lang="en-GB" dirty="0" smtClean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 smtClean="0"/>
              <a:t>gjuhën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 smtClean="0"/>
              <a:t>kërkohet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qënien</a:t>
            </a:r>
            <a:r>
              <a:rPr lang="en-GB" dirty="0" smtClean="0"/>
              <a:t> </a:t>
            </a:r>
            <a:r>
              <a:rPr lang="en-GB" dirty="0"/>
              <a:t>administrator </a:t>
            </a:r>
            <a:r>
              <a:rPr lang="en-GB" dirty="0" err="1"/>
              <a:t>deklarimi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ndonjë</a:t>
            </a:r>
            <a:r>
              <a:rPr lang="en-GB" dirty="0" smtClean="0"/>
              <a:t> </a:t>
            </a:r>
            <a:r>
              <a:rPr lang="en-GB" dirty="0" err="1" smtClean="0"/>
              <a:t>vendqëndrimi</a:t>
            </a:r>
            <a:r>
              <a:rPr lang="en-GB" dirty="0"/>
              <a:t>.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ose</a:t>
            </a:r>
            <a:r>
              <a:rPr lang="en-GB" dirty="0"/>
              <a:t> </a:t>
            </a:r>
            <a:r>
              <a:rPr lang="en-GB" dirty="0" err="1"/>
              <a:t>ajo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pozitën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administratorit</a:t>
            </a:r>
            <a:r>
              <a:rPr lang="en-GB" dirty="0"/>
              <a:t> 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ushtrojnë</a:t>
            </a:r>
            <a:r>
              <a:rPr lang="en-GB" dirty="0" smtClean="0"/>
              <a:t> </a:t>
            </a:r>
            <a:r>
              <a:rPr lang="en-GB" dirty="0" err="1" smtClean="0"/>
              <a:t>detyrën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mënyrë</a:t>
            </a:r>
            <a:r>
              <a:rPr lang="en-GB" dirty="0" smtClean="0"/>
              <a:t> </a:t>
            </a:r>
            <a:r>
              <a:rPr lang="en-GB" dirty="0" err="1"/>
              <a:t>permanente</a:t>
            </a:r>
            <a:r>
              <a:rPr lang="en-GB" dirty="0"/>
              <a:t> </a:t>
            </a:r>
            <a:r>
              <a:rPr lang="en-GB" dirty="0" err="1" smtClean="0"/>
              <a:t>kërkohet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leje</a:t>
            </a:r>
            <a:r>
              <a:rPr lang="en-GB" dirty="0" smtClean="0"/>
              <a:t> </a:t>
            </a:r>
            <a:r>
              <a:rPr lang="en-GB" dirty="0" err="1" smtClean="0"/>
              <a:t>qëndrimi</a:t>
            </a:r>
            <a:r>
              <a:rPr lang="en-GB" dirty="0" smtClean="0"/>
              <a:t> (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ligjeve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emigracionin</a:t>
            </a:r>
            <a:r>
              <a:rPr lang="en-GB" dirty="0" smtClean="0"/>
              <a:t>).</a:t>
            </a:r>
            <a:r>
              <a:rPr lang="en-GB" dirty="0"/>
              <a:t> </a:t>
            </a:r>
          </a:p>
          <a:p>
            <a:r>
              <a:rPr lang="en-GB" dirty="0" err="1"/>
              <a:t>Deklarimi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adrese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administrtorit</a:t>
            </a:r>
            <a:r>
              <a:rPr lang="en-GB" dirty="0"/>
              <a:t> </a:t>
            </a:r>
            <a:r>
              <a:rPr lang="en-GB" dirty="0" err="1" smtClean="0"/>
              <a:t>përveç</a:t>
            </a:r>
            <a:r>
              <a:rPr lang="en-GB" dirty="0" smtClean="0"/>
              <a:t> </a:t>
            </a:r>
            <a:r>
              <a:rPr lang="en-GB" dirty="0" err="1"/>
              <a:t>asaj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/>
              <a:t>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ishte</a:t>
            </a:r>
            <a:r>
              <a:rPr lang="en-GB" dirty="0"/>
              <a:t> e </a:t>
            </a:r>
            <a:r>
              <a:rPr lang="en-GB" dirty="0" err="1" smtClean="0"/>
              <a:t>kërkuar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raste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konfliktit</a:t>
            </a:r>
            <a:r>
              <a:rPr lang="en-GB" dirty="0"/>
              <a:t> </a:t>
            </a:r>
            <a:r>
              <a:rPr lang="en-GB" dirty="0" err="1" smtClean="0"/>
              <a:t>gjyqësor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ketë</a:t>
            </a:r>
            <a:r>
              <a:rPr lang="en-GB" dirty="0" smtClean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shoqërinë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ushtrimit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kompetencave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tij</a:t>
            </a:r>
            <a:r>
              <a:rPr lang="en-GB" dirty="0"/>
              <a:t>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62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Cështjet</a:t>
            </a:r>
            <a:r>
              <a:rPr lang="en-GB" b="1" dirty="0" smtClean="0"/>
              <a:t> </a:t>
            </a:r>
            <a:r>
              <a:rPr lang="en-GB" b="1" dirty="0" err="1" smtClean="0"/>
              <a:t>që</a:t>
            </a:r>
            <a:r>
              <a:rPr lang="en-GB" b="1" dirty="0" smtClean="0"/>
              <a:t> do </a:t>
            </a:r>
            <a:r>
              <a:rPr lang="en-GB" b="1" dirty="0" err="1" smtClean="0"/>
              <a:t>diskutohen</a:t>
            </a:r>
            <a:r>
              <a:rPr lang="en-GB" b="1" dirty="0" smtClean="0"/>
              <a:t>  </a:t>
            </a:r>
            <a:br>
              <a:rPr lang="en-GB" b="1" dirty="0" smtClean="0"/>
            </a:br>
            <a:r>
              <a:rPr lang="en-GB" b="1" dirty="0" smtClean="0"/>
              <a:t>(</a:t>
            </a:r>
            <a:r>
              <a:rPr lang="en-GB" b="1" dirty="0" err="1" smtClean="0"/>
              <a:t>sesioni</a:t>
            </a:r>
            <a:r>
              <a:rPr lang="en-GB" b="1" dirty="0" smtClean="0"/>
              <a:t> </a:t>
            </a:r>
            <a:r>
              <a:rPr lang="en-GB" b="1" dirty="0" err="1" smtClean="0"/>
              <a:t>parë</a:t>
            </a:r>
            <a:r>
              <a:rPr lang="en-GB" b="1" dirty="0" smtClean="0"/>
              <a:t>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Administrimi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përfaqësimi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shoqërive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kapitalit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Natyra</a:t>
            </a:r>
            <a:r>
              <a:rPr lang="en-GB" dirty="0" smtClean="0"/>
              <a:t> </a:t>
            </a:r>
            <a:r>
              <a:rPr lang="en-GB" dirty="0" err="1" smtClean="0"/>
              <a:t>juridke</a:t>
            </a:r>
            <a:r>
              <a:rPr lang="en-GB" dirty="0" smtClean="0"/>
              <a:t> e </a:t>
            </a:r>
            <a:r>
              <a:rPr lang="en-GB" dirty="0" err="1" smtClean="0"/>
              <a:t>organit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adminitrimit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funksionin</a:t>
            </a:r>
            <a:r>
              <a:rPr lang="en-GB" dirty="0" smtClean="0"/>
              <a:t> e </a:t>
            </a:r>
            <a:r>
              <a:rPr lang="en-GB" dirty="0" err="1" smtClean="0"/>
              <a:t>brendëshëm</a:t>
            </a:r>
            <a:r>
              <a:rPr lang="en-GB" dirty="0" smtClean="0"/>
              <a:t>. </a:t>
            </a:r>
            <a:r>
              <a:rPr lang="en-GB" dirty="0" err="1" smtClean="0"/>
              <a:t>Emërimi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shkarkimi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administratorit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Teoritë</a:t>
            </a:r>
            <a:r>
              <a:rPr lang="en-GB" dirty="0" smtClean="0"/>
              <a:t> </a:t>
            </a:r>
            <a:r>
              <a:rPr lang="en-GB" dirty="0" err="1" smtClean="0"/>
              <a:t>dominuese</a:t>
            </a:r>
            <a:r>
              <a:rPr lang="en-GB" dirty="0" smtClean="0"/>
              <a:t> </a:t>
            </a:r>
            <a:r>
              <a:rPr lang="en-GB" dirty="0" err="1" smtClean="0"/>
              <a:t>mbi</a:t>
            </a:r>
            <a:r>
              <a:rPr lang="en-GB" dirty="0" smtClean="0"/>
              <a:t> </a:t>
            </a:r>
            <a:r>
              <a:rPr lang="en-GB" dirty="0" err="1" smtClean="0"/>
              <a:t>përfaqësimin</a:t>
            </a:r>
            <a:r>
              <a:rPr lang="en-GB" dirty="0" smtClean="0"/>
              <a:t> e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ana</a:t>
            </a:r>
            <a:r>
              <a:rPr lang="en-GB" dirty="0" smtClean="0"/>
              <a:t> e </a:t>
            </a:r>
            <a:r>
              <a:rPr lang="en-GB" dirty="0" err="1" smtClean="0"/>
              <a:t>administratorit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pasojat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funksionin</a:t>
            </a:r>
            <a:r>
              <a:rPr lang="en-GB" dirty="0" smtClean="0"/>
              <a:t> e </a:t>
            </a:r>
            <a:r>
              <a:rPr lang="en-GB" dirty="0" err="1" smtClean="0"/>
              <a:t>jashtëm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Përgjegjësitë</a:t>
            </a:r>
            <a:r>
              <a:rPr lang="en-GB" dirty="0" smtClean="0"/>
              <a:t> e </a:t>
            </a:r>
            <a:r>
              <a:rPr lang="en-GB" dirty="0" err="1" smtClean="0"/>
              <a:t>administratorit</a:t>
            </a:r>
            <a:r>
              <a:rPr lang="en-GB" dirty="0" smtClean="0"/>
              <a:t>. </a:t>
            </a:r>
            <a:r>
              <a:rPr lang="en-GB" dirty="0" err="1" smtClean="0"/>
              <a:t>Parakushtet</a:t>
            </a:r>
            <a:r>
              <a:rPr lang="en-GB" dirty="0" smtClean="0"/>
              <a:t> e </a:t>
            </a:r>
            <a:r>
              <a:rPr lang="en-GB" dirty="0" err="1" smtClean="0"/>
              <a:t>përgjegjësisë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pasojat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Kërkimet</a:t>
            </a:r>
            <a:r>
              <a:rPr lang="en-GB" dirty="0" smtClean="0"/>
              <a:t> e </a:t>
            </a:r>
            <a:r>
              <a:rPr lang="en-GB" dirty="0" err="1" smtClean="0"/>
              <a:t>shoqrisë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palëeve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treta</a:t>
            </a:r>
            <a:r>
              <a:rPr lang="en-GB" dirty="0" smtClean="0"/>
              <a:t>.,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drejatat</a:t>
            </a:r>
            <a:r>
              <a:rPr lang="en-GB" dirty="0" smtClean="0"/>
              <a:t> e </a:t>
            </a:r>
            <a:r>
              <a:rPr lang="en-GB" dirty="0" err="1" smtClean="0"/>
              <a:t>ortakëve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pakicës</a:t>
            </a:r>
            <a:r>
              <a:rPr lang="en-GB" dirty="0" smtClean="0"/>
              <a:t> </a:t>
            </a:r>
            <a:r>
              <a:rPr lang="en-GB" dirty="0" err="1" smtClean="0"/>
              <a:t>ndaj</a:t>
            </a:r>
            <a:r>
              <a:rPr lang="en-GB" dirty="0" smtClean="0"/>
              <a:t> </a:t>
            </a:r>
            <a:r>
              <a:rPr lang="en-GB" dirty="0" err="1" smtClean="0"/>
              <a:t>administratorëve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852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Rastet</a:t>
            </a:r>
            <a:r>
              <a:rPr lang="en-GB" b="1" dirty="0" smtClean="0"/>
              <a:t> </a:t>
            </a:r>
            <a:r>
              <a:rPr lang="en-GB" b="1" dirty="0" err="1" smtClean="0"/>
              <a:t>ndaluese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emërimit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administratorit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Rastet</a:t>
            </a:r>
            <a:r>
              <a:rPr lang="en-GB" dirty="0" smtClean="0"/>
              <a:t> </a:t>
            </a:r>
            <a:r>
              <a:rPr lang="en-GB" dirty="0" err="1"/>
              <a:t>ndaluese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emërimit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 smtClean="0"/>
              <a:t>administratorit</a:t>
            </a:r>
            <a:r>
              <a:rPr lang="en-GB" dirty="0" smtClean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ta </a:t>
            </a:r>
            <a:r>
              <a:rPr lang="en-GB" dirty="0" err="1"/>
              <a:t>bëjnë</a:t>
            </a:r>
            <a:r>
              <a:rPr lang="en-GB" dirty="0"/>
              <a:t> </a:t>
            </a:r>
            <a:r>
              <a:rPr lang="en-GB" dirty="0" err="1"/>
              <a:t>mardhënien</a:t>
            </a:r>
            <a:r>
              <a:rPr lang="en-GB" dirty="0"/>
              <a:t> </a:t>
            </a:r>
            <a:r>
              <a:rPr lang="en-GB" dirty="0" err="1"/>
              <a:t>absolutisht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 smtClean="0"/>
              <a:t>pavlefëshme</a:t>
            </a:r>
            <a:r>
              <a:rPr lang="en-GB" dirty="0" smtClean="0"/>
              <a:t> </a:t>
            </a:r>
            <a:r>
              <a:rPr lang="en-GB" dirty="0" err="1" smtClean="0"/>
              <a:t>ndahen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:</a:t>
            </a:r>
            <a:endParaRPr lang="en-GB" dirty="0"/>
          </a:p>
          <a:p>
            <a:r>
              <a:rPr lang="en-GB" dirty="0"/>
              <a:t>a</a:t>
            </a:r>
            <a:r>
              <a:rPr lang="en-GB" dirty="0" smtClean="0"/>
              <a:t>) </a:t>
            </a:r>
            <a:r>
              <a:rPr lang="en-GB" dirty="0" err="1" smtClean="0"/>
              <a:t>Raste</a:t>
            </a:r>
            <a:r>
              <a:rPr lang="en-GB" dirty="0" smtClean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posacme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LSHT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smtClean="0"/>
              <a:t>b) </a:t>
            </a:r>
            <a:r>
              <a:rPr lang="en-GB" dirty="0" err="1" smtClean="0"/>
              <a:t>raste</a:t>
            </a:r>
            <a:r>
              <a:rPr lang="en-GB" dirty="0" smtClean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përgjithëshme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parimeve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drejtës</a:t>
            </a:r>
            <a:r>
              <a:rPr lang="en-GB" dirty="0"/>
              <a:t> </a:t>
            </a:r>
            <a:r>
              <a:rPr lang="en-GB" dirty="0" err="1"/>
              <a:t>civile</a:t>
            </a:r>
            <a:r>
              <a:rPr lang="en-GB" dirty="0"/>
              <a:t>.</a:t>
            </a:r>
          </a:p>
          <a:p>
            <a:r>
              <a:rPr lang="en-GB" dirty="0" err="1"/>
              <a:t>Statuti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parashikojë</a:t>
            </a:r>
            <a:r>
              <a:rPr lang="en-GB" dirty="0"/>
              <a:t> </a:t>
            </a:r>
            <a:r>
              <a:rPr lang="en-GB" dirty="0" err="1"/>
              <a:t>kritere</a:t>
            </a:r>
            <a:r>
              <a:rPr lang="en-GB" dirty="0"/>
              <a:t> </a:t>
            </a:r>
            <a:r>
              <a:rPr lang="en-GB" dirty="0" err="1"/>
              <a:t>ndaluese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emërimin</a:t>
            </a:r>
            <a:r>
              <a:rPr lang="en-GB" dirty="0"/>
              <a:t> e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smtClean="0"/>
              <a:t>p.sh </a:t>
            </a:r>
            <a:r>
              <a:rPr lang="en-GB" dirty="0" err="1"/>
              <a:t>mosha</a:t>
            </a:r>
            <a:r>
              <a:rPr lang="en-GB" dirty="0"/>
              <a:t>, </a:t>
            </a:r>
            <a:r>
              <a:rPr lang="en-GB" dirty="0" err="1"/>
              <a:t>gjendja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/>
              <a:t>etj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238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err="1" smtClean="0"/>
              <a:t>Roli</a:t>
            </a:r>
            <a:r>
              <a:rPr lang="en-GB" b="1" dirty="0" smtClean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rregullave</a:t>
            </a:r>
            <a:r>
              <a:rPr lang="en-GB" b="1" dirty="0"/>
              <a:t> </a:t>
            </a:r>
            <a:r>
              <a:rPr lang="en-GB" b="1" dirty="0" err="1" smtClean="0"/>
              <a:t>statutore</a:t>
            </a:r>
            <a:r>
              <a:rPr lang="en-GB" b="1" dirty="0" smtClean="0"/>
              <a:t>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emërimin</a:t>
            </a:r>
            <a:r>
              <a:rPr lang="en-GB" b="1" dirty="0" smtClean="0"/>
              <a:t> </a:t>
            </a:r>
            <a:r>
              <a:rPr lang="en-GB" b="1" dirty="0"/>
              <a:t>e </a:t>
            </a:r>
            <a:r>
              <a:rPr lang="en-GB" b="1" dirty="0" err="1"/>
              <a:t>administratorit</a:t>
            </a:r>
            <a:r>
              <a:rPr lang="en-GB" b="1" dirty="0"/>
              <a:t>.</a:t>
            </a:r>
            <a:r>
              <a:rPr lang="en-GB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Si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shpk</a:t>
            </a:r>
            <a:r>
              <a:rPr lang="en-GB" dirty="0"/>
              <a:t> </a:t>
            </a:r>
            <a:r>
              <a:rPr lang="en-GB" dirty="0" err="1"/>
              <a:t>ashtu</a:t>
            </a:r>
            <a:r>
              <a:rPr lang="en-GB" dirty="0"/>
              <a:t> </a:t>
            </a:r>
            <a:r>
              <a:rPr lang="en-GB" dirty="0" err="1"/>
              <a:t>edhe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sha</a:t>
            </a:r>
            <a:r>
              <a:rPr lang="en-GB" dirty="0"/>
              <a:t>, LSHT </a:t>
            </a:r>
            <a:r>
              <a:rPr lang="en-GB" dirty="0" err="1" smtClean="0"/>
              <a:t>bënë</a:t>
            </a:r>
            <a:r>
              <a:rPr lang="en-GB" dirty="0" smtClean="0"/>
              <a:t> </a:t>
            </a:r>
            <a:r>
              <a:rPr lang="en-GB" dirty="0" err="1" smtClean="0"/>
              <a:t>dallimin</a:t>
            </a:r>
            <a:r>
              <a:rPr lang="en-GB" dirty="0" smtClean="0"/>
              <a:t> </a:t>
            </a:r>
            <a:r>
              <a:rPr lang="en-GB" dirty="0"/>
              <a:t>midis </a:t>
            </a:r>
            <a:r>
              <a:rPr lang="en-GB" dirty="0" err="1"/>
              <a:t>rregullave</a:t>
            </a:r>
            <a:r>
              <a:rPr lang="en-GB" dirty="0"/>
              <a:t> </a:t>
            </a:r>
            <a:r>
              <a:rPr lang="en-GB" dirty="0" err="1"/>
              <a:t>statutore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emërimin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lidh</a:t>
            </a:r>
            <a:r>
              <a:rPr lang="en-GB" dirty="0" smtClean="0"/>
              <a:t> me </a:t>
            </a:r>
            <a:r>
              <a:rPr lang="en-GB" dirty="0" err="1" smtClean="0"/>
              <a:t>shoqërinë</a:t>
            </a:r>
            <a:r>
              <a:rPr lang="en-GB" dirty="0" smtClean="0"/>
              <a:t> (</a:t>
            </a:r>
            <a:r>
              <a:rPr lang="en-GB" dirty="0" err="1" smtClean="0"/>
              <a:t>kontrata</a:t>
            </a:r>
            <a:r>
              <a:rPr lang="en-GB" dirty="0" smtClean="0"/>
              <a:t> e </a:t>
            </a:r>
            <a:r>
              <a:rPr lang="en-GB" dirty="0" err="1" smtClean="0"/>
              <a:t>shërbimit</a:t>
            </a:r>
            <a:r>
              <a:rPr lang="en-GB" dirty="0" smtClean="0"/>
              <a:t>).</a:t>
            </a:r>
            <a:r>
              <a:rPr lang="en-GB" dirty="0"/>
              <a:t> </a:t>
            </a:r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rastin</a:t>
            </a:r>
            <a:r>
              <a:rPr lang="en-GB" dirty="0"/>
              <a:t> e </a:t>
            </a:r>
            <a:r>
              <a:rPr lang="en-GB" dirty="0" err="1" smtClean="0"/>
              <a:t>rregullave</a:t>
            </a:r>
            <a:r>
              <a:rPr lang="en-GB" dirty="0" smtClean="0"/>
              <a:t> </a:t>
            </a:r>
            <a:r>
              <a:rPr lang="en-GB" dirty="0" err="1"/>
              <a:t>statutore</a:t>
            </a:r>
            <a:r>
              <a:rPr lang="en-GB" dirty="0"/>
              <a:t> </a:t>
            </a:r>
            <a:r>
              <a:rPr lang="en-GB" dirty="0" err="1"/>
              <a:t>duhet</a:t>
            </a:r>
            <a:r>
              <a:rPr lang="en-GB" dirty="0"/>
              <a:t> </a:t>
            </a:r>
            <a:r>
              <a:rPr lang="en-GB" dirty="0" err="1" smtClean="0"/>
              <a:t>marë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konsiderate</a:t>
            </a:r>
            <a:r>
              <a:rPr lang="en-GB" dirty="0"/>
              <a:t> </a:t>
            </a:r>
            <a:r>
              <a:rPr lang="en-GB" dirty="0" err="1"/>
              <a:t>fakti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parashikimit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rregullave</a:t>
            </a:r>
            <a:r>
              <a:rPr lang="en-GB" dirty="0" smtClean="0"/>
              <a:t> </a:t>
            </a:r>
            <a:r>
              <a:rPr lang="en-GB" dirty="0" err="1"/>
              <a:t>specifike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emërimin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administratorit</a:t>
            </a:r>
            <a:r>
              <a:rPr lang="en-GB" dirty="0" smtClean="0"/>
              <a:t>, </a:t>
            </a:r>
            <a:r>
              <a:rPr lang="en-GB" dirty="0" err="1" smtClean="0"/>
              <a:t>tej</a:t>
            </a:r>
            <a:r>
              <a:rPr lang="en-GB" dirty="0" smtClean="0"/>
              <a:t> </a:t>
            </a:r>
            <a:r>
              <a:rPr lang="en-GB" dirty="0" err="1" smtClean="0"/>
              <a:t>atyre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parashikuara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ligj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/>
              <a:t>Rregullat</a:t>
            </a:r>
            <a:r>
              <a:rPr lang="en-GB" dirty="0"/>
              <a:t> </a:t>
            </a:r>
            <a:r>
              <a:rPr lang="en-GB" dirty="0" err="1"/>
              <a:t>statutore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duhet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vijnë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kundërshtim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normat</a:t>
            </a:r>
            <a:r>
              <a:rPr lang="en-GB" dirty="0"/>
              <a:t> e LSHT. </a:t>
            </a:r>
            <a:r>
              <a:rPr lang="en-GB" dirty="0" smtClean="0"/>
              <a:t>P.sh </a:t>
            </a:r>
            <a:r>
              <a:rPr lang="en-GB" dirty="0" err="1"/>
              <a:t>statuti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zvogëlojë</a:t>
            </a:r>
            <a:r>
              <a:rPr lang="en-GB" dirty="0" smtClean="0"/>
              <a:t> </a:t>
            </a:r>
            <a:r>
              <a:rPr lang="en-GB" dirty="0" err="1"/>
              <a:t>quorumin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emërimin</a:t>
            </a:r>
            <a:r>
              <a:rPr lang="en-GB" dirty="0" smtClean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shkarkimin</a:t>
            </a:r>
            <a:r>
              <a:rPr lang="en-GB" dirty="0"/>
              <a:t> e </a:t>
            </a:r>
            <a:r>
              <a:rPr lang="en-GB" dirty="0" err="1"/>
              <a:t>administratorit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ana</a:t>
            </a:r>
            <a:r>
              <a:rPr lang="en-GB" dirty="0" smtClean="0"/>
              <a:t> </a:t>
            </a:r>
            <a:r>
              <a:rPr lang="en-GB" dirty="0" err="1" smtClean="0"/>
              <a:t>tjetër</a:t>
            </a:r>
            <a:r>
              <a:rPr lang="en-GB" dirty="0" smtClean="0"/>
              <a:t>, </a:t>
            </a:r>
            <a:r>
              <a:rPr lang="en-GB" dirty="0" err="1"/>
              <a:t>s</a:t>
            </a:r>
            <a:r>
              <a:rPr lang="en-GB" dirty="0" err="1" smtClean="0"/>
              <a:t>tatuti</a:t>
            </a:r>
            <a:r>
              <a:rPr lang="en-GB" dirty="0" smtClean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risë</a:t>
            </a:r>
            <a:r>
              <a:rPr lang="en-GB" dirty="0" smtClean="0"/>
              <a:t> </a:t>
            </a:r>
            <a:r>
              <a:rPr lang="en-GB" dirty="0" err="1"/>
              <a:t>quorumin</a:t>
            </a:r>
            <a:r>
              <a:rPr lang="en-GB" dirty="0"/>
              <a:t> e </a:t>
            </a:r>
            <a:r>
              <a:rPr lang="en-GB" dirty="0" err="1" smtClean="0"/>
              <a:t>emërimit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/>
              <a:t>shkarkimit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tij</a:t>
            </a:r>
            <a:r>
              <a:rPr lang="en-GB" dirty="0"/>
              <a:t>. </a:t>
            </a:r>
            <a:r>
              <a:rPr lang="en-GB" dirty="0" err="1"/>
              <a:t>Kjo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ti</a:t>
            </a:r>
            <a:r>
              <a:rPr lang="en-GB" dirty="0"/>
              <a:t> </a:t>
            </a:r>
            <a:r>
              <a:rPr lang="en-GB" dirty="0" err="1" smtClean="0"/>
              <a:t>dhënë</a:t>
            </a:r>
            <a:r>
              <a:rPr lang="en-GB" dirty="0" smtClean="0"/>
              <a:t> </a:t>
            </a:r>
            <a:r>
              <a:rPr lang="en-GB" dirty="0" err="1" smtClean="0"/>
              <a:t>hapësirë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vendimarje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administrim</a:t>
            </a:r>
            <a:r>
              <a:rPr lang="en-GB" dirty="0" smtClean="0"/>
              <a:t> </a:t>
            </a:r>
            <a:r>
              <a:rPr lang="en-GB" dirty="0" err="1"/>
              <a:t>interesave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pakicës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shoqëri</a:t>
            </a:r>
            <a:r>
              <a:rPr lang="en-GB" dirty="0"/>
              <a:t>. </a:t>
            </a:r>
          </a:p>
          <a:p>
            <a:r>
              <a:rPr lang="en-GB" dirty="0" err="1" smtClean="0"/>
              <a:t>Përcaktimi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rregullave</a:t>
            </a:r>
            <a:r>
              <a:rPr lang="en-GB" dirty="0"/>
              <a:t> </a:t>
            </a:r>
            <a:r>
              <a:rPr lang="en-GB" dirty="0" err="1" smtClean="0"/>
              <a:t>shtesë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statut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emërimin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administratorit</a:t>
            </a:r>
            <a:r>
              <a:rPr lang="en-GB" dirty="0"/>
              <a:t>, </a:t>
            </a:r>
            <a:r>
              <a:rPr lang="en-GB" dirty="0" err="1" smtClean="0"/>
              <a:t>mund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shmang</a:t>
            </a:r>
            <a:r>
              <a:rPr lang="en-GB" dirty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 smtClean="0"/>
              <a:t>kohë</a:t>
            </a:r>
            <a:r>
              <a:rPr lang="en-GB" dirty="0" smtClean="0"/>
              <a:t> </a:t>
            </a:r>
            <a:r>
              <a:rPr lang="en-GB" dirty="0" err="1"/>
              <a:t>kolapsin</a:t>
            </a:r>
            <a:r>
              <a:rPr lang="en-GB" dirty="0"/>
              <a:t> </a:t>
            </a:r>
            <a:r>
              <a:rPr lang="en-GB" dirty="0" err="1"/>
              <a:t>juridik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funksionimit</a:t>
            </a:r>
            <a:r>
              <a:rPr lang="en-GB" dirty="0" smtClean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, </a:t>
            </a:r>
            <a:r>
              <a:rPr lang="en-GB" dirty="0" err="1" smtClean="0"/>
              <a:t>kjo</a:t>
            </a:r>
            <a:r>
              <a:rPr lang="en-GB" dirty="0" smtClean="0"/>
              <a:t> </a:t>
            </a:r>
            <a:r>
              <a:rPr lang="en-GB" dirty="0" err="1" smtClean="0"/>
              <a:t>sidomos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shoqëritë</a:t>
            </a:r>
            <a:r>
              <a:rPr lang="en-GB" dirty="0" smtClean="0"/>
              <a:t> </a:t>
            </a:r>
            <a:r>
              <a:rPr lang="en-GB" dirty="0" err="1" smtClean="0"/>
              <a:t>ku</a:t>
            </a:r>
            <a:r>
              <a:rPr lang="en-GB" dirty="0" smtClean="0"/>
              <a:t> </a:t>
            </a:r>
            <a:r>
              <a:rPr lang="en-GB" dirty="0" err="1" smtClean="0"/>
              <a:t>vendimarja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e </a:t>
            </a:r>
            <a:r>
              <a:rPr lang="en-GB" dirty="0" err="1" smtClean="0"/>
              <a:t>balancuar</a:t>
            </a:r>
            <a:r>
              <a:rPr lang="en-GB" dirty="0" smtClean="0"/>
              <a:t> (50% </a:t>
            </a:r>
            <a:r>
              <a:rPr lang="en-GB" dirty="0"/>
              <a:t>me </a:t>
            </a:r>
            <a:r>
              <a:rPr lang="en-GB" dirty="0" smtClean="0"/>
              <a:t>50%).</a:t>
            </a: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675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err="1" smtClean="0"/>
              <a:t>Koha</a:t>
            </a:r>
            <a:r>
              <a:rPr lang="en-GB" b="1" dirty="0" smtClean="0"/>
              <a:t> </a:t>
            </a:r>
            <a:r>
              <a:rPr lang="en-GB" b="1" dirty="0"/>
              <a:t>e </a:t>
            </a:r>
            <a:r>
              <a:rPr lang="en-GB" b="1" dirty="0" err="1" smtClean="0"/>
              <a:t>qëndrimit</a:t>
            </a:r>
            <a:r>
              <a:rPr lang="en-GB" b="1" dirty="0" smtClean="0"/>
              <a:t>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detyrë</a:t>
            </a:r>
            <a:r>
              <a:rPr lang="en-GB" b="1" dirty="0" smtClean="0"/>
              <a:t>.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Koha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qëndrimit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detyrë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administratorit</a:t>
            </a:r>
            <a:r>
              <a:rPr lang="en-GB" dirty="0" smtClean="0"/>
              <a:t> </a:t>
            </a:r>
            <a:r>
              <a:rPr lang="en-GB" dirty="0" err="1" smtClean="0"/>
              <a:t>ëshhë</a:t>
            </a:r>
            <a:r>
              <a:rPr lang="en-GB" dirty="0" smtClean="0"/>
              <a:t> </a:t>
            </a:r>
            <a:r>
              <a:rPr lang="en-GB" dirty="0" err="1" smtClean="0"/>
              <a:t>parashikuar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ligj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nenet</a:t>
            </a:r>
            <a:r>
              <a:rPr lang="en-GB" dirty="0" smtClean="0"/>
              <a:t> 95 </a:t>
            </a:r>
            <a:r>
              <a:rPr lang="en-GB" dirty="0" err="1" smtClean="0"/>
              <a:t>pika</a:t>
            </a:r>
            <a:r>
              <a:rPr lang="en-GB" dirty="0" smtClean="0"/>
              <a:t> 1 </a:t>
            </a:r>
            <a:r>
              <a:rPr lang="en-GB" dirty="0" err="1" smtClean="0"/>
              <a:t>dhe</a:t>
            </a:r>
            <a:r>
              <a:rPr lang="en-GB" dirty="0" smtClean="0"/>
              <a:t> 158 </a:t>
            </a:r>
            <a:r>
              <a:rPr lang="en-GB" dirty="0" err="1" smtClean="0"/>
              <a:t>pika</a:t>
            </a:r>
            <a:r>
              <a:rPr lang="en-GB" dirty="0" smtClean="0"/>
              <a:t> 1).</a:t>
            </a:r>
            <a:endParaRPr lang="en-GB" b="1" dirty="0" smtClean="0"/>
          </a:p>
          <a:p>
            <a:r>
              <a:rPr lang="en-GB" dirty="0" err="1" smtClean="0"/>
              <a:t>Dispozitat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statutit</a:t>
            </a:r>
            <a:r>
              <a:rPr lang="en-GB" dirty="0" smtClean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parashikojnë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kohë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/>
              <a:t> </a:t>
            </a:r>
            <a:r>
              <a:rPr lang="en-GB" dirty="0" err="1" smtClean="0"/>
              <a:t>ndryshme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ajo</a:t>
            </a:r>
            <a:r>
              <a:rPr lang="en-GB" dirty="0"/>
              <a:t> e </a:t>
            </a:r>
            <a:r>
              <a:rPr lang="en-GB" dirty="0" err="1"/>
              <a:t>parashikuar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ligj</a:t>
            </a:r>
            <a:r>
              <a:rPr lang="en-GB" dirty="0" smtClean="0"/>
              <a:t>, 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 smtClean="0"/>
              <a:t>gjithmonë</a:t>
            </a:r>
            <a:r>
              <a:rPr lang="en-GB" dirty="0" smtClean="0"/>
              <a:t> me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afat</a:t>
            </a:r>
            <a:r>
              <a:rPr lang="en-GB" dirty="0"/>
              <a:t> </a:t>
            </a:r>
            <a:r>
              <a:rPr lang="en-GB" dirty="0" err="1"/>
              <a:t>jo</a:t>
            </a:r>
            <a:r>
              <a:rPr lang="en-GB" dirty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gjatë</a:t>
            </a:r>
            <a:r>
              <a:rPr lang="en-GB" dirty="0" smtClean="0"/>
              <a:t> se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ligjor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dirty="0" smtClean="0"/>
              <a:t>Duke </a:t>
            </a:r>
            <a:r>
              <a:rPr lang="en-GB" dirty="0" err="1" smtClean="0"/>
              <a:t>marë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konsiderate</a:t>
            </a:r>
            <a:r>
              <a:rPr lang="en-GB" dirty="0"/>
              <a:t> </a:t>
            </a:r>
            <a:r>
              <a:rPr lang="en-GB" dirty="0" err="1"/>
              <a:t>afatin</a:t>
            </a:r>
            <a:r>
              <a:rPr lang="en-GB" dirty="0"/>
              <a:t> e </a:t>
            </a:r>
            <a:r>
              <a:rPr lang="en-GB" dirty="0" err="1" smtClean="0"/>
              <a:t>qëndrimit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detyrë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ligjit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 smtClean="0"/>
              <a:t>statutit</a:t>
            </a:r>
            <a:r>
              <a:rPr lang="en-GB" dirty="0" smtClean="0"/>
              <a:t>, </a:t>
            </a:r>
            <a:r>
              <a:rPr lang="en-GB" dirty="0" err="1" smtClean="0"/>
              <a:t>duhet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bëjmë</a:t>
            </a:r>
            <a:r>
              <a:rPr lang="en-GB" dirty="0" smtClean="0"/>
              <a:t> </a:t>
            </a:r>
            <a:r>
              <a:rPr lang="en-GB" dirty="0" err="1" smtClean="0"/>
              <a:t>kujdes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bëjmë</a:t>
            </a:r>
            <a:r>
              <a:rPr lang="en-GB" dirty="0" smtClean="0"/>
              <a:t> </a:t>
            </a:r>
            <a:r>
              <a:rPr lang="en-GB" dirty="0" err="1"/>
              <a:t>dallim</a:t>
            </a:r>
            <a:r>
              <a:rPr lang="en-GB" dirty="0"/>
              <a:t> </a:t>
            </a:r>
            <a:r>
              <a:rPr lang="en-GB" dirty="0" smtClean="0"/>
              <a:t>: </a:t>
            </a:r>
            <a:r>
              <a:rPr lang="en-GB" b="1" dirty="0" smtClean="0"/>
              <a:t>a) </a:t>
            </a:r>
            <a:r>
              <a:rPr lang="en-GB" dirty="0" smtClean="0"/>
              <a:t>midis </a:t>
            </a:r>
            <a:r>
              <a:rPr lang="en-GB" dirty="0" err="1"/>
              <a:t>largimit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tij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detyra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zbatimit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principit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shkarkimit</a:t>
            </a:r>
            <a:r>
              <a:rPr lang="en-GB" dirty="0"/>
              <a:t> 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organi</a:t>
            </a:r>
            <a:r>
              <a:rPr lang="en-GB" dirty="0"/>
              <a:t> </a:t>
            </a:r>
            <a:r>
              <a:rPr lang="en-GB" dirty="0" err="1"/>
              <a:t>kompetent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b="1" dirty="0" smtClean="0"/>
              <a:t>b) </a:t>
            </a:r>
            <a:r>
              <a:rPr lang="en-GB" dirty="0" err="1" smtClean="0"/>
              <a:t>largimit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tij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detyra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 smtClean="0"/>
              <a:t>përfundimit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shërbimit</a:t>
            </a:r>
            <a:r>
              <a:rPr lang="en-GB" dirty="0"/>
              <a:t>.</a:t>
            </a:r>
          </a:p>
          <a:p>
            <a:r>
              <a:rPr lang="en-GB" dirty="0" err="1"/>
              <a:t>Shkarkimi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detyra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ndodhë</a:t>
            </a:r>
            <a:r>
              <a:rPr lang="en-GB" dirty="0"/>
              <a:t> 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 smtClean="0"/>
              <a:t>kohë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pa </a:t>
            </a:r>
            <a:r>
              <a:rPr lang="en-GB" dirty="0" err="1" smtClean="0"/>
              <a:t>asnjë</a:t>
            </a:r>
            <a:r>
              <a:rPr lang="en-GB" dirty="0" smtClean="0"/>
              <a:t>  </a:t>
            </a:r>
            <a:r>
              <a:rPr lang="en-GB" dirty="0" err="1" smtClean="0"/>
              <a:t>shkak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nenet</a:t>
            </a:r>
            <a:r>
              <a:rPr lang="en-GB" dirty="0" smtClean="0"/>
              <a:t> 95 </a:t>
            </a:r>
            <a:r>
              <a:rPr lang="en-GB" dirty="0" err="1" smtClean="0"/>
              <a:t>pika</a:t>
            </a:r>
            <a:r>
              <a:rPr lang="en-GB" dirty="0" smtClean="0"/>
              <a:t> 6, 158 </a:t>
            </a:r>
            <a:r>
              <a:rPr lang="en-GB" dirty="0" err="1" smtClean="0"/>
              <a:t>pika</a:t>
            </a:r>
            <a:r>
              <a:rPr lang="en-GB" dirty="0" smtClean="0"/>
              <a:t> </a:t>
            </a:r>
            <a:r>
              <a:rPr lang="en-GB" dirty="0"/>
              <a:t> </a:t>
            </a:r>
            <a:r>
              <a:rPr lang="en-GB" dirty="0" smtClean="0"/>
              <a:t>7 </a:t>
            </a:r>
            <a:r>
              <a:rPr lang="en-GB" dirty="0" err="1" smtClean="0"/>
              <a:t>dhe</a:t>
            </a:r>
            <a:r>
              <a:rPr lang="en-GB" dirty="0" smtClean="0"/>
              <a:t> 167 </a:t>
            </a:r>
            <a:r>
              <a:rPr lang="en-GB" dirty="0" err="1" smtClean="0"/>
              <a:t>pika</a:t>
            </a:r>
            <a:r>
              <a:rPr lang="en-GB" dirty="0" smtClean="0"/>
              <a:t> 2).</a:t>
            </a:r>
            <a:endParaRPr lang="en-GB" dirty="0"/>
          </a:p>
          <a:p>
            <a:r>
              <a:rPr lang="en-GB" dirty="0" err="1"/>
              <a:t>Shkarkimi</a:t>
            </a:r>
            <a:r>
              <a:rPr lang="en-GB" dirty="0"/>
              <a:t> </a:t>
            </a:r>
            <a:r>
              <a:rPr lang="en-GB" dirty="0" err="1" smtClean="0"/>
              <a:t>arrihet</a:t>
            </a:r>
            <a:r>
              <a:rPr lang="en-GB" dirty="0" smtClean="0"/>
              <a:t> me </a:t>
            </a:r>
            <a:r>
              <a:rPr lang="en-GB" dirty="0" err="1" smtClean="0"/>
              <a:t>shumicë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zakonëshme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organit</a:t>
            </a:r>
            <a:r>
              <a:rPr lang="en-GB" dirty="0" smtClean="0"/>
              <a:t> </a:t>
            </a:r>
            <a:r>
              <a:rPr lang="en-GB" dirty="0" err="1" smtClean="0"/>
              <a:t>komeptent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 err="1"/>
              <a:t>S</a:t>
            </a:r>
            <a:r>
              <a:rPr lang="en-GB" dirty="0" err="1" smtClean="0"/>
              <a:t>tatuti</a:t>
            </a:r>
            <a:r>
              <a:rPr lang="en-GB" dirty="0" smtClean="0"/>
              <a:t> </a:t>
            </a:r>
            <a:r>
              <a:rPr lang="en-GB" dirty="0" err="1"/>
              <a:t>m</a:t>
            </a:r>
            <a:r>
              <a:rPr lang="en-GB" dirty="0" err="1" smtClean="0"/>
              <a:t>und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parashikonë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shumicë</a:t>
            </a:r>
            <a:r>
              <a:rPr lang="en-GB" dirty="0" smtClean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madhe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tillë</a:t>
            </a:r>
            <a:r>
              <a:rPr lang="en-GB" dirty="0" smtClean="0"/>
              <a:t> </a:t>
            </a:r>
            <a:r>
              <a:rPr lang="en-GB" dirty="0" err="1"/>
              <a:t>ashtu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rastin</a:t>
            </a:r>
            <a:r>
              <a:rPr lang="en-GB" dirty="0"/>
              <a:t> e </a:t>
            </a:r>
            <a:r>
              <a:rPr lang="en-GB" dirty="0" err="1" smtClean="0"/>
              <a:t>emërimit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tij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326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Pyetje</a:t>
            </a:r>
            <a:r>
              <a:rPr lang="en-GB" b="1" dirty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/>
              <a:t>diskutim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 smtClean="0"/>
              <a:t>pjesë</a:t>
            </a:r>
            <a:r>
              <a:rPr lang="en-GB" dirty="0" smtClean="0"/>
              <a:t> </a:t>
            </a:r>
            <a:r>
              <a:rPr lang="en-GB" dirty="0" err="1"/>
              <a:t>administratori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shkarkimin</a:t>
            </a:r>
            <a:r>
              <a:rPr lang="en-GB" dirty="0"/>
              <a:t> e </a:t>
            </a:r>
            <a:r>
              <a:rPr lang="en-GB" dirty="0" err="1"/>
              <a:t>tij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mbledhjen</a:t>
            </a:r>
            <a:r>
              <a:rPr lang="en-GB" dirty="0"/>
              <a:t> e </a:t>
            </a:r>
            <a:r>
              <a:rPr lang="en-GB" dirty="0" err="1" smtClean="0"/>
              <a:t>organit</a:t>
            </a:r>
            <a:r>
              <a:rPr lang="en-GB" dirty="0" smtClean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njëkohësisht</a:t>
            </a:r>
            <a:r>
              <a:rPr lang="en-GB" dirty="0" smtClean="0"/>
              <a:t> </a:t>
            </a:r>
            <a:r>
              <a:rPr lang="en-GB" dirty="0" err="1"/>
              <a:t>edhe</a:t>
            </a:r>
            <a:r>
              <a:rPr lang="en-GB" dirty="0"/>
              <a:t> </a:t>
            </a:r>
            <a:r>
              <a:rPr lang="en-GB" dirty="0" err="1" smtClean="0"/>
              <a:t>ortakë</a:t>
            </a:r>
            <a:r>
              <a:rPr lang="en-GB" dirty="0" smtClean="0"/>
              <a:t>/</a:t>
            </a:r>
            <a:r>
              <a:rPr lang="en-GB" dirty="0" err="1" smtClean="0"/>
              <a:t>aksioner</a:t>
            </a:r>
            <a:r>
              <a:rPr lang="en-GB" dirty="0" smtClean="0"/>
              <a:t> </a:t>
            </a:r>
            <a:r>
              <a:rPr lang="en-GB" dirty="0" err="1" smtClean="0"/>
              <a:t>apo</a:t>
            </a:r>
            <a:r>
              <a:rPr lang="en-GB" dirty="0" smtClean="0"/>
              <a:t> </a:t>
            </a:r>
            <a:r>
              <a:rPr lang="en-GB" dirty="0" err="1" smtClean="0"/>
              <a:t>anëtar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këshilliti</a:t>
            </a:r>
            <a:r>
              <a:rPr lang="en-GB" dirty="0" smtClean="0"/>
              <a:t> </a:t>
            </a:r>
            <a:r>
              <a:rPr lang="en-GB" dirty="0" err="1" smtClean="0"/>
              <a:t>administrimit</a:t>
            </a:r>
            <a:r>
              <a:rPr lang="en-GB" dirty="0" smtClean="0"/>
              <a:t>/</a:t>
            </a:r>
            <a:r>
              <a:rPr lang="en-GB" dirty="0" err="1" smtClean="0"/>
              <a:t>këshillit</a:t>
            </a:r>
            <a:r>
              <a:rPr lang="en-GB" dirty="0" smtClean="0"/>
              <a:t> </a:t>
            </a:r>
            <a:r>
              <a:rPr lang="en-GB" dirty="0" err="1" smtClean="0"/>
              <a:t>mbikqërës</a:t>
            </a:r>
            <a:r>
              <a:rPr lang="en-GB" dirty="0" smtClean="0"/>
              <a:t>?</a:t>
            </a:r>
            <a:endParaRPr lang="en-GB" dirty="0"/>
          </a:p>
          <a:p>
            <a:r>
              <a:rPr lang="en-GB" dirty="0" err="1"/>
              <a:t>Pra</a:t>
            </a:r>
            <a:r>
              <a:rPr lang="en-GB" dirty="0"/>
              <a:t> a </a:t>
            </a:r>
            <a:r>
              <a:rPr lang="en-GB" dirty="0" err="1" smtClean="0"/>
              <a:t>zbatohen</a:t>
            </a:r>
            <a:r>
              <a:rPr lang="en-GB" dirty="0" smtClean="0"/>
              <a:t> </a:t>
            </a:r>
            <a:r>
              <a:rPr lang="en-GB" dirty="0" err="1"/>
              <a:t>kriteret</a:t>
            </a:r>
            <a:r>
              <a:rPr lang="en-GB" dirty="0"/>
              <a:t> </a:t>
            </a:r>
            <a:r>
              <a:rPr lang="en-GB" dirty="0" err="1"/>
              <a:t>ndaluese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parashikuara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nenin</a:t>
            </a:r>
            <a:r>
              <a:rPr lang="en-GB" dirty="0"/>
              <a:t> 89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shpk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smtClean="0"/>
              <a:t>148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sha</a:t>
            </a:r>
            <a:r>
              <a:rPr lang="en-GB" dirty="0"/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76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Përgjigje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Administratori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njëkohësisht</a:t>
            </a:r>
            <a:r>
              <a:rPr lang="en-GB" dirty="0" smtClean="0"/>
              <a:t> </a:t>
            </a:r>
            <a:r>
              <a:rPr lang="en-GB" dirty="0" err="1"/>
              <a:t>edhe</a:t>
            </a:r>
            <a:r>
              <a:rPr lang="en-GB" dirty="0"/>
              <a:t> </a:t>
            </a:r>
            <a:r>
              <a:rPr lang="en-GB" dirty="0" err="1"/>
              <a:t>ortak</a:t>
            </a:r>
            <a:r>
              <a:rPr lang="en-GB" dirty="0"/>
              <a:t>/</a:t>
            </a:r>
            <a:r>
              <a:rPr lang="en-GB" dirty="0" err="1"/>
              <a:t>aksioner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 smtClean="0"/>
              <a:t>pjesë</a:t>
            </a:r>
            <a:r>
              <a:rPr lang="en-GB" dirty="0" smtClean="0"/>
              <a:t> </a:t>
            </a:r>
            <a:r>
              <a:rPr lang="en-GB" dirty="0" err="1"/>
              <a:t>mbledhjen</a:t>
            </a:r>
            <a:r>
              <a:rPr lang="en-GB" dirty="0"/>
              <a:t> e </a:t>
            </a:r>
            <a:r>
              <a:rPr lang="en-GB" dirty="0" err="1" smtClean="0"/>
              <a:t>organit</a:t>
            </a:r>
            <a:r>
              <a:rPr lang="en-GB" dirty="0" smtClean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vendos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largimin</a:t>
            </a:r>
            <a:r>
              <a:rPr lang="en-GB" dirty="0" smtClean="0"/>
              <a:t> e </a:t>
            </a:r>
            <a:r>
              <a:rPr lang="en-GB" dirty="0" err="1" smtClean="0"/>
              <a:t>tij</a:t>
            </a:r>
            <a:r>
              <a:rPr lang="en-GB" dirty="0" smtClean="0"/>
              <a:t> 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smtClean="0"/>
              <a:t>se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ka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drejtë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votojë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/>
              <a:t>Dispozitat</a:t>
            </a:r>
            <a:r>
              <a:rPr lang="en-GB" dirty="0"/>
              <a:t> e </a:t>
            </a:r>
            <a:r>
              <a:rPr lang="en-GB" dirty="0" err="1"/>
              <a:t>nenit</a:t>
            </a:r>
            <a:r>
              <a:rPr lang="en-GB" dirty="0"/>
              <a:t> 89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smtClean="0"/>
              <a:t>148 </a:t>
            </a:r>
            <a:r>
              <a:rPr lang="en-GB" dirty="0" err="1" smtClean="0"/>
              <a:t>nuk</a:t>
            </a:r>
            <a:r>
              <a:rPr lang="en-GB" dirty="0" smtClean="0"/>
              <a:t> </a:t>
            </a:r>
            <a:r>
              <a:rPr lang="en-GB" dirty="0" err="1"/>
              <a:t>zbatohen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tillë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6630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Parashikimet</a:t>
            </a:r>
            <a:r>
              <a:rPr lang="en-GB" b="1" dirty="0" smtClean="0"/>
              <a:t> </a:t>
            </a:r>
            <a:r>
              <a:rPr lang="en-GB" b="1" dirty="0" err="1" smtClean="0"/>
              <a:t>statutore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 smtClean="0"/>
              <a:t>shkarkimin</a:t>
            </a:r>
            <a:r>
              <a:rPr lang="en-GB" b="1" dirty="0" smtClean="0"/>
              <a:t> e </a:t>
            </a:r>
            <a:r>
              <a:rPr lang="en-GB" b="1" dirty="0" err="1" smtClean="0"/>
              <a:t>administratorit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dirty="0" err="1" smtClean="0"/>
              <a:t>Statuti</a:t>
            </a:r>
            <a:r>
              <a:rPr lang="en-GB" dirty="0" smtClean="0"/>
              <a:t> </a:t>
            </a:r>
            <a:r>
              <a:rPr lang="en-GB" dirty="0" err="1" smtClean="0"/>
              <a:t>mundet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parashikojë</a:t>
            </a:r>
            <a:r>
              <a:rPr lang="en-GB" dirty="0" smtClean="0"/>
              <a:t> se </a:t>
            </a:r>
            <a:r>
              <a:rPr lang="en-GB" dirty="0" err="1"/>
              <a:t>administratori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shkarkohet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detyra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arsyeshëm</a:t>
            </a:r>
            <a:r>
              <a:rPr lang="en-GB" dirty="0" smtClean="0"/>
              <a:t>.</a:t>
            </a:r>
          </a:p>
          <a:p>
            <a:r>
              <a:rPr lang="en-GB" dirty="0" smtClean="0"/>
              <a:t>A 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ishte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vlefshëm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parashikim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tillë</a:t>
            </a:r>
            <a:r>
              <a:rPr lang="en-GB" dirty="0" smtClean="0"/>
              <a:t> ?</a:t>
            </a:r>
          </a:p>
          <a:p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parashikim</a:t>
            </a:r>
            <a:r>
              <a:rPr lang="en-GB" dirty="0" smtClean="0"/>
              <a:t> </a:t>
            </a:r>
            <a:r>
              <a:rPr lang="en-GB" dirty="0" err="1" smtClean="0"/>
              <a:t>itillë</a:t>
            </a:r>
            <a:r>
              <a:rPr lang="en-GB" dirty="0" smtClean="0"/>
              <a:t> 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ishte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pavlefshëm</a:t>
            </a:r>
            <a:r>
              <a:rPr lang="en-GB" dirty="0" smtClean="0"/>
              <a:t> </a:t>
            </a:r>
            <a:r>
              <a:rPr lang="en-GB" dirty="0" err="1" smtClean="0"/>
              <a:t>pasi</a:t>
            </a:r>
            <a:r>
              <a:rPr lang="en-GB" dirty="0" smtClean="0"/>
              <a:t> </a:t>
            </a:r>
            <a:r>
              <a:rPr lang="en-GB" dirty="0" err="1" smtClean="0"/>
              <a:t>bie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kundërshtim</a:t>
            </a:r>
            <a:r>
              <a:rPr lang="en-GB" dirty="0" smtClean="0"/>
              <a:t> me </a:t>
            </a:r>
            <a:r>
              <a:rPr lang="en-GB" dirty="0" err="1" smtClean="0"/>
              <a:t>parimin</a:t>
            </a:r>
            <a:r>
              <a:rPr lang="en-GB" dirty="0" smtClean="0"/>
              <a:t> </a:t>
            </a:r>
            <a:r>
              <a:rPr lang="en-GB" dirty="0" err="1" smtClean="0"/>
              <a:t>mirëbesimit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ekziston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mardhëniet</a:t>
            </a:r>
            <a:r>
              <a:rPr lang="en-GB" dirty="0" smtClean="0"/>
              <a:t> administrator </a:t>
            </a:r>
            <a:r>
              <a:rPr lang="en-GB" dirty="0" err="1" smtClean="0"/>
              <a:t>shoqëri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përcaktuar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dispozitën</a:t>
            </a:r>
            <a:r>
              <a:rPr lang="en-GB" dirty="0" smtClean="0"/>
              <a:t> e </a:t>
            </a:r>
            <a:r>
              <a:rPr lang="en-GB" dirty="0" err="1" smtClean="0"/>
              <a:t>ligjit</a:t>
            </a:r>
            <a:r>
              <a:rPr lang="en-GB" dirty="0" smtClean="0"/>
              <a:t> (</a:t>
            </a:r>
            <a:r>
              <a:rPr lang="en-GB" dirty="0" err="1" smtClean="0"/>
              <a:t>psh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shpk</a:t>
            </a:r>
            <a:r>
              <a:rPr lang="en-GB" dirty="0" smtClean="0"/>
              <a:t> me </a:t>
            </a:r>
            <a:r>
              <a:rPr lang="en-GB" dirty="0" err="1" smtClean="0"/>
              <a:t>nenin</a:t>
            </a:r>
            <a:r>
              <a:rPr lang="en-GB" dirty="0" smtClean="0"/>
              <a:t> 95 </a:t>
            </a:r>
            <a:r>
              <a:rPr lang="en-GB" dirty="0" err="1" smtClean="0"/>
              <a:t>pika</a:t>
            </a:r>
            <a:r>
              <a:rPr lang="en-GB" dirty="0" smtClean="0"/>
              <a:t> 6).</a:t>
            </a:r>
          </a:p>
          <a:p>
            <a:r>
              <a:rPr lang="en-GB" dirty="0" err="1" smtClean="0"/>
              <a:t>Kriteri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shkakut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arsyeshëm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përcaktuar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statut</a:t>
            </a:r>
            <a:r>
              <a:rPr lang="en-GB" dirty="0" smtClean="0"/>
              <a:t> </a:t>
            </a:r>
            <a:r>
              <a:rPr lang="en-GB" dirty="0" err="1" smtClean="0"/>
              <a:t>mund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merët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konsideratë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gjykata</a:t>
            </a:r>
            <a:r>
              <a:rPr lang="en-GB" dirty="0" smtClean="0"/>
              <a:t> </a:t>
            </a:r>
            <a:r>
              <a:rPr lang="en-GB" dirty="0" err="1" smtClean="0"/>
              <a:t>vetëm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zgjdhjen</a:t>
            </a:r>
            <a:r>
              <a:rPr lang="en-GB" dirty="0" smtClean="0"/>
              <a:t> e </a:t>
            </a:r>
            <a:r>
              <a:rPr lang="en-GB" dirty="0" err="1" smtClean="0"/>
              <a:t>pasojave</a:t>
            </a:r>
            <a:r>
              <a:rPr lang="en-GB" dirty="0" smtClean="0"/>
              <a:t> </a:t>
            </a:r>
            <a:r>
              <a:rPr lang="en-GB" dirty="0" err="1" smtClean="0"/>
              <a:t>financiare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shaktohen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shkarkimi</a:t>
            </a:r>
            <a:r>
              <a:rPr lang="en-GB" dirty="0" smtClean="0"/>
              <a:t> </a:t>
            </a:r>
            <a:r>
              <a:rPr lang="en-GB" dirty="0" err="1" smtClean="0"/>
              <a:t>tij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detyra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132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Largimi</a:t>
            </a:r>
            <a:r>
              <a:rPr lang="en-GB" b="1" dirty="0" smtClean="0"/>
              <a:t> </a:t>
            </a:r>
            <a:r>
              <a:rPr lang="en-GB" b="1" dirty="0" err="1" smtClean="0"/>
              <a:t>nga</a:t>
            </a:r>
            <a:r>
              <a:rPr lang="en-GB" b="1" dirty="0" smtClean="0"/>
              <a:t> </a:t>
            </a:r>
            <a:r>
              <a:rPr lang="en-GB" b="1" dirty="0" err="1" smtClean="0"/>
              <a:t>detyra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adminitratorit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 </a:t>
            </a:r>
            <a:r>
              <a:rPr lang="en-GB" dirty="0" err="1" smtClean="0"/>
              <a:t>rregull</a:t>
            </a:r>
            <a:r>
              <a:rPr lang="en-GB" dirty="0" smtClean="0"/>
              <a:t> </a:t>
            </a:r>
            <a:r>
              <a:rPr lang="en-GB" dirty="0" err="1" smtClean="0"/>
              <a:t>administratori</a:t>
            </a:r>
            <a:r>
              <a:rPr lang="en-GB" dirty="0" smtClean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largohet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detyra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çdo</a:t>
            </a:r>
            <a:r>
              <a:rPr lang="en-GB" dirty="0" smtClean="0"/>
              <a:t> </a:t>
            </a:r>
            <a:r>
              <a:rPr lang="en-GB" dirty="0" err="1" smtClean="0"/>
              <a:t>kohë</a:t>
            </a:r>
            <a:r>
              <a:rPr lang="en-GB" dirty="0" smtClean="0"/>
              <a:t>, </a:t>
            </a:r>
            <a:r>
              <a:rPr lang="en-GB" dirty="0"/>
              <a:t>pa </a:t>
            </a:r>
            <a:r>
              <a:rPr lang="en-GB" dirty="0" err="1" smtClean="0"/>
              <a:t>asnjë</a:t>
            </a:r>
            <a:r>
              <a:rPr lang="en-GB" dirty="0" smtClean="0"/>
              <a:t> </a:t>
            </a:r>
            <a:r>
              <a:rPr lang="en-GB" dirty="0" err="1"/>
              <a:t>njoftim</a:t>
            </a:r>
            <a:r>
              <a:rPr lang="en-GB" dirty="0"/>
              <a:t> </a:t>
            </a:r>
            <a:r>
              <a:rPr lang="en-GB" dirty="0" err="1"/>
              <a:t>paraprak</a:t>
            </a:r>
            <a:r>
              <a:rPr lang="en-GB" dirty="0"/>
              <a:t> </a:t>
            </a:r>
            <a:r>
              <a:rPr lang="en-GB" dirty="0" err="1"/>
              <a:t>drejtuar</a:t>
            </a:r>
            <a:r>
              <a:rPr lang="en-GB" dirty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nevojitet</a:t>
            </a:r>
            <a:r>
              <a:rPr lang="en-GB" dirty="0"/>
              <a:t> </a:t>
            </a:r>
            <a:r>
              <a:rPr lang="en-GB" dirty="0" err="1" smtClean="0"/>
              <a:t>asnjë</a:t>
            </a:r>
            <a:r>
              <a:rPr lang="en-GB" dirty="0" smtClean="0"/>
              <a:t> </a:t>
            </a:r>
            <a:r>
              <a:rPr lang="en-GB" dirty="0" err="1"/>
              <a:t>miratim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organi</a:t>
            </a:r>
            <a:r>
              <a:rPr lang="en-GB" dirty="0"/>
              <a:t> </a:t>
            </a:r>
            <a:r>
              <a:rPr lang="en-GB" dirty="0" err="1"/>
              <a:t>kompetent</a:t>
            </a:r>
            <a:r>
              <a:rPr lang="en-GB" dirty="0"/>
              <a:t>. </a:t>
            </a:r>
            <a:endParaRPr lang="en-GB" dirty="0" smtClean="0"/>
          </a:p>
          <a:p>
            <a:r>
              <a:rPr lang="en-GB" dirty="0" err="1" smtClean="0"/>
              <a:t>Statuti</a:t>
            </a:r>
            <a:r>
              <a:rPr lang="en-GB" dirty="0" smtClean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vendosë</a:t>
            </a:r>
            <a:r>
              <a:rPr lang="en-GB" dirty="0" smtClean="0"/>
              <a:t> </a:t>
            </a:r>
            <a:r>
              <a:rPr lang="en-GB" dirty="0" err="1"/>
              <a:t>regulla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lidhen</a:t>
            </a:r>
            <a:r>
              <a:rPr lang="en-GB" dirty="0"/>
              <a:t> me </a:t>
            </a:r>
            <a:r>
              <a:rPr lang="en-GB" dirty="0" err="1"/>
              <a:t>afatin</a:t>
            </a:r>
            <a:r>
              <a:rPr lang="en-GB" dirty="0"/>
              <a:t> e </a:t>
            </a:r>
            <a:r>
              <a:rPr lang="en-GB" dirty="0" err="1"/>
              <a:t>njoftimit</a:t>
            </a:r>
            <a:r>
              <a:rPr lang="en-GB" dirty="0"/>
              <a:t>. </a:t>
            </a:r>
          </a:p>
          <a:p>
            <a:r>
              <a:rPr lang="en-GB" dirty="0" err="1"/>
              <a:t>Largimi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shoqërinë</a:t>
            </a:r>
            <a:r>
              <a:rPr lang="en-GB" dirty="0" smtClean="0"/>
              <a:t> </a:t>
            </a:r>
            <a:r>
              <a:rPr lang="en-GB" dirty="0" err="1" smtClean="0"/>
              <a:t>hynë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fuqi</a:t>
            </a:r>
            <a:r>
              <a:rPr lang="en-GB" dirty="0"/>
              <a:t> me </a:t>
            </a:r>
            <a:r>
              <a:rPr lang="en-GB" dirty="0" err="1"/>
              <a:t>njoftimin</a:t>
            </a:r>
            <a:r>
              <a:rPr lang="en-GB" dirty="0"/>
              <a:t> e </a:t>
            </a:r>
            <a:r>
              <a:rPr lang="en-GB" dirty="0" err="1"/>
              <a:t>saj</a:t>
            </a:r>
            <a:r>
              <a:rPr lang="en-GB" dirty="0"/>
              <a:t>, </a:t>
            </a:r>
            <a:r>
              <a:rPr lang="en-GB" dirty="0" err="1" smtClean="0"/>
              <a:t>mdërsa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tretet</a:t>
            </a:r>
            <a:r>
              <a:rPr lang="en-GB" dirty="0"/>
              <a:t> me </a:t>
            </a:r>
            <a:r>
              <a:rPr lang="en-GB" dirty="0" err="1"/>
              <a:t>publikimin</a:t>
            </a:r>
            <a:r>
              <a:rPr lang="en-GB" dirty="0"/>
              <a:t> e </a:t>
            </a:r>
            <a:r>
              <a:rPr lang="en-GB" dirty="0" err="1" smtClean="0"/>
              <a:t>dorëheqies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/>
              <a:t>QKB.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837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 smtClean="0"/>
              <a:t>diskutim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err="1" smtClean="0"/>
              <a:t>mundet</a:t>
            </a:r>
            <a:r>
              <a:rPr lang="en-GB" dirty="0" smtClean="0"/>
              <a:t> </a:t>
            </a:r>
            <a:r>
              <a:rPr lang="en-GB" dirty="0"/>
              <a:t> 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statuti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parashikojë</a:t>
            </a:r>
            <a:r>
              <a:rPr lang="en-GB" dirty="0" smtClean="0"/>
              <a:t> </a:t>
            </a:r>
            <a:r>
              <a:rPr lang="en-GB" dirty="0" err="1" smtClean="0"/>
              <a:t>rregulla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mos</a:t>
            </a:r>
            <a:r>
              <a:rPr lang="en-GB" dirty="0"/>
              <a:t> </a:t>
            </a:r>
            <a:r>
              <a:rPr lang="en-GB" dirty="0" err="1"/>
              <a:t>hyrjen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fuqi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doreheqies</a:t>
            </a:r>
            <a:r>
              <a:rPr lang="en-GB" dirty="0"/>
              <a:t>, </a:t>
            </a:r>
            <a:r>
              <a:rPr lang="en-GB" dirty="0" err="1"/>
              <a:t>pra</a:t>
            </a:r>
            <a:r>
              <a:rPr lang="en-GB" dirty="0"/>
              <a:t> </a:t>
            </a:r>
            <a:r>
              <a:rPr lang="en-GB" dirty="0" err="1" smtClean="0"/>
              <a:t>bërjen</a:t>
            </a:r>
            <a:r>
              <a:rPr lang="en-GB" dirty="0" smtClean="0"/>
              <a:t> </a:t>
            </a:r>
            <a:r>
              <a:rPr lang="en-GB" dirty="0" err="1"/>
              <a:t>efektive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saj</a:t>
            </a:r>
            <a:r>
              <a:rPr lang="en-GB" dirty="0" smtClean="0"/>
              <a:t>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gjendje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 smtClean="0"/>
              <a:t>emergjencës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/>
              <a:t>funksionimit</a:t>
            </a:r>
            <a:r>
              <a:rPr lang="en-GB" dirty="0"/>
              <a:t> </a:t>
            </a:r>
            <a:r>
              <a:rPr lang="en-GB" dirty="0" smtClean="0"/>
              <a:t>?</a:t>
            </a:r>
            <a:r>
              <a:rPr lang="en-GB" dirty="0"/>
              <a:t> </a:t>
            </a:r>
          </a:p>
          <a:p>
            <a:r>
              <a:rPr lang="en-GB" dirty="0"/>
              <a:t>Po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refuzim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mos</a:t>
            </a:r>
            <a:r>
              <a:rPr lang="en-GB" dirty="0"/>
              <a:t> </a:t>
            </a:r>
            <a:r>
              <a:rPr lang="en-GB" dirty="0" err="1" smtClean="0"/>
              <a:t>bërjen</a:t>
            </a:r>
            <a:r>
              <a:rPr lang="en-GB" dirty="0" smtClean="0"/>
              <a:t> </a:t>
            </a:r>
            <a:r>
              <a:rPr lang="en-GB" dirty="0" err="1"/>
              <a:t>efektive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doreheqies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bënë</a:t>
            </a:r>
            <a:r>
              <a:rPr lang="en-GB" dirty="0" smtClean="0"/>
              <a:t> </a:t>
            </a:r>
            <a:r>
              <a:rPr lang="en-GB" dirty="0" err="1"/>
              <a:t>asambleja</a:t>
            </a:r>
            <a:r>
              <a:rPr lang="en-GB" dirty="0"/>
              <a:t> pa </a:t>
            </a:r>
            <a:r>
              <a:rPr lang="en-GB" dirty="0" err="1" smtClean="0"/>
              <a:t>qënë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parjashtim</a:t>
            </a:r>
            <a:r>
              <a:rPr lang="en-GB" dirty="0" smtClean="0"/>
              <a:t> </a:t>
            </a:r>
            <a:r>
              <a:rPr lang="en-GB" dirty="0" err="1"/>
              <a:t>statutor</a:t>
            </a:r>
            <a:r>
              <a:rPr lang="en-GB" dirty="0"/>
              <a:t>, a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vlefëshme</a:t>
            </a:r>
            <a:r>
              <a:rPr lang="en-GB" dirty="0" smtClean="0"/>
              <a:t> </a:t>
            </a:r>
            <a:r>
              <a:rPr lang="en-GB" dirty="0" err="1" smtClean="0"/>
              <a:t>kjo</a:t>
            </a:r>
            <a:r>
              <a:rPr lang="en-GB" dirty="0" smtClean="0"/>
              <a:t> </a:t>
            </a:r>
            <a:r>
              <a:rPr lang="en-GB" dirty="0" err="1" smtClean="0"/>
              <a:t>vendimarje</a:t>
            </a:r>
            <a:r>
              <a:rPr lang="en-GB" dirty="0" smtClean="0"/>
              <a:t>?</a:t>
            </a: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7156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Përgjigje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Po </a:t>
            </a:r>
            <a:r>
              <a:rPr lang="en-GB" dirty="0" err="1"/>
              <a:t>statuti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parashikojë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tillë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detyrueshëm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zbatim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ana</a:t>
            </a:r>
            <a:r>
              <a:rPr lang="en-GB" dirty="0"/>
              <a:t> e </a:t>
            </a:r>
            <a:r>
              <a:rPr lang="en-GB" dirty="0" err="1"/>
              <a:t>administratorit</a:t>
            </a:r>
            <a:r>
              <a:rPr lang="en-GB" dirty="0"/>
              <a:t>. </a:t>
            </a:r>
          </a:p>
          <a:p>
            <a:r>
              <a:rPr lang="en-GB" dirty="0"/>
              <a:t>Po </a:t>
            </a:r>
            <a:r>
              <a:rPr lang="en-GB" dirty="0" err="1"/>
              <a:t>ashtu</a:t>
            </a:r>
            <a:r>
              <a:rPr lang="en-GB" dirty="0"/>
              <a:t> </a:t>
            </a:r>
            <a:r>
              <a:rPr lang="en-GB" dirty="0" err="1"/>
              <a:t>asambleja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ta </a:t>
            </a:r>
            <a:r>
              <a:rPr lang="en-GB" dirty="0" err="1" smtClean="0"/>
              <a:t>refuzojë</a:t>
            </a:r>
            <a:r>
              <a:rPr lang="en-GB" dirty="0" smtClean="0"/>
              <a:t> </a:t>
            </a:r>
            <a:r>
              <a:rPr lang="en-GB" dirty="0" err="1" smtClean="0"/>
              <a:t>dorëheqien</a:t>
            </a:r>
            <a:r>
              <a:rPr lang="en-GB" dirty="0" smtClean="0"/>
              <a:t> </a:t>
            </a:r>
            <a:r>
              <a:rPr lang="en-GB" i="1" dirty="0" err="1" smtClean="0"/>
              <a:t>vetëm</a:t>
            </a:r>
            <a:r>
              <a:rPr lang="en-GB" i="1" dirty="0" smtClean="0"/>
              <a:t> </a:t>
            </a:r>
            <a:r>
              <a:rPr lang="en-GB" i="1" dirty="0" err="1" smtClean="0"/>
              <a:t>në</a:t>
            </a:r>
            <a:r>
              <a:rPr lang="en-GB" i="1" dirty="0" smtClean="0"/>
              <a:t> </a:t>
            </a:r>
            <a:r>
              <a:rPr lang="en-GB" i="1" dirty="0" err="1" smtClean="0"/>
              <a:t>një</a:t>
            </a:r>
            <a:r>
              <a:rPr lang="en-GB" i="1" dirty="0" smtClean="0"/>
              <a:t> </a:t>
            </a:r>
            <a:r>
              <a:rPr lang="en-GB" i="1" dirty="0" err="1" smtClean="0"/>
              <a:t>rastë</a:t>
            </a:r>
            <a:r>
              <a:rPr lang="en-GB" dirty="0" smtClean="0"/>
              <a:t>, </a:t>
            </a:r>
            <a:r>
              <a:rPr lang="en-GB" dirty="0" err="1" smtClean="0"/>
              <a:t>kur</a:t>
            </a:r>
            <a:r>
              <a:rPr lang="en-GB" dirty="0" smtClean="0"/>
              <a:t> </a:t>
            </a:r>
            <a:r>
              <a:rPr lang="en-GB" dirty="0" err="1" smtClean="0"/>
              <a:t>vetë</a:t>
            </a:r>
            <a:r>
              <a:rPr lang="en-GB" dirty="0" smtClean="0"/>
              <a:t> </a:t>
            </a:r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gjendje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emergjences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administrimit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/>
              <a:t>n</a:t>
            </a:r>
            <a:r>
              <a:rPr lang="en-GB" dirty="0" err="1" smtClean="0"/>
              <a:t>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dyja</a:t>
            </a:r>
            <a:r>
              <a:rPr lang="en-GB" dirty="0" smtClean="0"/>
              <a:t> </a:t>
            </a:r>
            <a:r>
              <a:rPr lang="en-GB" dirty="0" err="1" smtClean="0"/>
              <a:t>rastet</a:t>
            </a:r>
            <a:r>
              <a:rPr lang="en-GB" dirty="0" smtClean="0"/>
              <a:t>, </a:t>
            </a:r>
            <a:r>
              <a:rPr lang="en-GB" dirty="0" err="1" smtClean="0"/>
              <a:t>duhet</a:t>
            </a:r>
            <a:r>
              <a:rPr lang="en-GB" dirty="0" smtClean="0"/>
              <a:t> </a:t>
            </a:r>
            <a:r>
              <a:rPr lang="en-GB" dirty="0" err="1" smtClean="0"/>
              <a:t>vërtetuar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 pas </a:t>
            </a:r>
            <a:r>
              <a:rPr lang="en-GB" dirty="0" err="1" smtClean="0"/>
              <a:t>rasti</a:t>
            </a:r>
            <a:r>
              <a:rPr lang="en-GB" dirty="0" smtClean="0"/>
              <a:t> </a:t>
            </a:r>
            <a:r>
              <a:rPr lang="en-GB" dirty="0" err="1" smtClean="0"/>
              <a:t>gjendja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emergjences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administrim</a:t>
            </a:r>
            <a:r>
              <a:rPr lang="en-GB" dirty="0"/>
              <a:t>. </a:t>
            </a:r>
          </a:p>
          <a:p>
            <a:r>
              <a:rPr lang="en-GB" dirty="0" err="1"/>
              <a:t>Interesat</a:t>
            </a:r>
            <a:r>
              <a:rPr lang="en-GB" dirty="0"/>
              <a:t> e </a:t>
            </a:r>
            <a:r>
              <a:rPr lang="en-GB" dirty="0" err="1" smtClean="0"/>
              <a:t>kreditorevë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vetë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/>
              <a:t>marin</a:t>
            </a:r>
            <a:r>
              <a:rPr lang="en-GB" dirty="0"/>
              <a:t> </a:t>
            </a:r>
            <a:r>
              <a:rPr lang="en-GB" dirty="0" err="1" smtClean="0"/>
              <a:t>rëndësi</a:t>
            </a:r>
            <a:r>
              <a:rPr lang="en-GB" dirty="0" smtClean="0"/>
              <a:t>.</a:t>
            </a:r>
          </a:p>
          <a:p>
            <a:r>
              <a:rPr lang="en-GB" dirty="0" err="1"/>
              <a:t>Administratori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zbaton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rregull</a:t>
            </a:r>
            <a:r>
              <a:rPr lang="en-GB" dirty="0" smtClean="0"/>
              <a:t> </a:t>
            </a:r>
            <a:r>
              <a:rPr lang="en-GB" dirty="0" err="1" smtClean="0"/>
              <a:t>statutor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vendimarjen</a:t>
            </a:r>
            <a:r>
              <a:rPr lang="en-GB" dirty="0" smtClean="0"/>
              <a:t> e </a:t>
            </a:r>
            <a:r>
              <a:rPr lang="en-GB" dirty="0" err="1" smtClean="0"/>
              <a:t>asamblesë</a:t>
            </a:r>
            <a:r>
              <a:rPr lang="en-GB" dirty="0" smtClean="0"/>
              <a:t>,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se </a:t>
            </a:r>
            <a:r>
              <a:rPr lang="en-GB" dirty="0" err="1" smtClean="0"/>
              <a:t>nuk</a:t>
            </a:r>
            <a:r>
              <a:rPr lang="en-GB" dirty="0" smtClean="0"/>
              <a:t> </a:t>
            </a:r>
            <a:r>
              <a:rPr lang="en-GB" dirty="0" err="1"/>
              <a:t>provon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kudnërtën</a:t>
            </a:r>
            <a:r>
              <a:rPr lang="en-GB" dirty="0" smtClean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përgjigjet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dëmet</a:t>
            </a:r>
            <a:r>
              <a:rPr lang="en-GB" dirty="0" smtClean="0"/>
              <a:t> e </a:t>
            </a:r>
            <a:r>
              <a:rPr lang="en-GB" dirty="0" err="1"/>
              <a:t>shkaktuara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94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Emergjenca</a:t>
            </a:r>
            <a:r>
              <a:rPr lang="en-GB" b="1" dirty="0" smtClean="0"/>
              <a:t>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administrim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J</a:t>
            </a:r>
            <a:r>
              <a:rPr lang="en-GB" dirty="0" smtClean="0"/>
              <a:t>o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 smtClean="0"/>
              <a:t>përbën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gjëndje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emergjencës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administrimin</a:t>
            </a:r>
            <a:r>
              <a:rPr lang="en-GB" dirty="0" smtClean="0"/>
              <a:t> e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/>
              <a:t>Shkaqe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tilla</a:t>
            </a:r>
            <a:r>
              <a:rPr lang="en-GB" dirty="0"/>
              <a:t> </a:t>
            </a:r>
            <a:r>
              <a:rPr lang="en-GB" dirty="0" err="1" smtClean="0"/>
              <a:t>duhet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jenë</a:t>
            </a:r>
            <a:r>
              <a:rPr lang="en-GB" dirty="0" smtClean="0"/>
              <a:t> </a:t>
            </a:r>
            <a:r>
              <a:rPr lang="en-GB" dirty="0" err="1"/>
              <a:t>tejet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arsyeshme</a:t>
            </a:r>
            <a:r>
              <a:rPr lang="en-GB" dirty="0" smtClean="0"/>
              <a:t>, </a:t>
            </a:r>
            <a:r>
              <a:rPr lang="en-GB" dirty="0" err="1" smtClean="0"/>
              <a:t>ekzistenca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cilave</a:t>
            </a:r>
            <a:r>
              <a:rPr lang="en-GB" dirty="0" smtClean="0"/>
              <a:t> </a:t>
            </a:r>
            <a:r>
              <a:rPr lang="en-GB" dirty="0"/>
              <a:t>do ta </a:t>
            </a:r>
            <a:r>
              <a:rPr lang="en-GB" dirty="0" err="1" smtClean="0"/>
              <a:t>rëndonte</a:t>
            </a:r>
            <a:r>
              <a:rPr lang="en-GB" dirty="0" smtClean="0"/>
              <a:t> </a:t>
            </a:r>
            <a:r>
              <a:rPr lang="en-GB" dirty="0" err="1" smtClean="0"/>
              <a:t>aktivitetin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interesat</a:t>
            </a:r>
            <a:r>
              <a:rPr lang="en-GB" dirty="0"/>
              <a:t> e </a:t>
            </a:r>
            <a:r>
              <a:rPr lang="en-GB" dirty="0" err="1" smtClean="0"/>
              <a:t>kreditorëve</a:t>
            </a:r>
            <a:r>
              <a:rPr lang="en-GB" dirty="0" smtClean="0"/>
              <a:t>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doreheqia</a:t>
            </a:r>
            <a:r>
              <a:rPr lang="en-GB" dirty="0"/>
              <a:t> 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bëhej</a:t>
            </a:r>
            <a:r>
              <a:rPr lang="en-GB" dirty="0" smtClean="0"/>
              <a:t> </a:t>
            </a:r>
            <a:r>
              <a:rPr lang="en-GB" dirty="0" err="1"/>
              <a:t>efektive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 smtClean="0"/>
              <a:t>Pra</a:t>
            </a:r>
            <a:r>
              <a:rPr lang="en-GB" dirty="0" smtClean="0"/>
              <a:t>,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rjedhojë</a:t>
            </a:r>
            <a:r>
              <a:rPr lang="en-GB" dirty="0" smtClean="0"/>
              <a:t> </a:t>
            </a:r>
            <a:r>
              <a:rPr lang="en-GB" dirty="0" err="1" smtClean="0"/>
              <a:t>qëndrimi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administratorit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shoqëri</a:t>
            </a:r>
            <a:r>
              <a:rPr lang="en-GB" dirty="0" smtClean="0"/>
              <a:t> </a:t>
            </a:r>
            <a:r>
              <a:rPr lang="en-GB" dirty="0" err="1"/>
              <a:t>deri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kalimin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kësaj</a:t>
            </a:r>
            <a:r>
              <a:rPr lang="en-GB" dirty="0" smtClean="0"/>
              <a:t> </a:t>
            </a:r>
            <a:r>
              <a:rPr lang="en-GB" dirty="0" err="1" smtClean="0"/>
              <a:t>gjëndje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krijuar</a:t>
            </a:r>
            <a:r>
              <a:rPr lang="en-GB" dirty="0" smtClean="0"/>
              <a:t> </a:t>
            </a:r>
            <a:r>
              <a:rPr lang="en-GB" dirty="0"/>
              <a:t>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interesin</a:t>
            </a:r>
            <a:r>
              <a:rPr lang="en-GB" dirty="0"/>
              <a:t> e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kreditorëve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saj</a:t>
            </a:r>
            <a:r>
              <a:rPr lang="en-GB" dirty="0" smtClean="0"/>
              <a:t>.</a:t>
            </a:r>
          </a:p>
          <a:p>
            <a:r>
              <a:rPr lang="en-GB" dirty="0" smtClean="0"/>
              <a:t>LSHT </a:t>
            </a:r>
            <a:r>
              <a:rPr lang="en-GB" dirty="0" err="1" smtClean="0"/>
              <a:t>nuk</a:t>
            </a:r>
            <a:r>
              <a:rPr lang="en-GB" dirty="0" smtClean="0"/>
              <a:t> </a:t>
            </a:r>
            <a:r>
              <a:rPr lang="en-GB" dirty="0" err="1" smtClean="0"/>
              <a:t>parashikon</a:t>
            </a:r>
            <a:r>
              <a:rPr lang="en-GB" dirty="0" smtClean="0"/>
              <a:t> </a:t>
            </a:r>
            <a:r>
              <a:rPr lang="en-GB" dirty="0" err="1" smtClean="0"/>
              <a:t>rregulla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përputhje</a:t>
            </a:r>
            <a:r>
              <a:rPr lang="en-GB" dirty="0" smtClean="0"/>
              <a:t> me </a:t>
            </a:r>
            <a:r>
              <a:rPr lang="en-GB" dirty="0" err="1" smtClean="0"/>
              <a:t>parimin</a:t>
            </a:r>
            <a:r>
              <a:rPr lang="en-GB" dirty="0" smtClean="0"/>
              <a:t> e  “</a:t>
            </a:r>
            <a:r>
              <a:rPr lang="en-GB" dirty="0" err="1" smtClean="0"/>
              <a:t>emërgjencës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administrim</a:t>
            </a:r>
            <a:r>
              <a:rPr lang="en-GB" dirty="0" smtClean="0"/>
              <a:t>” </a:t>
            </a:r>
            <a:endParaRPr lang="en-GB" dirty="0"/>
          </a:p>
          <a:p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rregull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tillë</a:t>
            </a:r>
            <a:r>
              <a:rPr lang="en-GB" dirty="0" smtClean="0"/>
              <a:t> para </a:t>
            </a:r>
            <a:r>
              <a:rPr lang="en-GB" dirty="0" err="1" smtClean="0"/>
              <a:t>ndryshimeve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ligjit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depozitimin</a:t>
            </a:r>
            <a:r>
              <a:rPr lang="en-GB" dirty="0" smtClean="0"/>
              <a:t> e </a:t>
            </a:r>
            <a:r>
              <a:rPr lang="en-GB" dirty="0" err="1" smtClean="0"/>
              <a:t>dorëheqies</a:t>
            </a:r>
            <a:r>
              <a:rPr lang="en-GB" dirty="0" smtClean="0"/>
              <a:t>, </a:t>
            </a:r>
            <a:r>
              <a:rPr lang="en-GB" dirty="0" err="1" smtClean="0"/>
              <a:t>në</a:t>
            </a:r>
            <a:r>
              <a:rPr lang="en-GB" dirty="0" smtClean="0"/>
              <a:t> QKB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organi</a:t>
            </a:r>
            <a:r>
              <a:rPr lang="en-GB" dirty="0" smtClean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 </a:t>
            </a:r>
            <a:r>
              <a:rPr lang="en-GB" dirty="0" err="1" smtClean="0"/>
              <a:t>nuk</a:t>
            </a:r>
            <a:r>
              <a:rPr lang="en-GB" dirty="0" smtClean="0"/>
              <a:t> </a:t>
            </a:r>
            <a:r>
              <a:rPr lang="en-GB" dirty="0" err="1" smtClean="0"/>
              <a:t>mblidhet</a:t>
            </a:r>
            <a:r>
              <a:rPr lang="en-GB" dirty="0" smtClean="0"/>
              <a:t>, </a:t>
            </a:r>
            <a:r>
              <a:rPr lang="en-GB" dirty="0" err="1" smtClean="0"/>
              <a:t>vlerësohej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vetë</a:t>
            </a:r>
            <a:r>
              <a:rPr lang="en-GB" dirty="0" smtClean="0"/>
              <a:t> </a:t>
            </a:r>
            <a:r>
              <a:rPr lang="en-GB" dirty="0" err="1" smtClean="0"/>
              <a:t>organi</a:t>
            </a:r>
            <a:r>
              <a:rPr lang="en-GB" dirty="0" smtClean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cili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 smtClean="0"/>
              <a:t>duhej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miratonte</a:t>
            </a:r>
            <a:r>
              <a:rPr lang="en-GB" dirty="0" smtClean="0"/>
              <a:t> </a:t>
            </a:r>
            <a:r>
              <a:rPr lang="en-GB" dirty="0" err="1" smtClean="0"/>
              <a:t>doreheqien</a:t>
            </a:r>
            <a:r>
              <a:rPr lang="en-GB" dirty="0" smtClean="0"/>
              <a:t> (</a:t>
            </a:r>
            <a:r>
              <a:rPr lang="en-GB" dirty="0" err="1" smtClean="0"/>
              <a:t>neni</a:t>
            </a:r>
            <a:r>
              <a:rPr lang="en-GB" dirty="0" smtClean="0"/>
              <a:t> 95 </a:t>
            </a:r>
            <a:r>
              <a:rPr lang="en-GB" dirty="0" err="1" smtClean="0"/>
              <a:t>pika</a:t>
            </a:r>
            <a:r>
              <a:rPr lang="en-GB" dirty="0" smtClean="0"/>
              <a:t> 7 </a:t>
            </a:r>
            <a:r>
              <a:rPr lang="en-GB" dirty="0" err="1" smtClean="0"/>
              <a:t>dhe</a:t>
            </a:r>
            <a:r>
              <a:rPr lang="en-GB" dirty="0" smtClean="0"/>
              <a:t> 8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shpk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158 </a:t>
            </a:r>
            <a:r>
              <a:rPr lang="en-GB" dirty="0" err="1" smtClean="0"/>
              <a:t>pika</a:t>
            </a:r>
            <a:r>
              <a:rPr lang="en-GB" dirty="0" smtClean="0"/>
              <a:t> 8 </a:t>
            </a:r>
            <a:r>
              <a:rPr lang="en-GB" dirty="0" err="1" smtClean="0"/>
              <a:t>dhe</a:t>
            </a:r>
            <a:r>
              <a:rPr lang="en-GB" dirty="0" smtClean="0"/>
              <a:t> 9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sha</a:t>
            </a:r>
            <a:r>
              <a:rPr lang="en-GB" dirty="0" smtClean="0"/>
              <a:t>).</a:t>
            </a:r>
          </a:p>
          <a:p>
            <a:r>
              <a:rPr lang="en-GB" dirty="0" smtClean="0"/>
              <a:t>Pas </a:t>
            </a:r>
            <a:r>
              <a:rPr lang="en-GB" dirty="0" err="1" smtClean="0"/>
              <a:t>ndryshimeve</a:t>
            </a:r>
            <a:r>
              <a:rPr lang="en-GB" dirty="0" smtClean="0"/>
              <a:t> </a:t>
            </a:r>
            <a:r>
              <a:rPr lang="en-GB" dirty="0" err="1" smtClean="0"/>
              <a:t>ligjore</a:t>
            </a:r>
            <a:r>
              <a:rPr lang="en-GB" dirty="0" smtClean="0"/>
              <a:t> </a:t>
            </a:r>
            <a:r>
              <a:rPr lang="en-GB" dirty="0" err="1" smtClean="0"/>
              <a:t>parimi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“</a:t>
            </a:r>
            <a:r>
              <a:rPr lang="en-GB" i="1" dirty="0" err="1" smtClean="0"/>
              <a:t>emergjencës</a:t>
            </a:r>
            <a:r>
              <a:rPr lang="en-GB" i="1" dirty="0" smtClean="0"/>
              <a:t> </a:t>
            </a:r>
            <a:r>
              <a:rPr lang="en-GB" i="1" dirty="0" err="1" smtClean="0"/>
              <a:t>në</a:t>
            </a:r>
            <a:r>
              <a:rPr lang="en-GB" i="1" dirty="0" smtClean="0"/>
              <a:t> </a:t>
            </a:r>
            <a:r>
              <a:rPr lang="en-GB" i="1" dirty="0" err="1" smtClean="0"/>
              <a:t>administrim</a:t>
            </a:r>
            <a:r>
              <a:rPr lang="en-GB" dirty="0" smtClean="0"/>
              <a:t>” </a:t>
            </a:r>
            <a:r>
              <a:rPr lang="en-GB" dirty="0" err="1" smtClean="0"/>
              <a:t>justifikohet</a:t>
            </a:r>
            <a:r>
              <a:rPr lang="en-GB" dirty="0" smtClean="0"/>
              <a:t>  me : a) </a:t>
            </a:r>
            <a:r>
              <a:rPr lang="en-GB" dirty="0" err="1" smtClean="0"/>
              <a:t>marja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konsideratë</a:t>
            </a:r>
            <a:r>
              <a:rPr lang="en-GB" dirty="0" smtClean="0"/>
              <a:t> e </a:t>
            </a:r>
            <a:r>
              <a:rPr lang="en-GB" dirty="0" err="1" smtClean="0"/>
              <a:t>interesave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vetë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; b) </a:t>
            </a:r>
            <a:r>
              <a:rPr lang="en-GB" dirty="0" err="1" smtClean="0"/>
              <a:t>interesat</a:t>
            </a:r>
            <a:r>
              <a:rPr lang="en-GB" dirty="0" smtClean="0"/>
              <a:t> e </a:t>
            </a:r>
            <a:r>
              <a:rPr lang="en-GB" dirty="0" err="1" smtClean="0"/>
              <a:t>kreditorëve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c) </a:t>
            </a:r>
            <a:r>
              <a:rPr lang="en-GB" dirty="0" err="1" smtClean="0"/>
              <a:t>interesat</a:t>
            </a:r>
            <a:r>
              <a:rPr lang="en-GB" dirty="0" smtClean="0"/>
              <a:t> e </a:t>
            </a:r>
            <a:r>
              <a:rPr lang="en-GB" dirty="0" err="1" smtClean="0"/>
              <a:t>rendit</a:t>
            </a:r>
            <a:r>
              <a:rPr lang="en-GB" dirty="0" smtClean="0"/>
              <a:t> </a:t>
            </a:r>
            <a:r>
              <a:rPr lang="en-GB" dirty="0" err="1" smtClean="0"/>
              <a:t>juridik</a:t>
            </a:r>
            <a:r>
              <a:rPr lang="en-GB" dirty="0" smtClean="0"/>
              <a:t>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38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Cështjet</a:t>
            </a:r>
            <a:r>
              <a:rPr lang="en-GB" b="1" dirty="0" smtClean="0"/>
              <a:t> </a:t>
            </a:r>
            <a:r>
              <a:rPr lang="en-GB" b="1" dirty="0" err="1" smtClean="0"/>
              <a:t>që</a:t>
            </a:r>
            <a:r>
              <a:rPr lang="en-GB" b="1" dirty="0" smtClean="0"/>
              <a:t> </a:t>
            </a:r>
            <a:r>
              <a:rPr lang="en-GB" b="1" dirty="0"/>
              <a:t>do </a:t>
            </a:r>
            <a:r>
              <a:rPr lang="en-GB" b="1" dirty="0" err="1"/>
              <a:t>diskutohen</a:t>
            </a:r>
            <a:r>
              <a:rPr lang="en-GB" b="1" dirty="0"/>
              <a:t>  </a:t>
            </a:r>
            <a:br>
              <a:rPr lang="en-GB" b="1" dirty="0"/>
            </a:br>
            <a:r>
              <a:rPr lang="en-GB" b="1" dirty="0"/>
              <a:t>(</a:t>
            </a:r>
            <a:r>
              <a:rPr lang="en-GB" b="1" dirty="0" err="1"/>
              <a:t>sesioni</a:t>
            </a:r>
            <a:r>
              <a:rPr lang="en-GB" b="1" dirty="0"/>
              <a:t> </a:t>
            </a:r>
            <a:r>
              <a:rPr lang="en-GB" b="1" dirty="0" err="1" smtClean="0"/>
              <a:t>dytë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Natrya</a:t>
            </a:r>
            <a:r>
              <a:rPr lang="en-GB" dirty="0" smtClean="0"/>
              <a:t> </a:t>
            </a:r>
            <a:r>
              <a:rPr lang="en-GB" dirty="0" err="1" smtClean="0"/>
              <a:t>juridike</a:t>
            </a:r>
            <a:r>
              <a:rPr lang="en-GB" dirty="0" smtClean="0"/>
              <a:t> e </a:t>
            </a:r>
            <a:r>
              <a:rPr lang="en-GB" dirty="0" err="1" smtClean="0"/>
              <a:t>mardhënies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punës</a:t>
            </a:r>
            <a:r>
              <a:rPr lang="en-GB" dirty="0" smtClean="0"/>
              <a:t> administrator –</a:t>
            </a:r>
            <a:r>
              <a:rPr lang="en-GB" dirty="0" err="1" smtClean="0"/>
              <a:t>shoqëri</a:t>
            </a:r>
            <a:r>
              <a:rPr lang="en-GB" dirty="0" smtClean="0"/>
              <a:t>, </a:t>
            </a:r>
            <a:r>
              <a:rPr lang="en-GB" dirty="0" err="1" smtClean="0"/>
              <a:t>sipas</a:t>
            </a:r>
            <a:r>
              <a:rPr lang="en-GB" dirty="0" smtClean="0"/>
              <a:t> LSHT.</a:t>
            </a:r>
          </a:p>
          <a:p>
            <a:r>
              <a:rPr lang="en-GB" dirty="0" err="1" smtClean="0"/>
              <a:t>Dallimi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mardhënia</a:t>
            </a:r>
            <a:r>
              <a:rPr lang="en-GB" dirty="0" smtClean="0"/>
              <a:t> </a:t>
            </a:r>
            <a:r>
              <a:rPr lang="en-GB" dirty="0" err="1" smtClean="0"/>
              <a:t>juridike</a:t>
            </a:r>
            <a:r>
              <a:rPr lang="en-GB" dirty="0" smtClean="0"/>
              <a:t> e </a:t>
            </a:r>
            <a:r>
              <a:rPr lang="en-GB" dirty="0" err="1" smtClean="0"/>
              <a:t>punës</a:t>
            </a:r>
            <a:r>
              <a:rPr lang="en-GB" dirty="0" smtClean="0"/>
              <a:t>, </a:t>
            </a:r>
            <a:r>
              <a:rPr lang="en-GB" dirty="0" err="1" smtClean="0"/>
              <a:t>rregulluar</a:t>
            </a:r>
            <a:r>
              <a:rPr lang="en-GB" dirty="0" smtClean="0"/>
              <a:t> </a:t>
            </a:r>
            <a:r>
              <a:rPr lang="en-GB" dirty="0" err="1" smtClean="0"/>
              <a:t>sipas</a:t>
            </a:r>
            <a:r>
              <a:rPr lang="en-GB" dirty="0" smtClean="0"/>
              <a:t> </a:t>
            </a:r>
            <a:r>
              <a:rPr lang="en-GB" dirty="0" err="1" smtClean="0"/>
              <a:t>Kodit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Punës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kontratë</a:t>
            </a:r>
            <a:r>
              <a:rPr lang="en-GB" dirty="0" smtClean="0"/>
              <a:t>. Forma e </a:t>
            </a:r>
            <a:r>
              <a:rPr lang="en-GB" dirty="0" err="1" smtClean="0"/>
              <a:t>kontratës</a:t>
            </a:r>
            <a:r>
              <a:rPr lang="en-GB" dirty="0" smtClean="0"/>
              <a:t>. </a:t>
            </a:r>
            <a:r>
              <a:rPr lang="en-GB" dirty="0" err="1" smtClean="0"/>
              <a:t>Zgjidhja</a:t>
            </a:r>
            <a:r>
              <a:rPr lang="en-GB" dirty="0" smtClean="0"/>
              <a:t> e </a:t>
            </a:r>
            <a:r>
              <a:rPr lang="en-GB" dirty="0" err="1" smtClean="0"/>
              <a:t>kontratës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Paditë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shpërblimin</a:t>
            </a:r>
            <a:r>
              <a:rPr lang="en-GB" dirty="0" smtClean="0"/>
              <a:t> e </a:t>
            </a:r>
            <a:r>
              <a:rPr lang="en-GB" dirty="0" err="1" smtClean="0"/>
              <a:t>administratorit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zgjidhja</a:t>
            </a:r>
            <a:r>
              <a:rPr lang="en-GB" dirty="0" smtClean="0"/>
              <a:t> e </a:t>
            </a:r>
            <a:r>
              <a:rPr lang="en-GB" dirty="0" err="1" smtClean="0"/>
              <a:t>pasojave</a:t>
            </a:r>
            <a:r>
              <a:rPr lang="en-GB" dirty="0" smtClean="0"/>
              <a:t> </a:t>
            </a:r>
            <a:r>
              <a:rPr lang="en-GB" dirty="0" err="1" smtClean="0"/>
              <a:t>financiare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gjykata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332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 err="1" smtClean="0">
                <a:solidFill>
                  <a:prstClr val="black"/>
                </a:solidFill>
                <a:latin typeface="Calibri" panose="020F0502020204030204"/>
              </a:rPr>
              <a:t>Naytyra</a:t>
            </a:r>
            <a:r>
              <a:rPr lang="en-GB" sz="4000" b="1" dirty="0" smtClean="0">
                <a:solidFill>
                  <a:prstClr val="black"/>
                </a:solidFill>
                <a:latin typeface="Calibri" panose="020F0502020204030204"/>
              </a:rPr>
              <a:t> e </a:t>
            </a:r>
            <a:r>
              <a:rPr lang="en-GB" sz="4000" b="1" dirty="0" err="1" smtClean="0">
                <a:solidFill>
                  <a:prstClr val="black"/>
                </a:solidFill>
                <a:latin typeface="Calibri" panose="020F0502020204030204"/>
              </a:rPr>
              <a:t>kontratës</a:t>
            </a:r>
            <a:r>
              <a:rPr lang="en-GB" sz="4000" b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Calibri" panose="020F0502020204030204"/>
              </a:rPr>
              <a:t>së</a:t>
            </a:r>
            <a:r>
              <a:rPr lang="en-GB" sz="4000" b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Calibri" panose="020F0502020204030204"/>
              </a:rPr>
              <a:t>shërbimit</a:t>
            </a:r>
            <a:r>
              <a:rPr lang="en-GB" sz="4000" b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Calibri" panose="020F0502020204030204"/>
              </a:rPr>
              <a:t>të</a:t>
            </a:r>
            <a:r>
              <a:rPr lang="en-GB" sz="4000" b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Calibri" panose="020F0502020204030204"/>
              </a:rPr>
              <a:t>administratorit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err="1" smtClean="0"/>
              <a:t>Kontrata</a:t>
            </a:r>
            <a:r>
              <a:rPr lang="en-GB" dirty="0" smtClean="0"/>
              <a:t> </a:t>
            </a:r>
            <a:r>
              <a:rPr lang="en-GB" dirty="0"/>
              <a:t>midis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kontrate</a:t>
            </a:r>
            <a:r>
              <a:rPr lang="en-GB" dirty="0" smtClean="0"/>
              <a:t> </a:t>
            </a:r>
            <a:r>
              <a:rPr lang="en-GB" dirty="0" err="1" smtClean="0"/>
              <a:t>shërbimi</a:t>
            </a:r>
            <a:r>
              <a:rPr lang="en-GB" dirty="0"/>
              <a:t> </a:t>
            </a:r>
            <a:r>
              <a:rPr lang="en-GB" dirty="0" smtClean="0"/>
              <a:t>me </a:t>
            </a:r>
            <a:r>
              <a:rPr lang="en-GB" dirty="0" err="1" smtClean="0"/>
              <a:t>karakteristika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agjencisë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Ajo</a:t>
            </a:r>
            <a:r>
              <a:rPr lang="en-GB" dirty="0" smtClean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kontratë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vertetë</a:t>
            </a:r>
            <a:r>
              <a:rPr lang="en-GB" dirty="0" smtClean="0"/>
              <a:t> </a:t>
            </a:r>
            <a:r>
              <a:rPr lang="en-GB" dirty="0" err="1"/>
              <a:t>pune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natyrës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funskionit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 smtClean="0"/>
              <a:t>administratori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organ </a:t>
            </a:r>
            <a:r>
              <a:rPr lang="en-GB" dirty="0" err="1" smtClean="0"/>
              <a:t>gjatë</a:t>
            </a:r>
            <a:r>
              <a:rPr lang="en-GB" dirty="0" smtClean="0"/>
              <a:t> </a:t>
            </a:r>
            <a:r>
              <a:rPr lang="en-GB" dirty="0" err="1" smtClean="0"/>
              <a:t>administrimit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dirty="0" err="1"/>
              <a:t>Parimet</a:t>
            </a:r>
            <a:r>
              <a:rPr lang="en-GB" dirty="0"/>
              <a:t> e </a:t>
            </a:r>
            <a:r>
              <a:rPr lang="en-GB" dirty="0" err="1" smtClean="0"/>
              <a:t>rëndësishme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drejtës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punës</a:t>
            </a:r>
            <a:r>
              <a:rPr lang="en-GB" dirty="0" smtClean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zbatueshme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/>
              <a:t>kontrate</a:t>
            </a:r>
            <a:r>
              <a:rPr lang="en-GB" dirty="0"/>
              <a:t>. </a:t>
            </a:r>
            <a:r>
              <a:rPr lang="en-GB" dirty="0" err="1"/>
              <a:t>Psh</a:t>
            </a:r>
            <a:r>
              <a:rPr lang="en-GB" dirty="0"/>
              <a:t>. </a:t>
            </a:r>
            <a:r>
              <a:rPr lang="en-GB" dirty="0" err="1"/>
              <a:t>rregullat</a:t>
            </a:r>
            <a:r>
              <a:rPr lang="en-GB" dirty="0"/>
              <a:t> </a:t>
            </a:r>
            <a:r>
              <a:rPr lang="en-GB" dirty="0" err="1"/>
              <a:t>mbi</a:t>
            </a:r>
            <a:r>
              <a:rPr lang="en-GB" dirty="0"/>
              <a:t> </a:t>
            </a:r>
            <a:r>
              <a:rPr lang="en-GB" dirty="0" err="1" smtClean="0"/>
              <a:t>mbrojtjen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largimin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puna</a:t>
            </a:r>
            <a:r>
              <a:rPr lang="en-GB" dirty="0"/>
              <a:t>, </a:t>
            </a:r>
            <a:r>
              <a:rPr lang="en-GB" dirty="0" err="1" smtClean="0"/>
              <a:t>orët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punës</a:t>
            </a:r>
            <a:r>
              <a:rPr lang="en-GB" dirty="0"/>
              <a:t>, </a:t>
            </a:r>
            <a:r>
              <a:rPr lang="en-GB" dirty="0" err="1" smtClean="0"/>
              <a:t>regullat</a:t>
            </a:r>
            <a:r>
              <a:rPr lang="en-GB" dirty="0" smtClean="0"/>
              <a:t> </a:t>
            </a:r>
            <a:r>
              <a:rPr lang="en-GB" dirty="0" err="1"/>
              <a:t>mbi</a:t>
            </a:r>
            <a:r>
              <a:rPr lang="en-GB" dirty="0"/>
              <a:t> </a:t>
            </a:r>
            <a:r>
              <a:rPr lang="en-GB" dirty="0" err="1" smtClean="0"/>
              <a:t>zgjedhshmërinë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kolegjeve</a:t>
            </a:r>
            <a:r>
              <a:rPr lang="en-GB" dirty="0"/>
              <a:t> </a:t>
            </a:r>
            <a:r>
              <a:rPr lang="en-GB" dirty="0" err="1"/>
              <a:t>sindikale</a:t>
            </a:r>
            <a:r>
              <a:rPr lang="en-GB" dirty="0"/>
              <a:t> </a:t>
            </a:r>
            <a:r>
              <a:rPr lang="en-GB" dirty="0" err="1" smtClean="0"/>
              <a:t>etj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5164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Parashikime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Kodit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Punës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Neni</a:t>
            </a:r>
            <a:r>
              <a:rPr lang="en-US" dirty="0"/>
              <a:t> 4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KP, </a:t>
            </a:r>
            <a:r>
              <a:rPr lang="en-US" dirty="0" err="1"/>
              <a:t>mendoj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jep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indikacion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mirë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lidhje</a:t>
            </a:r>
            <a:r>
              <a:rPr lang="en-US" dirty="0"/>
              <a:t> me </a:t>
            </a:r>
            <a:r>
              <a:rPr lang="en-US" dirty="0" err="1" smtClean="0"/>
              <a:t>natyrën</a:t>
            </a:r>
            <a:r>
              <a:rPr lang="en-US" dirty="0" smtClean="0"/>
              <a:t> e </a:t>
            </a:r>
            <a:r>
              <a:rPr lang="en-US" dirty="0" err="1" smtClean="0"/>
              <a:t>mardhënieve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/>
              <a:t>punës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rregullohen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ligje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vecanta</a:t>
            </a:r>
            <a:r>
              <a:rPr lang="en-US" dirty="0"/>
              <a:t>, </a:t>
            </a:r>
            <a:r>
              <a:rPr lang="en-US" dirty="0" err="1" smtClean="0"/>
              <a:t>siç</a:t>
            </a:r>
            <a:r>
              <a:rPr lang="en-US" dirty="0" smtClean="0"/>
              <a:t> </a:t>
            </a:r>
            <a:r>
              <a:rPr lang="en-US" dirty="0" err="1" smtClean="0"/>
              <a:t>janë</a:t>
            </a:r>
            <a:r>
              <a:rPr lang="en-US" dirty="0" smtClean="0"/>
              <a:t> </a:t>
            </a:r>
            <a:r>
              <a:rPr lang="en-US" dirty="0" err="1" smtClean="0"/>
              <a:t>ato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rregulluara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LSHT,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rastin</a:t>
            </a:r>
            <a:r>
              <a:rPr lang="en-US" dirty="0" smtClean="0"/>
              <a:t> e </a:t>
            </a:r>
            <a:r>
              <a:rPr lang="en-US" dirty="0" err="1" smtClean="0"/>
              <a:t>administratorëve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i="1" dirty="0" err="1"/>
              <a:t>Sipas</a:t>
            </a:r>
            <a:r>
              <a:rPr lang="en-US" i="1" dirty="0"/>
              <a:t> </a:t>
            </a:r>
            <a:r>
              <a:rPr lang="en-US" i="1" dirty="0" err="1" smtClean="0"/>
              <a:t>kriterit</a:t>
            </a:r>
            <a:r>
              <a:rPr lang="en-US" i="1" dirty="0" smtClean="0"/>
              <a:t> </a:t>
            </a:r>
            <a:r>
              <a:rPr lang="en-US" i="1" dirty="0" err="1" smtClean="0"/>
              <a:t>të</a:t>
            </a:r>
            <a:r>
              <a:rPr lang="en-US" i="1" dirty="0" smtClean="0"/>
              <a:t> </a:t>
            </a:r>
            <a:r>
              <a:rPr lang="en-US" i="1" dirty="0" err="1" smtClean="0"/>
              <a:t>subjektit</a:t>
            </a:r>
            <a:r>
              <a:rPr lang="en-US" i="1" dirty="0"/>
              <a:t>/</a:t>
            </a:r>
            <a:r>
              <a:rPr lang="en-US" i="1" dirty="0" err="1" smtClean="0"/>
              <a:t>personave</a:t>
            </a:r>
            <a:r>
              <a:rPr lang="en-US" i="1" dirty="0" smtClean="0"/>
              <a:t> </a:t>
            </a:r>
            <a:r>
              <a:rPr lang="en-US" dirty="0"/>
              <a:t>- </a:t>
            </a:r>
            <a:r>
              <a:rPr lang="en-US" dirty="0" err="1"/>
              <a:t>Kjo</a:t>
            </a:r>
            <a:r>
              <a:rPr lang="en-US" dirty="0"/>
              <a:t> e </a:t>
            </a:r>
            <a:r>
              <a:rPr lang="en-US" dirty="0" err="1"/>
              <a:t>fundit</a:t>
            </a:r>
            <a:r>
              <a:rPr lang="en-US" dirty="0"/>
              <a:t> </a:t>
            </a:r>
            <a:r>
              <a:rPr lang="en-US" dirty="0" smtClean="0"/>
              <a:t>(KP)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jep</a:t>
            </a:r>
            <a:r>
              <a:rPr lang="en-US" dirty="0"/>
              <a:t> </a:t>
            </a:r>
            <a:r>
              <a:rPr lang="en-US" dirty="0" err="1"/>
              <a:t>zgjidhje</a:t>
            </a:r>
            <a:r>
              <a:rPr lang="en-US" dirty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konsideruar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/>
              <a:t>natyre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vecantë</a:t>
            </a:r>
            <a:r>
              <a:rPr lang="en-US" dirty="0"/>
              <a:t> </a:t>
            </a:r>
            <a:r>
              <a:rPr lang="en-US" dirty="0" err="1" smtClean="0"/>
              <a:t>mardhëniet</a:t>
            </a:r>
            <a:r>
              <a:rPr lang="en-US" dirty="0" smtClean="0"/>
              <a:t> </a:t>
            </a:r>
            <a:r>
              <a:rPr lang="en-US" dirty="0"/>
              <a:t>administrator </a:t>
            </a:r>
            <a:r>
              <a:rPr lang="en-US" dirty="0" err="1"/>
              <a:t>shoqëri</a:t>
            </a:r>
            <a:r>
              <a:rPr lang="en-US" dirty="0"/>
              <a:t>. </a:t>
            </a:r>
          </a:p>
          <a:p>
            <a:r>
              <a:rPr lang="en-US" i="1" dirty="0" err="1"/>
              <a:t>Sipas</a:t>
            </a:r>
            <a:r>
              <a:rPr lang="en-US" i="1" dirty="0"/>
              <a:t> </a:t>
            </a:r>
            <a:r>
              <a:rPr lang="en-US" i="1" dirty="0" err="1" smtClean="0"/>
              <a:t>kriterit</a:t>
            </a:r>
            <a:r>
              <a:rPr lang="en-US" i="1" dirty="0" smtClean="0"/>
              <a:t> </a:t>
            </a:r>
            <a:r>
              <a:rPr lang="en-US" i="1" dirty="0" err="1" smtClean="0"/>
              <a:t>të</a:t>
            </a:r>
            <a:r>
              <a:rPr lang="en-US" i="1" dirty="0" smtClean="0"/>
              <a:t> </a:t>
            </a:r>
            <a:r>
              <a:rPr lang="en-US" i="1" dirty="0" err="1" smtClean="0"/>
              <a:t>përmbajtjes</a:t>
            </a:r>
            <a:r>
              <a:rPr lang="en-US" i="1" dirty="0" smtClean="0"/>
              <a:t> </a:t>
            </a:r>
            <a:r>
              <a:rPr lang="en-US" dirty="0"/>
              <a:t>- </a:t>
            </a:r>
            <a:r>
              <a:rPr lang="en-US" dirty="0" err="1"/>
              <a:t>Neni</a:t>
            </a:r>
            <a:r>
              <a:rPr lang="en-US" dirty="0"/>
              <a:t> </a:t>
            </a:r>
            <a:r>
              <a:rPr lang="en-US" dirty="0" smtClean="0"/>
              <a:t>5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jep</a:t>
            </a:r>
            <a:r>
              <a:rPr lang="en-US" dirty="0"/>
              <a:t> </a:t>
            </a:r>
            <a:r>
              <a:rPr lang="en-US" dirty="0" err="1"/>
              <a:t>përjashtimin</a:t>
            </a:r>
            <a:r>
              <a:rPr lang="en-US" dirty="0"/>
              <a:t> e </a:t>
            </a:r>
            <a:r>
              <a:rPr lang="en-US" dirty="0" err="1"/>
              <a:t>mardhënieve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punës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fusha</a:t>
            </a:r>
            <a:r>
              <a:rPr lang="en-US" dirty="0"/>
              <a:t> e </a:t>
            </a:r>
            <a:r>
              <a:rPr lang="en-US" dirty="0" err="1"/>
              <a:t>zbatimit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KP. </a:t>
            </a:r>
            <a:r>
              <a:rPr lang="en-US" dirty="0" err="1"/>
              <a:t>Shprehja</a:t>
            </a:r>
            <a:r>
              <a:rPr lang="en-US" dirty="0"/>
              <a:t> “…….. </a:t>
            </a:r>
            <a:r>
              <a:rPr lang="en-US" i="1" dirty="0" err="1"/>
              <a:t>Anëtar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organit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administrimit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personit</a:t>
            </a:r>
            <a:r>
              <a:rPr lang="en-US" i="1" dirty="0"/>
              <a:t> </a:t>
            </a:r>
            <a:r>
              <a:rPr lang="en-US" i="1" dirty="0" err="1"/>
              <a:t>juridike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shoqërisë</a:t>
            </a:r>
            <a:r>
              <a:rPr lang="en-US" dirty="0"/>
              <a:t>….”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marë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konsideratë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funksion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mardhënies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 smtClean="0"/>
              <a:t>posaçme</a:t>
            </a:r>
            <a:r>
              <a:rPr lang="en-US" dirty="0" smtClean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krijohet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detyra</a:t>
            </a:r>
            <a:r>
              <a:rPr lang="en-US" dirty="0"/>
              <a:t> e </a:t>
            </a:r>
            <a:r>
              <a:rPr lang="en-US" dirty="0" smtClean="0"/>
              <a:t>administrator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organin</a:t>
            </a:r>
            <a:r>
              <a:rPr lang="en-US" dirty="0" smtClean="0"/>
              <a:t> e </a:t>
            </a:r>
            <a:r>
              <a:rPr lang="en-US" dirty="0" err="1" smtClean="0"/>
              <a:t>administrimit</a:t>
            </a:r>
            <a:r>
              <a:rPr lang="en-US" dirty="0" smtClean="0"/>
              <a:t>, </a:t>
            </a:r>
            <a:r>
              <a:rPr lang="en-US" dirty="0" err="1" smtClean="0"/>
              <a:t>sipas</a:t>
            </a:r>
            <a:r>
              <a:rPr lang="en-US" dirty="0" smtClean="0"/>
              <a:t> LSHT.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450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Palët</a:t>
            </a:r>
            <a:r>
              <a:rPr lang="en-GB" b="1" dirty="0" smtClean="0"/>
              <a:t>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kontratën</a:t>
            </a:r>
            <a:r>
              <a:rPr lang="en-GB" b="1" dirty="0" smtClean="0"/>
              <a:t> e </a:t>
            </a:r>
            <a:r>
              <a:rPr lang="en-GB" b="1" dirty="0" err="1" smtClean="0"/>
              <a:t>shërbimit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dirty="0"/>
          </a:p>
          <a:p>
            <a:r>
              <a:rPr lang="en-GB" dirty="0" err="1" smtClean="0"/>
              <a:t>Palë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kontratën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shërbimit</a:t>
            </a:r>
            <a:r>
              <a:rPr lang="en-GB" dirty="0" smtClean="0"/>
              <a:t>,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njëra</a:t>
            </a:r>
            <a:r>
              <a:rPr lang="en-GB" dirty="0" smtClean="0"/>
              <a:t> </a:t>
            </a:r>
            <a:r>
              <a:rPr lang="en-GB" dirty="0" err="1" smtClean="0"/>
              <a:t>anë</a:t>
            </a:r>
            <a:r>
              <a:rPr lang="en-GB" dirty="0" smtClean="0"/>
              <a:t> </a:t>
            </a:r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ana</a:t>
            </a:r>
            <a:r>
              <a:rPr lang="en-GB" dirty="0"/>
              <a:t> </a:t>
            </a:r>
            <a:r>
              <a:rPr lang="en-GB" dirty="0" err="1" smtClean="0"/>
              <a:t>tjetër</a:t>
            </a:r>
            <a:r>
              <a:rPr lang="en-GB" dirty="0" smtClean="0"/>
              <a:t> </a:t>
            </a:r>
            <a:r>
              <a:rPr lang="en-GB" dirty="0" err="1"/>
              <a:t>Administratori</a:t>
            </a:r>
            <a:r>
              <a:rPr lang="en-GB" dirty="0"/>
              <a:t>. </a:t>
            </a:r>
          </a:p>
          <a:p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mardhënie</a:t>
            </a:r>
            <a:r>
              <a:rPr lang="en-GB" dirty="0" smtClean="0"/>
              <a:t> </a:t>
            </a:r>
            <a:r>
              <a:rPr lang="en-GB" dirty="0" err="1" smtClean="0"/>
              <a:t>përfaqëshet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ortakët</a:t>
            </a:r>
            <a:r>
              <a:rPr lang="en-GB" dirty="0" smtClean="0"/>
              <a:t>/</a:t>
            </a:r>
            <a:r>
              <a:rPr lang="en-GB" dirty="0" err="1" smtClean="0"/>
              <a:t>aksionerët</a:t>
            </a:r>
            <a:r>
              <a:rPr lang="en-GB" dirty="0" smtClean="0"/>
              <a:t>, </a:t>
            </a:r>
            <a:r>
              <a:rPr lang="en-GB" dirty="0" err="1" smtClean="0"/>
              <a:t>apo</a:t>
            </a:r>
            <a:r>
              <a:rPr lang="en-GB" dirty="0" smtClean="0"/>
              <a:t> </a:t>
            </a:r>
            <a:r>
              <a:rPr lang="en-GB" dirty="0" err="1" smtClean="0"/>
              <a:t>sipas</a:t>
            </a:r>
            <a:r>
              <a:rPr lang="en-GB" dirty="0" smtClean="0"/>
              <a:t> </a:t>
            </a:r>
            <a:r>
              <a:rPr lang="en-GB" dirty="0" err="1" smtClean="0"/>
              <a:t>rastit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anëtarët</a:t>
            </a:r>
            <a:r>
              <a:rPr lang="en-GB" dirty="0" smtClean="0"/>
              <a:t> e </a:t>
            </a:r>
            <a:r>
              <a:rPr lang="en-GB" dirty="0" err="1" smtClean="0"/>
              <a:t>këshillit</a:t>
            </a:r>
            <a:r>
              <a:rPr lang="en-GB" dirty="0" smtClean="0"/>
              <a:t> </a:t>
            </a:r>
            <a:r>
              <a:rPr lang="en-GB" dirty="0" err="1" smtClean="0"/>
              <a:t>mbikqyrës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/>
              <a:t>Organi</a:t>
            </a:r>
            <a:r>
              <a:rPr lang="en-GB" dirty="0"/>
              <a:t> </a:t>
            </a:r>
            <a:r>
              <a:rPr lang="en-GB" dirty="0" err="1"/>
              <a:t>kompetent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emërimin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shkarkimin</a:t>
            </a:r>
            <a:r>
              <a:rPr lang="en-GB" dirty="0"/>
              <a:t> e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 smtClean="0"/>
              <a:t>formës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/>
              <a:t>kapitalit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paraqitet</a:t>
            </a:r>
            <a:r>
              <a:rPr lang="en-GB" dirty="0"/>
              <a:t> </a:t>
            </a:r>
            <a:r>
              <a:rPr lang="en-GB" dirty="0" err="1" smtClean="0"/>
              <a:t>palë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kontratë</a:t>
            </a:r>
            <a:r>
              <a:rPr lang="en-GB" dirty="0" smtClean="0"/>
              <a:t>,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cakton</a:t>
            </a:r>
            <a:r>
              <a:rPr lang="en-GB" dirty="0"/>
              <a:t> </a:t>
            </a:r>
            <a:r>
              <a:rPr lang="en-GB" dirty="0" err="1" smtClean="0"/>
              <a:t>ortakun</a:t>
            </a:r>
            <a:r>
              <a:rPr lang="en-GB" dirty="0" smtClean="0"/>
              <a:t>/</a:t>
            </a:r>
            <a:r>
              <a:rPr lang="en-GB" dirty="0" err="1" smtClean="0"/>
              <a:t>aksionerët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përfaqësojnë</a:t>
            </a:r>
            <a:r>
              <a:rPr lang="en-GB" dirty="0" smtClean="0"/>
              <a:t> </a:t>
            </a:r>
            <a:r>
              <a:rPr lang="en-GB" dirty="0" err="1" smtClean="0"/>
              <a:t>shoqërinë</a:t>
            </a:r>
            <a:r>
              <a:rPr lang="en-GB" dirty="0" smtClean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rastit</a:t>
            </a:r>
            <a:r>
              <a:rPr lang="en-GB" dirty="0"/>
              <a:t>. </a:t>
            </a:r>
          </a:p>
          <a:p>
            <a:r>
              <a:rPr lang="en-GB" dirty="0" err="1"/>
              <a:t>Argumenti</a:t>
            </a:r>
            <a:r>
              <a:rPr lang="en-GB" dirty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organi</a:t>
            </a:r>
            <a:r>
              <a:rPr lang="en-GB" dirty="0"/>
              <a:t> </a:t>
            </a:r>
            <a:r>
              <a:rPr lang="en-GB" dirty="0" err="1"/>
              <a:t>kompetent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peronalitet</a:t>
            </a:r>
            <a:r>
              <a:rPr lang="en-GB" dirty="0"/>
              <a:t> </a:t>
            </a:r>
            <a:r>
              <a:rPr lang="en-GB" dirty="0" err="1"/>
              <a:t>juridik</a:t>
            </a:r>
            <a:r>
              <a:rPr lang="en-GB" dirty="0"/>
              <a:t>.</a:t>
            </a:r>
          </a:p>
          <a:p>
            <a:r>
              <a:rPr lang="en-GB" dirty="0" err="1"/>
              <a:t>Kontrata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aprovohet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termat</a:t>
            </a:r>
            <a:r>
              <a:rPr lang="en-GB" dirty="0"/>
              <a:t> e </a:t>
            </a:r>
            <a:r>
              <a:rPr lang="en-GB" dirty="0" err="1" smtClean="0"/>
              <a:t>përmbajtes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saj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organi</a:t>
            </a:r>
            <a:r>
              <a:rPr lang="en-GB" dirty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,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orkatu</a:t>
            </a:r>
            <a:r>
              <a:rPr lang="en-GB" dirty="0" smtClean="0"/>
              <a:t>/</a:t>
            </a:r>
            <a:r>
              <a:rPr lang="en-GB" dirty="0" err="1" smtClean="0"/>
              <a:t>aksioneri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përfaqëson</a:t>
            </a:r>
            <a:r>
              <a:rPr lang="en-GB" dirty="0" smtClean="0"/>
              <a:t> </a:t>
            </a:r>
            <a:r>
              <a:rPr lang="en-GB" dirty="0" err="1" smtClean="0"/>
              <a:t>shoqërinë</a:t>
            </a:r>
            <a:r>
              <a:rPr lang="en-GB" dirty="0" smtClean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kompetenca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negocimin</a:t>
            </a:r>
            <a:r>
              <a:rPr lang="en-GB" dirty="0"/>
              <a:t> e </a:t>
            </a:r>
            <a:r>
              <a:rPr lang="en-GB" dirty="0" err="1"/>
              <a:t>saj</a:t>
            </a:r>
            <a:r>
              <a:rPr lang="en-GB" dirty="0"/>
              <a:t>. </a:t>
            </a:r>
          </a:p>
          <a:p>
            <a:r>
              <a:rPr lang="en-GB" dirty="0" err="1" smtClean="0"/>
              <a:t>Ortaku</a:t>
            </a:r>
            <a:r>
              <a:rPr lang="en-GB" dirty="0" smtClean="0"/>
              <a:t>/</a:t>
            </a:r>
            <a:r>
              <a:rPr lang="en-GB" dirty="0" err="1" smtClean="0"/>
              <a:t>aksioneri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cili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njëkohësisht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smtClean="0"/>
              <a:t>administrator,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 smtClean="0"/>
              <a:t>pjesë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votim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miratimin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lidhjen</a:t>
            </a:r>
            <a:r>
              <a:rPr lang="en-GB" dirty="0"/>
              <a:t> e </a:t>
            </a:r>
            <a:r>
              <a:rPr lang="en-GB" dirty="0" err="1" smtClean="0"/>
              <a:t>kontratës</a:t>
            </a:r>
            <a:r>
              <a:rPr lang="en-GB" dirty="0"/>
              <a:t>. </a:t>
            </a:r>
          </a:p>
          <a:p>
            <a:r>
              <a:rPr lang="en-GB" dirty="0" err="1"/>
              <a:t>K</a:t>
            </a:r>
            <a:r>
              <a:rPr lang="en-GB" dirty="0" err="1" smtClean="0"/>
              <a:t>jo</a:t>
            </a:r>
            <a:r>
              <a:rPr lang="en-GB" dirty="0" smtClean="0"/>
              <a:t> </a:t>
            </a:r>
            <a:r>
              <a:rPr lang="en-GB" dirty="0" err="1"/>
              <a:t>pasi</a:t>
            </a:r>
            <a:r>
              <a:rPr lang="en-GB" dirty="0"/>
              <a:t> </a:t>
            </a:r>
            <a:r>
              <a:rPr lang="en-GB" dirty="0" err="1"/>
              <a:t>organi</a:t>
            </a:r>
            <a:r>
              <a:rPr lang="en-GB" dirty="0"/>
              <a:t> </a:t>
            </a:r>
            <a:r>
              <a:rPr lang="en-GB" dirty="0" err="1"/>
              <a:t>kometent</a:t>
            </a:r>
            <a:r>
              <a:rPr lang="en-GB" dirty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/>
              <a:t> 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emëron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shkarkon</a:t>
            </a:r>
            <a:r>
              <a:rPr lang="en-GB" dirty="0"/>
              <a:t> </a:t>
            </a:r>
            <a:r>
              <a:rPr lang="en-GB" dirty="0" err="1"/>
              <a:t>administratorin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i="1" dirty="0" smtClean="0"/>
              <a:t>annexed </a:t>
            </a:r>
            <a:r>
              <a:rPr lang="en-GB" i="1" dirty="0"/>
              <a:t>competence).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3245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Forma </a:t>
            </a:r>
            <a:r>
              <a:rPr lang="en-GB" b="1" dirty="0" err="1"/>
              <a:t>dhe</a:t>
            </a:r>
            <a:r>
              <a:rPr lang="en-GB" b="1" dirty="0"/>
              <a:t> </a:t>
            </a:r>
            <a:r>
              <a:rPr lang="en-GB" b="1" dirty="0" err="1" smtClean="0"/>
              <a:t>përmbajtja</a:t>
            </a:r>
            <a:r>
              <a:rPr lang="en-GB" b="1" dirty="0" smtClean="0"/>
              <a:t> </a:t>
            </a:r>
            <a:r>
              <a:rPr lang="en-GB" b="1" dirty="0"/>
              <a:t>e </a:t>
            </a:r>
            <a:r>
              <a:rPr lang="en-GB" b="1" dirty="0" err="1" smtClean="0"/>
              <a:t>kontratës</a:t>
            </a:r>
            <a:r>
              <a:rPr lang="en-GB" b="1" dirty="0"/>
              <a:t>.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praktikën</a:t>
            </a:r>
            <a:r>
              <a:rPr lang="en-GB" dirty="0" smtClean="0"/>
              <a:t> </a:t>
            </a:r>
            <a:r>
              <a:rPr lang="en-GB" dirty="0" err="1" smtClean="0"/>
              <a:t>tonë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kapitalit</a:t>
            </a:r>
            <a:r>
              <a:rPr lang="en-GB" dirty="0"/>
              <a:t> </a:t>
            </a:r>
            <a:r>
              <a:rPr lang="en-GB" dirty="0" err="1" smtClean="0"/>
              <a:t>gjejmë</a:t>
            </a:r>
            <a:r>
              <a:rPr lang="en-GB" dirty="0" smtClean="0"/>
              <a:t> </a:t>
            </a:r>
            <a:r>
              <a:rPr lang="en-GB" dirty="0" err="1"/>
              <a:t>disa</a:t>
            </a:r>
            <a:r>
              <a:rPr lang="en-GB" dirty="0"/>
              <a:t> </a:t>
            </a:r>
            <a:r>
              <a:rPr lang="en-GB" dirty="0" err="1"/>
              <a:t>shfaqie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formës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mardhënies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shërbimit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pari</a:t>
            </a:r>
            <a:r>
              <a:rPr lang="en-GB" dirty="0" smtClean="0"/>
              <a:t>, </a:t>
            </a:r>
            <a:r>
              <a:rPr lang="en-GB" dirty="0" err="1"/>
              <a:t>dhe</a:t>
            </a:r>
            <a:r>
              <a:rPr lang="en-GB" dirty="0"/>
              <a:t> me e </a:t>
            </a:r>
            <a:r>
              <a:rPr lang="en-GB" dirty="0" err="1" smtClean="0"/>
              <a:t>zakonëshme</a:t>
            </a:r>
            <a:r>
              <a:rPr lang="en-GB" dirty="0"/>
              <a:t>, forma e </a:t>
            </a:r>
            <a:r>
              <a:rPr lang="en-GB" dirty="0" err="1"/>
              <a:t>shfaqur</a:t>
            </a:r>
            <a:r>
              <a:rPr lang="en-GB" dirty="0"/>
              <a:t> </a:t>
            </a:r>
            <a:r>
              <a:rPr lang="en-GB" dirty="0" err="1"/>
              <a:t>vetem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vendim</a:t>
            </a:r>
            <a:r>
              <a:rPr lang="en-GB" dirty="0"/>
              <a:t>  </a:t>
            </a:r>
            <a:r>
              <a:rPr lang="en-GB" dirty="0" err="1" smtClean="0"/>
              <a:t>emërimi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administratorit</a:t>
            </a:r>
            <a:r>
              <a:rPr lang="en-GB" dirty="0"/>
              <a:t>. </a:t>
            </a:r>
            <a:r>
              <a:rPr lang="en-GB" dirty="0" err="1"/>
              <a:t>Pra</a:t>
            </a:r>
            <a:r>
              <a:rPr lang="en-GB" dirty="0"/>
              <a:t> pa </a:t>
            </a:r>
            <a:r>
              <a:rPr lang="en-GB" dirty="0" err="1"/>
              <a:t>pasur</a:t>
            </a:r>
            <a:r>
              <a:rPr lang="en-GB" dirty="0"/>
              <a:t> </a:t>
            </a:r>
            <a:r>
              <a:rPr lang="en-GB" dirty="0" err="1" smtClean="0"/>
              <a:t>asnjë</a:t>
            </a:r>
            <a:r>
              <a:rPr lang="en-GB" dirty="0" smtClean="0"/>
              <a:t> </a:t>
            </a:r>
            <a:r>
              <a:rPr lang="en-GB" dirty="0" err="1" smtClean="0"/>
              <a:t>veprim</a:t>
            </a:r>
            <a:r>
              <a:rPr lang="en-GB" dirty="0" smtClean="0"/>
              <a:t> </a:t>
            </a:r>
            <a:r>
              <a:rPr lang="en-GB" dirty="0" err="1" smtClean="0"/>
              <a:t>juridik</a:t>
            </a:r>
            <a:r>
              <a:rPr lang="en-GB" dirty="0" smtClean="0"/>
              <a:t> </a:t>
            </a:r>
            <a:r>
              <a:rPr lang="en-GB" dirty="0" err="1" smtClean="0"/>
              <a:t>formalizuar</a:t>
            </a:r>
            <a:r>
              <a:rPr lang="en-GB" dirty="0" smtClean="0"/>
              <a:t> midis </a:t>
            </a:r>
            <a:r>
              <a:rPr lang="en-GB" dirty="0" err="1" smtClean="0"/>
              <a:t>palëve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dyti</a:t>
            </a:r>
            <a:r>
              <a:rPr lang="en-GB" dirty="0" smtClean="0"/>
              <a:t>, </a:t>
            </a:r>
            <a:r>
              <a:rPr lang="en-GB" dirty="0"/>
              <a:t>forma e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kontrate</a:t>
            </a:r>
            <a:r>
              <a:rPr lang="en-GB" dirty="0"/>
              <a:t> </a:t>
            </a:r>
            <a:r>
              <a:rPr lang="en-GB" dirty="0" err="1"/>
              <a:t>formale</a:t>
            </a:r>
            <a:r>
              <a:rPr lang="en-GB" dirty="0"/>
              <a:t> </a:t>
            </a:r>
            <a:r>
              <a:rPr lang="en-GB" dirty="0" err="1"/>
              <a:t>ku</a:t>
            </a:r>
            <a:r>
              <a:rPr lang="en-GB" dirty="0"/>
              <a:t> </a:t>
            </a:r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 err="1" smtClean="0"/>
              <a:t>parashikojnë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drejta</a:t>
            </a:r>
            <a:r>
              <a:rPr lang="en-GB" dirty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detyrime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dyanëshmë</a:t>
            </a:r>
            <a:r>
              <a:rPr lang="en-GB" dirty="0" smtClean="0"/>
              <a:t>.(</a:t>
            </a:r>
            <a:r>
              <a:rPr lang="en-GB" dirty="0" err="1" smtClean="0"/>
              <a:t>Kjo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/>
              <a:t>pak</a:t>
            </a:r>
            <a:r>
              <a:rPr lang="en-GB" dirty="0"/>
              <a:t> e </a:t>
            </a:r>
            <a:r>
              <a:rPr lang="en-GB" dirty="0" err="1" smtClean="0"/>
              <a:t>përhapur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praktikën</a:t>
            </a:r>
            <a:r>
              <a:rPr lang="en-GB" dirty="0" smtClean="0"/>
              <a:t> </a:t>
            </a:r>
            <a:r>
              <a:rPr lang="en-GB" dirty="0" err="1" smtClean="0"/>
              <a:t>tonë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drejtës</a:t>
            </a:r>
            <a:r>
              <a:rPr lang="en-GB" dirty="0" smtClean="0"/>
              <a:t> </a:t>
            </a:r>
            <a:r>
              <a:rPr lang="en-GB" dirty="0" err="1" smtClean="0"/>
              <a:t>tregtare</a:t>
            </a:r>
            <a:r>
              <a:rPr lang="en-GB" dirty="0" smtClean="0"/>
              <a:t>).</a:t>
            </a:r>
            <a:r>
              <a:rPr lang="en-GB" dirty="0"/>
              <a:t> </a:t>
            </a:r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formën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parë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shfaqies</a:t>
            </a:r>
            <a:r>
              <a:rPr lang="en-GB" dirty="0" smtClean="0"/>
              <a:t>, </a:t>
            </a:r>
            <a:r>
              <a:rPr lang="en-GB" dirty="0" err="1" smtClean="0"/>
              <a:t>gjykatat</a:t>
            </a:r>
            <a:r>
              <a:rPr lang="en-GB" dirty="0" smtClean="0"/>
              <a:t> </a:t>
            </a:r>
            <a:r>
              <a:rPr lang="en-GB" dirty="0" err="1" smtClean="0"/>
              <a:t>vihen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vështirësi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përcaktimin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saktë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sërë</a:t>
            </a:r>
            <a:r>
              <a:rPr lang="en-GB" dirty="0" smtClean="0"/>
              <a:t> </a:t>
            </a:r>
            <a:r>
              <a:rPr lang="en-GB" dirty="0" err="1" smtClean="0"/>
              <a:t>problemtakave</a:t>
            </a:r>
            <a:r>
              <a:rPr lang="en-GB" dirty="0" smtClean="0"/>
              <a:t> me </a:t>
            </a:r>
            <a:r>
              <a:rPr lang="en-GB" dirty="0" err="1" smtClean="0"/>
              <a:t>natyrë</a:t>
            </a:r>
            <a:r>
              <a:rPr lang="en-GB" dirty="0" smtClean="0"/>
              <a:t> </a:t>
            </a:r>
            <a:r>
              <a:rPr lang="en-GB" dirty="0" err="1" smtClean="0"/>
              <a:t>praktike</a:t>
            </a:r>
            <a:r>
              <a:rPr lang="en-GB" dirty="0" smtClean="0"/>
              <a:t>,  </a:t>
            </a:r>
            <a:r>
              <a:rPr lang="en-GB" dirty="0" err="1" smtClean="0"/>
              <a:t>veçanërisht</a:t>
            </a:r>
            <a:r>
              <a:rPr lang="en-GB" dirty="0" smtClean="0"/>
              <a:t> </a:t>
            </a:r>
            <a:r>
              <a:rPr lang="en-GB" dirty="0" err="1" smtClean="0"/>
              <a:t>zgjidhjen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pasojave</a:t>
            </a:r>
            <a:r>
              <a:rPr lang="en-GB" dirty="0"/>
              <a:t> </a:t>
            </a:r>
            <a:r>
              <a:rPr lang="en-GB" dirty="0" err="1" smtClean="0"/>
              <a:t>financiare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vijnë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shkarkimi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dministratorit</a:t>
            </a:r>
            <a:r>
              <a:rPr lang="en-GB" dirty="0"/>
              <a:t>.</a:t>
            </a:r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 smtClean="0"/>
              <a:t>vërejmë</a:t>
            </a:r>
            <a:r>
              <a:rPr lang="en-GB" dirty="0" smtClean="0"/>
              <a:t> se, </a:t>
            </a:r>
            <a:r>
              <a:rPr lang="en-GB" dirty="0" err="1" smtClean="0"/>
              <a:t>rregullisht</a:t>
            </a:r>
            <a:r>
              <a:rPr lang="en-GB" dirty="0" smtClean="0"/>
              <a:t> </a:t>
            </a:r>
            <a:r>
              <a:rPr lang="en-GB" dirty="0" err="1"/>
              <a:t>praktika</a:t>
            </a:r>
            <a:r>
              <a:rPr lang="en-GB" dirty="0"/>
              <a:t> </a:t>
            </a:r>
            <a:r>
              <a:rPr lang="en-GB" dirty="0" err="1"/>
              <a:t>gjyqesore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llogaritjen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pasojës</a:t>
            </a:r>
            <a:r>
              <a:rPr lang="en-GB" dirty="0" smtClean="0"/>
              <a:t> </a:t>
            </a:r>
            <a:r>
              <a:rPr lang="en-GB" dirty="0" err="1" smtClean="0"/>
              <a:t>finnciare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bëjnë</a:t>
            </a:r>
            <a:r>
              <a:rPr lang="en-GB" dirty="0" smtClean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parimeve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Kodit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Punës</a:t>
            </a:r>
            <a:r>
              <a:rPr lang="en-GB" dirty="0"/>
              <a:t>, </a:t>
            </a:r>
            <a:r>
              <a:rPr lang="en-GB" dirty="0" err="1" smtClean="0"/>
              <a:t>pamvarësisht</a:t>
            </a:r>
            <a:r>
              <a:rPr lang="en-GB" dirty="0" smtClean="0"/>
              <a:t> </a:t>
            </a:r>
            <a:r>
              <a:rPr lang="en-GB" dirty="0" err="1"/>
              <a:t>natyres</a:t>
            </a:r>
            <a:r>
              <a:rPr lang="en-GB" dirty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veçantë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ka</a:t>
            </a:r>
            <a:r>
              <a:rPr lang="en-GB" dirty="0" smtClean="0"/>
              <a:t> </a:t>
            </a:r>
            <a:r>
              <a:rPr lang="en-GB" dirty="0" err="1" smtClean="0"/>
              <a:t>marsdhënia</a:t>
            </a:r>
            <a:r>
              <a:rPr lang="en-GB" dirty="0" smtClean="0"/>
              <a:t> administrator –</a:t>
            </a:r>
            <a:r>
              <a:rPr lang="en-GB" dirty="0" err="1" smtClean="0"/>
              <a:t>shoqëri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/>
              <a:t>dispozitat</a:t>
            </a:r>
            <a:r>
              <a:rPr lang="en-GB" dirty="0"/>
              <a:t> e </a:t>
            </a:r>
            <a:r>
              <a:rPr lang="en-GB" dirty="0" err="1" smtClean="0"/>
              <a:t>statutit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përcaktimin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kritereve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shpërblimit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administratorit</a:t>
            </a:r>
            <a:r>
              <a:rPr lang="en-GB" dirty="0" smtClean="0"/>
              <a:t> (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se </a:t>
            </a:r>
            <a:r>
              <a:rPr lang="en-GB" dirty="0" err="1" smtClean="0"/>
              <a:t>ka</a:t>
            </a:r>
            <a:r>
              <a:rPr lang="en-GB" dirty="0" smtClean="0"/>
              <a:t>), 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ishin</a:t>
            </a:r>
            <a:r>
              <a:rPr lang="en-GB" dirty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mirë</a:t>
            </a:r>
            <a:r>
              <a:rPr lang="en-GB" dirty="0" smtClean="0"/>
              <a:t> </a:t>
            </a:r>
            <a:r>
              <a:rPr lang="en-GB" dirty="0" err="1"/>
              <a:t>ligjore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gjykatën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zgjidhjen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pasojave</a:t>
            </a:r>
            <a:r>
              <a:rPr lang="en-GB" dirty="0"/>
              <a:t> </a:t>
            </a:r>
            <a:r>
              <a:rPr lang="en-GB" dirty="0" err="1"/>
              <a:t>financiare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vijnë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shkarkimi</a:t>
            </a:r>
            <a:r>
              <a:rPr lang="en-GB" dirty="0" smtClean="0"/>
              <a:t> (</a:t>
            </a:r>
            <a:r>
              <a:rPr lang="en-GB" dirty="0" err="1" smtClean="0"/>
              <a:t>vërehet</a:t>
            </a:r>
            <a:r>
              <a:rPr lang="en-GB" dirty="0" smtClean="0"/>
              <a:t> se </a:t>
            </a:r>
            <a:r>
              <a:rPr lang="en-GB" dirty="0" err="1" smtClean="0"/>
              <a:t>rregulla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tillë</a:t>
            </a:r>
            <a:r>
              <a:rPr lang="en-GB" dirty="0" smtClean="0"/>
              <a:t> </a:t>
            </a:r>
            <a:r>
              <a:rPr lang="en-GB" dirty="0" err="1" smtClean="0"/>
              <a:t>statutore</a:t>
            </a:r>
            <a:r>
              <a:rPr lang="en-GB" dirty="0" smtClean="0"/>
              <a:t> </a:t>
            </a:r>
            <a:r>
              <a:rPr lang="en-GB" dirty="0" err="1" smtClean="0"/>
              <a:t>mungojnë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pratikën</a:t>
            </a:r>
            <a:r>
              <a:rPr lang="en-GB" dirty="0" smtClean="0"/>
              <a:t> </a:t>
            </a:r>
            <a:r>
              <a:rPr lang="en-GB" dirty="0" err="1" smtClean="0"/>
              <a:t>tonë</a:t>
            </a:r>
            <a:r>
              <a:rPr lang="en-GB" dirty="0" smtClean="0"/>
              <a:t> </a:t>
            </a:r>
            <a:r>
              <a:rPr lang="en-GB" dirty="0" err="1" smtClean="0"/>
              <a:t>tregtare</a:t>
            </a:r>
            <a:r>
              <a:rPr lang="en-GB" dirty="0" smtClean="0"/>
              <a:t>).</a:t>
            </a: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2678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Përmbajta</a:t>
            </a:r>
            <a:r>
              <a:rPr lang="en-GB" b="1" dirty="0" smtClean="0"/>
              <a:t> e </a:t>
            </a:r>
            <a:r>
              <a:rPr lang="en-GB" b="1" dirty="0" err="1" smtClean="0"/>
              <a:t>kontratës</a:t>
            </a:r>
            <a:r>
              <a:rPr lang="en-GB" b="1" dirty="0" smtClean="0"/>
              <a:t> </a:t>
            </a:r>
            <a:r>
              <a:rPr lang="en-GB" b="1" dirty="0" err="1" smtClean="0"/>
              <a:t>së</a:t>
            </a:r>
            <a:r>
              <a:rPr lang="en-GB" b="1" dirty="0" smtClean="0"/>
              <a:t> </a:t>
            </a:r>
            <a:r>
              <a:rPr lang="en-GB" b="1" dirty="0" err="1" smtClean="0"/>
              <a:t>shërbimit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formën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dytë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shfaqies</a:t>
            </a:r>
            <a:r>
              <a:rPr lang="en-GB" dirty="0" smtClean="0"/>
              <a:t>, </a:t>
            </a:r>
            <a:r>
              <a:rPr lang="en-GB" dirty="0" err="1" smtClean="0"/>
              <a:t>kontrata</a:t>
            </a:r>
            <a:r>
              <a:rPr lang="en-GB" dirty="0" smtClean="0"/>
              <a:t> e </a:t>
            </a:r>
            <a:r>
              <a:rPr lang="en-GB" dirty="0" err="1" smtClean="0"/>
              <a:t>shërbimit</a:t>
            </a:r>
            <a:r>
              <a:rPr lang="en-GB" dirty="0" smtClean="0"/>
              <a:t> e </a:t>
            </a:r>
            <a:r>
              <a:rPr lang="en-GB" dirty="0" err="1" smtClean="0"/>
              <a:t>formalizuar</a:t>
            </a:r>
            <a:r>
              <a:rPr lang="en-GB" dirty="0" smtClean="0"/>
              <a:t>, </a:t>
            </a:r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 err="1" smtClean="0"/>
              <a:t>duhet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kujdesen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fiksojnë</a:t>
            </a:r>
            <a:r>
              <a:rPr lang="en-GB" dirty="0" smtClean="0"/>
              <a:t> </a:t>
            </a:r>
            <a:r>
              <a:rPr lang="en-GB" dirty="0"/>
              <a:t> </a:t>
            </a:r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/>
              <a:t>momente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rëndësishme</a:t>
            </a:r>
            <a:r>
              <a:rPr lang="en-GB" dirty="0" smtClean="0"/>
              <a:t> </a:t>
            </a:r>
            <a:r>
              <a:rPr lang="en-GB" dirty="0"/>
              <a:t>:</a:t>
            </a:r>
          </a:p>
          <a:p>
            <a:r>
              <a:rPr lang="en-GB" b="1" dirty="0"/>
              <a:t>a). </a:t>
            </a:r>
            <a:r>
              <a:rPr lang="en-GB" dirty="0" err="1"/>
              <a:t>Kritere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përmbushjen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përgjegjësive</a:t>
            </a:r>
            <a:r>
              <a:rPr lang="en-GB" dirty="0" smtClean="0"/>
              <a:t> </a:t>
            </a:r>
            <a:r>
              <a:rPr lang="en-GB" dirty="0" err="1" smtClean="0"/>
              <a:t>gjatë</a:t>
            </a:r>
            <a:r>
              <a:rPr lang="en-GB" dirty="0" smtClean="0"/>
              <a:t> </a:t>
            </a:r>
            <a:r>
              <a:rPr lang="en-GB" dirty="0" err="1" smtClean="0"/>
              <a:t>administrimit</a:t>
            </a:r>
            <a:r>
              <a:rPr lang="en-GB" dirty="0" smtClean="0"/>
              <a:t>. - </a:t>
            </a:r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 smtClean="0"/>
              <a:t>përgjegjësi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dalin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ligji</a:t>
            </a:r>
            <a:r>
              <a:rPr lang="en-GB" dirty="0"/>
              <a:t>, </a:t>
            </a:r>
            <a:r>
              <a:rPr lang="en-GB" dirty="0" err="1" smtClean="0"/>
              <a:t>apo</a:t>
            </a:r>
            <a:r>
              <a:rPr lang="en-GB" dirty="0" smtClean="0"/>
              <a:t> </a:t>
            </a:r>
            <a:r>
              <a:rPr lang="en-GB" dirty="0" err="1" smtClean="0"/>
              <a:t>statuti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shërben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 </a:t>
            </a:r>
            <a:r>
              <a:rPr lang="en-GB" dirty="0" err="1" smtClean="0"/>
              <a:t>ligjore</a:t>
            </a:r>
            <a:r>
              <a:rPr lang="en-GB" dirty="0" smtClean="0"/>
              <a:t>, </a:t>
            </a:r>
            <a:r>
              <a:rPr lang="en-GB" dirty="0" err="1" smtClean="0"/>
              <a:t>apo</a:t>
            </a:r>
            <a:r>
              <a:rPr lang="en-GB" dirty="0" smtClean="0"/>
              <a:t> </a:t>
            </a:r>
            <a:r>
              <a:rPr lang="en-GB" dirty="0" err="1" smtClean="0"/>
              <a:t>vendimet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organit</a:t>
            </a:r>
            <a:r>
              <a:rPr lang="en-GB" dirty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 smtClean="0"/>
              <a:t>asambleja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shpk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asambleja</a:t>
            </a:r>
            <a:r>
              <a:rPr lang="en-GB" dirty="0"/>
              <a:t> </a:t>
            </a:r>
            <a:r>
              <a:rPr lang="en-GB" dirty="0" err="1"/>
              <a:t>ose</a:t>
            </a:r>
            <a:r>
              <a:rPr lang="en-GB" dirty="0"/>
              <a:t> </a:t>
            </a:r>
            <a:r>
              <a:rPr lang="en-GB" dirty="0" err="1" smtClean="0"/>
              <a:t>këshilli</a:t>
            </a:r>
            <a:r>
              <a:rPr lang="en-GB" dirty="0" smtClean="0"/>
              <a:t> </a:t>
            </a:r>
            <a:r>
              <a:rPr lang="en-GB" dirty="0" err="1" smtClean="0"/>
              <a:t>mbikqyrës</a:t>
            </a:r>
            <a:r>
              <a:rPr lang="en-GB" dirty="0"/>
              <a:t>/ </a:t>
            </a:r>
            <a:r>
              <a:rPr lang="en-GB" dirty="0" err="1" smtClean="0"/>
              <a:t>këshilli</a:t>
            </a:r>
            <a:r>
              <a:rPr lang="en-GB" dirty="0" smtClean="0"/>
              <a:t> </a:t>
            </a:r>
            <a:r>
              <a:rPr lang="en-GB" dirty="0" err="1"/>
              <a:t>administrimit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sha</a:t>
            </a:r>
            <a:r>
              <a:rPr lang="en-GB" dirty="0"/>
              <a:t>),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mungesë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/>
              <a:t>tyre </a:t>
            </a:r>
            <a:r>
              <a:rPr lang="en-GB" dirty="0" err="1"/>
              <a:t>kontrata</a:t>
            </a:r>
            <a:r>
              <a:rPr lang="en-GB" dirty="0"/>
              <a:t> </a:t>
            </a:r>
            <a:r>
              <a:rPr lang="en-GB" dirty="0" err="1"/>
              <a:t>luan</a:t>
            </a:r>
            <a:r>
              <a:rPr lang="en-GB" dirty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rol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tëndësishëm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përcaktimin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përgjegjësive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administrim</a:t>
            </a:r>
            <a:r>
              <a:rPr lang="en-GB" dirty="0" smtClean="0"/>
              <a:t>. </a:t>
            </a:r>
            <a:r>
              <a:rPr lang="en-GB" dirty="0"/>
              <a:t> </a:t>
            </a:r>
          </a:p>
          <a:p>
            <a:r>
              <a:rPr lang="en-GB" b="1" dirty="0"/>
              <a:t>b). </a:t>
            </a:r>
            <a:r>
              <a:rPr lang="en-GB" dirty="0" err="1"/>
              <a:t>Kontrata</a:t>
            </a:r>
            <a:r>
              <a:rPr lang="en-GB" dirty="0"/>
              <a:t> e </a:t>
            </a:r>
            <a:r>
              <a:rPr lang="en-GB" dirty="0" err="1" smtClean="0"/>
              <a:t>shërbimit</a:t>
            </a:r>
            <a:r>
              <a:rPr lang="en-GB" dirty="0" smtClean="0"/>
              <a:t> </a:t>
            </a:r>
            <a:r>
              <a:rPr lang="en-GB" dirty="0" err="1" smtClean="0"/>
              <a:t>përcakton</a:t>
            </a:r>
            <a:r>
              <a:rPr lang="en-GB" dirty="0" smtClean="0"/>
              <a:t> </a:t>
            </a:r>
            <a:r>
              <a:rPr lang="en-GB" dirty="0" err="1" smtClean="0"/>
              <a:t>shpërblimin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 </a:t>
            </a:r>
            <a:r>
              <a:rPr lang="en-GB" dirty="0"/>
              <a:t>(r</a:t>
            </a:r>
            <a:r>
              <a:rPr lang="en-GB" i="1" dirty="0"/>
              <a:t>emuneration</a:t>
            </a:r>
            <a:r>
              <a:rPr lang="en-GB" dirty="0"/>
              <a:t>). </a:t>
            </a:r>
            <a:r>
              <a:rPr lang="en-GB" dirty="0" err="1"/>
              <a:t>Statuti</a:t>
            </a:r>
            <a:r>
              <a:rPr lang="en-GB" dirty="0"/>
              <a:t>, </a:t>
            </a:r>
            <a:r>
              <a:rPr lang="en-GB" dirty="0" err="1"/>
              <a:t>vendimi</a:t>
            </a:r>
            <a:r>
              <a:rPr lang="en-GB" dirty="0"/>
              <a:t> </a:t>
            </a:r>
            <a:r>
              <a:rPr lang="en-GB" dirty="0" err="1" smtClean="0"/>
              <a:t>asamblesë</a:t>
            </a:r>
            <a:r>
              <a:rPr lang="en-GB" dirty="0" smtClean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vete</a:t>
            </a:r>
            <a:r>
              <a:rPr lang="en-GB" dirty="0"/>
              <a:t> </a:t>
            </a:r>
            <a:r>
              <a:rPr lang="en-GB" dirty="0" err="1"/>
              <a:t>kontrata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përcaktojë</a:t>
            </a:r>
            <a:r>
              <a:rPr lang="en-GB" dirty="0" smtClean="0"/>
              <a:t> </a:t>
            </a:r>
            <a:r>
              <a:rPr lang="en-GB" dirty="0" err="1"/>
              <a:t>kritere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lidhje</a:t>
            </a:r>
            <a:r>
              <a:rPr lang="en-GB" dirty="0"/>
              <a:t> me </a:t>
            </a:r>
            <a:r>
              <a:rPr lang="en-GB" dirty="0" err="1" smtClean="0"/>
              <a:t>shpërblime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tjera</a:t>
            </a:r>
            <a:r>
              <a:rPr lang="en-GB" dirty="0"/>
              <a:t> </a:t>
            </a:r>
            <a:r>
              <a:rPr lang="en-GB" dirty="0" err="1"/>
              <a:t>mbi</a:t>
            </a:r>
            <a:r>
              <a:rPr lang="en-GB" dirty="0"/>
              <a:t> </a:t>
            </a:r>
            <a:r>
              <a:rPr lang="en-GB" dirty="0" err="1" smtClean="0"/>
              <a:t>shpërblimin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 (</a:t>
            </a:r>
            <a:r>
              <a:rPr lang="en-GB" i="1" dirty="0" smtClean="0"/>
              <a:t>bonus</a:t>
            </a:r>
            <a:r>
              <a:rPr lang="en-GB" dirty="0" smtClean="0"/>
              <a:t>).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dyja</a:t>
            </a:r>
            <a:r>
              <a:rPr lang="en-GB" dirty="0"/>
              <a:t> </a:t>
            </a:r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/>
              <a:t>momente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shpërblimit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 err="1"/>
              <a:t>fiksuar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 smtClean="0"/>
              <a:t>edhe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nent</a:t>
            </a:r>
            <a:r>
              <a:rPr lang="en-GB" dirty="0" smtClean="0"/>
              <a:t> 97 </a:t>
            </a:r>
            <a:r>
              <a:rPr lang="en-GB" dirty="0" err="1" smtClean="0"/>
              <a:t>dhe</a:t>
            </a:r>
            <a:r>
              <a:rPr lang="en-GB" dirty="0" smtClean="0"/>
              <a:t> 160 </a:t>
            </a:r>
            <a:r>
              <a:rPr lang="en-GB" dirty="0" err="1" smtClean="0"/>
              <a:t>përkatësisht</a:t>
            </a:r>
            <a:r>
              <a:rPr lang="en-GB" dirty="0" smtClean="0"/>
              <a:t> </a:t>
            </a:r>
            <a:r>
              <a:rPr lang="en-GB" dirty="0" err="1" smtClean="0"/>
              <a:t>shpk</a:t>
            </a:r>
            <a:r>
              <a:rPr lang="en-GB" dirty="0" smtClean="0"/>
              <a:t> dh </a:t>
            </a:r>
            <a:r>
              <a:rPr lang="en-GB" dirty="0" err="1" smtClean="0"/>
              <a:t>sha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 smtClean="0"/>
              <a:t>Dispozitat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analizë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japim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drejtë</a:t>
            </a:r>
            <a:r>
              <a:rPr lang="en-GB" dirty="0" smtClean="0"/>
              <a:t> </a:t>
            </a:r>
            <a:r>
              <a:rPr lang="en-GB" dirty="0" err="1" smtClean="0"/>
              <a:t>administratorit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negociojë</a:t>
            </a:r>
            <a:r>
              <a:rPr lang="en-GB" dirty="0" smtClean="0"/>
              <a:t> </a:t>
            </a:r>
            <a:r>
              <a:rPr lang="en-GB" dirty="0" err="1" smtClean="0"/>
              <a:t>kontratën</a:t>
            </a:r>
            <a:r>
              <a:rPr lang="en-GB" dirty="0" smtClean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këtyre</a:t>
            </a:r>
            <a:r>
              <a:rPr lang="en-GB" dirty="0" smtClean="0"/>
              <a:t> </a:t>
            </a:r>
            <a:r>
              <a:rPr lang="en-GB" dirty="0" err="1"/>
              <a:t>rregullave</a:t>
            </a:r>
            <a:r>
              <a:rPr lang="en-GB" dirty="0"/>
              <a:t>. </a:t>
            </a:r>
            <a:r>
              <a:rPr lang="en-GB" b="1" dirty="0" err="1"/>
              <a:t>K</a:t>
            </a:r>
            <a:r>
              <a:rPr lang="en-GB" b="1" dirty="0" err="1" smtClean="0"/>
              <a:t>ujdes</a:t>
            </a:r>
            <a:r>
              <a:rPr lang="en-GB" b="1" dirty="0" smtClean="0"/>
              <a:t> </a:t>
            </a:r>
            <a:r>
              <a:rPr lang="en-GB" dirty="0" smtClean="0"/>
              <a:t>: </a:t>
            </a:r>
            <a:r>
              <a:rPr lang="en-GB" dirty="0" err="1" smtClean="0"/>
              <a:t>dispozita</a:t>
            </a:r>
            <a:r>
              <a:rPr lang="en-GB" dirty="0" smtClean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 smtClean="0"/>
              <a:t>frymë</a:t>
            </a:r>
            <a:r>
              <a:rPr lang="en-GB" dirty="0" smtClean="0"/>
              <a:t> </a:t>
            </a:r>
            <a:r>
              <a:rPr lang="en-GB" dirty="0" err="1" smtClean="0"/>
              <a:t>detyruse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zbatim</a:t>
            </a:r>
            <a:r>
              <a:rPr lang="en-GB" dirty="0"/>
              <a:t> </a:t>
            </a:r>
            <a:r>
              <a:rPr lang="en-GB" dirty="0" err="1"/>
              <a:t>mga</a:t>
            </a:r>
            <a:r>
              <a:rPr lang="en-GB" dirty="0"/>
              <a:t> </a:t>
            </a:r>
            <a:r>
              <a:rPr lang="en-GB" dirty="0" err="1" smtClean="0"/>
              <a:t>palët</a:t>
            </a:r>
            <a:r>
              <a:rPr lang="en-GB" dirty="0"/>
              <a:t>.</a:t>
            </a:r>
            <a:r>
              <a:rPr lang="en-GB" dirty="0" smtClean="0"/>
              <a:t> </a:t>
            </a:r>
          </a:p>
          <a:p>
            <a:r>
              <a:rPr lang="en-GB" dirty="0" smtClean="0"/>
              <a:t>Si </a:t>
            </a:r>
            <a:r>
              <a:rPr lang="en-GB" dirty="0" err="1" smtClean="0"/>
              <a:t>rregull</a:t>
            </a:r>
            <a:r>
              <a:rPr lang="en-GB" dirty="0" smtClean="0"/>
              <a:t>, </a:t>
            </a:r>
            <a:r>
              <a:rPr lang="en-GB" i="1" dirty="0" smtClean="0"/>
              <a:t>ex </a:t>
            </a:r>
            <a:r>
              <a:rPr lang="en-GB" i="1" dirty="0" err="1"/>
              <a:t>lege</a:t>
            </a:r>
            <a:r>
              <a:rPr lang="en-GB" i="1" dirty="0"/>
              <a:t> </a:t>
            </a:r>
            <a:r>
              <a:rPr lang="en-GB" i="1" dirty="0" err="1" smtClean="0"/>
              <a:t>principl</a:t>
            </a:r>
            <a:r>
              <a:rPr lang="en-GB" dirty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duhet</a:t>
            </a:r>
            <a:r>
              <a:rPr lang="en-GB" dirty="0" smtClean="0"/>
              <a:t> </a:t>
            </a:r>
            <a:r>
              <a:rPr lang="en-GB" dirty="0" err="1"/>
              <a:t>mbajtur</a:t>
            </a:r>
            <a:r>
              <a:rPr lang="en-GB" dirty="0"/>
              <a:t> </a:t>
            </a:r>
            <a:r>
              <a:rPr lang="en-GB" dirty="0" err="1"/>
              <a:t>parasysh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gjykata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konflikti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lidhje</a:t>
            </a:r>
            <a:r>
              <a:rPr lang="en-GB" dirty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/>
              <a:t>zgjidhjen</a:t>
            </a:r>
            <a:r>
              <a:rPr lang="en-GB" dirty="0"/>
              <a:t> e </a:t>
            </a:r>
            <a:r>
              <a:rPr lang="en-GB" dirty="0" err="1"/>
              <a:t>pasojave</a:t>
            </a:r>
            <a:r>
              <a:rPr lang="en-GB" dirty="0"/>
              <a:t> </a:t>
            </a:r>
            <a:r>
              <a:rPr lang="en-GB" dirty="0" err="1"/>
              <a:t>financiare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382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Sistemet</a:t>
            </a:r>
            <a:r>
              <a:rPr lang="en-GB" b="1" dirty="0" smtClean="0"/>
              <a:t> e </a:t>
            </a:r>
            <a:r>
              <a:rPr lang="en-GB" b="1" dirty="0" err="1" smtClean="0"/>
              <a:t>shpërblimit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praktikën</a:t>
            </a:r>
            <a:r>
              <a:rPr lang="en-US" dirty="0" smtClean="0"/>
              <a:t> </a:t>
            </a:r>
            <a:r>
              <a:rPr lang="en-US" cap="none" dirty="0" smtClean="0"/>
              <a:t>e </a:t>
            </a:r>
            <a:r>
              <a:rPr lang="en-US" cap="none" dirty="0" err="1" smtClean="0"/>
              <a:t>sistemeve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drejtes</a:t>
            </a:r>
            <a:r>
              <a:rPr lang="en-US" cap="none" dirty="0" smtClean="0"/>
              <a:t> </a:t>
            </a:r>
            <a:r>
              <a:rPr lang="en-US" cap="none" dirty="0" err="1" smtClean="0"/>
              <a:t>tregtare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kompanive</a:t>
            </a:r>
            <a:r>
              <a:rPr lang="en-US" cap="none" dirty="0" smtClean="0"/>
              <a:t>, </a:t>
            </a:r>
            <a:r>
              <a:rPr lang="en-US" cap="none" dirty="0" err="1" smtClean="0"/>
              <a:t>përllogaritja</a:t>
            </a:r>
            <a:r>
              <a:rPr lang="en-US" cap="none" dirty="0" smtClean="0"/>
              <a:t> e </a:t>
            </a:r>
            <a:r>
              <a:rPr lang="en-US" cap="none" dirty="0" err="1" smtClean="0"/>
              <a:t>shpërblimit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bëhet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tre</a:t>
            </a:r>
            <a:r>
              <a:rPr lang="en-US" cap="none" dirty="0" smtClean="0"/>
              <a:t> </a:t>
            </a:r>
            <a:r>
              <a:rPr lang="en-US" cap="none" dirty="0" err="1" smtClean="0"/>
              <a:t>komponentëve</a:t>
            </a:r>
            <a:r>
              <a:rPr lang="en-US" cap="none" dirty="0" smtClean="0"/>
              <a:t>.</a:t>
            </a:r>
          </a:p>
          <a:p>
            <a:pPr marL="0" indent="0">
              <a:buNone/>
            </a:pPr>
            <a:r>
              <a:rPr lang="en-US" cap="none" dirty="0" smtClean="0"/>
              <a:t>   a. </a:t>
            </a:r>
            <a:r>
              <a:rPr lang="en-US" cap="none" dirty="0" err="1" smtClean="0"/>
              <a:t>shpërblim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ose</a:t>
            </a:r>
            <a:r>
              <a:rPr lang="en-US" cap="none" dirty="0" smtClean="0"/>
              <a:t> </a:t>
            </a:r>
            <a:r>
              <a:rPr lang="en-US" cap="none" dirty="0" err="1" smtClean="0"/>
              <a:t>fiks</a:t>
            </a:r>
            <a:r>
              <a:rPr lang="en-US" cap="none" dirty="0" smtClean="0"/>
              <a:t>. </a:t>
            </a:r>
          </a:p>
          <a:p>
            <a:pPr marL="0" indent="0">
              <a:buNone/>
            </a:pPr>
            <a:r>
              <a:rPr lang="en-US" cap="none" dirty="0" smtClean="0"/>
              <a:t>   b. </a:t>
            </a:r>
            <a:r>
              <a:rPr lang="en-US" cap="none" dirty="0" err="1" smtClean="0"/>
              <a:t>shpërblim</a:t>
            </a:r>
            <a:r>
              <a:rPr lang="en-US" cap="none" dirty="0" smtClean="0"/>
              <a:t> </a:t>
            </a:r>
            <a:r>
              <a:rPr lang="en-US" cap="none" dirty="0" err="1" smtClean="0"/>
              <a:t>variabël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bazuar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incentiva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bonuse</a:t>
            </a:r>
            <a:r>
              <a:rPr lang="en-US" cap="none" dirty="0" smtClean="0"/>
              <a:t>.</a:t>
            </a:r>
          </a:p>
          <a:p>
            <a:pPr marL="0" indent="0">
              <a:buNone/>
            </a:pPr>
            <a:r>
              <a:rPr lang="en-US" cap="none" dirty="0" smtClean="0"/>
              <a:t>   c.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rezultatit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.</a:t>
            </a:r>
          </a:p>
          <a:p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tre</a:t>
            </a:r>
            <a:r>
              <a:rPr lang="en-US" cap="none" dirty="0" smtClean="0"/>
              <a:t> </a:t>
            </a:r>
            <a:r>
              <a:rPr lang="en-US" cap="none" dirty="0" err="1" smtClean="0"/>
              <a:t>këto</a:t>
            </a:r>
            <a:r>
              <a:rPr lang="en-US" cap="none" dirty="0" smtClean="0"/>
              <a:t> </a:t>
            </a:r>
            <a:r>
              <a:rPr lang="en-US" cap="none" dirty="0" err="1" smtClean="0"/>
              <a:t>komponentë</a:t>
            </a:r>
            <a:r>
              <a:rPr lang="en-US" cap="none" dirty="0" smtClean="0"/>
              <a:t> </a:t>
            </a:r>
            <a:r>
              <a:rPr lang="en-US" cap="none" dirty="0" err="1" smtClean="0"/>
              <a:t>ndryshojnë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vendi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vend </a:t>
            </a:r>
            <a:r>
              <a:rPr lang="en-US" cap="none" dirty="0" err="1" smtClean="0"/>
              <a:t>përfshi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sistemin</a:t>
            </a:r>
            <a:r>
              <a:rPr lang="en-US" cap="none" dirty="0" smtClean="0"/>
              <a:t> </a:t>
            </a:r>
            <a:r>
              <a:rPr lang="en-US" i="1" cap="none" dirty="0" smtClean="0"/>
              <a:t>civil </a:t>
            </a:r>
            <a:r>
              <a:rPr lang="en-US" i="1" cap="none" dirty="0" err="1" smtClean="0"/>
              <a:t>laë</a:t>
            </a:r>
            <a:r>
              <a:rPr lang="en-US" i="1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drejtës</a:t>
            </a:r>
            <a:r>
              <a:rPr lang="en-US" cap="none" dirty="0" smtClean="0"/>
              <a:t>, </a:t>
            </a:r>
            <a:r>
              <a:rPr lang="en-US" dirty="0" err="1" smtClean="0"/>
              <a:t>ashtu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cap="none" dirty="0" err="1" smtClean="0"/>
              <a:t>sistemin</a:t>
            </a:r>
            <a:r>
              <a:rPr lang="en-US" cap="none" dirty="0" smtClean="0"/>
              <a:t> </a:t>
            </a:r>
            <a:r>
              <a:rPr lang="en-US" i="1" cap="none" dirty="0" smtClean="0"/>
              <a:t>common </a:t>
            </a:r>
            <a:r>
              <a:rPr lang="en-US" i="1" cap="none" dirty="0" err="1" smtClean="0"/>
              <a:t>laë</a:t>
            </a:r>
            <a:r>
              <a:rPr lang="en-US" i="1" cap="none" dirty="0" smtClean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37262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Kritere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 smtClean="0"/>
              <a:t>zgjidhjen</a:t>
            </a:r>
            <a:r>
              <a:rPr lang="en-GB" b="1" dirty="0" smtClean="0"/>
              <a:t> e </a:t>
            </a:r>
            <a:r>
              <a:rPr lang="en-GB" b="1" dirty="0" err="1" smtClean="0"/>
              <a:t>pasojave</a:t>
            </a:r>
            <a:r>
              <a:rPr lang="en-GB" b="1" dirty="0" smtClean="0"/>
              <a:t> </a:t>
            </a:r>
            <a:r>
              <a:rPr lang="en-GB" b="1" dirty="0" err="1" smtClean="0"/>
              <a:t>financiare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Gjykata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rastin</a:t>
            </a:r>
            <a:r>
              <a:rPr lang="en-GB" dirty="0"/>
              <a:t> e </a:t>
            </a:r>
            <a:r>
              <a:rPr lang="en-GB" dirty="0" err="1" smtClean="0"/>
              <a:t>përcaktimit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shumës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/>
              <a:t>kompesimit</a:t>
            </a:r>
            <a:r>
              <a:rPr lang="en-GB" dirty="0"/>
              <a:t> </a:t>
            </a:r>
            <a:r>
              <a:rPr lang="en-GB" dirty="0" err="1"/>
              <a:t>kur</a:t>
            </a:r>
            <a:r>
              <a:rPr lang="en-GB" dirty="0"/>
              <a:t> </a:t>
            </a:r>
            <a:r>
              <a:rPr lang="en-GB" dirty="0" err="1" smtClean="0"/>
              <a:t>pranon</a:t>
            </a:r>
            <a:r>
              <a:rPr lang="en-GB" dirty="0" smtClean="0"/>
              <a:t> </a:t>
            </a:r>
            <a:r>
              <a:rPr lang="en-GB" dirty="0" err="1" smtClean="0"/>
              <a:t>padinë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administratorit</a:t>
            </a:r>
            <a:r>
              <a:rPr lang="en-GB" dirty="0"/>
              <a:t> </a:t>
            </a:r>
            <a:r>
              <a:rPr lang="en-GB" dirty="0" err="1" smtClean="0"/>
              <a:t>duhet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marë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konsideratë</a:t>
            </a:r>
            <a:r>
              <a:rPr lang="en-GB" dirty="0" smtClean="0"/>
              <a:t> :</a:t>
            </a:r>
          </a:p>
          <a:p>
            <a:r>
              <a:rPr lang="en-GB" dirty="0"/>
              <a:t>a</a:t>
            </a:r>
            <a:r>
              <a:rPr lang="en-GB" dirty="0" smtClean="0"/>
              <a:t>) </a:t>
            </a:r>
            <a:r>
              <a:rPr lang="en-GB" i="1" dirty="0" err="1" smtClean="0"/>
              <a:t>Së</a:t>
            </a:r>
            <a:r>
              <a:rPr lang="en-GB" i="1" dirty="0" smtClean="0"/>
              <a:t> </a:t>
            </a:r>
            <a:r>
              <a:rPr lang="en-GB" i="1" dirty="0" err="1" smtClean="0"/>
              <a:t>pari</a:t>
            </a:r>
            <a:r>
              <a:rPr lang="en-GB" i="1" dirty="0" smtClean="0"/>
              <a:t>, </a:t>
            </a:r>
            <a:r>
              <a:rPr lang="en-GB" dirty="0" err="1" smtClean="0"/>
              <a:t>duhet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kujdes</a:t>
            </a:r>
            <a:r>
              <a:rPr lang="en-GB" dirty="0" smtClean="0"/>
              <a:t> </a:t>
            </a:r>
            <a:r>
              <a:rPr lang="en-GB" dirty="0" err="1"/>
              <a:t>faktin</a:t>
            </a:r>
            <a:r>
              <a:rPr lang="en-GB" dirty="0"/>
              <a:t> </a:t>
            </a:r>
            <a:r>
              <a:rPr lang="en-GB" dirty="0" smtClean="0"/>
              <a:t>se </a:t>
            </a:r>
            <a:r>
              <a:rPr lang="en-GB" dirty="0" err="1"/>
              <a:t>kontrata</a:t>
            </a:r>
            <a:r>
              <a:rPr lang="en-GB" dirty="0"/>
              <a:t> e </a:t>
            </a:r>
            <a:r>
              <a:rPr lang="en-GB" dirty="0" err="1" smtClean="0"/>
              <a:t>shërbimit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kontratë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afat</a:t>
            </a:r>
            <a:r>
              <a:rPr lang="en-GB" dirty="0"/>
              <a:t> (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 smtClean="0"/>
              <a:t>formës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afati</a:t>
            </a:r>
            <a:r>
              <a:rPr lang="en-GB" dirty="0" smtClean="0"/>
              <a:t> </a:t>
            </a:r>
            <a:r>
              <a:rPr lang="en-GB" dirty="0" err="1"/>
              <a:t>ligjor</a:t>
            </a:r>
            <a:r>
              <a:rPr lang="en-GB" dirty="0"/>
              <a:t> 5 </a:t>
            </a:r>
            <a:r>
              <a:rPr lang="en-GB" dirty="0" err="1"/>
              <a:t>vjecar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shpk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3 </a:t>
            </a:r>
            <a:r>
              <a:rPr lang="en-GB" dirty="0" err="1" smtClean="0"/>
              <a:t>vejçar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sha</a:t>
            </a:r>
            <a:r>
              <a:rPr lang="en-GB" dirty="0" smtClean="0"/>
              <a:t>, </a:t>
            </a:r>
            <a:r>
              <a:rPr lang="en-GB" dirty="0" err="1" smtClean="0"/>
              <a:t>apo</a:t>
            </a:r>
            <a:r>
              <a:rPr lang="en-GB" dirty="0" smtClean="0"/>
              <a:t> </a:t>
            </a:r>
            <a:r>
              <a:rPr lang="en-GB" dirty="0" err="1" smtClean="0"/>
              <a:t>afatin</a:t>
            </a:r>
            <a:r>
              <a:rPr lang="en-GB" dirty="0" smtClean="0"/>
              <a:t> </a:t>
            </a:r>
            <a:r>
              <a:rPr lang="en-GB" dirty="0" err="1" smtClean="0"/>
              <a:t>kontraktor</a:t>
            </a:r>
            <a:r>
              <a:rPr lang="en-GB" dirty="0" smtClean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shkurtër</a:t>
            </a:r>
            <a:r>
              <a:rPr lang="en-GB" dirty="0"/>
              <a:t>); </a:t>
            </a:r>
            <a:endParaRPr lang="en-GB" dirty="0" smtClean="0"/>
          </a:p>
          <a:p>
            <a:r>
              <a:rPr lang="en-GB" dirty="0"/>
              <a:t>b</a:t>
            </a:r>
            <a:r>
              <a:rPr lang="en-GB" dirty="0" smtClean="0"/>
              <a:t>) </a:t>
            </a:r>
            <a:r>
              <a:rPr lang="en-GB" i="1" dirty="0" err="1" smtClean="0"/>
              <a:t>Së</a:t>
            </a:r>
            <a:r>
              <a:rPr lang="en-GB" i="1" dirty="0" smtClean="0"/>
              <a:t> </a:t>
            </a:r>
            <a:r>
              <a:rPr lang="en-GB" i="1" dirty="0" err="1" smtClean="0"/>
              <a:t>dyti</a:t>
            </a:r>
            <a:r>
              <a:rPr lang="en-GB" i="1" dirty="0" smtClean="0"/>
              <a:t>, </a:t>
            </a:r>
            <a:r>
              <a:rPr lang="en-GB" dirty="0" err="1" smtClean="0"/>
              <a:t>përllogaritja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shumës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/>
              <a:t>kompesimit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 smtClean="0"/>
              <a:t>shpërblim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 </a:t>
            </a:r>
            <a:r>
              <a:rPr lang="en-GB" dirty="0"/>
              <a:t>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jetë</a:t>
            </a:r>
            <a:r>
              <a:rPr lang="en-GB" dirty="0" smtClean="0"/>
              <a:t> </a:t>
            </a:r>
            <a:r>
              <a:rPr lang="en-GB" dirty="0" err="1"/>
              <a:t>paga</a:t>
            </a:r>
            <a:r>
              <a:rPr lang="en-GB" dirty="0"/>
              <a:t> e </a:t>
            </a:r>
            <a:r>
              <a:rPr lang="en-GB" dirty="0" err="1"/>
              <a:t>papaguar</a:t>
            </a:r>
            <a:r>
              <a:rPr lang="en-GB" dirty="0"/>
              <a:t> </a:t>
            </a:r>
            <a:r>
              <a:rPr lang="en-GB" dirty="0" err="1"/>
              <a:t>deri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/>
              <a:t>fund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zgjidhjes</a:t>
            </a:r>
            <a:r>
              <a:rPr lang="en-GB" dirty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kontratës</a:t>
            </a:r>
            <a:r>
              <a:rPr lang="en-GB" dirty="0" smtClean="0"/>
              <a:t>;</a:t>
            </a:r>
          </a:p>
          <a:p>
            <a:r>
              <a:rPr lang="en-GB" dirty="0" smtClean="0"/>
              <a:t>c) </a:t>
            </a:r>
            <a:r>
              <a:rPr lang="en-GB" i="1" dirty="0" err="1" smtClean="0"/>
              <a:t>Së</a:t>
            </a:r>
            <a:r>
              <a:rPr lang="en-GB" i="1" dirty="0" smtClean="0"/>
              <a:t> </a:t>
            </a:r>
            <a:r>
              <a:rPr lang="en-GB" i="1" dirty="0" err="1" smtClean="0"/>
              <a:t>treti</a:t>
            </a:r>
            <a:r>
              <a:rPr lang="en-GB" dirty="0" smtClean="0"/>
              <a:t>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rregulla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kritere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kontratë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përcaktimin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kompesimit</a:t>
            </a:r>
            <a:r>
              <a:rPr lang="en-GB" dirty="0"/>
              <a:t> </a:t>
            </a:r>
            <a:r>
              <a:rPr lang="en-GB" dirty="0" err="1"/>
              <a:t>tej</a:t>
            </a:r>
            <a:r>
              <a:rPr lang="en-GB" dirty="0"/>
              <a:t> </a:t>
            </a:r>
            <a:r>
              <a:rPr lang="en-GB" dirty="0" err="1"/>
              <a:t>atij</a:t>
            </a:r>
            <a:r>
              <a:rPr lang="en-GB" dirty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, </a:t>
            </a:r>
            <a:r>
              <a:rPr lang="en-GB" dirty="0" err="1"/>
              <a:t>gjykata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zbaton</a:t>
            </a:r>
            <a:r>
              <a:rPr lang="en-GB" dirty="0"/>
              <a:t> </a:t>
            </a:r>
            <a:r>
              <a:rPr lang="en-GB" dirty="0" err="1"/>
              <a:t>ato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rastit</a:t>
            </a:r>
            <a:r>
              <a:rPr lang="en-GB" dirty="0"/>
              <a:t>; </a:t>
            </a:r>
            <a:endParaRPr lang="en-GB" dirty="0" smtClean="0"/>
          </a:p>
          <a:p>
            <a:r>
              <a:rPr lang="en-GB" dirty="0" smtClean="0"/>
              <a:t>d) </a:t>
            </a:r>
            <a:r>
              <a:rPr lang="en-GB" i="1" dirty="0" smtClean="0"/>
              <a:t>Se </a:t>
            </a:r>
            <a:r>
              <a:rPr lang="en-GB" i="1" dirty="0" err="1" smtClean="0"/>
              <a:t>katërti</a:t>
            </a:r>
            <a:r>
              <a:rPr lang="en-GB" dirty="0" smtClean="0"/>
              <a:t>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mungesë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/>
              <a:t>tyre </a:t>
            </a:r>
            <a:r>
              <a:rPr lang="en-GB" dirty="0" err="1"/>
              <a:t>normat</a:t>
            </a:r>
            <a:r>
              <a:rPr lang="en-GB" dirty="0"/>
              <a:t> </a:t>
            </a:r>
            <a:r>
              <a:rPr lang="en-GB" dirty="0" err="1"/>
              <a:t>statutore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përcaktojnë</a:t>
            </a:r>
            <a:r>
              <a:rPr lang="en-GB" dirty="0" smtClean="0"/>
              <a:t> </a:t>
            </a:r>
            <a:r>
              <a:rPr lang="en-GB" dirty="0" err="1" smtClean="0"/>
              <a:t>rregulla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shpërblimin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 </a:t>
            </a:r>
            <a:r>
              <a:rPr lang="en-GB" dirty="0" err="1"/>
              <a:t>duhet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meren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konsideratë</a:t>
            </a:r>
            <a:r>
              <a:rPr lang="en-GB" dirty="0" smtClean="0"/>
              <a:t>; </a:t>
            </a:r>
          </a:p>
          <a:p>
            <a:r>
              <a:rPr lang="en-GB" dirty="0"/>
              <a:t>e</a:t>
            </a:r>
            <a:r>
              <a:rPr lang="en-GB" dirty="0" smtClean="0"/>
              <a:t>) </a:t>
            </a:r>
            <a:r>
              <a:rPr lang="en-GB" i="1" dirty="0" err="1" smtClean="0"/>
              <a:t>Së</a:t>
            </a:r>
            <a:r>
              <a:rPr lang="en-GB" i="1" dirty="0" smtClean="0"/>
              <a:t> fundi,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rregulla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tillë</a:t>
            </a:r>
            <a:r>
              <a:rPr lang="en-GB" dirty="0" smtClean="0"/>
              <a:t> </a:t>
            </a:r>
            <a:r>
              <a:rPr lang="en-GB" dirty="0" err="1"/>
              <a:t>kontratore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statutore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shtesat</a:t>
            </a:r>
            <a:r>
              <a:rPr lang="en-GB" dirty="0"/>
              <a:t> </a:t>
            </a:r>
            <a:r>
              <a:rPr lang="en-GB" dirty="0" err="1"/>
              <a:t>mbi</a:t>
            </a:r>
            <a:r>
              <a:rPr lang="en-GB" dirty="0"/>
              <a:t> </a:t>
            </a:r>
            <a:r>
              <a:rPr lang="en-GB" dirty="0" err="1" smtClean="0"/>
              <a:t>shpërblimin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, </a:t>
            </a:r>
            <a:r>
              <a:rPr lang="en-GB" dirty="0" err="1" smtClean="0"/>
              <a:t>gjykata</a:t>
            </a:r>
            <a:r>
              <a:rPr lang="en-GB" dirty="0" smtClean="0"/>
              <a:t> </a:t>
            </a:r>
            <a:r>
              <a:rPr lang="en-GB" dirty="0" err="1" smtClean="0"/>
              <a:t>kujdeset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bëjë</a:t>
            </a:r>
            <a:r>
              <a:rPr lang="en-GB" dirty="0" smtClean="0"/>
              <a:t> </a:t>
            </a:r>
            <a:r>
              <a:rPr lang="en-GB" dirty="0" err="1" smtClean="0"/>
              <a:t>përllogaritjen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shumës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kompesimit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 smtClean="0"/>
              <a:t>pasojë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zgjidhjes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kontratës</a:t>
            </a:r>
            <a:r>
              <a:rPr lang="en-GB" dirty="0" smtClean="0"/>
              <a:t>  </a:t>
            </a:r>
            <a:r>
              <a:rPr lang="en-GB" dirty="0" err="1" smtClean="0"/>
              <a:t>sipas</a:t>
            </a:r>
            <a:r>
              <a:rPr lang="en-GB" dirty="0" smtClean="0"/>
              <a:t> </a:t>
            </a:r>
            <a:r>
              <a:rPr lang="en-GB" dirty="0" err="1"/>
              <a:t>parimeve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përgjithëshme</a:t>
            </a:r>
            <a:r>
              <a:rPr lang="en-GB" dirty="0" smtClean="0"/>
              <a:t> </a:t>
            </a:r>
            <a:r>
              <a:rPr lang="en-GB" dirty="0" err="1" smtClean="0"/>
              <a:t>kontraktore</a:t>
            </a:r>
            <a:r>
              <a:rPr lang="en-GB" dirty="0" smtClean="0"/>
              <a:t> (</a:t>
            </a:r>
            <a:r>
              <a:rPr lang="en-GB" dirty="0" err="1" smtClean="0"/>
              <a:t>parimi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dëmit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shkaktuar</a:t>
            </a:r>
            <a:r>
              <a:rPr lang="en-GB" dirty="0" smtClean="0"/>
              <a:t>, </a:t>
            </a:r>
            <a:r>
              <a:rPr lang="en-GB" dirty="0" err="1" smtClean="0"/>
              <a:t>paga</a:t>
            </a:r>
            <a:r>
              <a:rPr lang="en-GB" dirty="0" smtClean="0"/>
              <a:t> plus </a:t>
            </a:r>
            <a:r>
              <a:rPr lang="en-GB" dirty="0" err="1" smtClean="0"/>
              <a:t>shpërblimet</a:t>
            </a:r>
            <a:r>
              <a:rPr lang="en-GB" dirty="0" smtClean="0"/>
              <a:t> e pa </a:t>
            </a:r>
            <a:r>
              <a:rPr lang="en-GB" dirty="0" err="1" smtClean="0"/>
              <a:t>mara</a:t>
            </a:r>
            <a:r>
              <a:rPr lang="en-GB" dirty="0" smtClean="0"/>
              <a:t>).</a:t>
            </a: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700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Mungesa</a:t>
            </a:r>
            <a:r>
              <a:rPr lang="en-GB" b="1" dirty="0" smtClean="0"/>
              <a:t> e </a:t>
            </a:r>
            <a:r>
              <a:rPr lang="en-GB" b="1" dirty="0" err="1" smtClean="0"/>
              <a:t>rregullimeve</a:t>
            </a:r>
            <a:r>
              <a:rPr lang="en-GB" b="1" dirty="0"/>
              <a:t> </a:t>
            </a:r>
            <a:r>
              <a:rPr lang="en-GB" b="1" dirty="0" err="1" smtClean="0"/>
              <a:t>statutore</a:t>
            </a:r>
            <a:r>
              <a:rPr lang="en-GB" b="1" dirty="0" smtClean="0"/>
              <a:t> </a:t>
            </a:r>
            <a:r>
              <a:rPr lang="en-GB" b="1" dirty="0" err="1" smtClean="0"/>
              <a:t>dhe</a:t>
            </a:r>
            <a:r>
              <a:rPr lang="en-GB" b="1" dirty="0" smtClean="0"/>
              <a:t> </a:t>
            </a:r>
            <a:r>
              <a:rPr lang="en-GB" b="1" dirty="0" err="1" smtClean="0"/>
              <a:t>kontraktore</a:t>
            </a:r>
            <a:r>
              <a:rPr lang="en-GB" b="1" dirty="0" smtClean="0"/>
              <a:t>.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Gjykata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ndodhet</a:t>
            </a:r>
            <a:r>
              <a:rPr lang="en-GB" dirty="0"/>
              <a:t> </a:t>
            </a:r>
            <a:r>
              <a:rPr lang="en-GB" dirty="0" err="1" smtClean="0"/>
              <a:t>përballë</a:t>
            </a:r>
            <a:r>
              <a:rPr lang="en-GB" dirty="0" smtClean="0"/>
              <a:t> </a:t>
            </a:r>
            <a:r>
              <a:rPr lang="en-GB" dirty="0" err="1"/>
              <a:t>rastit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 smtClean="0"/>
              <a:t>kontratë</a:t>
            </a:r>
            <a:r>
              <a:rPr lang="en-GB" dirty="0" smtClean="0"/>
              <a:t> </a:t>
            </a:r>
            <a:r>
              <a:rPr lang="en-GB" dirty="0" err="1"/>
              <a:t>formale</a:t>
            </a:r>
            <a:r>
              <a:rPr lang="en-GB" dirty="0"/>
              <a:t>,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rregulla</a:t>
            </a:r>
            <a:r>
              <a:rPr lang="en-GB" dirty="0"/>
              <a:t> </a:t>
            </a:r>
            <a:r>
              <a:rPr lang="en-GB" dirty="0" err="1" smtClean="0"/>
              <a:t>statutorë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kriteret</a:t>
            </a:r>
            <a:r>
              <a:rPr lang="en-GB" dirty="0"/>
              <a:t> e </a:t>
            </a:r>
            <a:r>
              <a:rPr lang="en-GB" dirty="0" err="1" smtClean="0"/>
              <a:t>shpërblimeve</a:t>
            </a:r>
            <a:r>
              <a:rPr lang="en-GB" dirty="0" smtClean="0"/>
              <a:t> </a:t>
            </a:r>
            <a:r>
              <a:rPr lang="en-GB" dirty="0" err="1"/>
              <a:t>mbi</a:t>
            </a:r>
            <a:r>
              <a:rPr lang="en-GB" dirty="0"/>
              <a:t> </a:t>
            </a:r>
            <a:r>
              <a:rPr lang="en-GB" dirty="0" err="1" smtClean="0"/>
              <a:t>pagën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rast</a:t>
            </a:r>
            <a:r>
              <a:rPr lang="en-GB" dirty="0" smtClean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 smtClean="0"/>
              <a:t>devijim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parimi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natyra</a:t>
            </a:r>
            <a:r>
              <a:rPr lang="en-GB" dirty="0"/>
              <a:t> e </a:t>
            </a:r>
            <a:r>
              <a:rPr lang="en-GB" dirty="0" err="1" smtClean="0"/>
              <a:t>kësaj</a:t>
            </a:r>
            <a:r>
              <a:rPr lang="en-GB" dirty="0" smtClean="0"/>
              <a:t> </a:t>
            </a:r>
            <a:r>
              <a:rPr lang="en-GB" dirty="0" err="1"/>
              <a:t>kontrate</a:t>
            </a:r>
            <a:r>
              <a:rPr lang="en-GB" dirty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llojit</a:t>
            </a:r>
            <a:r>
              <a:rPr lang="en-GB" dirty="0" smtClean="0"/>
              <a:t> </a:t>
            </a:r>
            <a:r>
              <a:rPr lang="en-GB" i="1" dirty="0" smtClean="0"/>
              <a:t>sui </a:t>
            </a:r>
            <a:r>
              <a:rPr lang="en-GB" i="1" dirty="0"/>
              <a:t>generis</a:t>
            </a:r>
            <a:r>
              <a:rPr lang="en-GB" dirty="0"/>
              <a:t> (</a:t>
            </a:r>
            <a:r>
              <a:rPr lang="en-GB" dirty="0" err="1" smtClean="0"/>
              <a:t>kontratë</a:t>
            </a:r>
            <a:r>
              <a:rPr lang="en-GB" dirty="0" smtClean="0"/>
              <a:t> </a:t>
            </a:r>
            <a:r>
              <a:rPr lang="en-GB" dirty="0" err="1" smtClean="0"/>
              <a:t>shërbimi</a:t>
            </a:r>
            <a:r>
              <a:rPr lang="en-GB" dirty="0"/>
              <a:t>)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përllogaritija</a:t>
            </a:r>
            <a:r>
              <a:rPr lang="en-GB" dirty="0" smtClean="0"/>
              <a:t> </a:t>
            </a:r>
            <a:r>
              <a:rPr lang="en-GB" dirty="0" err="1" smtClean="0"/>
              <a:t>bëhet</a:t>
            </a:r>
            <a:r>
              <a:rPr lang="en-GB" dirty="0" smtClean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parimeve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drejtës</a:t>
            </a:r>
            <a:r>
              <a:rPr lang="en-GB" dirty="0" smtClean="0"/>
              <a:t> </a:t>
            </a:r>
            <a:r>
              <a:rPr lang="en-GB" dirty="0" err="1" smtClean="0"/>
              <a:t>civile</a:t>
            </a:r>
            <a:r>
              <a:rPr lang="en-GB" dirty="0" smtClean="0"/>
              <a:t>,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kontratat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Shpërblimi</a:t>
            </a:r>
            <a:r>
              <a:rPr lang="en-GB" dirty="0" smtClean="0"/>
              <a:t> </a:t>
            </a:r>
            <a:r>
              <a:rPr lang="en-GB" dirty="0" err="1" smtClean="0"/>
              <a:t>shtesë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/>
              <a:t>pa </a:t>
            </a:r>
            <a:r>
              <a:rPr lang="en-GB" dirty="0" err="1" smtClean="0"/>
              <a:t>përcaktuar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aktet</a:t>
            </a:r>
            <a:r>
              <a:rPr lang="en-GB" dirty="0"/>
              <a:t> e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apo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kontratë</a:t>
            </a:r>
            <a:r>
              <a:rPr lang="en-GB" dirty="0" smtClean="0"/>
              <a:t>,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pretendohet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pala</a:t>
            </a:r>
            <a:r>
              <a:rPr lang="en-GB" dirty="0"/>
              <a:t> </a:t>
            </a:r>
            <a:r>
              <a:rPr lang="en-GB" dirty="0" err="1" smtClean="0"/>
              <a:t>paditëse</a:t>
            </a:r>
            <a:r>
              <a:rPr lang="en-GB" dirty="0" smtClean="0"/>
              <a:t> (</a:t>
            </a:r>
            <a:r>
              <a:rPr lang="en-GB" dirty="0" err="1" smtClean="0"/>
              <a:t>administratori</a:t>
            </a:r>
            <a:r>
              <a:rPr lang="en-GB" dirty="0" smtClean="0"/>
              <a:t>).</a:t>
            </a:r>
            <a:endParaRPr lang="en-GB" dirty="0"/>
          </a:p>
          <a:p>
            <a:r>
              <a:rPr lang="en-GB" dirty="0" err="1" smtClean="0"/>
              <a:t>Përjashtimisht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/>
              <a:t>kur</a:t>
            </a:r>
            <a:r>
              <a:rPr lang="en-GB" dirty="0"/>
              <a:t> </a:t>
            </a:r>
            <a:r>
              <a:rPr lang="en-GB" dirty="0" err="1"/>
              <a:t>pretendohet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pala</a:t>
            </a:r>
            <a:r>
              <a:rPr lang="en-GB" dirty="0"/>
              <a:t> </a:t>
            </a:r>
            <a:r>
              <a:rPr lang="en-GB" dirty="0" err="1" smtClean="0"/>
              <a:t>paditëse</a:t>
            </a:r>
            <a:r>
              <a:rPr lang="en-GB" dirty="0" smtClean="0"/>
              <a:t> (</a:t>
            </a:r>
            <a:r>
              <a:rPr lang="en-GB" dirty="0" err="1" smtClean="0"/>
              <a:t>administratori</a:t>
            </a:r>
            <a:r>
              <a:rPr lang="en-GB" dirty="0" smtClean="0"/>
              <a:t>) </a:t>
            </a:r>
            <a:r>
              <a:rPr lang="en-GB" dirty="0" err="1" smtClean="0"/>
              <a:t>mendojmë</a:t>
            </a:r>
            <a:r>
              <a:rPr lang="en-GB" dirty="0" smtClean="0"/>
              <a:t> se, </a:t>
            </a:r>
            <a:r>
              <a:rPr lang="en-GB" dirty="0" err="1"/>
              <a:t>gjykata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/>
              <a:t>ti</a:t>
            </a:r>
            <a:r>
              <a:rPr lang="en-GB" dirty="0"/>
              <a:t> </a:t>
            </a:r>
            <a:r>
              <a:rPr lang="en-GB" dirty="0" err="1" smtClean="0"/>
              <a:t>njohë</a:t>
            </a:r>
            <a:r>
              <a:rPr lang="en-GB" dirty="0" smtClean="0"/>
              <a:t> </a:t>
            </a:r>
            <a:r>
              <a:rPr lang="en-GB" dirty="0" err="1"/>
              <a:t>adminitratorit</a:t>
            </a:r>
            <a:r>
              <a:rPr lang="en-GB" dirty="0"/>
              <a:t> </a:t>
            </a:r>
            <a:r>
              <a:rPr lang="en-GB" dirty="0" err="1"/>
              <a:t>ritjen</a:t>
            </a:r>
            <a:r>
              <a:rPr lang="en-GB" dirty="0"/>
              <a:t> e </a:t>
            </a:r>
            <a:r>
              <a:rPr lang="en-GB" dirty="0" err="1" smtClean="0"/>
              <a:t>shpërblimit</a:t>
            </a:r>
            <a:r>
              <a:rPr lang="en-GB" dirty="0" smtClean="0"/>
              <a:t> </a:t>
            </a:r>
            <a:r>
              <a:rPr lang="en-GB" dirty="0" err="1" smtClean="0"/>
              <a:t>bazë</a:t>
            </a:r>
            <a:r>
              <a:rPr lang="en-GB" dirty="0" smtClean="0"/>
              <a:t> (</a:t>
            </a:r>
            <a:r>
              <a:rPr lang="en-GB" dirty="0" err="1" smtClean="0"/>
              <a:t>pagës</a:t>
            </a:r>
            <a:r>
              <a:rPr lang="en-GB" dirty="0" smtClean="0"/>
              <a:t>),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formën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shpërblimeve</a:t>
            </a:r>
            <a:r>
              <a:rPr lang="en-GB" dirty="0" smtClean="0"/>
              <a:t> </a:t>
            </a:r>
            <a:r>
              <a:rPr lang="en-GB" dirty="0" err="1"/>
              <a:t>s</a:t>
            </a:r>
            <a:r>
              <a:rPr lang="en-GB" dirty="0" err="1" smtClean="0"/>
              <a:t>htese</a:t>
            </a:r>
            <a:r>
              <a:rPr lang="en-GB" dirty="0" smtClean="0"/>
              <a:t> (</a:t>
            </a:r>
            <a:r>
              <a:rPr lang="en-GB" i="1" dirty="0" smtClean="0"/>
              <a:t>quantum</a:t>
            </a:r>
            <a:r>
              <a:rPr lang="en-GB" dirty="0" smtClean="0"/>
              <a:t>)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ajo</a:t>
            </a:r>
            <a:r>
              <a:rPr lang="en-GB" dirty="0"/>
              <a:t> </a:t>
            </a:r>
            <a:r>
              <a:rPr lang="en-GB" dirty="0" err="1"/>
              <a:t>provon</a:t>
            </a:r>
            <a:r>
              <a:rPr lang="en-GB" dirty="0"/>
              <a:t> </a:t>
            </a:r>
            <a:r>
              <a:rPr lang="en-GB" dirty="0" err="1"/>
              <a:t>faktin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administrimi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natyrës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detyrave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besuara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kryen</a:t>
            </a:r>
            <a:r>
              <a:rPr lang="en-GB" dirty="0" smtClean="0"/>
              <a:t>, </a:t>
            </a:r>
            <a:r>
              <a:rPr lang="en-GB" dirty="0" err="1" smtClean="0"/>
              <a:t>ka</a:t>
            </a:r>
            <a:r>
              <a:rPr lang="en-GB" dirty="0" smtClean="0"/>
              <a:t> </a:t>
            </a:r>
            <a:r>
              <a:rPr lang="en-GB" dirty="0" err="1" smtClean="0"/>
              <a:t>arritur</a:t>
            </a:r>
            <a:r>
              <a:rPr lang="en-GB" dirty="0" smtClean="0"/>
              <a:t> </a:t>
            </a:r>
            <a:r>
              <a:rPr lang="en-GB" dirty="0" err="1"/>
              <a:t>rezultate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mira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shoqëri</a:t>
            </a:r>
            <a:r>
              <a:rPr lang="en-GB" dirty="0" smtClean="0"/>
              <a:t>.  (</a:t>
            </a:r>
            <a:r>
              <a:rPr lang="en-GB" dirty="0" err="1" smtClean="0"/>
              <a:t>rasti</a:t>
            </a:r>
            <a:r>
              <a:rPr lang="en-GB" dirty="0" smtClean="0"/>
              <a:t> </a:t>
            </a:r>
            <a:r>
              <a:rPr lang="en-GB" dirty="0" err="1" smtClean="0"/>
              <a:t>kur</a:t>
            </a:r>
            <a:r>
              <a:rPr lang="en-GB" dirty="0" smtClean="0"/>
              <a:t> </a:t>
            </a:r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 smtClean="0"/>
              <a:t>qënë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fitime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mira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shkak</a:t>
            </a:r>
            <a:r>
              <a:rPr lang="en-GB" dirty="0" smtClean="0"/>
              <a:t>). </a:t>
            </a:r>
          </a:p>
          <a:p>
            <a:r>
              <a:rPr lang="en-GB" dirty="0" smtClean="0"/>
              <a:t> </a:t>
            </a:r>
            <a:r>
              <a:rPr lang="en-GB" b="1" dirty="0" err="1" smtClean="0"/>
              <a:t>Kujdes</a:t>
            </a:r>
            <a:r>
              <a:rPr lang="en-GB" b="1" dirty="0" smtClean="0"/>
              <a:t> : </a:t>
            </a:r>
            <a:r>
              <a:rPr lang="en-GB" dirty="0" err="1" smtClean="0"/>
              <a:t>Kjo</a:t>
            </a:r>
            <a:r>
              <a:rPr lang="en-GB" dirty="0" smtClean="0"/>
              <a:t> e </a:t>
            </a:r>
            <a:r>
              <a:rPr lang="en-GB" dirty="0" err="1" smtClean="0"/>
              <a:t>fundit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çështje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provuarit</a:t>
            </a:r>
            <a:r>
              <a:rPr lang="en-GB" dirty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zgjidhet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 pas </a:t>
            </a:r>
            <a:r>
              <a:rPr lang="en-GB" dirty="0" err="1"/>
              <a:t>rasti</a:t>
            </a:r>
            <a:r>
              <a:rPr lang="en-GB" dirty="0"/>
              <a:t>. 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8551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Zgjidhja</a:t>
            </a:r>
            <a:r>
              <a:rPr lang="en-GB" b="1" dirty="0"/>
              <a:t> e </a:t>
            </a:r>
            <a:r>
              <a:rPr lang="en-GB" b="1" dirty="0" err="1" smtClean="0"/>
              <a:t>kontratës</a:t>
            </a:r>
            <a:r>
              <a:rPr lang="en-GB" b="1" dirty="0" smtClean="0"/>
              <a:t> </a:t>
            </a:r>
            <a:r>
              <a:rPr lang="en-GB" b="1" dirty="0" err="1" smtClean="0"/>
              <a:t>së</a:t>
            </a:r>
            <a:r>
              <a:rPr lang="en-GB" b="1" dirty="0" smtClean="0"/>
              <a:t> </a:t>
            </a:r>
            <a:r>
              <a:rPr lang="en-GB" b="1" dirty="0" err="1" smtClean="0"/>
              <a:t>shërbimit</a:t>
            </a:r>
            <a:r>
              <a:rPr lang="en-GB" b="1" dirty="0" smtClean="0"/>
              <a:t>.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Z</a:t>
            </a:r>
            <a:r>
              <a:rPr lang="en-GB" dirty="0" err="1" smtClean="0"/>
              <a:t>gjidhja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shërbimit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natyrës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veçantë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ka</a:t>
            </a:r>
            <a:r>
              <a:rPr lang="en-GB" dirty="0" smtClean="0"/>
              <a:t>, </a:t>
            </a:r>
            <a:r>
              <a:rPr lang="en-GB" dirty="0" err="1" smtClean="0"/>
              <a:t>duhet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bëhet</a:t>
            </a:r>
            <a:r>
              <a:rPr lang="en-GB" dirty="0" smtClean="0"/>
              <a:t> </a:t>
            </a:r>
            <a:r>
              <a:rPr lang="en-GB" dirty="0" err="1"/>
              <a:t>mbi</a:t>
            </a:r>
            <a:r>
              <a:rPr lang="en-GB" dirty="0"/>
              <a:t> </a:t>
            </a:r>
            <a:r>
              <a:rPr lang="en-GB" dirty="0" err="1" smtClean="0"/>
              <a:t>bazën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parimeve</a:t>
            </a:r>
            <a:r>
              <a:rPr lang="en-GB" dirty="0"/>
              <a:t> </a:t>
            </a:r>
            <a:r>
              <a:rPr lang="en-GB" dirty="0" err="1"/>
              <a:t>kontraktore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drejtës</a:t>
            </a:r>
            <a:r>
              <a:rPr lang="en-GB" dirty="0" smtClean="0"/>
              <a:t> </a:t>
            </a:r>
            <a:r>
              <a:rPr lang="en-GB" dirty="0" err="1"/>
              <a:t>civile</a:t>
            </a:r>
            <a:r>
              <a:rPr lang="en-GB" dirty="0"/>
              <a:t>.</a:t>
            </a:r>
          </a:p>
          <a:p>
            <a:r>
              <a:rPr lang="en-GB" dirty="0" err="1"/>
              <a:t>Shkarkimi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 smtClean="0"/>
              <a:t>dorëheqia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detyra</a:t>
            </a:r>
            <a:r>
              <a:rPr lang="en-GB" dirty="0"/>
              <a:t> e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 smtClean="0"/>
              <a:t>nënkupton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zgjidhjen</a:t>
            </a:r>
            <a:r>
              <a:rPr lang="en-GB" dirty="0"/>
              <a:t> e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shërbimit</a:t>
            </a:r>
            <a:r>
              <a:rPr lang="en-GB" dirty="0" smtClean="0"/>
              <a:t>. </a:t>
            </a:r>
          </a:p>
          <a:p>
            <a:r>
              <a:rPr lang="en-GB" dirty="0" err="1"/>
              <a:t>N</a:t>
            </a:r>
            <a:r>
              <a:rPr lang="en-GB" dirty="0" err="1" smtClean="0"/>
              <a:t>evojitet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njoftim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zakonshëm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zgjidhjen</a:t>
            </a:r>
            <a:r>
              <a:rPr lang="en-GB" dirty="0"/>
              <a:t> e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 err="1"/>
              <a:t>ose</a:t>
            </a:r>
            <a:r>
              <a:rPr lang="en-GB" dirty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zgjidhje</a:t>
            </a:r>
            <a:r>
              <a:rPr lang="en-GB" dirty="0"/>
              <a:t> pa </a:t>
            </a:r>
            <a:r>
              <a:rPr lang="en-GB" dirty="0" err="1"/>
              <a:t>njoftim</a:t>
            </a:r>
            <a:r>
              <a:rPr lang="en-GB" dirty="0"/>
              <a:t> me </a:t>
            </a:r>
            <a:r>
              <a:rPr lang="en-GB" dirty="0" err="1" smtClean="0"/>
              <a:t>shkresë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dyja</a:t>
            </a:r>
            <a:r>
              <a:rPr lang="en-GB" dirty="0"/>
              <a:t> </a:t>
            </a:r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kontratë</a:t>
            </a:r>
            <a:r>
              <a:rPr lang="en-GB" dirty="0" smtClean="0"/>
              <a:t> </a:t>
            </a:r>
            <a:r>
              <a:rPr lang="en-GB" dirty="0"/>
              <a:t> </a:t>
            </a:r>
            <a:r>
              <a:rPr lang="en-GB" dirty="0" smtClean="0"/>
              <a:t>(me </a:t>
            </a:r>
            <a:r>
              <a:rPr lang="en-GB" dirty="0" err="1"/>
              <a:t>veprime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vullnetit</a:t>
            </a:r>
            <a:r>
              <a:rPr lang="en-GB" dirty="0" smtClean="0"/>
              <a:t> </a:t>
            </a:r>
            <a:r>
              <a:rPr lang="en-GB" dirty="0" err="1" smtClean="0"/>
              <a:t>konkludente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qarta</a:t>
            </a:r>
            <a:r>
              <a:rPr lang="en-GB" dirty="0" smtClean="0"/>
              <a:t>). </a:t>
            </a:r>
            <a:endParaRPr lang="en-GB" dirty="0"/>
          </a:p>
          <a:p>
            <a:r>
              <a:rPr lang="en-GB" dirty="0" err="1"/>
              <a:t>Kontratat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praktikë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 smtClean="0"/>
              <a:t>përmbajnë</a:t>
            </a:r>
            <a:r>
              <a:rPr lang="en-GB" dirty="0" smtClean="0"/>
              <a:t> </a:t>
            </a:r>
            <a:r>
              <a:rPr lang="en-GB" dirty="0" err="1"/>
              <a:t>afate</a:t>
            </a:r>
            <a:r>
              <a:rPr lang="en-GB" dirty="0"/>
              <a:t> </a:t>
            </a:r>
            <a:r>
              <a:rPr lang="en-GB" dirty="0" err="1"/>
              <a:t>njoftimi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zgjidhjen</a:t>
            </a:r>
            <a:r>
              <a:rPr lang="en-GB" dirty="0"/>
              <a:t> e tyre,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mendojme</a:t>
            </a:r>
            <a:r>
              <a:rPr lang="en-GB" dirty="0"/>
              <a:t> se </a:t>
            </a:r>
            <a:r>
              <a:rPr lang="en-GB" dirty="0" err="1" smtClean="0"/>
              <a:t>parimet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përgjithëshme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Kodit</a:t>
            </a:r>
            <a:r>
              <a:rPr lang="en-GB" dirty="0"/>
              <a:t> Civil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aplikohen</a:t>
            </a:r>
            <a:r>
              <a:rPr lang="en-GB" dirty="0"/>
              <a:t>.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afat</a:t>
            </a:r>
            <a:r>
              <a:rPr lang="en-GB" dirty="0"/>
              <a:t> </a:t>
            </a:r>
            <a:r>
              <a:rPr lang="en-GB" dirty="0" err="1" smtClean="0"/>
              <a:t>prej</a:t>
            </a:r>
            <a:r>
              <a:rPr lang="en-GB" dirty="0" smtClean="0"/>
              <a:t> 2 </a:t>
            </a:r>
            <a:r>
              <a:rPr lang="en-GB" dirty="0"/>
              <a:t>-4 </a:t>
            </a:r>
            <a:r>
              <a:rPr lang="en-GB" dirty="0" err="1" smtClean="0"/>
              <a:t>javë</a:t>
            </a:r>
            <a:r>
              <a:rPr lang="en-GB" dirty="0" smtClean="0"/>
              <a:t> </a:t>
            </a:r>
            <a:r>
              <a:rPr lang="en-GB" dirty="0"/>
              <a:t>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arsyeshëm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 smtClean="0"/>
              <a:t>raste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 smtClean="0"/>
              <a:t>Zgjidhja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/>
              <a:t>pa </a:t>
            </a:r>
            <a:r>
              <a:rPr lang="en-GB" dirty="0" err="1"/>
              <a:t>njoftim</a:t>
            </a:r>
            <a:r>
              <a:rPr lang="en-GB" dirty="0"/>
              <a:t> </a:t>
            </a:r>
            <a:r>
              <a:rPr lang="en-GB" dirty="0" err="1" smtClean="0"/>
              <a:t>mund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ndodhë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ekzistonte</a:t>
            </a:r>
            <a:r>
              <a:rPr lang="en-GB" dirty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arsyeshëm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palët</a:t>
            </a:r>
            <a:r>
              <a:rPr lang="en-GB" dirty="0"/>
              <a:t>. </a:t>
            </a:r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/>
              <a:t>mendojme</a:t>
            </a:r>
            <a:r>
              <a:rPr lang="en-GB" dirty="0"/>
              <a:t> se </a:t>
            </a:r>
            <a:r>
              <a:rPr lang="en-GB" dirty="0" err="1" smtClean="0"/>
              <a:t>gjykata</a:t>
            </a:r>
            <a:r>
              <a:rPr lang="en-GB" dirty="0" smtClean="0"/>
              <a:t> </a:t>
            </a:r>
            <a:r>
              <a:rPr lang="en-GB" dirty="0" err="1" smtClean="0"/>
              <a:t>duhet</a:t>
            </a:r>
            <a:r>
              <a:rPr lang="en-GB" dirty="0" smtClean="0"/>
              <a:t> </a:t>
            </a:r>
            <a:r>
              <a:rPr lang="en-GB" dirty="0"/>
              <a:t>ta </a:t>
            </a:r>
            <a:r>
              <a:rPr lang="en-GB" dirty="0" err="1" smtClean="0"/>
              <a:t>shofë</a:t>
            </a:r>
            <a:r>
              <a:rPr lang="en-GB" dirty="0" smtClean="0"/>
              <a:t> </a:t>
            </a:r>
            <a:r>
              <a:rPr lang="en-GB" dirty="0" err="1" smtClean="0"/>
              <a:t>rast</a:t>
            </a:r>
            <a:r>
              <a:rPr lang="en-GB" dirty="0" smtClean="0"/>
              <a:t> </a:t>
            </a:r>
            <a:r>
              <a:rPr lang="en-GB" dirty="0"/>
              <a:t>pas </a:t>
            </a:r>
            <a:r>
              <a:rPr lang="en-GB" dirty="0" err="1"/>
              <a:t>rasti</a:t>
            </a:r>
            <a:r>
              <a:rPr lang="en-GB" dirty="0"/>
              <a:t> </a:t>
            </a:r>
            <a:r>
              <a:rPr lang="en-GB" dirty="0" err="1"/>
              <a:t>ekzistencen</a:t>
            </a:r>
            <a:r>
              <a:rPr lang="en-GB" dirty="0"/>
              <a:t> e </a:t>
            </a:r>
            <a:r>
              <a:rPr lang="en-GB" dirty="0" err="1"/>
              <a:t>shkakut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arsyeshëm</a:t>
            </a:r>
            <a:r>
              <a:rPr lang="en-GB" dirty="0" smtClean="0"/>
              <a:t>. </a:t>
            </a:r>
            <a:r>
              <a:rPr lang="en-GB" dirty="0" err="1" smtClean="0"/>
              <a:t>Psh</a:t>
            </a:r>
            <a:r>
              <a:rPr lang="en-GB" dirty="0" smtClean="0"/>
              <a:t>. </a:t>
            </a:r>
            <a:r>
              <a:rPr lang="en-GB" dirty="0" err="1" smtClean="0"/>
              <a:t>marja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nje</a:t>
            </a:r>
            <a:r>
              <a:rPr lang="en-GB" dirty="0"/>
              <a:t> </a:t>
            </a:r>
            <a:r>
              <a:rPr lang="en-GB" dirty="0" err="1" smtClean="0"/>
              <a:t>rushfeti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ana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administratorit</a:t>
            </a:r>
            <a:r>
              <a:rPr lang="en-GB" dirty="0"/>
              <a:t>, </a:t>
            </a:r>
            <a:r>
              <a:rPr lang="en-GB" dirty="0" err="1"/>
              <a:t>nje</a:t>
            </a:r>
            <a:r>
              <a:rPr lang="en-GB" dirty="0"/>
              <a:t> </a:t>
            </a:r>
            <a:r>
              <a:rPr lang="en-GB" dirty="0" err="1"/>
              <a:t>vendim</a:t>
            </a:r>
            <a:r>
              <a:rPr lang="en-GB" dirty="0"/>
              <a:t> penal </a:t>
            </a:r>
            <a:r>
              <a:rPr lang="en-GB" dirty="0" err="1" smtClean="0"/>
              <a:t>dënimi</a:t>
            </a:r>
            <a:r>
              <a:rPr lang="en-GB" dirty="0"/>
              <a:t>, </a:t>
            </a:r>
            <a:r>
              <a:rPr lang="en-GB" dirty="0" err="1" smtClean="0"/>
              <a:t>trasaksione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përfshijnë</a:t>
            </a:r>
            <a:r>
              <a:rPr lang="en-GB" dirty="0" smtClean="0"/>
              <a:t> </a:t>
            </a:r>
            <a:r>
              <a:rPr lang="en-GB" dirty="0" err="1" smtClean="0"/>
              <a:t>vetë</a:t>
            </a:r>
            <a:r>
              <a:rPr lang="en-GB" dirty="0" smtClean="0"/>
              <a:t> </a:t>
            </a:r>
            <a:r>
              <a:rPr lang="en-GB" dirty="0" err="1"/>
              <a:t>interesat</a:t>
            </a:r>
            <a:r>
              <a:rPr lang="en-GB" dirty="0"/>
              <a:t> e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msozbatimi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urdhërave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ortakëve</a:t>
            </a:r>
            <a:r>
              <a:rPr lang="en-GB" dirty="0" smtClean="0"/>
              <a:t>/</a:t>
            </a:r>
            <a:r>
              <a:rPr lang="en-GB" dirty="0" err="1" smtClean="0"/>
              <a:t>organit</a:t>
            </a:r>
            <a:r>
              <a:rPr lang="en-GB" dirty="0" smtClean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 </a:t>
            </a:r>
            <a:r>
              <a:rPr lang="en-GB" dirty="0" err="1" smtClean="0"/>
              <a:t>etj</a:t>
            </a:r>
            <a:r>
              <a:rPr lang="en-GB" dirty="0"/>
              <a:t>. 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07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Pasojat</a:t>
            </a:r>
            <a:r>
              <a:rPr lang="en-GB" b="1" dirty="0" smtClean="0"/>
              <a:t> e </a:t>
            </a:r>
            <a:r>
              <a:rPr lang="en-GB" b="1" dirty="0" err="1" smtClean="0"/>
              <a:t>zgjidhjes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hkarkimi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administratoreve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shpk</a:t>
            </a:r>
            <a:r>
              <a:rPr lang="en-US" dirty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sha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kompetencë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organit</a:t>
            </a:r>
            <a:r>
              <a:rPr lang="en-US" dirty="0" smtClean="0"/>
              <a:t> </a:t>
            </a:r>
            <a:r>
              <a:rPr lang="en-US" dirty="0" err="1" smtClean="0"/>
              <a:t>kompetent</a:t>
            </a:r>
            <a:r>
              <a:rPr lang="en-US" dirty="0" smtClean="0"/>
              <a:t> (shih </a:t>
            </a:r>
            <a:r>
              <a:rPr lang="en-US" dirty="0" err="1"/>
              <a:t>nenin</a:t>
            </a:r>
            <a:r>
              <a:rPr lang="en-US" dirty="0"/>
              <a:t> 81, </a:t>
            </a:r>
            <a:r>
              <a:rPr lang="en-US" dirty="0" err="1"/>
              <a:t>pika</a:t>
            </a:r>
            <a:r>
              <a:rPr lang="en-US" dirty="0"/>
              <a:t> </a:t>
            </a:r>
            <a:r>
              <a:rPr lang="en-US" dirty="0" smtClean="0"/>
              <a:t>1, c </a:t>
            </a:r>
            <a:r>
              <a:rPr lang="en-US" dirty="0" err="1" smtClean="0"/>
              <a:t>dhe</a:t>
            </a:r>
            <a:r>
              <a:rPr lang="en-US" dirty="0" smtClean="0"/>
              <a:t> 135 </a:t>
            </a:r>
            <a:r>
              <a:rPr lang="en-US" dirty="0" err="1" smtClean="0"/>
              <a:t>pika</a:t>
            </a:r>
            <a:r>
              <a:rPr lang="en-US" dirty="0" smtClean="0"/>
              <a:t> 2, c)</a:t>
            </a:r>
            <a:endParaRPr lang="en-GB" dirty="0" smtClean="0"/>
          </a:p>
          <a:p>
            <a:r>
              <a:rPr lang="en-GB" dirty="0" err="1" smtClean="0"/>
              <a:t>Vendimi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organit</a:t>
            </a:r>
            <a:r>
              <a:rPr lang="en-GB" dirty="0"/>
              <a:t> </a:t>
            </a:r>
            <a:r>
              <a:rPr lang="en-GB" dirty="0" err="1"/>
              <a:t>kompetent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shkarkimin</a:t>
            </a:r>
            <a:r>
              <a:rPr lang="en-GB" dirty="0"/>
              <a:t> e </a:t>
            </a:r>
            <a:r>
              <a:rPr lang="en-GB" dirty="0" err="1" smtClean="0"/>
              <a:t>administratorit</a:t>
            </a:r>
            <a:r>
              <a:rPr lang="en-GB" dirty="0" smtClean="0"/>
              <a:t> </a:t>
            </a:r>
            <a:r>
              <a:rPr lang="en-GB" dirty="0" err="1"/>
              <a:t>duhet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formalizohet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mbledhje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rregullt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dirty="0" err="1"/>
              <a:t>Ky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fundit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çdo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/>
              <a:t>kompetent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njoftimin</a:t>
            </a:r>
            <a:r>
              <a:rPr lang="en-GB" dirty="0"/>
              <a:t> e </a:t>
            </a:r>
            <a:r>
              <a:rPr lang="en-GB" dirty="0" err="1"/>
              <a:t>zgjidhjes</a:t>
            </a:r>
            <a:r>
              <a:rPr lang="en-GB" dirty="0"/>
              <a:t> se </a:t>
            </a:r>
            <a:r>
              <a:rPr lang="en-GB" dirty="0" err="1" smtClean="0"/>
              <a:t>kontratës</a:t>
            </a:r>
            <a:r>
              <a:rPr lang="en-GB" dirty="0"/>
              <a:t>. </a:t>
            </a:r>
          </a:p>
          <a:p>
            <a:r>
              <a:rPr lang="en-GB" dirty="0"/>
              <a:t>Pas </a:t>
            </a:r>
            <a:r>
              <a:rPr lang="en-GB" dirty="0" err="1" smtClean="0"/>
              <a:t>përfundimit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shërbimit</a:t>
            </a:r>
            <a:r>
              <a:rPr lang="en-GB" dirty="0" smtClean="0"/>
              <a:t> </a:t>
            </a:r>
            <a:r>
              <a:rPr lang="en-GB" dirty="0" err="1"/>
              <a:t>administratori</a:t>
            </a:r>
            <a:r>
              <a:rPr lang="en-GB" dirty="0"/>
              <a:t> </a:t>
            </a:r>
            <a:r>
              <a:rPr lang="en-GB" dirty="0" err="1"/>
              <a:t>duhet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kthejë</a:t>
            </a:r>
            <a:r>
              <a:rPr lang="en-GB" dirty="0" smtClean="0"/>
              <a:t> </a:t>
            </a:r>
            <a:r>
              <a:rPr lang="en-GB" dirty="0" err="1" smtClean="0"/>
              <a:t>gjithe</a:t>
            </a:r>
            <a:r>
              <a:rPr lang="en-GB" dirty="0" smtClean="0"/>
              <a:t> </a:t>
            </a:r>
            <a:r>
              <a:rPr lang="en-GB" dirty="0" err="1"/>
              <a:t>aktet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mbajtur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organ </a:t>
            </a:r>
            <a:r>
              <a:rPr lang="en-GB" dirty="0" err="1"/>
              <a:t>administrimi</a:t>
            </a:r>
            <a:r>
              <a:rPr lang="en-GB" dirty="0"/>
              <a:t> (</a:t>
            </a:r>
            <a:r>
              <a:rPr lang="en-GB" i="1" dirty="0" err="1" smtClean="0"/>
              <a:t>bussines</a:t>
            </a:r>
            <a:r>
              <a:rPr lang="en-GB" i="1" dirty="0" smtClean="0"/>
              <a:t> </a:t>
            </a:r>
            <a:r>
              <a:rPr lang="en-GB" i="1" dirty="0"/>
              <a:t>document</a:t>
            </a:r>
            <a:r>
              <a:rPr lang="en-GB" dirty="0"/>
              <a:t>).</a:t>
            </a:r>
          </a:p>
          <a:p>
            <a:r>
              <a:rPr lang="en-GB" dirty="0"/>
              <a:t>Pas </a:t>
            </a:r>
            <a:r>
              <a:rPr lang="en-GB" dirty="0" err="1" smtClean="0"/>
              <a:t>zgjidhjes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 err="1" smtClean="0"/>
              <a:t>kanë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drejtë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zbatojnë</a:t>
            </a:r>
            <a:r>
              <a:rPr lang="en-GB" dirty="0" smtClean="0"/>
              <a:t> </a:t>
            </a:r>
            <a:r>
              <a:rPr lang="en-GB" dirty="0" err="1"/>
              <a:t>klauzolat</a:t>
            </a:r>
            <a:r>
              <a:rPr lang="en-GB" dirty="0"/>
              <a:t> e </a:t>
            </a:r>
            <a:r>
              <a:rPr lang="en-GB" dirty="0" err="1"/>
              <a:t>mos</a:t>
            </a:r>
            <a:r>
              <a:rPr lang="en-GB" dirty="0"/>
              <a:t> </a:t>
            </a:r>
            <a:r>
              <a:rPr lang="en-GB" dirty="0" err="1" smtClean="0"/>
              <a:t>konkurencës</a:t>
            </a:r>
            <a:r>
              <a:rPr lang="en-GB" dirty="0" smtClean="0"/>
              <a:t> </a:t>
            </a:r>
            <a:r>
              <a:rPr lang="en-GB" dirty="0" err="1"/>
              <a:t>parashikuar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kontratë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 smtClean="0"/>
              <a:t>sipas</a:t>
            </a:r>
            <a:r>
              <a:rPr lang="en-GB" dirty="0" smtClean="0"/>
              <a:t> </a:t>
            </a:r>
            <a:r>
              <a:rPr lang="en-GB" dirty="0" err="1"/>
              <a:t>rastit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/>
              <a:t>ti</a:t>
            </a:r>
            <a:r>
              <a:rPr lang="en-GB" dirty="0"/>
              <a:t> </a:t>
            </a:r>
            <a:r>
              <a:rPr lang="en-GB" dirty="0" err="1"/>
              <a:t>detyrohet</a:t>
            </a:r>
            <a:r>
              <a:rPr lang="en-GB" dirty="0"/>
              <a:t>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shumë</a:t>
            </a:r>
            <a:r>
              <a:rPr lang="en-GB" dirty="0" smtClean="0"/>
              <a:t> </a:t>
            </a:r>
            <a:r>
              <a:rPr lang="en-GB" dirty="0" err="1"/>
              <a:t>kompesimi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shkak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ekzistencës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kësaj</a:t>
            </a:r>
            <a:r>
              <a:rPr lang="en-GB" dirty="0" smtClean="0"/>
              <a:t> </a:t>
            </a:r>
            <a:r>
              <a:rPr lang="en-GB" dirty="0" err="1" smtClean="0"/>
              <a:t>klauzole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21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b="1" dirty="0" err="1" smtClean="0"/>
              <a:t>Cështjet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diskutim</a:t>
            </a:r>
            <a:r>
              <a:rPr lang="en-US" b="1" dirty="0" smtClean="0"/>
              <a:t> </a:t>
            </a:r>
            <a:r>
              <a:rPr lang="en-US" b="1" dirty="0" err="1" smtClean="0"/>
              <a:t>në</a:t>
            </a:r>
            <a:r>
              <a:rPr lang="en-US" b="1" dirty="0" smtClean="0"/>
              <a:t> </a:t>
            </a:r>
            <a:r>
              <a:rPr lang="en-US" b="1" dirty="0" err="1" smtClean="0"/>
              <a:t>lidhje</a:t>
            </a:r>
            <a:r>
              <a:rPr lang="en-US" b="1" dirty="0" smtClean="0"/>
              <a:t> me </a:t>
            </a:r>
            <a:r>
              <a:rPr lang="en-US" b="1" dirty="0" err="1" smtClean="0"/>
              <a:t>temën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cap="none" dirty="0" smtClean="0"/>
          </a:p>
          <a:p>
            <a:pPr lvl="0"/>
            <a:r>
              <a:rPr lang="en-US" cap="none" dirty="0" err="1" smtClean="0"/>
              <a:t>Mardhëniet</a:t>
            </a:r>
            <a:r>
              <a:rPr lang="en-US" cap="none" dirty="0" smtClean="0"/>
              <a:t> administrator–</a:t>
            </a:r>
            <a:r>
              <a:rPr lang="en-US" cap="none" dirty="0" err="1" smtClean="0"/>
              <a:t>shoqëri</a:t>
            </a:r>
            <a:r>
              <a:rPr lang="en-US" cap="none" dirty="0" smtClean="0"/>
              <a:t>, </a:t>
            </a:r>
            <a:r>
              <a:rPr lang="en-US" cap="none" dirty="0" err="1" smtClean="0"/>
              <a:t>janë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</a:t>
            </a:r>
            <a:r>
              <a:rPr lang="en-US" cap="none" dirty="0" smtClean="0"/>
              <a:t> me </a:t>
            </a:r>
            <a:r>
              <a:rPr lang="en-US" cap="none" dirty="0" err="1" smtClean="0"/>
              <a:t>natyre</a:t>
            </a:r>
            <a:r>
              <a:rPr lang="en-US" cap="none" dirty="0" smtClean="0"/>
              <a:t> </a:t>
            </a:r>
            <a:r>
              <a:rPr lang="en-US" cap="none" dirty="0" err="1" smtClean="0"/>
              <a:t>juridike</a:t>
            </a:r>
            <a:r>
              <a:rPr lang="en-US" cap="none" dirty="0" smtClean="0"/>
              <a:t> </a:t>
            </a:r>
            <a:r>
              <a:rPr lang="en-US" cap="none" dirty="0" err="1" smtClean="0"/>
              <a:t>pune</a:t>
            </a:r>
            <a:r>
              <a:rPr lang="en-US" cap="none" dirty="0" smtClean="0"/>
              <a:t>?</a:t>
            </a:r>
          </a:p>
          <a:p>
            <a:pPr lvl="0"/>
            <a:r>
              <a:rPr lang="en-US" cap="none" dirty="0" err="1" smtClean="0"/>
              <a:t>Janë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veçantë</a:t>
            </a:r>
            <a:r>
              <a:rPr lang="en-US" cap="none" dirty="0" smtClean="0"/>
              <a:t>?</a:t>
            </a:r>
          </a:p>
          <a:p>
            <a:r>
              <a:rPr lang="en-US" cap="none" dirty="0" err="1" smtClean="0"/>
              <a:t>Cili</a:t>
            </a:r>
            <a:r>
              <a:rPr lang="en-US" cap="none" dirty="0" smtClean="0"/>
              <a:t>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ligji</a:t>
            </a:r>
            <a:r>
              <a:rPr lang="en-US" cap="none" dirty="0" smtClean="0"/>
              <a:t> </a:t>
            </a:r>
            <a:r>
              <a:rPr lang="en-US" cap="none" dirty="0" err="1" smtClean="0"/>
              <a:t>qe</a:t>
            </a:r>
            <a:r>
              <a:rPr lang="en-US" cap="none" dirty="0" smtClean="0"/>
              <a:t> e </a:t>
            </a:r>
            <a:r>
              <a:rPr lang="en-US" cap="none" dirty="0" err="1" smtClean="0"/>
              <a:t>rregullon</a:t>
            </a:r>
            <a:r>
              <a:rPr lang="en-US" cap="none" dirty="0" smtClean="0"/>
              <a:t> </a:t>
            </a:r>
            <a:r>
              <a:rPr lang="en-US" dirty="0" err="1" smtClean="0"/>
              <a:t>mardhënien</a:t>
            </a:r>
            <a:r>
              <a:rPr lang="en-US" cap="none" dirty="0" smtClean="0"/>
              <a:t>?  </a:t>
            </a:r>
          </a:p>
          <a:p>
            <a:r>
              <a:rPr lang="en-US" cap="none" dirty="0" err="1" smtClean="0"/>
              <a:t>Cila</a:t>
            </a:r>
            <a:r>
              <a:rPr lang="en-US" cap="none" dirty="0" smtClean="0"/>
              <a:t> </a:t>
            </a:r>
            <a:r>
              <a:rPr lang="en-US" cap="none" dirty="0" err="1" smtClean="0"/>
              <a:t>eshte</a:t>
            </a:r>
            <a:r>
              <a:rPr lang="en-US" cap="none" dirty="0" smtClean="0"/>
              <a:t> </a:t>
            </a:r>
            <a:r>
              <a:rPr lang="en-US" cap="none" dirty="0" err="1" smtClean="0"/>
              <a:t>gjykata</a:t>
            </a:r>
            <a:r>
              <a:rPr lang="en-US" cap="none" dirty="0" smtClean="0"/>
              <a:t> </a:t>
            </a:r>
            <a:r>
              <a:rPr lang="en-US" cap="none" dirty="0" err="1" smtClean="0"/>
              <a:t>kompetente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gjykon</a:t>
            </a:r>
            <a:r>
              <a:rPr lang="en-US" cap="none" dirty="0" smtClean="0"/>
              <a:t> </a:t>
            </a:r>
            <a:r>
              <a:rPr lang="en-US" cap="none" dirty="0" err="1" smtClean="0"/>
              <a:t>mosmarveshjen</a:t>
            </a:r>
            <a:r>
              <a:rPr lang="en-US" dirty="0" smtClean="0"/>
              <a:t>?  </a:t>
            </a:r>
          </a:p>
          <a:p>
            <a:endParaRPr lang="en-US" cap="non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3462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Pasojat</a:t>
            </a:r>
            <a:r>
              <a:rPr lang="en-GB" b="1" dirty="0" smtClean="0"/>
              <a:t> </a:t>
            </a:r>
            <a:r>
              <a:rPr lang="en-GB" b="1" dirty="0"/>
              <a:t>e </a:t>
            </a:r>
            <a:r>
              <a:rPr lang="en-GB" b="1" dirty="0" err="1" smtClean="0"/>
              <a:t>përgjegjësisë</a:t>
            </a:r>
            <a:r>
              <a:rPr lang="en-GB" b="1" dirty="0" smtClean="0"/>
              <a:t> </a:t>
            </a:r>
            <a:r>
              <a:rPr lang="en-GB" b="1" dirty="0" err="1" smtClean="0"/>
              <a:t>së</a:t>
            </a:r>
            <a:r>
              <a:rPr lang="en-GB" b="1" dirty="0" smtClean="0"/>
              <a:t> </a:t>
            </a:r>
            <a:r>
              <a:rPr lang="en-GB" b="1" dirty="0" err="1"/>
              <a:t>administratorit</a:t>
            </a:r>
            <a:r>
              <a:rPr lang="en-GB" b="1" dirty="0"/>
              <a:t>.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vërtetohet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detyrimet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përcaktura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ligj</a:t>
            </a:r>
            <a:r>
              <a:rPr lang="en-GB" dirty="0"/>
              <a:t>, </a:t>
            </a:r>
            <a:r>
              <a:rPr lang="en-GB" dirty="0" err="1"/>
              <a:t>statut</a:t>
            </a:r>
            <a:r>
              <a:rPr lang="en-GB" dirty="0"/>
              <a:t>, </a:t>
            </a:r>
            <a:r>
              <a:rPr lang="en-GB" dirty="0" err="1" smtClean="0"/>
              <a:t>kontratën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shërbimit</a:t>
            </a:r>
            <a:r>
              <a:rPr lang="en-GB" dirty="0" smtClean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vendimet</a:t>
            </a:r>
            <a:r>
              <a:rPr lang="en-GB" dirty="0"/>
              <a:t> e </a:t>
            </a:r>
            <a:r>
              <a:rPr lang="en-GB" dirty="0" err="1" smtClean="0"/>
              <a:t>asamblesë</a:t>
            </a:r>
            <a:r>
              <a:rPr lang="en-GB" dirty="0" smtClean="0"/>
              <a:t>, </a:t>
            </a:r>
            <a:r>
              <a:rPr lang="en-GB" dirty="0" err="1" smtClean="0"/>
              <a:t>administratori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 smtClean="0"/>
              <a:t>ratë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/>
              <a:t>subjekt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kompesimit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dëmeve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shkaktuara</a:t>
            </a:r>
            <a:r>
              <a:rPr lang="en-GB" dirty="0"/>
              <a:t> </a:t>
            </a:r>
            <a:r>
              <a:rPr lang="en-GB" dirty="0" err="1"/>
              <a:t>prej</a:t>
            </a:r>
            <a:r>
              <a:rPr lang="en-GB" dirty="0"/>
              <a:t> </a:t>
            </a:r>
            <a:r>
              <a:rPr lang="en-GB" dirty="0" err="1"/>
              <a:t>tij</a:t>
            </a:r>
            <a:r>
              <a:rPr lang="en-GB" dirty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dirty="0" err="1"/>
              <a:t>Vendimarja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aksion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tillë</a:t>
            </a:r>
            <a:r>
              <a:rPr lang="en-GB" dirty="0" smtClean="0"/>
              <a:t> </a:t>
            </a:r>
            <a:r>
              <a:rPr lang="en-GB" dirty="0"/>
              <a:t>civil </a:t>
            </a:r>
            <a:r>
              <a:rPr lang="en-GB" dirty="0" err="1"/>
              <a:t>shqyrtohet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organi</a:t>
            </a:r>
            <a:r>
              <a:rPr lang="en-GB" dirty="0" smtClean="0"/>
              <a:t> </a:t>
            </a:r>
            <a:r>
              <a:rPr lang="en-GB" dirty="0" err="1" smtClean="0"/>
              <a:t>kompetent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/>
              <a:t>vendoset</a:t>
            </a:r>
            <a:r>
              <a:rPr lang="en-GB" dirty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shumicë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thjeshtë</a:t>
            </a:r>
            <a:r>
              <a:rPr lang="en-GB" dirty="0" smtClean="0"/>
              <a:t>, </a:t>
            </a:r>
            <a:r>
              <a:rPr lang="en-GB" dirty="0" err="1" smtClean="0"/>
              <a:t>sipas</a:t>
            </a:r>
            <a:r>
              <a:rPr lang="en-GB" dirty="0" smtClean="0"/>
              <a:t> </a:t>
            </a:r>
            <a:r>
              <a:rPr lang="en-GB" dirty="0" err="1" smtClean="0"/>
              <a:t>formës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/>
              <a:t>kapitalit</a:t>
            </a:r>
            <a:r>
              <a:rPr lang="en-GB" dirty="0"/>
              <a:t>.</a:t>
            </a:r>
          </a:p>
          <a:p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arijë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marveshje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administratorin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heq</a:t>
            </a:r>
            <a:r>
              <a:rPr lang="en-GB" dirty="0" smtClean="0"/>
              <a:t> </a:t>
            </a:r>
            <a:r>
              <a:rPr lang="en-GB" dirty="0" err="1" smtClean="0"/>
              <a:t>dorë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padia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kërkimin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dëmit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shkaktuar</a:t>
            </a:r>
            <a:r>
              <a:rPr lang="en-GB" dirty="0"/>
              <a:t>.</a:t>
            </a:r>
          </a:p>
          <a:p>
            <a:r>
              <a:rPr lang="en-GB" dirty="0" err="1" smtClean="0"/>
              <a:t>Cështja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 smtClean="0"/>
              <a:t>natyrë</a:t>
            </a:r>
            <a:r>
              <a:rPr lang="en-GB" dirty="0" smtClean="0"/>
              <a:t> </a:t>
            </a:r>
            <a:r>
              <a:rPr lang="en-GB" dirty="0" err="1"/>
              <a:t>tregtare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dispozitat</a:t>
            </a:r>
            <a:r>
              <a:rPr lang="en-GB" dirty="0" smtClean="0"/>
              <a:t> </a:t>
            </a:r>
            <a:r>
              <a:rPr lang="en-GB" dirty="0"/>
              <a:t>e LSHT 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zbatohen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tillë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afatin</a:t>
            </a:r>
            <a:r>
              <a:rPr lang="en-GB" dirty="0"/>
              <a:t> e </a:t>
            </a:r>
            <a:r>
              <a:rPr lang="en-GB" dirty="0" err="1"/>
              <a:t>parashkrimit</a:t>
            </a:r>
            <a:r>
              <a:rPr lang="en-GB" dirty="0"/>
              <a:t> </a:t>
            </a:r>
            <a:r>
              <a:rPr lang="en-GB" dirty="0" err="1"/>
              <a:t>ashtu</a:t>
            </a:r>
            <a:r>
              <a:rPr lang="en-GB" dirty="0"/>
              <a:t> </a:t>
            </a:r>
            <a:r>
              <a:rPr lang="en-GB" dirty="0" err="1"/>
              <a:t>edhe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kohën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fillon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ecë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/>
              <a:t>Afati</a:t>
            </a:r>
            <a:r>
              <a:rPr lang="en-GB" dirty="0"/>
              <a:t> </a:t>
            </a:r>
            <a:r>
              <a:rPr lang="en-GB" dirty="0" err="1" smtClean="0"/>
              <a:t>parashkrimit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 smtClean="0"/>
              <a:t>rast</a:t>
            </a:r>
            <a:r>
              <a:rPr lang="en-GB" dirty="0" smtClean="0"/>
              <a:t> </a:t>
            </a:r>
            <a:r>
              <a:rPr lang="en-GB" dirty="0" err="1" smtClean="0"/>
              <a:t>nuk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madh</a:t>
            </a:r>
            <a:r>
              <a:rPr lang="en-GB" dirty="0" smtClean="0"/>
              <a:t> se </a:t>
            </a:r>
            <a:r>
              <a:rPr lang="en-GB" dirty="0" err="1" smtClean="0"/>
              <a:t>tre</a:t>
            </a:r>
            <a:r>
              <a:rPr lang="en-GB" dirty="0" smtClean="0"/>
              <a:t> </a:t>
            </a:r>
            <a:r>
              <a:rPr lang="en-GB" dirty="0" err="1" smtClean="0"/>
              <a:t>vje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fillon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ecë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momenti</a:t>
            </a:r>
            <a:r>
              <a:rPr lang="en-GB" dirty="0" smtClean="0"/>
              <a:t> </a:t>
            </a:r>
            <a:r>
              <a:rPr lang="en-GB" dirty="0" err="1"/>
              <a:t>kur</a:t>
            </a:r>
            <a:r>
              <a:rPr lang="en-GB" dirty="0"/>
              <a:t> </a:t>
            </a:r>
            <a:r>
              <a:rPr lang="en-GB" dirty="0" err="1" smtClean="0"/>
              <a:t>vërtetohet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ndodhur</a:t>
            </a:r>
            <a:r>
              <a:rPr lang="en-GB" dirty="0"/>
              <a:t> </a:t>
            </a:r>
            <a:r>
              <a:rPr lang="en-GB" dirty="0" err="1"/>
              <a:t>shkelja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ka</a:t>
            </a:r>
            <a:r>
              <a:rPr lang="en-GB" dirty="0" smtClean="0"/>
              <a:t> </a:t>
            </a:r>
            <a:r>
              <a:rPr lang="en-GB" dirty="0" err="1" smtClean="0"/>
              <a:t>sjellë</a:t>
            </a:r>
            <a:r>
              <a:rPr lang="en-GB" dirty="0" smtClean="0"/>
              <a:t> </a:t>
            </a:r>
            <a:r>
              <a:rPr lang="en-GB" dirty="0" err="1" smtClean="0"/>
              <a:t>dëmin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756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Detyrimi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Përgjegjshmërisë</a:t>
            </a:r>
            <a:r>
              <a:rPr lang="en-GB" b="1" dirty="0" smtClean="0"/>
              <a:t> </a:t>
            </a:r>
            <a:r>
              <a:rPr lang="en-GB" b="1" dirty="0" err="1" smtClean="0"/>
              <a:t>dhe</a:t>
            </a:r>
            <a:r>
              <a:rPr lang="en-GB" b="1" dirty="0" smtClean="0"/>
              <a:t> </a:t>
            </a:r>
            <a:r>
              <a:rPr lang="en-GB" b="1" dirty="0" err="1" smtClean="0"/>
              <a:t>Besnikërisë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cap="none" dirty="0" err="1" smtClean="0"/>
              <a:t>Adminitratori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shpk</a:t>
            </a:r>
            <a:r>
              <a:rPr lang="en-US" cap="none" dirty="0" smtClean="0"/>
              <a:t>, </a:t>
            </a:r>
            <a:r>
              <a:rPr lang="en-US" cap="none" dirty="0" err="1" smtClean="0"/>
              <a:t>gjatë</a:t>
            </a:r>
            <a:r>
              <a:rPr lang="en-US" cap="none" dirty="0" smtClean="0"/>
              <a:t> </a:t>
            </a:r>
            <a:r>
              <a:rPr lang="en-US" cap="none" dirty="0" err="1" smtClean="0"/>
              <a:t>veprimtarisë</a:t>
            </a:r>
            <a:r>
              <a:rPr lang="en-US" cap="none" dirty="0" smtClean="0"/>
              <a:t> se </a:t>
            </a:r>
            <a:r>
              <a:rPr lang="en-US" cap="none" dirty="0" err="1" smtClean="0"/>
              <a:t>tij</a:t>
            </a:r>
            <a:r>
              <a:rPr lang="en-US" cap="none" dirty="0" smtClean="0"/>
              <a:t>,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ushtrimit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detyrave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ngarkuara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ligji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statuti</a:t>
            </a:r>
            <a:r>
              <a:rPr lang="en-US" cap="none" dirty="0" smtClean="0"/>
              <a:t>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sillet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“</a:t>
            </a:r>
            <a:r>
              <a:rPr lang="en-US" i="1" cap="none" dirty="0" err="1" smtClean="0"/>
              <a:t>babai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i</a:t>
            </a:r>
            <a:r>
              <a:rPr lang="en-US" i="1" cap="none" dirty="0" smtClean="0"/>
              <a:t> mire </a:t>
            </a:r>
            <a:r>
              <a:rPr lang="en-US" i="1" cap="none" dirty="0" err="1" smtClean="0"/>
              <a:t>i</a:t>
            </a:r>
            <a:r>
              <a:rPr lang="en-US" i="1" cap="none" dirty="0" smtClean="0"/>
              <a:t> families</a:t>
            </a:r>
            <a:r>
              <a:rPr lang="en-US" cap="none" dirty="0" smtClean="0"/>
              <a:t>”, </a:t>
            </a:r>
            <a:r>
              <a:rPr lang="en-US" cap="none" dirty="0" err="1" smtClean="0"/>
              <a:t>pra</a:t>
            </a:r>
            <a:r>
              <a:rPr lang="en-US" cap="none" dirty="0" smtClean="0"/>
              <a:t> me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diligence </a:t>
            </a:r>
            <a:r>
              <a:rPr lang="en-US" cap="none" dirty="0" err="1" smtClean="0"/>
              <a:t>shumë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kujdesëshme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përputhje</a:t>
            </a:r>
            <a:r>
              <a:rPr lang="en-US" cap="none" dirty="0" smtClean="0"/>
              <a:t> me </a:t>
            </a:r>
            <a:r>
              <a:rPr lang="en-US" cap="none" dirty="0" err="1" smtClean="0"/>
              <a:t>detyrimet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lindin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parimi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besnikërisë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përgjegjshmërisë</a:t>
            </a:r>
            <a:r>
              <a:rPr lang="en-US" cap="none" dirty="0" smtClean="0"/>
              <a:t>. </a:t>
            </a:r>
          </a:p>
          <a:p>
            <a:pPr lvl="0"/>
            <a:r>
              <a:rPr lang="en-US" cap="none" dirty="0" err="1" smtClean="0"/>
              <a:t>Mosrespektimi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ketij</a:t>
            </a:r>
            <a:r>
              <a:rPr lang="en-US" cap="none" dirty="0" smtClean="0"/>
              <a:t> </a:t>
            </a:r>
            <a:r>
              <a:rPr lang="en-US" cap="none" dirty="0" err="1" smtClean="0"/>
              <a:t>parimi</a:t>
            </a:r>
            <a:r>
              <a:rPr lang="en-US" cap="none" dirty="0" smtClean="0"/>
              <a:t> (</a:t>
            </a:r>
            <a:r>
              <a:rPr lang="en-US" cap="none" dirty="0" err="1" smtClean="0"/>
              <a:t>neni</a:t>
            </a:r>
            <a:r>
              <a:rPr lang="en-US" cap="none" dirty="0" smtClean="0"/>
              <a:t> 98   </a:t>
            </a:r>
            <a:r>
              <a:rPr lang="en-US" cap="none" dirty="0" err="1" smtClean="0"/>
              <a:t>dhe</a:t>
            </a:r>
            <a:r>
              <a:rPr lang="en-US" cap="none" dirty="0" smtClean="0"/>
              <a:t> 163)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shkelja</a:t>
            </a:r>
            <a:r>
              <a:rPr lang="en-US" cap="none" dirty="0" smtClean="0"/>
              <a:t> e </a:t>
            </a:r>
            <a:r>
              <a:rPr lang="en-US" cap="none" dirty="0" err="1" smtClean="0"/>
              <a:t>standarteve</a:t>
            </a:r>
            <a:r>
              <a:rPr lang="en-US" cap="none" dirty="0" smtClean="0"/>
              <a:t> </a:t>
            </a:r>
            <a:r>
              <a:rPr lang="en-US" cap="none" dirty="0" err="1" smtClean="0"/>
              <a:t>profesionale</a:t>
            </a:r>
            <a:r>
              <a:rPr lang="en-US" cap="none" dirty="0" smtClean="0"/>
              <a:t> </a:t>
            </a:r>
            <a:r>
              <a:rPr lang="en-US" cap="none" dirty="0" err="1" smtClean="0"/>
              <a:t>gjatë</a:t>
            </a:r>
            <a:r>
              <a:rPr lang="en-US" cap="none" dirty="0" smtClean="0"/>
              <a:t> </a:t>
            </a:r>
            <a:r>
              <a:rPr lang="en-US" cap="none" dirty="0" err="1" smtClean="0"/>
              <a:t>veprimtarisë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tij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drejtim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organit</a:t>
            </a:r>
            <a:r>
              <a:rPr lang="en-US" cap="none" dirty="0" smtClean="0"/>
              <a:t> </a:t>
            </a:r>
            <a:r>
              <a:rPr lang="en-US" cap="none" dirty="0" err="1" smtClean="0"/>
              <a:t>te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administrimit</a:t>
            </a:r>
            <a:r>
              <a:rPr lang="en-US" cap="none" dirty="0" smtClean="0"/>
              <a:t> e </a:t>
            </a:r>
            <a:r>
              <a:rPr lang="en-US" cap="none" dirty="0" err="1" smtClean="0"/>
              <a:t>ngarkon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administratorin</a:t>
            </a:r>
            <a:r>
              <a:rPr lang="en-US" cap="none" dirty="0" smtClean="0"/>
              <a:t> me </a:t>
            </a:r>
            <a:r>
              <a:rPr lang="en-US" cap="none" dirty="0" err="1" smtClean="0"/>
              <a:t>pergjigjegjesi</a:t>
            </a:r>
            <a:r>
              <a:rPr lang="en-US" cap="none" dirty="0" smtClean="0"/>
              <a:t> </a:t>
            </a:r>
            <a:r>
              <a:rPr lang="en-US" cap="none" dirty="0" err="1" smtClean="0"/>
              <a:t>civile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demet</a:t>
            </a:r>
            <a:r>
              <a:rPr lang="en-US" cap="none" dirty="0" smtClean="0"/>
              <a:t> e </a:t>
            </a:r>
            <a:r>
              <a:rPr lang="en-US" cap="none" dirty="0" err="1" smtClean="0"/>
              <a:t>shkaktura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Padinë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rastë</a:t>
            </a:r>
            <a:r>
              <a:rPr lang="en-US" cap="none" dirty="0" smtClean="0"/>
              <a:t> e </a:t>
            </a:r>
            <a:r>
              <a:rPr lang="en-US" cap="none" dirty="0" err="1" smtClean="0"/>
              <a:t>ngre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shoqëria</a:t>
            </a:r>
            <a:r>
              <a:rPr lang="en-US" cap="none" dirty="0" smtClean="0"/>
              <a:t> </a:t>
            </a:r>
            <a:r>
              <a:rPr lang="en-US" cap="none" dirty="0" err="1" smtClean="0"/>
              <a:t>por</a:t>
            </a:r>
            <a:r>
              <a:rPr lang="en-US" cap="none" dirty="0" smtClean="0"/>
              <a:t> </a:t>
            </a:r>
            <a:r>
              <a:rPr lang="en-US" cap="none" dirty="0" err="1" smtClean="0"/>
              <a:t>nuk</a:t>
            </a:r>
            <a:r>
              <a:rPr lang="en-US" cap="none" dirty="0" smtClean="0"/>
              <a:t> </a:t>
            </a:r>
            <a:r>
              <a:rPr lang="en-US" cap="none" dirty="0" err="1" smtClean="0"/>
              <a:t>përjashtohen</a:t>
            </a:r>
            <a:r>
              <a:rPr lang="en-US" cap="none" dirty="0" smtClean="0"/>
              <a:t> </a:t>
            </a:r>
            <a:r>
              <a:rPr lang="en-US" cap="none" dirty="0" err="1" smtClean="0"/>
              <a:t>edhe</a:t>
            </a:r>
            <a:r>
              <a:rPr lang="en-US" cap="none" dirty="0" smtClean="0"/>
              <a:t> </a:t>
            </a:r>
            <a:r>
              <a:rPr lang="en-US" cap="none" dirty="0" err="1" smtClean="0"/>
              <a:t>ortakët</a:t>
            </a:r>
            <a:r>
              <a:rPr lang="en-US" cap="none" dirty="0" smtClean="0"/>
              <a:t> e </a:t>
            </a:r>
            <a:r>
              <a:rPr lang="en-US" cap="none" dirty="0" err="1" smtClean="0"/>
              <a:t>pakicës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kreditorët</a:t>
            </a:r>
            <a:r>
              <a:rPr lang="en-US" cap="none" dirty="0" smtClean="0"/>
              <a:t> e </a:t>
            </a:r>
            <a:r>
              <a:rPr lang="en-US" cap="none" dirty="0" err="1" smtClean="0"/>
              <a:t>saj</a:t>
            </a:r>
            <a:r>
              <a:rPr lang="en-US" cap="none" dirty="0" smtClean="0"/>
              <a:t> ( </a:t>
            </a:r>
            <a:r>
              <a:rPr lang="en-US" cap="none" dirty="0" err="1" smtClean="0"/>
              <a:t>shif</a:t>
            </a:r>
            <a:r>
              <a:rPr lang="en-US" cap="none" dirty="0" smtClean="0"/>
              <a:t> </a:t>
            </a:r>
            <a:r>
              <a:rPr lang="en-US" cap="none" dirty="0" err="1" smtClean="0"/>
              <a:t>nenin</a:t>
            </a:r>
            <a:r>
              <a:rPr lang="en-US" cap="none" dirty="0" smtClean="0"/>
              <a:t> 92 </a:t>
            </a:r>
            <a:r>
              <a:rPr lang="en-US" cap="none" dirty="0" err="1" smtClean="0"/>
              <a:t>pika</a:t>
            </a:r>
            <a:r>
              <a:rPr lang="en-US" cap="none" dirty="0" smtClean="0"/>
              <a:t> 6 </a:t>
            </a:r>
            <a:r>
              <a:rPr lang="en-US" cap="none" dirty="0" err="1" smtClean="0"/>
              <a:t>dhe</a:t>
            </a:r>
            <a:r>
              <a:rPr lang="en-US" cap="none" dirty="0" smtClean="0"/>
              <a:t> 151 </a:t>
            </a:r>
            <a:r>
              <a:rPr lang="en-US" cap="none" dirty="0" err="1" smtClean="0"/>
              <a:t>pika</a:t>
            </a:r>
            <a:r>
              <a:rPr lang="en-US" cap="none" dirty="0" smtClean="0"/>
              <a:t> 6). </a:t>
            </a:r>
          </a:p>
          <a:p>
            <a:pPr lvl="0"/>
            <a:r>
              <a:rPr lang="en-US" cap="none" dirty="0" err="1" smtClean="0"/>
              <a:t>Këto</a:t>
            </a:r>
            <a:r>
              <a:rPr lang="en-US" cap="none" dirty="0" smtClean="0"/>
              <a:t> </a:t>
            </a:r>
            <a:r>
              <a:rPr lang="en-US" cap="none" dirty="0" err="1" smtClean="0"/>
              <a:t>padi</a:t>
            </a:r>
            <a:r>
              <a:rPr lang="en-US" cap="none" dirty="0" smtClean="0"/>
              <a:t>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ngrihen</a:t>
            </a:r>
            <a:r>
              <a:rPr lang="en-US" cap="none" dirty="0" smtClean="0"/>
              <a:t> </a:t>
            </a:r>
            <a:r>
              <a:rPr lang="en-US" cap="none" dirty="0" err="1" smtClean="0"/>
              <a:t>brenda</a:t>
            </a:r>
            <a:r>
              <a:rPr lang="en-US" cap="none" dirty="0" smtClean="0"/>
              <a:t> 3 </a:t>
            </a:r>
            <a:r>
              <a:rPr lang="en-US" cap="none" dirty="0" err="1" smtClean="0"/>
              <a:t>vjetëve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kryerja</a:t>
            </a:r>
            <a:r>
              <a:rPr lang="en-US" cap="none" dirty="0" smtClean="0"/>
              <a:t> e </a:t>
            </a:r>
            <a:r>
              <a:rPr lang="en-US" cap="none" dirty="0" err="1" smtClean="0"/>
              <a:t>shkeljes</a:t>
            </a:r>
            <a:r>
              <a:rPr lang="en-US" cap="none" dirty="0" smtClean="0"/>
              <a:t> </a:t>
            </a:r>
            <a:r>
              <a:rPr lang="en-US" cap="none" dirty="0" err="1" smtClean="0"/>
              <a:t>apo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zbulimi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saj</a:t>
            </a:r>
            <a:r>
              <a:rPr lang="en-US" cap="none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603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Padia</a:t>
            </a:r>
            <a:r>
              <a:rPr lang="en-GB" b="1" dirty="0"/>
              <a:t> </a:t>
            </a:r>
            <a:r>
              <a:rPr lang="en-GB" b="1" dirty="0" err="1"/>
              <a:t>nga</a:t>
            </a:r>
            <a:r>
              <a:rPr lang="en-GB" b="1" dirty="0"/>
              <a:t> </a:t>
            </a:r>
            <a:r>
              <a:rPr lang="en-GB" b="1" dirty="0" err="1" smtClean="0"/>
              <a:t>palët</a:t>
            </a:r>
            <a:r>
              <a:rPr lang="en-GB" b="1" dirty="0" smtClean="0"/>
              <a:t> </a:t>
            </a:r>
            <a:r>
              <a:rPr lang="en-GB" b="1" dirty="0"/>
              <a:t>e </a:t>
            </a:r>
            <a:r>
              <a:rPr lang="en-GB" b="1" dirty="0" err="1"/>
              <a:t>treta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Padia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treta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i="1" dirty="0" smtClean="0"/>
              <a:t>third parties claim</a:t>
            </a:r>
            <a:r>
              <a:rPr lang="en-GB" dirty="0" smtClean="0"/>
              <a:t>).</a:t>
            </a:r>
            <a:endParaRPr lang="en-GB" dirty="0"/>
          </a:p>
          <a:p>
            <a:r>
              <a:rPr lang="en-GB" dirty="0"/>
              <a:t>Si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 smtClean="0"/>
              <a:t>përgjigjet</a:t>
            </a:r>
            <a:r>
              <a:rPr lang="en-GB" dirty="0" smtClean="0"/>
              <a:t> </a:t>
            </a:r>
            <a:r>
              <a:rPr lang="en-GB" dirty="0" err="1" smtClean="0"/>
              <a:t>përballë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tretëve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dëmet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shkaktuara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administratori</a:t>
            </a:r>
            <a:r>
              <a:rPr lang="en-GB" dirty="0"/>
              <a:t> </a:t>
            </a:r>
            <a:r>
              <a:rPr lang="en-GB" dirty="0" err="1" smtClean="0"/>
              <a:t>gjatë</a:t>
            </a:r>
            <a:r>
              <a:rPr lang="en-GB" dirty="0" smtClean="0"/>
              <a:t> </a:t>
            </a:r>
            <a:r>
              <a:rPr lang="en-GB" dirty="0" err="1" smtClean="0"/>
              <a:t>kryerjes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detyrës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tyre </a:t>
            </a:r>
            <a:r>
              <a:rPr lang="en-GB" b="1" dirty="0" smtClean="0"/>
              <a:t>(</a:t>
            </a:r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/>
              <a:t>rast</a:t>
            </a:r>
            <a:r>
              <a:rPr lang="en-GB" dirty="0"/>
              <a:t> </a:t>
            </a:r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treta</a:t>
            </a:r>
            <a:r>
              <a:rPr lang="en-GB" dirty="0"/>
              <a:t> </a:t>
            </a:r>
            <a:r>
              <a:rPr lang="en-GB" dirty="0" err="1"/>
              <a:t>ndaj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cilave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ardhur</a:t>
            </a:r>
            <a:r>
              <a:rPr lang="en-GB" dirty="0"/>
              <a:t> </a:t>
            </a:r>
            <a:r>
              <a:rPr lang="en-GB" dirty="0" err="1" smtClean="0"/>
              <a:t>dëmi</a:t>
            </a:r>
            <a:r>
              <a:rPr lang="en-GB" dirty="0" smtClean="0"/>
              <a:t> </a:t>
            </a:r>
            <a:r>
              <a:rPr lang="en-GB" dirty="0"/>
              <a:t> 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padisin</a:t>
            </a:r>
            <a:r>
              <a:rPr lang="en-GB" dirty="0"/>
              <a:t> </a:t>
            </a:r>
            <a:r>
              <a:rPr lang="en-GB" dirty="0" err="1" smtClean="0"/>
              <a:t>shoqërinë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dëmet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shkaktura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administratori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jo</a:t>
            </a:r>
            <a:r>
              <a:rPr lang="en-GB" dirty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fundit</a:t>
            </a:r>
            <a:r>
              <a:rPr lang="en-GB" dirty="0"/>
              <a:t>.</a:t>
            </a:r>
          </a:p>
          <a:p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ana</a:t>
            </a:r>
            <a:r>
              <a:rPr lang="en-GB" dirty="0"/>
              <a:t> e </a:t>
            </a:r>
            <a:r>
              <a:rPr lang="en-GB" dirty="0" err="1"/>
              <a:t>saj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ky</a:t>
            </a:r>
            <a:r>
              <a:rPr lang="en-GB" dirty="0"/>
              <a:t> </a:t>
            </a:r>
            <a:r>
              <a:rPr lang="en-GB" dirty="0" err="1" smtClean="0"/>
              <a:t>dëm</a:t>
            </a:r>
            <a:r>
              <a:rPr lang="en-GB" dirty="0" smtClean="0"/>
              <a:t> </a:t>
            </a:r>
            <a:r>
              <a:rPr lang="en-GB" dirty="0" err="1" smtClean="0"/>
              <a:t>vërtetohet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ardhur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 smtClean="0"/>
              <a:t>pasojë</a:t>
            </a:r>
            <a:r>
              <a:rPr lang="en-GB" dirty="0" smtClean="0"/>
              <a:t> e </a:t>
            </a:r>
            <a:r>
              <a:rPr lang="en-GB" dirty="0" err="1" smtClean="0"/>
              <a:t>shkeljes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dispozitave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ligjit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statuit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 smtClean="0"/>
              <a:t>kontratës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shërbimit</a:t>
            </a:r>
            <a:r>
              <a:rPr lang="en-GB" dirty="0" smtClean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ngrejë</a:t>
            </a:r>
            <a:r>
              <a:rPr lang="en-GB" dirty="0" smtClean="0"/>
              <a:t> </a:t>
            </a:r>
            <a:r>
              <a:rPr lang="en-GB" dirty="0" err="1"/>
              <a:t>padi</a:t>
            </a:r>
            <a:r>
              <a:rPr lang="en-GB" dirty="0"/>
              <a:t> </a:t>
            </a:r>
            <a:r>
              <a:rPr lang="en-GB" dirty="0" err="1"/>
              <a:t>ndaj</a:t>
            </a:r>
            <a:r>
              <a:rPr lang="en-GB" dirty="0"/>
              <a:t> </a:t>
            </a:r>
            <a:r>
              <a:rPr lang="en-GB" dirty="0" err="1" smtClean="0"/>
              <a:t>administratorit</a:t>
            </a:r>
            <a:r>
              <a:rPr lang="en-GB" dirty="0" smtClean="0"/>
              <a:t> (</a:t>
            </a:r>
            <a:r>
              <a:rPr lang="en-GB" i="1" dirty="0" err="1" smtClean="0"/>
              <a:t>padi</a:t>
            </a:r>
            <a:r>
              <a:rPr lang="en-GB" i="1" dirty="0" smtClean="0"/>
              <a:t> </a:t>
            </a:r>
            <a:r>
              <a:rPr lang="en-GB" i="1" dirty="0" err="1" smtClean="0"/>
              <a:t>regresi</a:t>
            </a:r>
            <a:r>
              <a:rPr lang="en-GB" dirty="0" smtClean="0"/>
              <a:t>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0042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 smtClean="0"/>
              <a:t>dikutim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ratin</a:t>
            </a:r>
            <a:r>
              <a:rPr lang="en-GB" dirty="0" smtClean="0"/>
              <a:t> e </a:t>
            </a:r>
            <a:r>
              <a:rPr lang="en-GB" dirty="0" err="1" smtClean="0"/>
              <a:t>padive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ngritura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palët</a:t>
            </a:r>
            <a:r>
              <a:rPr lang="en-GB" dirty="0" smtClean="0"/>
              <a:t> e </a:t>
            </a:r>
            <a:r>
              <a:rPr lang="en-GB" dirty="0" err="1" smtClean="0"/>
              <a:t>treta</a:t>
            </a:r>
            <a:r>
              <a:rPr lang="en-GB" dirty="0" smtClean="0"/>
              <a:t> </a:t>
            </a:r>
            <a:r>
              <a:rPr lang="en-GB" dirty="0" err="1" smtClean="0"/>
              <a:t>ndaj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dëmet</a:t>
            </a:r>
            <a:r>
              <a:rPr lang="en-GB" dirty="0" smtClean="0"/>
              <a:t> e </a:t>
            </a:r>
            <a:r>
              <a:rPr lang="en-GB" dirty="0" err="1" smtClean="0"/>
              <a:t>shkaktura</a:t>
            </a:r>
            <a:r>
              <a:rPr lang="en-GB" dirty="0" smtClean="0"/>
              <a:t> </a:t>
            </a:r>
            <a:r>
              <a:rPr lang="en-GB" dirty="0" err="1" smtClean="0"/>
              <a:t>gjatë</a:t>
            </a:r>
            <a:r>
              <a:rPr lang="en-GB" dirty="0" smtClean="0"/>
              <a:t> </a:t>
            </a:r>
            <a:r>
              <a:rPr lang="en-GB" dirty="0" err="1" smtClean="0"/>
              <a:t>administrimit</a:t>
            </a:r>
            <a:r>
              <a:rPr lang="en-GB" dirty="0" smtClean="0"/>
              <a:t>, </a:t>
            </a:r>
            <a:r>
              <a:rPr lang="en-GB" dirty="0" err="1" smtClean="0"/>
              <a:t>kjo</a:t>
            </a:r>
            <a:r>
              <a:rPr lang="en-GB" dirty="0" smtClean="0"/>
              <a:t> e </a:t>
            </a:r>
            <a:r>
              <a:rPr lang="en-GB" dirty="0" err="1" smtClean="0"/>
              <a:t>fundit</a:t>
            </a:r>
            <a:r>
              <a:rPr lang="en-GB" dirty="0" smtClean="0"/>
              <a:t> a 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ngrejë</a:t>
            </a:r>
            <a:r>
              <a:rPr lang="en-GB" dirty="0" smtClean="0"/>
              <a:t> </a:t>
            </a:r>
            <a:r>
              <a:rPr lang="en-GB" dirty="0" err="1" smtClean="0"/>
              <a:t>kërkimin</a:t>
            </a:r>
            <a:r>
              <a:rPr lang="en-GB" dirty="0" smtClean="0"/>
              <a:t> </a:t>
            </a:r>
            <a:r>
              <a:rPr lang="en-GB" dirty="0" err="1" smtClean="0"/>
              <a:t>ndaj</a:t>
            </a:r>
            <a:r>
              <a:rPr lang="en-GB" dirty="0" smtClean="0"/>
              <a:t> </a:t>
            </a:r>
            <a:r>
              <a:rPr lang="en-GB" dirty="0" err="1" smtClean="0"/>
              <a:t>administratorit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dëm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shkatuar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njëjtin</a:t>
            </a:r>
            <a:r>
              <a:rPr lang="en-GB" dirty="0" smtClean="0"/>
              <a:t> </a:t>
            </a:r>
            <a:r>
              <a:rPr lang="en-GB" dirty="0" err="1"/>
              <a:t>gjykim</a:t>
            </a:r>
            <a:r>
              <a:rPr lang="en-GB" dirty="0"/>
              <a:t> ?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010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Përgjigje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Përgjigja</a:t>
            </a:r>
            <a:r>
              <a:rPr lang="en-GB" dirty="0" smtClean="0"/>
              <a:t> 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ishte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, </a:t>
            </a:r>
            <a:r>
              <a:rPr lang="en-GB" dirty="0" err="1" smtClean="0"/>
              <a:t>pasi</a:t>
            </a:r>
            <a:r>
              <a:rPr lang="en-GB" dirty="0" smtClean="0"/>
              <a:t> </a:t>
            </a:r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 err="1" smtClean="0"/>
              <a:t>gjykime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mund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konsiderohen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lidhura</a:t>
            </a:r>
            <a:r>
              <a:rPr lang="en-GB" dirty="0" smtClean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njëra</a:t>
            </a:r>
            <a:r>
              <a:rPr lang="en-GB" dirty="0" smtClean="0"/>
              <a:t> </a:t>
            </a:r>
            <a:r>
              <a:rPr lang="en-GB" dirty="0" err="1" smtClean="0"/>
              <a:t>tjetrën</a:t>
            </a:r>
            <a:r>
              <a:rPr lang="en-GB" dirty="0" smtClean="0"/>
              <a:t> (</a:t>
            </a:r>
            <a:r>
              <a:rPr lang="en-GB" i="1" dirty="0" err="1" smtClean="0"/>
              <a:t>litis</a:t>
            </a:r>
            <a:r>
              <a:rPr lang="en-GB" i="1" dirty="0" smtClean="0"/>
              <a:t> </a:t>
            </a:r>
            <a:r>
              <a:rPr lang="en-GB" i="1" dirty="0" err="1" smtClean="0"/>
              <a:t>pendensa</a:t>
            </a:r>
            <a:r>
              <a:rPr lang="en-GB" dirty="0" smtClean="0"/>
              <a:t>), </a:t>
            </a:r>
            <a:r>
              <a:rPr lang="en-GB" dirty="0" err="1" smtClean="0"/>
              <a:t>pranimi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njërës</a:t>
            </a:r>
            <a:r>
              <a:rPr lang="en-GB" dirty="0" smtClean="0"/>
              <a:t> (</a:t>
            </a:r>
            <a:r>
              <a:rPr lang="en-GB" dirty="0" err="1" smtClean="0"/>
              <a:t>padia</a:t>
            </a:r>
            <a:r>
              <a:rPr lang="en-GB" dirty="0" smtClean="0"/>
              <a:t> </a:t>
            </a:r>
            <a:r>
              <a:rPr lang="en-GB" dirty="0" err="1" smtClean="0"/>
              <a:t>ndaj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) </a:t>
            </a:r>
            <a:r>
              <a:rPr lang="en-GB" dirty="0" err="1" smtClean="0"/>
              <a:t>kushtëzon</a:t>
            </a:r>
            <a:r>
              <a:rPr lang="en-GB" dirty="0" smtClean="0"/>
              <a:t> </a:t>
            </a:r>
            <a:r>
              <a:rPr lang="en-GB" dirty="0" err="1" smtClean="0"/>
              <a:t>edhe</a:t>
            </a:r>
            <a:r>
              <a:rPr lang="en-GB" dirty="0" smtClean="0"/>
              <a:t> </a:t>
            </a:r>
            <a:r>
              <a:rPr lang="en-GB" dirty="0" err="1" smtClean="0"/>
              <a:t>pranimin</a:t>
            </a:r>
            <a:r>
              <a:rPr lang="en-GB" dirty="0" smtClean="0"/>
              <a:t> e </a:t>
            </a:r>
            <a:r>
              <a:rPr lang="en-GB" dirty="0" err="1" smtClean="0"/>
              <a:t>kërkimit</a:t>
            </a:r>
            <a:r>
              <a:rPr lang="en-GB" dirty="0" smtClean="0"/>
              <a:t> </a:t>
            </a:r>
            <a:r>
              <a:rPr lang="en-GB" dirty="0" err="1" smtClean="0"/>
              <a:t>tjetër</a:t>
            </a:r>
            <a:r>
              <a:rPr lang="en-GB" dirty="0" smtClean="0"/>
              <a:t> (</a:t>
            </a:r>
            <a:r>
              <a:rPr lang="en-GB" dirty="0" err="1" smtClean="0"/>
              <a:t>padia</a:t>
            </a:r>
            <a:r>
              <a:rPr lang="en-GB" dirty="0" smtClean="0"/>
              <a:t> e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ndaj</a:t>
            </a:r>
            <a:r>
              <a:rPr lang="en-GB" dirty="0" smtClean="0"/>
              <a:t> </a:t>
            </a:r>
            <a:r>
              <a:rPr lang="en-GB" dirty="0" err="1" smtClean="0"/>
              <a:t>administratorit</a:t>
            </a:r>
            <a:r>
              <a:rPr lang="en-GB" dirty="0" smtClean="0"/>
              <a:t>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47761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 smtClean="0"/>
              <a:t>diskutim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jetë</a:t>
            </a:r>
            <a:r>
              <a:rPr lang="en-GB" dirty="0" smtClean="0"/>
              <a:t> </a:t>
            </a:r>
            <a:r>
              <a:rPr lang="en-GB" dirty="0" err="1"/>
              <a:t>administratori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vërtetohet</a:t>
            </a:r>
            <a:r>
              <a:rPr lang="en-GB" dirty="0" smtClean="0"/>
              <a:t> </a:t>
            </a:r>
            <a:r>
              <a:rPr lang="en-GB" dirty="0" err="1" smtClean="0"/>
              <a:t>ekzistenca</a:t>
            </a:r>
            <a:r>
              <a:rPr lang="en-GB" dirty="0" smtClean="0"/>
              <a:t> e </a:t>
            </a:r>
            <a:r>
              <a:rPr lang="en-GB" dirty="0" err="1" smtClean="0"/>
              <a:t>dëmeve</a:t>
            </a:r>
            <a:r>
              <a:rPr lang="en-GB" dirty="0" smtClean="0"/>
              <a:t> </a:t>
            </a:r>
            <a:r>
              <a:rPr lang="en-GB" dirty="0" err="1" smtClean="0"/>
              <a:t>ndaj</a:t>
            </a:r>
            <a:r>
              <a:rPr lang="en-GB" dirty="0" smtClean="0"/>
              <a:t> </a:t>
            </a:r>
            <a:r>
              <a:rPr lang="en-GB" dirty="0" err="1" smtClean="0"/>
              <a:t>palëve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treta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paditur</a:t>
            </a:r>
            <a:r>
              <a:rPr lang="en-GB" dirty="0"/>
              <a:t> </a:t>
            </a:r>
            <a:r>
              <a:rPr lang="en-GB" dirty="0" err="1" smtClean="0"/>
              <a:t>drejtëpërdrejtë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jo</a:t>
            </a:r>
            <a:r>
              <a:rPr lang="en-GB" dirty="0"/>
              <a:t> </a:t>
            </a:r>
            <a:r>
              <a:rPr lang="en-GB" dirty="0" err="1" smtClean="0"/>
              <a:t>vetë</a:t>
            </a:r>
            <a:r>
              <a:rPr lang="en-GB" dirty="0" smtClean="0"/>
              <a:t> </a:t>
            </a:r>
            <a:r>
              <a:rPr lang="en-GB" dirty="0" err="1" smtClean="0"/>
              <a:t>shoqëria</a:t>
            </a:r>
            <a:r>
              <a:rPr lang="en-GB" dirty="0" smtClean="0"/>
              <a:t> 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8981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Përgjigje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Përgjigja</a:t>
            </a:r>
            <a:r>
              <a:rPr lang="en-GB" dirty="0" smtClean="0"/>
              <a:t> </a:t>
            </a:r>
            <a:r>
              <a:rPr lang="en-GB" dirty="0"/>
              <a:t>do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rregull</a:t>
            </a:r>
            <a:r>
              <a:rPr lang="en-GB" dirty="0" smtClean="0"/>
              <a:t> </a:t>
            </a:r>
            <a:r>
              <a:rPr lang="en-GB" dirty="0" err="1" smtClean="0"/>
              <a:t>jo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përjashtim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 err="1"/>
              <a:t>rastet</a:t>
            </a:r>
            <a:r>
              <a:rPr lang="en-GB" dirty="0"/>
              <a:t> </a:t>
            </a:r>
            <a:r>
              <a:rPr lang="en-GB" dirty="0" err="1"/>
              <a:t>kur</a:t>
            </a:r>
            <a:r>
              <a:rPr lang="en-GB" dirty="0"/>
              <a:t> </a:t>
            </a:r>
            <a:r>
              <a:rPr lang="en-GB" dirty="0" err="1"/>
              <a:t>administratori</a:t>
            </a:r>
            <a:r>
              <a:rPr lang="en-GB" dirty="0"/>
              <a:t> </a:t>
            </a:r>
            <a:r>
              <a:rPr lang="en-GB" dirty="0" err="1" smtClean="0"/>
              <a:t>gjatë</a:t>
            </a:r>
            <a:r>
              <a:rPr lang="en-GB" dirty="0" smtClean="0"/>
              <a:t> </a:t>
            </a:r>
            <a:r>
              <a:rPr lang="en-GB" dirty="0" err="1" smtClean="0"/>
              <a:t>veprimtarisë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/>
              <a:t>tij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shkelur</a:t>
            </a:r>
            <a:r>
              <a:rPr lang="en-GB" dirty="0"/>
              <a:t> </a:t>
            </a:r>
            <a:r>
              <a:rPr lang="en-GB" dirty="0" err="1"/>
              <a:t>ato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konsiderohen</a:t>
            </a:r>
            <a:r>
              <a:rPr lang="en-GB" dirty="0"/>
              <a:t>   "</a:t>
            </a:r>
            <a:r>
              <a:rPr lang="en-GB" dirty="0" err="1"/>
              <a:t>ligje</a:t>
            </a:r>
            <a:r>
              <a:rPr lang="en-GB" dirty="0"/>
              <a:t> </a:t>
            </a:r>
            <a:r>
              <a:rPr lang="en-GB" dirty="0" err="1" smtClean="0"/>
              <a:t>mbrojtëse</a:t>
            </a:r>
            <a:r>
              <a:rPr lang="en-GB" dirty="0"/>
              <a:t>" (</a:t>
            </a:r>
            <a:r>
              <a:rPr lang="en-GB" i="1" dirty="0"/>
              <a:t>protective </a:t>
            </a:r>
            <a:r>
              <a:rPr lang="en-GB" i="1" dirty="0" err="1" smtClean="0"/>
              <a:t>laë</a:t>
            </a:r>
            <a:r>
              <a:rPr lang="en-GB" dirty="0" smtClean="0"/>
              <a:t>).</a:t>
            </a:r>
            <a:r>
              <a:rPr lang="en-GB" dirty="0"/>
              <a:t> </a:t>
            </a:r>
          </a:p>
          <a:p>
            <a:r>
              <a:rPr lang="en-GB" dirty="0" err="1"/>
              <a:t>Ligje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tilla</a:t>
            </a:r>
            <a:r>
              <a:rPr lang="en-GB" dirty="0"/>
              <a:t>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/>
              <a:t>: </a:t>
            </a:r>
            <a:r>
              <a:rPr lang="en-GB" dirty="0" err="1" smtClean="0"/>
              <a:t>Ligji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falimentin</a:t>
            </a:r>
            <a:r>
              <a:rPr lang="en-GB" dirty="0" smtClean="0"/>
              <a:t>; </a:t>
            </a:r>
            <a:r>
              <a:rPr lang="en-GB" dirty="0" err="1" smtClean="0"/>
              <a:t>Ligji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taksat</a:t>
            </a:r>
            <a:r>
              <a:rPr lang="en-GB" dirty="0" smtClean="0"/>
              <a:t>; </a:t>
            </a:r>
            <a:r>
              <a:rPr lang="en-GB" dirty="0" err="1" smtClean="0"/>
              <a:t>Ligji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/>
              <a:t> </a:t>
            </a:r>
            <a:r>
              <a:rPr lang="en-GB" dirty="0" err="1"/>
              <a:t>sigurimet</a:t>
            </a:r>
            <a:r>
              <a:rPr lang="en-GB" dirty="0"/>
              <a:t> </a:t>
            </a:r>
            <a:r>
              <a:rPr lang="en-GB" dirty="0" err="1" smtClean="0"/>
              <a:t>shoqërore</a:t>
            </a:r>
            <a:r>
              <a:rPr lang="en-GB" dirty="0" smtClean="0"/>
              <a:t>; </a:t>
            </a:r>
            <a:r>
              <a:rPr lang="en-GB" dirty="0" err="1" smtClean="0"/>
              <a:t>Ligjet</a:t>
            </a:r>
            <a:r>
              <a:rPr lang="en-GB" dirty="0" smtClean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ngarkojnë</a:t>
            </a:r>
            <a:r>
              <a:rPr lang="en-GB" dirty="0" smtClean="0"/>
              <a:t> </a:t>
            </a:r>
            <a:r>
              <a:rPr lang="en-GB" dirty="0" err="1" smtClean="0"/>
              <a:t>drejtëpërdrejtë</a:t>
            </a:r>
            <a:r>
              <a:rPr lang="en-GB" dirty="0" smtClean="0"/>
              <a:t> </a:t>
            </a:r>
            <a:r>
              <a:rPr lang="en-GB" dirty="0" err="1"/>
              <a:t>administratorin</a:t>
            </a:r>
            <a:r>
              <a:rPr lang="en-GB" dirty="0"/>
              <a:t> me </a:t>
            </a:r>
            <a:r>
              <a:rPr lang="en-GB" dirty="0" err="1" smtClean="0"/>
              <a:t>dëmet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shkatuara</a:t>
            </a:r>
            <a:r>
              <a:rPr lang="en-GB" dirty="0" smtClean="0"/>
              <a:t>,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 smtClean="0"/>
              <a:t>veprat</a:t>
            </a:r>
            <a:r>
              <a:rPr lang="en-GB" dirty="0" smtClean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mashtrimit</a:t>
            </a:r>
            <a:r>
              <a:rPr lang="en-GB" dirty="0"/>
              <a:t>. </a:t>
            </a:r>
          </a:p>
          <a:p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 smtClean="0"/>
              <a:t>raste</a:t>
            </a:r>
            <a:r>
              <a:rPr lang="en-GB" dirty="0" smtClean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jetë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thirur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person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tretë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gjykim</a:t>
            </a:r>
            <a:r>
              <a:rPr lang="en-GB" dirty="0"/>
              <a:t>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221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 smtClean="0"/>
              <a:t>diskutim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Po </a:t>
            </a:r>
            <a:r>
              <a:rPr lang="en-GB" dirty="0" err="1" smtClean="0"/>
              <a:t>kreditorët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shoqërisë</a:t>
            </a:r>
            <a:r>
              <a:rPr lang="en-GB" dirty="0" smtClean="0"/>
              <a:t>, (</a:t>
            </a:r>
            <a:r>
              <a:rPr lang="en-GB" i="1" dirty="0" smtClean="0"/>
              <a:t>third interested parties</a:t>
            </a:r>
            <a:r>
              <a:rPr lang="en-GB" dirty="0" smtClean="0"/>
              <a:t>)  </a:t>
            </a:r>
            <a:r>
              <a:rPr lang="en-GB" dirty="0"/>
              <a:t>a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ngrenë</a:t>
            </a:r>
            <a:r>
              <a:rPr lang="en-GB" dirty="0" smtClean="0"/>
              <a:t> </a:t>
            </a:r>
            <a:r>
              <a:rPr lang="en-GB" dirty="0" err="1"/>
              <a:t>padi</a:t>
            </a:r>
            <a:r>
              <a:rPr lang="en-GB" dirty="0"/>
              <a:t> </a:t>
            </a:r>
            <a:r>
              <a:rPr lang="en-GB" dirty="0" err="1"/>
              <a:t>ndaj</a:t>
            </a:r>
            <a:r>
              <a:rPr lang="en-GB" dirty="0"/>
              <a:t>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rastë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shoqëria</a:t>
            </a:r>
            <a:r>
              <a:rPr lang="en-GB" dirty="0" smtClean="0"/>
              <a:t> </a:t>
            </a:r>
            <a:r>
              <a:rPr lang="en-GB" dirty="0" err="1"/>
              <a:t>nuk</a:t>
            </a:r>
            <a:r>
              <a:rPr lang="en-GB" dirty="0"/>
              <a:t> e </a:t>
            </a:r>
            <a:r>
              <a:rPr lang="en-GB" dirty="0" err="1"/>
              <a:t>ngre</a:t>
            </a:r>
            <a:r>
              <a:rPr lang="en-GB" dirty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kërkim</a:t>
            </a:r>
            <a:r>
              <a:rPr lang="en-GB" dirty="0" smtClean="0"/>
              <a:t>?</a:t>
            </a:r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70907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Përgjigje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Përgjigja</a:t>
            </a:r>
            <a:r>
              <a:rPr lang="en-GB" dirty="0" smtClean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/>
              <a:t>po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 smtClean="0"/>
              <a:t>Kreditorët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tërheqin</a:t>
            </a:r>
            <a:r>
              <a:rPr lang="en-GB" dirty="0" smtClean="0"/>
              <a:t> </a:t>
            </a:r>
            <a:r>
              <a:rPr lang="en-GB" dirty="0" err="1" smtClean="0"/>
              <a:t>interesa</a:t>
            </a:r>
            <a:r>
              <a:rPr lang="en-GB" dirty="0" smtClean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nenit</a:t>
            </a:r>
            <a:r>
              <a:rPr lang="en-GB" dirty="0" smtClean="0"/>
              <a:t> 92 </a:t>
            </a:r>
            <a:r>
              <a:rPr lang="en-GB" dirty="0" err="1" smtClean="0"/>
              <a:t>pika</a:t>
            </a:r>
            <a:r>
              <a:rPr lang="en-GB" dirty="0" smtClean="0"/>
              <a:t> 2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nenit</a:t>
            </a:r>
            <a:r>
              <a:rPr lang="en-GB" dirty="0" smtClean="0"/>
              <a:t> 151 </a:t>
            </a:r>
            <a:r>
              <a:rPr lang="en-GB" dirty="0" err="1" smtClean="0"/>
              <a:t>pika</a:t>
            </a:r>
            <a:r>
              <a:rPr lang="en-GB" dirty="0" smtClean="0"/>
              <a:t> 2)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sha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ngritur</a:t>
            </a:r>
            <a:r>
              <a:rPr lang="en-GB" dirty="0" smtClean="0"/>
              <a:t> </a:t>
            </a:r>
            <a:r>
              <a:rPr lang="en-GB" dirty="0" err="1"/>
              <a:t>padi</a:t>
            </a:r>
            <a:r>
              <a:rPr lang="en-GB" dirty="0"/>
              <a:t> </a:t>
            </a:r>
            <a:r>
              <a:rPr lang="en-GB" dirty="0" err="1"/>
              <a:t>ndaj</a:t>
            </a:r>
            <a:r>
              <a:rPr lang="en-GB" dirty="0"/>
              <a:t> </a:t>
            </a:r>
            <a:r>
              <a:rPr lang="en-GB" dirty="0" err="1"/>
              <a:t>vendimarjeve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 smtClean="0"/>
              <a:t>shkaktuar</a:t>
            </a:r>
            <a:r>
              <a:rPr lang="en-GB" dirty="0" smtClean="0"/>
              <a:t> </a:t>
            </a:r>
            <a:r>
              <a:rPr lang="en-GB" dirty="0" err="1" smtClean="0"/>
              <a:t>dëme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4906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Konkluzione</a:t>
            </a:r>
            <a:r>
              <a:rPr lang="en-GB" b="1" dirty="0" smtClean="0"/>
              <a:t>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lidhje</a:t>
            </a:r>
            <a:r>
              <a:rPr lang="en-GB" b="1" dirty="0" smtClean="0"/>
              <a:t> me </a:t>
            </a:r>
            <a:r>
              <a:rPr lang="en-GB" b="1" dirty="0" err="1" smtClean="0"/>
              <a:t>mardhënien</a:t>
            </a:r>
            <a:r>
              <a:rPr lang="en-GB" b="1" dirty="0" smtClean="0"/>
              <a:t> e </a:t>
            </a:r>
            <a:r>
              <a:rPr lang="en-GB" b="1" dirty="0" err="1" smtClean="0"/>
              <a:t>shërbimit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cap="none" dirty="0" err="1" smtClean="0"/>
              <a:t>Mardhënia</a:t>
            </a:r>
            <a:r>
              <a:rPr lang="en-US" cap="none" dirty="0" smtClean="0"/>
              <a:t> e </a:t>
            </a:r>
            <a:r>
              <a:rPr lang="en-US" cap="none" dirty="0" err="1" smtClean="0"/>
              <a:t>punës</a:t>
            </a:r>
            <a:r>
              <a:rPr lang="en-US" cap="none" dirty="0" smtClean="0"/>
              <a:t> midis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nuk</a:t>
            </a:r>
            <a:r>
              <a:rPr lang="en-US" cap="none" dirty="0" smtClean="0"/>
              <a:t>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nuk</a:t>
            </a:r>
            <a:r>
              <a:rPr lang="en-US" cap="none" dirty="0" smtClean="0"/>
              <a:t>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përcaktohen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çdo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</a:t>
            </a:r>
            <a:r>
              <a:rPr lang="en-US" cap="none" dirty="0" smtClean="0"/>
              <a:t> </a:t>
            </a:r>
            <a:r>
              <a:rPr lang="en-US" cap="none" dirty="0" err="1" smtClean="0"/>
              <a:t>juridike</a:t>
            </a:r>
            <a:r>
              <a:rPr lang="en-US" cap="none" dirty="0" smtClean="0"/>
              <a:t> </a:t>
            </a:r>
            <a:r>
              <a:rPr lang="en-US" cap="none" dirty="0" err="1" smtClean="0"/>
              <a:t>pune</a:t>
            </a:r>
            <a:r>
              <a:rPr lang="en-US" cap="none" dirty="0" smtClean="0"/>
              <a:t> </a:t>
            </a:r>
            <a:r>
              <a:rPr lang="en-US" cap="none" dirty="0" err="1" smtClean="0"/>
              <a:t>punëdhës</a:t>
            </a:r>
            <a:r>
              <a:rPr lang="en-US" cap="none" dirty="0" smtClean="0"/>
              <a:t> - </a:t>
            </a:r>
            <a:r>
              <a:rPr lang="en-US" cap="none" dirty="0" err="1" smtClean="0"/>
              <a:t>punëmarrës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Ligji</a:t>
            </a:r>
            <a:r>
              <a:rPr lang="en-US" cap="none" dirty="0" smtClean="0"/>
              <a:t> </a:t>
            </a:r>
            <a:r>
              <a:rPr lang="en-US" cap="none" dirty="0" err="1" smtClean="0"/>
              <a:t>zbatueshem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rregullon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mardhëniet</a:t>
            </a:r>
            <a:r>
              <a:rPr lang="en-US" cap="none" dirty="0" smtClean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shërbimit</a:t>
            </a:r>
            <a:r>
              <a:rPr lang="en-US" dirty="0" smtClean="0"/>
              <a:t> </a:t>
            </a:r>
            <a:r>
              <a:rPr lang="en-US" cap="none" dirty="0" smtClean="0"/>
              <a:t>administrator </a:t>
            </a:r>
            <a:r>
              <a:rPr lang="en-US" cap="none" dirty="0" err="1" smtClean="0"/>
              <a:t>shoqëri</a:t>
            </a:r>
            <a:r>
              <a:rPr lang="en-US" cap="none" dirty="0" smtClean="0"/>
              <a:t> </a:t>
            </a:r>
            <a:r>
              <a:rPr lang="en-US" cap="none" dirty="0" err="1" smtClean="0"/>
              <a:t>nuk</a:t>
            </a:r>
            <a:r>
              <a:rPr lang="en-US" cap="none" dirty="0" smtClean="0"/>
              <a:t>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  </a:t>
            </a:r>
            <a:r>
              <a:rPr lang="en-US" cap="none" dirty="0" err="1" smtClean="0"/>
              <a:t>Kodi</a:t>
            </a:r>
            <a:r>
              <a:rPr lang="en-US" cap="none" dirty="0" smtClean="0"/>
              <a:t> </a:t>
            </a:r>
            <a:r>
              <a:rPr lang="en-US" cap="none" dirty="0" err="1" smtClean="0"/>
              <a:t>Punës</a:t>
            </a:r>
            <a:r>
              <a:rPr lang="en-US" cap="none" dirty="0" smtClean="0"/>
              <a:t>, </a:t>
            </a:r>
            <a:r>
              <a:rPr lang="en-US" cap="none" dirty="0" err="1" smtClean="0"/>
              <a:t>por</a:t>
            </a:r>
            <a:r>
              <a:rPr lang="en-US" cap="none" dirty="0" smtClean="0"/>
              <a:t> </a:t>
            </a:r>
            <a:r>
              <a:rPr lang="en-US" dirty="0" err="1" smtClean="0"/>
              <a:t>janë</a:t>
            </a:r>
            <a:r>
              <a:rPr lang="en-US" dirty="0" smtClean="0"/>
              <a:t> </a:t>
            </a:r>
            <a:r>
              <a:rPr lang="en-US" dirty="0" err="1" smtClean="0"/>
              <a:t>dispoziata</a:t>
            </a:r>
            <a:r>
              <a:rPr lang="en-US" dirty="0" smtClean="0"/>
              <a:t> </a:t>
            </a:r>
            <a:r>
              <a:rPr lang="en-US" cap="none" dirty="0" smtClean="0"/>
              <a:t>LSHT, </a:t>
            </a:r>
            <a:r>
              <a:rPr lang="en-US" cap="none" dirty="0" err="1" smtClean="0"/>
              <a:t>dispozitat</a:t>
            </a:r>
            <a:r>
              <a:rPr lang="en-US" cap="none" dirty="0" smtClean="0"/>
              <a:t> e </a:t>
            </a:r>
            <a:r>
              <a:rPr lang="en-US" cap="none" dirty="0" err="1" smtClean="0"/>
              <a:t>statutit</a:t>
            </a:r>
            <a:r>
              <a:rPr lang="en-US" dirty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Kodi</a:t>
            </a:r>
            <a:r>
              <a:rPr lang="en-US" dirty="0" smtClean="0"/>
              <a:t> Civil.</a:t>
            </a:r>
            <a:endParaRPr lang="en-US" cap="none" dirty="0" smtClean="0"/>
          </a:p>
          <a:p>
            <a:pPr lvl="0"/>
            <a:r>
              <a:rPr lang="en-US" cap="none" dirty="0" err="1" smtClean="0"/>
              <a:t>Mardhënia</a:t>
            </a:r>
            <a:r>
              <a:rPr lang="en-US" cap="none" dirty="0" smtClean="0"/>
              <a:t> administrator </a:t>
            </a:r>
            <a:r>
              <a:rPr lang="en-US" cap="none" dirty="0" err="1" smtClean="0"/>
              <a:t>shoqëri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interpretimin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saj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gjykata</a:t>
            </a:r>
            <a:r>
              <a:rPr lang="en-US" cap="none" dirty="0" smtClean="0"/>
              <a:t>,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parë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</a:t>
            </a:r>
            <a:r>
              <a:rPr lang="en-US" cap="none" dirty="0" smtClean="0"/>
              <a:t> e </a:t>
            </a:r>
            <a:r>
              <a:rPr lang="en-US" cap="none" dirty="0" err="1" smtClean="0"/>
              <a:t>natyrës</a:t>
            </a:r>
            <a:r>
              <a:rPr lang="en-US" cap="none" dirty="0" smtClean="0"/>
              <a:t> </a:t>
            </a:r>
            <a:r>
              <a:rPr lang="en-US" cap="none" dirty="0" err="1" smtClean="0"/>
              <a:t>juridike</a:t>
            </a:r>
            <a:r>
              <a:rPr lang="en-US" cap="none" dirty="0" smtClean="0"/>
              <a:t> e </a:t>
            </a:r>
            <a:r>
              <a:rPr lang="en-US" cap="none" dirty="0" err="1" smtClean="0"/>
              <a:t>përmbatjes</a:t>
            </a:r>
            <a:r>
              <a:rPr lang="en-US" cap="none" dirty="0" smtClean="0"/>
              <a:t> principal - </a:t>
            </a:r>
            <a:r>
              <a:rPr lang="en-US" cap="none" dirty="0" err="1" smtClean="0"/>
              <a:t>agjent</a:t>
            </a:r>
            <a:r>
              <a:rPr lang="en-US" cap="none" dirty="0" smtClean="0"/>
              <a:t> (e </a:t>
            </a:r>
            <a:r>
              <a:rPr lang="en-US" cap="none" dirty="0" err="1" smtClean="0"/>
              <a:t>ngjashme</a:t>
            </a:r>
            <a:r>
              <a:rPr lang="en-US" cap="none" dirty="0" smtClean="0"/>
              <a:t> me </a:t>
            </a:r>
            <a:r>
              <a:rPr lang="en-US" cap="none" dirty="0" err="1" smtClean="0"/>
              <a:t>natyrën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kontratës</a:t>
            </a:r>
            <a:r>
              <a:rPr lang="en-US" cap="none" dirty="0" smtClean="0"/>
              <a:t> se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shërbimit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veçnërisht</a:t>
            </a:r>
            <a:r>
              <a:rPr lang="en-US" cap="none" dirty="0" smtClean="0"/>
              <a:t> </a:t>
            </a:r>
            <a:r>
              <a:rPr lang="en-US" cap="none" dirty="0" err="1" smtClean="0"/>
              <a:t>asaj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agjencisë</a:t>
            </a:r>
            <a:r>
              <a:rPr lang="en-US" cap="none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68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Tiparet</a:t>
            </a:r>
            <a:r>
              <a:rPr lang="en-GB" b="1" dirty="0" smtClean="0"/>
              <a:t> e </a:t>
            </a:r>
            <a:r>
              <a:rPr lang="en-GB" b="1" dirty="0" err="1" smtClean="0"/>
              <a:t>Natyrës</a:t>
            </a:r>
            <a:r>
              <a:rPr lang="en-GB" b="1" dirty="0" smtClean="0"/>
              <a:t> </a:t>
            </a:r>
            <a:r>
              <a:rPr lang="en-GB" b="1" dirty="0" err="1" smtClean="0"/>
              <a:t>së</a:t>
            </a:r>
            <a:r>
              <a:rPr lang="en-GB" b="1" dirty="0" smtClean="0"/>
              <a:t> </a:t>
            </a:r>
            <a:r>
              <a:rPr lang="en-GB" b="1" dirty="0" err="1"/>
              <a:t>A</a:t>
            </a:r>
            <a:r>
              <a:rPr lang="en-GB" b="1" dirty="0" err="1" smtClean="0"/>
              <a:t>dministrimi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Administrimi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 smtClean="0"/>
              <a:t>konsiderohet</a:t>
            </a:r>
            <a:r>
              <a:rPr lang="en-GB" dirty="0" smtClean="0"/>
              <a:t> </a:t>
            </a:r>
            <a:r>
              <a:rPr lang="en-GB" i="1" dirty="0"/>
              <a:t>de </a:t>
            </a:r>
            <a:r>
              <a:rPr lang="en-GB" i="1" dirty="0" err="1"/>
              <a:t>juro</a:t>
            </a:r>
            <a:r>
              <a:rPr lang="en-GB" i="1" dirty="0"/>
              <a:t> </a:t>
            </a:r>
            <a:r>
              <a:rPr lang="en-GB" dirty="0" err="1"/>
              <a:t>dhe</a:t>
            </a:r>
            <a:r>
              <a:rPr lang="en-GB" i="1" dirty="0"/>
              <a:t> de facto</a:t>
            </a:r>
            <a:r>
              <a:rPr lang="en-GB" dirty="0"/>
              <a:t>,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veprim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emër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 </a:t>
            </a:r>
          </a:p>
          <a:p>
            <a:r>
              <a:rPr lang="en-GB" dirty="0" smtClean="0"/>
              <a:t>Ai </a:t>
            </a:r>
            <a:r>
              <a:rPr lang="en-GB" dirty="0" err="1" smtClean="0"/>
              <a:t>përfshin</a:t>
            </a:r>
            <a:r>
              <a:rPr lang="en-GB" dirty="0" smtClean="0"/>
              <a:t> </a:t>
            </a:r>
            <a:r>
              <a:rPr lang="en-GB" dirty="0" err="1"/>
              <a:t>drejtimin</a:t>
            </a:r>
            <a:r>
              <a:rPr lang="en-GB" dirty="0"/>
              <a:t> e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/>
              <a:t>veprim</a:t>
            </a:r>
            <a:r>
              <a:rPr lang="en-GB" dirty="0"/>
              <a:t> </a:t>
            </a:r>
            <a:r>
              <a:rPr lang="en-GB" dirty="0" err="1" smtClean="0"/>
              <a:t>tjetër</a:t>
            </a:r>
            <a:r>
              <a:rPr lang="en-GB" dirty="0" smtClean="0"/>
              <a:t> </a:t>
            </a:r>
            <a:r>
              <a:rPr lang="en-GB" dirty="0" err="1" smtClean="0"/>
              <a:t>juridik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përfshin</a:t>
            </a:r>
            <a:r>
              <a:rPr lang="en-GB" dirty="0" smtClean="0"/>
              <a:t> </a:t>
            </a:r>
            <a:r>
              <a:rPr lang="en-GB" dirty="0" err="1"/>
              <a:t>masat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drejtimin</a:t>
            </a:r>
            <a:r>
              <a:rPr lang="en-GB" dirty="0"/>
              <a:t> e </a:t>
            </a:r>
            <a:r>
              <a:rPr lang="en-GB" dirty="0" err="1" smtClean="0"/>
              <a:t>shoqëris</a:t>
            </a:r>
            <a:r>
              <a:rPr lang="en-GB" dirty="0" smtClean="0"/>
              <a:t>,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mardhëniet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treta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 smtClean="0"/>
              <a:t>Administrimi</a:t>
            </a:r>
            <a:r>
              <a:rPr lang="en-GB" dirty="0" smtClean="0"/>
              <a:t> </a:t>
            </a:r>
            <a:r>
              <a:rPr lang="en-GB" dirty="0" err="1" smtClean="0"/>
              <a:t>përfshin</a:t>
            </a:r>
            <a:r>
              <a:rPr lang="en-GB" dirty="0" smtClean="0"/>
              <a:t> </a:t>
            </a:r>
            <a:r>
              <a:rPr lang="en-GB" dirty="0" err="1"/>
              <a:t>ç</a:t>
            </a:r>
            <a:r>
              <a:rPr lang="en-GB" dirty="0" err="1" smtClean="0"/>
              <a:t>do</a:t>
            </a:r>
            <a:r>
              <a:rPr lang="en-GB" dirty="0" smtClean="0"/>
              <a:t> </a:t>
            </a:r>
            <a:r>
              <a:rPr lang="en-GB" dirty="0" err="1"/>
              <a:t>aktivitet</a:t>
            </a:r>
            <a:r>
              <a:rPr lang="en-GB" dirty="0"/>
              <a:t> </a:t>
            </a:r>
            <a:r>
              <a:rPr lang="en-GB" dirty="0" err="1"/>
              <a:t>juridik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ekonomik</a:t>
            </a:r>
            <a:r>
              <a:rPr lang="en-GB" dirty="0"/>
              <a:t>, me </a:t>
            </a:r>
            <a:r>
              <a:rPr lang="en-GB" dirty="0" err="1" smtClean="0"/>
              <a:t>qëllim</a:t>
            </a:r>
            <a:r>
              <a:rPr lang="en-GB" dirty="0" smtClean="0"/>
              <a:t> </a:t>
            </a:r>
            <a:r>
              <a:rPr lang="en-GB" dirty="0" err="1"/>
              <a:t>mbarvajtjen</a:t>
            </a:r>
            <a:r>
              <a:rPr lang="en-GB" dirty="0"/>
              <a:t> e </a:t>
            </a:r>
            <a:r>
              <a:rPr lang="en-GB" dirty="0" err="1" smtClean="0"/>
              <a:t>mardhënieve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punës</a:t>
            </a:r>
            <a:r>
              <a:rPr lang="en-GB" dirty="0"/>
              <a:t>,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pronësisë</a:t>
            </a:r>
            <a:r>
              <a:rPr lang="en-GB" dirty="0" smtClean="0"/>
              <a:t>,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burimeve</a:t>
            </a:r>
            <a:r>
              <a:rPr lang="en-GB" dirty="0"/>
              <a:t> </a:t>
            </a:r>
            <a:r>
              <a:rPr lang="en-GB" dirty="0" err="1"/>
              <a:t>financiare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përputhje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rregullat</a:t>
            </a:r>
            <a:r>
              <a:rPr lang="en-GB" dirty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parimet</a:t>
            </a:r>
            <a:r>
              <a:rPr lang="en-GB" dirty="0" smtClean="0"/>
              <a:t> e </a:t>
            </a:r>
            <a:r>
              <a:rPr lang="en-GB" dirty="0" err="1" smtClean="0"/>
              <a:t>mirëadministrimit</a:t>
            </a:r>
            <a:r>
              <a:rPr lang="en-GB" dirty="0"/>
              <a:t>. </a:t>
            </a:r>
          </a:p>
          <a:p>
            <a:r>
              <a:rPr lang="en-GB" dirty="0" err="1" smtClean="0"/>
              <a:t>Administratorët</a:t>
            </a:r>
            <a:r>
              <a:rPr lang="en-GB" dirty="0" smtClean="0"/>
              <a:t> </a:t>
            </a:r>
            <a:r>
              <a:rPr lang="en-GB" dirty="0" err="1" smtClean="0"/>
              <a:t>janë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detyruar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veprojnë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emër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 </a:t>
            </a:r>
          </a:p>
          <a:p>
            <a:r>
              <a:rPr lang="en-GB" dirty="0" smtClean="0"/>
              <a:t>LSHT </a:t>
            </a:r>
            <a:r>
              <a:rPr lang="en-GB" dirty="0" err="1"/>
              <a:t>parashikon</a:t>
            </a:r>
            <a:r>
              <a:rPr lang="en-GB" dirty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sërë</a:t>
            </a:r>
            <a:r>
              <a:rPr lang="en-GB" dirty="0" smtClean="0"/>
              <a:t> </a:t>
            </a:r>
            <a:r>
              <a:rPr lang="en-GB" dirty="0" err="1"/>
              <a:t>rregullash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përgjegjësinë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shpk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sha</a:t>
            </a:r>
            <a:r>
              <a:rPr lang="en-GB" dirty="0"/>
              <a:t>,</a:t>
            </a:r>
            <a:r>
              <a:rPr lang="en-GB" dirty="0" smtClean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detyrueshme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zbatuar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ana</a:t>
            </a:r>
            <a:r>
              <a:rPr lang="en-GB" dirty="0"/>
              <a:t> e </a:t>
            </a:r>
            <a:r>
              <a:rPr lang="en-GB" dirty="0" err="1" smtClean="0"/>
              <a:t>tij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nenet</a:t>
            </a:r>
            <a:r>
              <a:rPr lang="en-GB" dirty="0" smtClean="0"/>
              <a:t> 95 </a:t>
            </a:r>
            <a:r>
              <a:rPr lang="en-GB" dirty="0" err="1" smtClean="0"/>
              <a:t>dhe</a:t>
            </a:r>
            <a:r>
              <a:rPr lang="en-GB" dirty="0" smtClean="0"/>
              <a:t> 158).</a:t>
            </a:r>
            <a:endParaRPr lang="en-GB" dirty="0"/>
          </a:p>
          <a:p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detyrimet</a:t>
            </a:r>
            <a:r>
              <a:rPr lang="en-GB" dirty="0"/>
              <a:t> </a:t>
            </a:r>
            <a:r>
              <a:rPr lang="en-GB" dirty="0" err="1" smtClean="0"/>
              <a:t>kryesore</a:t>
            </a:r>
            <a:r>
              <a:rPr lang="en-GB" dirty="0" smtClean="0"/>
              <a:t> </a:t>
            </a:r>
            <a:r>
              <a:rPr lang="en-GB" dirty="0" err="1" smtClean="0"/>
              <a:t>ndër</a:t>
            </a:r>
            <a:r>
              <a:rPr lang="en-GB" dirty="0" smtClean="0"/>
              <a:t> </a:t>
            </a:r>
            <a:r>
              <a:rPr lang="en-GB" dirty="0" err="1" smtClean="0"/>
              <a:t>tët</a:t>
            </a:r>
            <a:r>
              <a:rPr lang="en-GB" dirty="0" smtClean="0"/>
              <a:t> </a:t>
            </a:r>
            <a:r>
              <a:rPr lang="en-GB" dirty="0" err="1" smtClean="0"/>
              <a:t>jera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administratorit</a:t>
            </a:r>
            <a:r>
              <a:rPr lang="en-GB" dirty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/>
              <a:t>kujdesi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mbajtjen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përgatitjen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pasqyrave</a:t>
            </a:r>
            <a:r>
              <a:rPr lang="en-GB" dirty="0"/>
              <a:t> </a:t>
            </a:r>
            <a:r>
              <a:rPr lang="en-GB" dirty="0" err="1"/>
              <a:t>financiare</a:t>
            </a:r>
            <a:r>
              <a:rPr lang="en-GB" dirty="0"/>
              <a:t>  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pagimi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detyrimeve</a:t>
            </a:r>
            <a:r>
              <a:rPr lang="en-GB" dirty="0"/>
              <a:t> </a:t>
            </a:r>
            <a:r>
              <a:rPr lang="en-GB" dirty="0" err="1"/>
              <a:t>fiskale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emër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nenet</a:t>
            </a:r>
            <a:r>
              <a:rPr lang="en-GB" dirty="0" smtClean="0"/>
              <a:t> 95, </a:t>
            </a:r>
            <a:r>
              <a:rPr lang="en-GB" dirty="0" err="1" smtClean="0"/>
              <a:t>pika</a:t>
            </a:r>
            <a:r>
              <a:rPr lang="en-GB" dirty="0" smtClean="0"/>
              <a:t> 3, </a:t>
            </a:r>
            <a:r>
              <a:rPr lang="en-GB" dirty="0" err="1" smtClean="0"/>
              <a:t>gërma</a:t>
            </a:r>
            <a:r>
              <a:rPr lang="en-GB" dirty="0" smtClean="0"/>
              <a:t> c, ç </a:t>
            </a:r>
            <a:r>
              <a:rPr lang="en-GB" dirty="0" err="1" smtClean="0"/>
              <a:t>dhe</a:t>
            </a:r>
            <a:r>
              <a:rPr lang="en-GB" dirty="0" smtClean="0"/>
              <a:t> 158, </a:t>
            </a:r>
            <a:r>
              <a:rPr lang="en-GB" dirty="0" err="1" smtClean="0"/>
              <a:t>pika</a:t>
            </a:r>
            <a:r>
              <a:rPr lang="en-GB" dirty="0" smtClean="0"/>
              <a:t> 3, </a:t>
            </a:r>
            <a:r>
              <a:rPr lang="en-GB" dirty="0" err="1" smtClean="0"/>
              <a:t>gërma</a:t>
            </a:r>
            <a:r>
              <a:rPr lang="en-GB" dirty="0" smtClean="0"/>
              <a:t> c, ç).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2362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Vazhdim</a:t>
            </a:r>
            <a:r>
              <a:rPr lang="en-GB" b="1" dirty="0" smtClean="0"/>
              <a:t>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cap="none" dirty="0" smtClean="0"/>
              <a:t>Element </a:t>
            </a:r>
            <a:r>
              <a:rPr lang="en-US" cap="none" dirty="0" err="1" smtClean="0"/>
              <a:t>thelbësor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tu</a:t>
            </a:r>
            <a:r>
              <a:rPr lang="en-US" cap="none" dirty="0" smtClean="0"/>
              <a:t> </a:t>
            </a:r>
            <a:r>
              <a:rPr lang="en-US" cap="none" dirty="0" err="1" smtClean="0"/>
              <a:t>analizuar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mardhënien</a:t>
            </a:r>
            <a:r>
              <a:rPr lang="en-US" cap="none" dirty="0" smtClean="0"/>
              <a:t> administrator - </a:t>
            </a:r>
            <a:r>
              <a:rPr lang="en-US" cap="none" dirty="0" err="1" smtClean="0"/>
              <a:t>shoqëri</a:t>
            </a:r>
            <a:r>
              <a:rPr lang="en-US" cap="none" dirty="0" smtClean="0"/>
              <a:t> </a:t>
            </a:r>
            <a:r>
              <a:rPr lang="en-US" cap="none" dirty="0" err="1" smtClean="0"/>
              <a:t>tregtare</a:t>
            </a:r>
            <a:r>
              <a:rPr lang="en-US" cap="none" dirty="0" smtClean="0"/>
              <a:t>,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akti</a:t>
            </a:r>
            <a:r>
              <a:rPr lang="en-US" cap="none" dirty="0" smtClean="0"/>
              <a:t> </a:t>
            </a:r>
            <a:r>
              <a:rPr lang="en-US" cap="none" dirty="0" err="1" smtClean="0"/>
              <a:t>emërimit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tij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Dispozitat</a:t>
            </a:r>
            <a:r>
              <a:rPr lang="en-US" cap="none" dirty="0" smtClean="0"/>
              <a:t> e </a:t>
            </a:r>
            <a:r>
              <a:rPr lang="en-US" cap="none" dirty="0" err="1" smtClean="0"/>
              <a:t>statutit</a:t>
            </a:r>
            <a:r>
              <a:rPr lang="en-US" cap="none" dirty="0" smtClean="0"/>
              <a:t> (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rastë</a:t>
            </a:r>
            <a:r>
              <a:rPr lang="en-US" cap="none" dirty="0" smtClean="0"/>
              <a:t> se </a:t>
            </a:r>
            <a:r>
              <a:rPr lang="en-US" cap="none" dirty="0" err="1" smtClean="0"/>
              <a:t>ka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tilla</a:t>
            </a:r>
            <a:r>
              <a:rPr lang="en-US" cap="none" dirty="0" smtClean="0"/>
              <a:t>),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flasin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përmbatjen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këtyre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mardhënieve</a:t>
            </a:r>
            <a:r>
              <a:rPr lang="en-US" cap="none" dirty="0" smtClean="0"/>
              <a:t>,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meren</a:t>
            </a:r>
            <a:r>
              <a:rPr lang="en-US" cap="none" dirty="0" smtClean="0"/>
              <a:t> </a:t>
            </a:r>
            <a:r>
              <a:rPr lang="en-US" cap="none" dirty="0" err="1" smtClean="0"/>
              <a:t>parasysh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gjykata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zgjidhjen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konfliktit</a:t>
            </a:r>
            <a:r>
              <a:rPr lang="en-US" cap="none" dirty="0" smtClean="0"/>
              <a:t> me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shkak</a:t>
            </a:r>
            <a:r>
              <a:rPr lang="en-US" cap="none" dirty="0" smtClean="0"/>
              <a:t> </a:t>
            </a:r>
            <a:r>
              <a:rPr lang="en-US" cap="none" dirty="0" err="1" smtClean="0"/>
              <a:t>ligjor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Administratori</a:t>
            </a:r>
            <a:r>
              <a:rPr lang="en-US" cap="none" dirty="0" smtClean="0"/>
              <a:t> me </a:t>
            </a:r>
            <a:r>
              <a:rPr lang="en-US" cap="none" dirty="0" err="1" smtClean="0"/>
              <a:t>shoqërinë</a:t>
            </a:r>
            <a:r>
              <a:rPr lang="en-US" cap="none" dirty="0" smtClean="0"/>
              <a:t> (</a:t>
            </a:r>
            <a:r>
              <a:rPr lang="en-US" cap="none" dirty="0" err="1" smtClean="0"/>
              <a:t>organin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e </a:t>
            </a:r>
            <a:r>
              <a:rPr lang="en-US" cap="none" dirty="0" err="1" smtClean="0"/>
              <a:t>përfaqëson</a:t>
            </a:r>
            <a:r>
              <a:rPr lang="en-US" cap="none" dirty="0" smtClean="0"/>
              <a:t> </a:t>
            </a:r>
            <a:r>
              <a:rPr lang="en-US" cap="none" dirty="0" err="1" smtClean="0"/>
              <a:t>sipas</a:t>
            </a:r>
            <a:r>
              <a:rPr lang="en-US" cap="none" dirty="0" smtClean="0"/>
              <a:t> </a:t>
            </a:r>
            <a:r>
              <a:rPr lang="en-US" cap="none" dirty="0" err="1" smtClean="0"/>
              <a:t>formës</a:t>
            </a:r>
            <a:r>
              <a:rPr lang="en-US" cap="none" dirty="0" smtClean="0"/>
              <a:t> se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)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përcaktojnë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tyre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atë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</a:t>
            </a:r>
            <a:r>
              <a:rPr lang="en-US" cap="none" dirty="0" smtClean="0"/>
              <a:t>, duke </a:t>
            </a:r>
            <a:r>
              <a:rPr lang="en-US" cap="none" dirty="0" err="1" smtClean="0"/>
              <a:t>lidhur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marveshje</a:t>
            </a:r>
            <a:r>
              <a:rPr lang="en-US" cap="none" dirty="0" smtClean="0"/>
              <a:t> (</a:t>
            </a:r>
            <a:r>
              <a:rPr lang="en-US" cap="none" dirty="0" err="1" smtClean="0"/>
              <a:t>kontrata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shpërblimin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detyrime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tjera</a:t>
            </a:r>
            <a:r>
              <a:rPr lang="en-US" cap="none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0060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Vazhdim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mungesë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marveshje</a:t>
            </a:r>
            <a:r>
              <a:rPr lang="en-US" cap="none" dirty="0" smtClean="0"/>
              <a:t>, </a:t>
            </a:r>
            <a:r>
              <a:rPr lang="en-US" cap="none" dirty="0" err="1" smtClean="0"/>
              <a:t>shpërblimi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(</a:t>
            </a:r>
            <a:r>
              <a:rPr lang="en-US" i="1" cap="none" dirty="0" smtClean="0"/>
              <a:t>remuneration</a:t>
            </a:r>
            <a:r>
              <a:rPr lang="en-US" cap="none" dirty="0" smtClean="0"/>
              <a:t>)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përcaktohet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momentin</a:t>
            </a:r>
            <a:r>
              <a:rPr lang="en-US" cap="none" dirty="0" smtClean="0"/>
              <a:t> e </a:t>
            </a:r>
            <a:r>
              <a:rPr lang="en-US" cap="none" dirty="0" err="1" smtClean="0"/>
              <a:t>emërimit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tij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asambleja</a:t>
            </a:r>
            <a:r>
              <a:rPr lang="en-US" cap="none" dirty="0" smtClean="0"/>
              <a:t> e </a:t>
            </a:r>
            <a:r>
              <a:rPr lang="en-US" cap="none" dirty="0" err="1" smtClean="0"/>
              <a:t>përgjithëshme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shpk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sipas</a:t>
            </a:r>
            <a:r>
              <a:rPr lang="en-US" cap="none" dirty="0" smtClean="0"/>
              <a:t> </a:t>
            </a:r>
            <a:r>
              <a:rPr lang="en-US" cap="none" dirty="0" err="1" smtClean="0"/>
              <a:t>rastit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sha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këshilli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ose</a:t>
            </a:r>
            <a:r>
              <a:rPr lang="en-US" cap="none" dirty="0" smtClean="0"/>
              <a:t> </a:t>
            </a:r>
            <a:r>
              <a:rPr lang="en-US" cap="none" dirty="0" err="1" smtClean="0"/>
              <a:t>këshilli</a:t>
            </a:r>
            <a:r>
              <a:rPr lang="en-US" cap="none" dirty="0" smtClean="0"/>
              <a:t> </a:t>
            </a:r>
            <a:r>
              <a:rPr lang="en-US" cap="none" dirty="0" err="1" smtClean="0"/>
              <a:t>mbikqyrës</a:t>
            </a:r>
            <a:r>
              <a:rPr lang="en-US" cap="none" dirty="0" smtClean="0"/>
              <a:t>, </a:t>
            </a:r>
            <a:r>
              <a:rPr lang="en-US" cap="none" dirty="0" err="1" smtClean="0"/>
              <a:t>apo</a:t>
            </a:r>
            <a:r>
              <a:rPr lang="en-US" cap="none" dirty="0" smtClean="0"/>
              <a:t> </a:t>
            </a:r>
            <a:r>
              <a:rPr lang="en-US" cap="none" dirty="0" err="1" smtClean="0"/>
              <a:t>vetë</a:t>
            </a:r>
            <a:r>
              <a:rPr lang="en-US" cap="none" dirty="0" smtClean="0"/>
              <a:t> </a:t>
            </a:r>
            <a:r>
              <a:rPr lang="en-US" cap="none" dirty="0" err="1" smtClean="0"/>
              <a:t>asambleja</a:t>
            </a:r>
            <a:r>
              <a:rPr lang="en-US" cap="none" dirty="0" smtClean="0"/>
              <a:t>. </a:t>
            </a:r>
          </a:p>
          <a:p>
            <a:pPr lvl="0"/>
            <a:r>
              <a:rPr lang="en-US" cap="none" dirty="0" err="1" smtClean="0"/>
              <a:t>Shtesa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</a:t>
            </a:r>
            <a:r>
              <a:rPr lang="en-US" cap="none" dirty="0" smtClean="0"/>
              <a:t> </a:t>
            </a:r>
            <a:r>
              <a:rPr lang="en-US" cap="none" dirty="0" err="1" smtClean="0"/>
              <a:t>përcaktohet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këto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organe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rezultatit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(</a:t>
            </a:r>
            <a:r>
              <a:rPr lang="en-US" cap="none" dirty="0" err="1" smtClean="0"/>
              <a:t>neni</a:t>
            </a:r>
            <a:r>
              <a:rPr lang="en-US" cap="none" dirty="0" smtClean="0"/>
              <a:t> 97 </a:t>
            </a:r>
            <a:r>
              <a:rPr lang="en-US" cap="none" dirty="0" err="1" smtClean="0"/>
              <a:t>dhe</a:t>
            </a:r>
            <a:r>
              <a:rPr lang="en-US" cap="none" dirty="0" smtClean="0"/>
              <a:t> 160). </a:t>
            </a:r>
          </a:p>
          <a:p>
            <a:pPr lvl="0"/>
            <a:r>
              <a:rPr lang="en-US" cap="none" dirty="0" err="1" smtClean="0"/>
              <a:t>Analiza</a:t>
            </a:r>
            <a:r>
              <a:rPr lang="en-US" cap="none" dirty="0" smtClean="0"/>
              <a:t> e </a:t>
            </a:r>
            <a:r>
              <a:rPr lang="en-US" cap="none" dirty="0" err="1" smtClean="0"/>
              <a:t>nenit</a:t>
            </a:r>
            <a:r>
              <a:rPr lang="en-US" cap="none" dirty="0" smtClean="0"/>
              <a:t> 97 </a:t>
            </a:r>
            <a:r>
              <a:rPr lang="en-US" cap="none" dirty="0" err="1" smtClean="0"/>
              <a:t>dhe</a:t>
            </a:r>
            <a:r>
              <a:rPr lang="en-US" cap="none" dirty="0" smtClean="0"/>
              <a:t> 160,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lidhet</a:t>
            </a:r>
            <a:r>
              <a:rPr lang="en-US" cap="none" dirty="0" smtClean="0"/>
              <a:t> me </a:t>
            </a:r>
            <a:r>
              <a:rPr lang="en-US" cap="none" dirty="0" err="1" smtClean="0"/>
              <a:t>kritertet</a:t>
            </a:r>
            <a:r>
              <a:rPr lang="en-US" cap="none" dirty="0" smtClean="0"/>
              <a:t> e </a:t>
            </a:r>
            <a:r>
              <a:rPr lang="en-US" cap="none" dirty="0" err="1" smtClean="0"/>
              <a:t>shqërblimit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administratorëve</a:t>
            </a:r>
            <a:r>
              <a:rPr lang="en-US" cap="none" dirty="0" smtClean="0"/>
              <a:t>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e </a:t>
            </a:r>
            <a:r>
              <a:rPr lang="en-US" cap="none" dirty="0" err="1" smtClean="0"/>
              <a:t>rëndësishme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tu</a:t>
            </a:r>
            <a:r>
              <a:rPr lang="en-US" cap="none" dirty="0" smtClean="0"/>
              <a:t> </a:t>
            </a:r>
            <a:r>
              <a:rPr lang="en-US" cap="none" dirty="0" err="1" smtClean="0"/>
              <a:t>analizuar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gjykata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paditë</a:t>
            </a:r>
            <a:r>
              <a:rPr lang="en-US" cap="none" dirty="0" smtClean="0"/>
              <a:t> me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shkak</a:t>
            </a:r>
            <a:r>
              <a:rPr lang="en-US" cap="none" dirty="0" smtClean="0"/>
              <a:t> </a:t>
            </a:r>
            <a:r>
              <a:rPr lang="en-US" cap="none" dirty="0" err="1" smtClean="0"/>
              <a:t>ligjor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Publikimi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kritereve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, </a:t>
            </a:r>
            <a:r>
              <a:rPr lang="en-US" cap="none" dirty="0" err="1" smtClean="0"/>
              <a:t>shpërblimi</a:t>
            </a:r>
            <a:r>
              <a:rPr lang="en-US" cap="none" dirty="0" smtClean="0"/>
              <a:t> </a:t>
            </a:r>
            <a:r>
              <a:rPr lang="en-US" cap="none" dirty="0" err="1" smtClean="0"/>
              <a:t>idividual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tij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strukturën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kostove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pasqyrat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financiare</a:t>
            </a:r>
            <a:r>
              <a:rPr lang="en-US" cap="none" dirty="0" smtClean="0"/>
              <a:t> </a:t>
            </a:r>
            <a:r>
              <a:rPr lang="en-US" cap="none" dirty="0" err="1" smtClean="0"/>
              <a:t>vjetore</a:t>
            </a:r>
            <a:r>
              <a:rPr lang="en-US" cap="none" dirty="0" smtClean="0"/>
              <a:t>, </a:t>
            </a:r>
            <a:r>
              <a:rPr lang="en-US" cap="none" dirty="0" err="1" smtClean="0"/>
              <a:t>janë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element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rëndësishëm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tu</a:t>
            </a:r>
            <a:r>
              <a:rPr lang="en-US" cap="none" dirty="0" smtClean="0"/>
              <a:t> </a:t>
            </a:r>
            <a:r>
              <a:rPr lang="en-US" cap="none" dirty="0" err="1" smtClean="0"/>
              <a:t>marë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analizë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përcaktuar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vecantë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mardhënies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ai</a:t>
            </a:r>
            <a:r>
              <a:rPr lang="en-US" cap="none" dirty="0" smtClean="0"/>
              <a:t> </a:t>
            </a:r>
            <a:r>
              <a:rPr lang="en-US" cap="none" dirty="0" err="1" smtClean="0"/>
              <a:t>krijon</a:t>
            </a:r>
            <a:r>
              <a:rPr lang="en-US" cap="none" dirty="0" smtClean="0"/>
              <a:t> me </a:t>
            </a:r>
            <a:r>
              <a:rPr lang="en-US" cap="none" dirty="0" err="1" smtClean="0"/>
              <a:t>shoqërinë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zgjidhjes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pasojave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kësaj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gjykata</a:t>
            </a:r>
            <a:r>
              <a:rPr lang="en-US" cap="none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9405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Vazhdim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cap="none" dirty="0" smtClean="0"/>
              <a:t>Si </a:t>
            </a:r>
            <a:r>
              <a:rPr lang="en-US" cap="none" dirty="0" err="1" smtClean="0"/>
              <a:t>shpërblimi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ashtu</a:t>
            </a:r>
            <a:r>
              <a:rPr lang="en-US" cap="none" dirty="0" smtClean="0"/>
              <a:t> </a:t>
            </a:r>
            <a:r>
              <a:rPr lang="en-US" cap="none" dirty="0" err="1" smtClean="0"/>
              <a:t>edhe</a:t>
            </a:r>
            <a:r>
              <a:rPr lang="en-US" cap="none" dirty="0" smtClean="0"/>
              <a:t> </a:t>
            </a:r>
            <a:r>
              <a:rPr lang="en-US" cap="none" dirty="0" err="1" smtClean="0"/>
              <a:t>ai</a:t>
            </a:r>
            <a:r>
              <a:rPr lang="en-US" cap="none" dirty="0" smtClean="0"/>
              <a:t> </a:t>
            </a:r>
            <a:r>
              <a:rPr lang="en-US" cap="none" dirty="0" err="1" smtClean="0"/>
              <a:t>shtese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,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jenë</a:t>
            </a:r>
            <a:r>
              <a:rPr lang="en-US" cap="none" dirty="0" smtClean="0"/>
              <a:t> </a:t>
            </a:r>
            <a:r>
              <a:rPr lang="en-US" cap="none" dirty="0" err="1" smtClean="0"/>
              <a:t>objekt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diskutimit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ana</a:t>
            </a:r>
            <a:r>
              <a:rPr lang="en-US" cap="none" dirty="0" smtClean="0"/>
              <a:t> e </a:t>
            </a:r>
            <a:r>
              <a:rPr lang="en-US" cap="none" dirty="0" err="1" smtClean="0"/>
              <a:t>gjykatës</a:t>
            </a:r>
            <a:r>
              <a:rPr lang="en-US" cap="none" dirty="0" smtClean="0"/>
              <a:t>, </a:t>
            </a:r>
            <a:r>
              <a:rPr lang="en-US" cap="none" dirty="0" err="1" smtClean="0"/>
              <a:t>gjatë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konflikti</a:t>
            </a:r>
            <a:r>
              <a:rPr lang="en-US" cap="none" dirty="0" smtClean="0"/>
              <a:t> me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natyrë</a:t>
            </a:r>
            <a:r>
              <a:rPr lang="en-US" cap="none" dirty="0" smtClean="0"/>
              <a:t>,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varësi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rezultatit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mardhëniet</a:t>
            </a:r>
            <a:r>
              <a:rPr lang="en-US" cap="none" dirty="0" smtClean="0"/>
              <a:t> e </a:t>
            </a:r>
            <a:r>
              <a:rPr lang="en-US" cap="none" dirty="0" err="1" smtClean="0"/>
              <a:t>punës</a:t>
            </a:r>
            <a:r>
              <a:rPr lang="en-US" cap="none" dirty="0" smtClean="0"/>
              <a:t> midis </a:t>
            </a:r>
            <a:r>
              <a:rPr lang="en-US" cap="none" dirty="0" err="1" smtClean="0"/>
              <a:t>punëdhënësit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punëmarësit</a:t>
            </a:r>
            <a:r>
              <a:rPr lang="en-US" cap="none" dirty="0" smtClean="0"/>
              <a:t>, </a:t>
            </a:r>
            <a:r>
              <a:rPr lang="en-US" cap="none" dirty="0" err="1" smtClean="0"/>
              <a:t>paga</a:t>
            </a:r>
            <a:r>
              <a:rPr lang="en-US" cap="none" dirty="0" smtClean="0"/>
              <a:t> e </a:t>
            </a:r>
            <a:r>
              <a:rPr lang="en-US" cap="none" dirty="0" err="1" smtClean="0"/>
              <a:t>përcaktuar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kontratë</a:t>
            </a:r>
            <a:r>
              <a:rPr lang="en-US" cap="none" dirty="0" smtClean="0"/>
              <a:t> </a:t>
            </a:r>
            <a:r>
              <a:rPr lang="en-US" cap="none" dirty="0" err="1" smtClean="0"/>
              <a:t>nuk</a:t>
            </a:r>
            <a:r>
              <a:rPr lang="en-US" cap="none" dirty="0" smtClean="0"/>
              <a:t> </a:t>
            </a:r>
            <a:r>
              <a:rPr lang="en-US" cap="none" dirty="0" err="1" smtClean="0"/>
              <a:t>preket</a:t>
            </a:r>
            <a:r>
              <a:rPr lang="en-US" cap="none" dirty="0" smtClean="0"/>
              <a:t>, </a:t>
            </a:r>
            <a:r>
              <a:rPr lang="en-US" cap="none" dirty="0" err="1" smtClean="0"/>
              <a:t>ndërsa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shpërblimi</a:t>
            </a:r>
            <a:r>
              <a:rPr lang="en-US" cap="none" dirty="0" smtClean="0"/>
              <a:t>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çështje</a:t>
            </a:r>
            <a:r>
              <a:rPr lang="en-US" cap="none" dirty="0" smtClean="0"/>
              <a:t> e </a:t>
            </a:r>
            <a:r>
              <a:rPr lang="en-US" cap="none" dirty="0" err="1" smtClean="0"/>
              <a:t>diskrecionit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punëdhënsit</a:t>
            </a:r>
            <a:r>
              <a:rPr lang="en-US" cap="none" dirty="0" smtClean="0"/>
              <a:t> </a:t>
            </a:r>
            <a:r>
              <a:rPr lang="en-US" cap="none" dirty="0" err="1" smtClean="0"/>
              <a:t>ose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marveshje</a:t>
            </a:r>
            <a:r>
              <a:rPr lang="en-US" cap="none" dirty="0" smtClean="0"/>
              <a:t> </a:t>
            </a:r>
            <a:r>
              <a:rPr lang="en-US" cap="none" dirty="0" err="1" smtClean="0"/>
              <a:t>parapraprake</a:t>
            </a:r>
            <a:r>
              <a:rPr lang="en-US" cap="none" dirty="0" smtClean="0"/>
              <a:t> midis </a:t>
            </a:r>
            <a:r>
              <a:rPr lang="en-US" cap="none" dirty="0" err="1" smtClean="0"/>
              <a:t>tyre</a:t>
            </a:r>
            <a:r>
              <a:rPr lang="en-US" cap="none" dirty="0" smtClean="0"/>
              <a:t>. 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1563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Vazhdim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cap="none" dirty="0" err="1" smtClean="0"/>
              <a:t>Parimi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zbatuar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drejtën</a:t>
            </a:r>
            <a:r>
              <a:rPr lang="en-US" cap="none" dirty="0" smtClean="0"/>
              <a:t> </a:t>
            </a:r>
            <a:r>
              <a:rPr lang="en-US" cap="none" dirty="0" err="1" smtClean="0"/>
              <a:t>tregtare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kompanive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detyrimin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besnikërisë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atë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përgjegjshmërisë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nuk</a:t>
            </a:r>
            <a:r>
              <a:rPr lang="en-US" cap="none" dirty="0" smtClean="0"/>
              <a:t> </a:t>
            </a:r>
            <a:r>
              <a:rPr lang="en-US" cap="none" dirty="0" err="1" smtClean="0"/>
              <a:t>zbatohet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mardhëniet</a:t>
            </a:r>
            <a:r>
              <a:rPr lang="en-US" cap="none" dirty="0" smtClean="0"/>
              <a:t> e </a:t>
            </a:r>
            <a:r>
              <a:rPr lang="en-US" cap="none" dirty="0" err="1" smtClean="0"/>
              <a:t>punës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Shkelja</a:t>
            </a:r>
            <a:r>
              <a:rPr lang="en-US" cap="none" dirty="0" smtClean="0"/>
              <a:t> e </a:t>
            </a:r>
            <a:r>
              <a:rPr lang="en-US" cap="none" dirty="0" err="1" smtClean="0"/>
              <a:t>ketij</a:t>
            </a:r>
            <a:r>
              <a:rPr lang="en-US" cap="none" dirty="0" smtClean="0"/>
              <a:t> </a:t>
            </a:r>
            <a:r>
              <a:rPr lang="en-US" cap="none" dirty="0" err="1" smtClean="0"/>
              <a:t>parimi</a:t>
            </a:r>
            <a:r>
              <a:rPr lang="en-US" cap="none" dirty="0" smtClean="0"/>
              <a:t>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ta </a:t>
            </a:r>
            <a:r>
              <a:rPr lang="en-US" cap="none" dirty="0" err="1" smtClean="0"/>
              <a:t>çojë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shoqërinë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uljen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shpërblimit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mer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</a:t>
            </a:r>
            <a:r>
              <a:rPr lang="en-US" cap="none" dirty="0" smtClean="0"/>
              <a:t> (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ai</a:t>
            </a:r>
            <a:r>
              <a:rPr lang="en-US" cap="none" dirty="0" smtClean="0"/>
              <a:t> </a:t>
            </a:r>
            <a:r>
              <a:rPr lang="en-US" cap="none" dirty="0" err="1" smtClean="0"/>
              <a:t>shtesë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), </a:t>
            </a:r>
            <a:r>
              <a:rPr lang="en-US" cap="none" dirty="0" err="1" smtClean="0"/>
              <a:t>ose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ngritjen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padive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dëmet</a:t>
            </a:r>
            <a:r>
              <a:rPr lang="en-US" cap="none" dirty="0" smtClean="0"/>
              <a:t> e </a:t>
            </a:r>
            <a:r>
              <a:rPr lang="en-US" cap="none" dirty="0" err="1" smtClean="0"/>
              <a:t>shkatuara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pasojë</a:t>
            </a:r>
            <a:r>
              <a:rPr lang="en-US" cap="none" dirty="0" smtClean="0"/>
              <a:t> e </a:t>
            </a:r>
            <a:r>
              <a:rPr lang="en-US" cap="none" dirty="0" err="1" smtClean="0"/>
              <a:t>shkeljes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këtyre</a:t>
            </a:r>
            <a:r>
              <a:rPr lang="en-US" cap="none" dirty="0" smtClean="0"/>
              <a:t> </a:t>
            </a:r>
            <a:r>
              <a:rPr lang="en-US" cap="none" dirty="0" err="1" smtClean="0"/>
              <a:t>standarteve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Padinë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dëmet</a:t>
            </a:r>
            <a:r>
              <a:rPr lang="en-US" cap="none" dirty="0" smtClean="0"/>
              <a:t> e </a:t>
            </a:r>
            <a:r>
              <a:rPr lang="en-US" cap="none" dirty="0" err="1" smtClean="0"/>
              <a:t>shkatuar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administratorët</a:t>
            </a:r>
            <a:r>
              <a:rPr lang="en-US" cap="none" dirty="0" smtClean="0"/>
              <a:t> </a:t>
            </a:r>
            <a:r>
              <a:rPr lang="en-US" cap="none" dirty="0" err="1" smtClean="0"/>
              <a:t>gjatë</a:t>
            </a:r>
            <a:r>
              <a:rPr lang="en-US" cap="none" dirty="0" smtClean="0"/>
              <a:t> </a:t>
            </a:r>
            <a:r>
              <a:rPr lang="en-US" cap="none" dirty="0" err="1" smtClean="0"/>
              <a:t>veprimtarisë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vendimarjes</a:t>
            </a:r>
            <a:r>
              <a:rPr lang="en-US" cap="none" dirty="0" smtClean="0"/>
              <a:t> se </a:t>
            </a:r>
            <a:r>
              <a:rPr lang="en-US" cap="none" dirty="0" err="1" smtClean="0"/>
              <a:t>tyre</a:t>
            </a:r>
            <a:r>
              <a:rPr lang="en-US" cap="none" dirty="0" smtClean="0"/>
              <a:t>,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ngrejnë</a:t>
            </a:r>
            <a:r>
              <a:rPr lang="en-US" cap="none" dirty="0" smtClean="0"/>
              <a:t> </a:t>
            </a:r>
            <a:r>
              <a:rPr lang="en-US" cap="none" dirty="0" err="1" smtClean="0"/>
              <a:t>edhe</a:t>
            </a:r>
            <a:r>
              <a:rPr lang="en-US" cap="none" dirty="0" smtClean="0"/>
              <a:t> </a:t>
            </a:r>
            <a:r>
              <a:rPr lang="en-US" cap="none" dirty="0" err="1" smtClean="0"/>
              <a:t>ortakët</a:t>
            </a:r>
            <a:r>
              <a:rPr lang="en-US" cap="none" dirty="0" smtClean="0"/>
              <a:t>/</a:t>
            </a:r>
            <a:r>
              <a:rPr lang="en-US" cap="none" dirty="0" err="1" smtClean="0"/>
              <a:t>aksionerët</a:t>
            </a:r>
            <a:r>
              <a:rPr lang="en-US" cap="none" dirty="0" smtClean="0"/>
              <a:t> e </a:t>
            </a:r>
            <a:r>
              <a:rPr lang="en-US" cap="none" dirty="0" err="1" smtClean="0"/>
              <a:t>minorancës</a:t>
            </a:r>
            <a:r>
              <a:rPr lang="en-US" cap="none" dirty="0" smtClean="0"/>
              <a:t> </a:t>
            </a:r>
            <a:r>
              <a:rPr lang="en-US" cap="none" dirty="0" err="1" smtClean="0"/>
              <a:t>ose</a:t>
            </a:r>
            <a:r>
              <a:rPr lang="en-US" cap="none" dirty="0" smtClean="0"/>
              <a:t> </a:t>
            </a:r>
            <a:r>
              <a:rPr lang="en-US" cap="none" dirty="0" err="1" smtClean="0"/>
              <a:t>kreditorët</a:t>
            </a:r>
            <a:r>
              <a:rPr lang="en-US" cap="none" dirty="0" smtClean="0"/>
              <a:t> e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.</a:t>
            </a:r>
          </a:p>
          <a:p>
            <a:r>
              <a:rPr lang="en-US" cap="none" dirty="0" err="1" smtClean="0"/>
              <a:t>Paditë</a:t>
            </a:r>
            <a:r>
              <a:rPr lang="en-US" cap="none" dirty="0" smtClean="0"/>
              <a:t> e </a:t>
            </a:r>
            <a:r>
              <a:rPr lang="en-US" cap="none" dirty="0" err="1" smtClean="0"/>
              <a:t>kesaj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natyre</a:t>
            </a:r>
            <a:r>
              <a:rPr lang="en-US" cap="none" dirty="0" smtClean="0"/>
              <a:t>, </a:t>
            </a:r>
            <a:r>
              <a:rPr lang="en-US" cap="none" dirty="0" err="1" smtClean="0"/>
              <a:t>ashtu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paditë</a:t>
            </a:r>
            <a:r>
              <a:rPr lang="en-US" cap="none" dirty="0" smtClean="0"/>
              <a:t> e </a:t>
            </a:r>
            <a:r>
              <a:rPr lang="en-US" cap="none" dirty="0" err="1" smtClean="0"/>
              <a:t>tjera</a:t>
            </a:r>
            <a:r>
              <a:rPr lang="en-US" cap="none" dirty="0" smtClean="0"/>
              <a:t> me </a:t>
            </a:r>
            <a:r>
              <a:rPr lang="en-US" cap="none" dirty="0" err="1" smtClean="0"/>
              <a:t>natyre</a:t>
            </a:r>
            <a:r>
              <a:rPr lang="en-US" cap="none" dirty="0" smtClean="0"/>
              <a:t> </a:t>
            </a:r>
            <a:r>
              <a:rPr lang="en-US" cap="none" dirty="0" err="1" smtClean="0"/>
              <a:t>tregtare</a:t>
            </a:r>
            <a:r>
              <a:rPr lang="en-US" cap="none" dirty="0" smtClean="0"/>
              <a:t> </a:t>
            </a:r>
            <a:r>
              <a:rPr lang="en-US" cap="none" dirty="0" err="1" smtClean="0"/>
              <a:t>ngrihen</a:t>
            </a:r>
            <a:r>
              <a:rPr lang="en-US" cap="none" dirty="0" smtClean="0"/>
              <a:t> </a:t>
            </a:r>
            <a:r>
              <a:rPr lang="en-US" cap="none" dirty="0" err="1" smtClean="0"/>
              <a:t>brenda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afati</a:t>
            </a:r>
            <a:r>
              <a:rPr lang="en-US" cap="none" dirty="0" smtClean="0"/>
              <a:t> 3 </a:t>
            </a:r>
            <a:r>
              <a:rPr lang="en-US" cap="none" dirty="0" err="1" smtClean="0"/>
              <a:t>vjeçar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ndodhja</a:t>
            </a:r>
            <a:r>
              <a:rPr lang="en-US" cap="none" dirty="0" smtClean="0"/>
              <a:t> e </a:t>
            </a:r>
            <a:r>
              <a:rPr lang="en-US" cap="none" dirty="0" err="1" smtClean="0"/>
              <a:t>shkeljes</a:t>
            </a:r>
            <a:r>
              <a:rPr lang="en-US" cap="none" dirty="0" smtClean="0"/>
              <a:t> </a:t>
            </a:r>
            <a:r>
              <a:rPr lang="en-US" cap="none" dirty="0" err="1" smtClean="0"/>
              <a:t>ose</a:t>
            </a:r>
            <a:r>
              <a:rPr lang="en-US" cap="none" dirty="0" smtClean="0"/>
              <a:t> </a:t>
            </a:r>
            <a:r>
              <a:rPr lang="en-US" cap="none" dirty="0" err="1" smtClean="0"/>
              <a:t>rënia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dijeni</a:t>
            </a:r>
            <a:r>
              <a:rPr lang="en-US" cap="none" dirty="0" smtClean="0"/>
              <a:t> e </a:t>
            </a:r>
            <a:r>
              <a:rPr lang="en-US" cap="none" dirty="0" err="1" smtClean="0"/>
              <a:t>saj</a:t>
            </a:r>
            <a:endParaRPr lang="en-US" cap="non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6175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Vazhdim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cap="none" dirty="0" smtClean="0"/>
          </a:p>
          <a:p>
            <a:r>
              <a:rPr lang="en-US" b="1" cap="none" dirty="0" err="1" smtClean="0"/>
              <a:t>Kujdes</a:t>
            </a:r>
            <a:r>
              <a:rPr lang="en-US" b="1" cap="none" dirty="0" smtClean="0"/>
              <a:t> : </a:t>
            </a:r>
            <a:r>
              <a:rPr lang="en-US" cap="none" dirty="0" err="1" smtClean="0"/>
              <a:t>Administratori</a:t>
            </a:r>
            <a:r>
              <a:rPr lang="en-US" cap="none" dirty="0" smtClean="0"/>
              <a:t>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ngrejë</a:t>
            </a:r>
            <a:r>
              <a:rPr lang="en-US" cap="none" dirty="0" smtClean="0"/>
              <a:t> </a:t>
            </a:r>
            <a:r>
              <a:rPr lang="en-US" cap="none" dirty="0" err="1" smtClean="0"/>
              <a:t>padi</a:t>
            </a:r>
            <a:r>
              <a:rPr lang="en-US" cap="none" dirty="0" smtClean="0"/>
              <a:t> </a:t>
            </a:r>
            <a:r>
              <a:rPr lang="en-US" cap="none" dirty="0" err="1" smtClean="0"/>
              <a:t>ndaj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ne </a:t>
            </a:r>
            <a:r>
              <a:rPr lang="en-US" cap="none" dirty="0" err="1" smtClean="0"/>
              <a:t>rastin</a:t>
            </a:r>
            <a:r>
              <a:rPr lang="en-US" cap="none" dirty="0" smtClean="0"/>
              <a:t> e </a:t>
            </a:r>
            <a:r>
              <a:rPr lang="en-US" cap="none" dirty="0" err="1" smtClean="0"/>
              <a:t>largimit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detyra</a:t>
            </a:r>
            <a:r>
              <a:rPr lang="en-US" cap="none" dirty="0" smtClean="0"/>
              <a:t>,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rregulluar</a:t>
            </a:r>
            <a:r>
              <a:rPr lang="en-US" cap="none" dirty="0" smtClean="0"/>
              <a:t> </a:t>
            </a:r>
            <a:r>
              <a:rPr lang="en-US" cap="none" dirty="0" err="1" smtClean="0"/>
              <a:t>pasojat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financiare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lidhen</a:t>
            </a:r>
            <a:r>
              <a:rPr lang="en-US" cap="none" dirty="0" smtClean="0"/>
              <a:t> me </a:t>
            </a:r>
            <a:r>
              <a:rPr lang="en-US" cap="none" dirty="0" err="1" smtClean="0"/>
              <a:t>natyrën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shpërblimit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papaguar</a:t>
            </a:r>
            <a:r>
              <a:rPr lang="en-US" cap="none" dirty="0" smtClean="0"/>
              <a:t>, </a:t>
            </a:r>
            <a:r>
              <a:rPr lang="en-US" cap="none" dirty="0" err="1" smtClean="0"/>
              <a:t>qoftë</a:t>
            </a:r>
            <a:r>
              <a:rPr lang="en-US" cap="none" dirty="0" smtClean="0"/>
              <a:t> </a:t>
            </a:r>
            <a:r>
              <a:rPr lang="en-US" cap="none" dirty="0" err="1" smtClean="0"/>
              <a:t>atij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apo</a:t>
            </a:r>
            <a:r>
              <a:rPr lang="en-US" cap="none" dirty="0" smtClean="0"/>
              <a:t> </a:t>
            </a:r>
            <a:r>
              <a:rPr lang="en-US" cap="none" dirty="0" err="1" smtClean="0"/>
              <a:t>atij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merte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marveshjes</a:t>
            </a:r>
            <a:r>
              <a:rPr lang="en-US" cap="none" dirty="0" smtClean="0"/>
              <a:t> me </a:t>
            </a:r>
            <a:r>
              <a:rPr lang="en-US" cap="none" dirty="0" err="1" smtClean="0"/>
              <a:t>shoqërinë</a:t>
            </a:r>
            <a:r>
              <a:rPr lang="en-US" cap="none" dirty="0" smtClean="0"/>
              <a:t>, </a:t>
            </a:r>
            <a:r>
              <a:rPr lang="en-US" cap="none" dirty="0" err="1" smtClean="0"/>
              <a:t>apo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përjashtim</a:t>
            </a:r>
            <a:r>
              <a:rPr lang="en-US" cap="none" dirty="0" smtClean="0"/>
              <a:t> duke </a:t>
            </a:r>
            <a:r>
              <a:rPr lang="en-US" cap="none" dirty="0" err="1" smtClean="0"/>
              <a:t>pretenduara</a:t>
            </a:r>
            <a:r>
              <a:rPr lang="en-US" cap="none" dirty="0" smtClean="0"/>
              <a:t> </a:t>
            </a:r>
            <a:r>
              <a:rPr lang="en-US" cap="none" dirty="0" err="1" smtClean="0"/>
              <a:t>shtesa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pagën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shkak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rezultatit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(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raste</a:t>
            </a:r>
            <a:r>
              <a:rPr lang="en-US" cap="none" dirty="0" smtClean="0"/>
              <a:t> se </a:t>
            </a:r>
            <a:r>
              <a:rPr lang="en-US" cap="none" dirty="0" err="1" smtClean="0"/>
              <a:t>provon</a:t>
            </a:r>
            <a:r>
              <a:rPr lang="en-US" dirty="0" smtClean="0"/>
              <a:t> se </a:t>
            </a:r>
            <a:r>
              <a:rPr lang="en-US" dirty="0" err="1" smtClean="0"/>
              <a:t>ky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ardhur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pasojë</a:t>
            </a:r>
            <a:r>
              <a:rPr lang="en-US" dirty="0" smtClean="0"/>
              <a:t> e </a:t>
            </a:r>
            <a:r>
              <a:rPr lang="en-US" dirty="0" err="1" smtClean="0"/>
              <a:t>mireadministrimit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bërë</a:t>
            </a:r>
            <a:r>
              <a:rPr lang="en-US" dirty="0" smtClean="0"/>
              <a:t> </a:t>
            </a:r>
            <a:r>
              <a:rPr lang="en-US" dirty="0" err="1" smtClean="0"/>
              <a:t>shoqërisë</a:t>
            </a:r>
            <a:r>
              <a:rPr lang="en-US" dirty="0" smtClean="0"/>
              <a:t>).</a:t>
            </a:r>
            <a:endParaRPr lang="en-US" cap="non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5163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Vazhdim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cap="none" dirty="0" err="1" smtClean="0"/>
              <a:t>Nuk</a:t>
            </a:r>
            <a:r>
              <a:rPr lang="en-US" cap="none" dirty="0" smtClean="0"/>
              <a:t> </a:t>
            </a:r>
            <a:r>
              <a:rPr lang="en-US" cap="none" dirty="0" err="1" smtClean="0"/>
              <a:t>ka</a:t>
            </a:r>
            <a:r>
              <a:rPr lang="en-US" cap="none" dirty="0" smtClean="0"/>
              <a:t> </a:t>
            </a:r>
            <a:r>
              <a:rPr lang="en-US" cap="none" dirty="0" err="1" smtClean="0"/>
              <a:t>kthim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detyrë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largimit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detyra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, </a:t>
            </a:r>
            <a:r>
              <a:rPr lang="en-US" cap="none" dirty="0" err="1" smtClean="0"/>
              <a:t>por</a:t>
            </a:r>
            <a:r>
              <a:rPr lang="en-US" cap="none" dirty="0" smtClean="0"/>
              <a:t> </a:t>
            </a:r>
            <a:r>
              <a:rPr lang="en-US" cap="none" dirty="0" err="1" smtClean="0"/>
              <a:t>vetëm</a:t>
            </a:r>
            <a:r>
              <a:rPr lang="en-US" cap="none" dirty="0" smtClean="0"/>
              <a:t> </a:t>
            </a:r>
            <a:r>
              <a:rPr lang="en-US" cap="none" dirty="0" err="1" smtClean="0"/>
              <a:t>zgjidhje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pasojave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financiare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shkatohen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Pasojat</a:t>
            </a:r>
            <a:r>
              <a:rPr lang="en-US" cap="none" dirty="0" smtClean="0"/>
              <a:t> </a:t>
            </a:r>
            <a:r>
              <a:rPr lang="en-US" cap="none" dirty="0" err="1" smtClean="0"/>
              <a:t>janë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karakterit</a:t>
            </a:r>
            <a:r>
              <a:rPr lang="en-US" cap="none" dirty="0" smtClean="0"/>
              <a:t> </a:t>
            </a:r>
            <a:r>
              <a:rPr lang="en-US" cap="none" dirty="0" err="1" smtClean="0"/>
              <a:t>thellësisht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Gjykimi</a:t>
            </a:r>
            <a:r>
              <a:rPr lang="en-US" cap="none" dirty="0" smtClean="0"/>
              <a:t> </a:t>
            </a:r>
            <a:r>
              <a:rPr lang="en-US" cap="none" dirty="0" err="1" smtClean="0"/>
              <a:t>cështjeve</a:t>
            </a:r>
            <a:r>
              <a:rPr lang="en-US" cap="none" dirty="0" smtClean="0"/>
              <a:t> me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natyrë</a:t>
            </a:r>
            <a:r>
              <a:rPr lang="en-US" cap="none" dirty="0" smtClean="0"/>
              <a:t> </a:t>
            </a:r>
            <a:r>
              <a:rPr lang="en-US" cap="none" dirty="0" err="1" smtClean="0"/>
              <a:t>juridike</a:t>
            </a:r>
            <a:r>
              <a:rPr lang="en-US" cap="none" dirty="0" smtClean="0"/>
              <a:t>, duke e </a:t>
            </a:r>
            <a:r>
              <a:rPr lang="en-US" cap="none" dirty="0" err="1" smtClean="0"/>
              <a:t>konsideruar</a:t>
            </a:r>
            <a:r>
              <a:rPr lang="en-US" cap="none" dirty="0" smtClean="0"/>
              <a:t>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</a:t>
            </a:r>
            <a:r>
              <a:rPr lang="en-US" cap="none" dirty="0" smtClean="0"/>
              <a:t> </a:t>
            </a:r>
            <a:r>
              <a:rPr lang="en-US" cap="none" dirty="0" err="1" smtClean="0"/>
              <a:t>pune</a:t>
            </a:r>
            <a:r>
              <a:rPr lang="en-US" cap="none" dirty="0" smtClean="0"/>
              <a:t>,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më</a:t>
            </a:r>
            <a:r>
              <a:rPr lang="en-US" cap="none" dirty="0" smtClean="0"/>
              <a:t> </a:t>
            </a:r>
            <a:r>
              <a:rPr lang="en-US" cap="none" dirty="0" err="1" smtClean="0"/>
              <a:t>tej</a:t>
            </a:r>
            <a:r>
              <a:rPr lang="en-US" cap="none" dirty="0" smtClean="0"/>
              <a:t> duke </a:t>
            </a:r>
            <a:r>
              <a:rPr lang="en-US" cap="none" dirty="0" err="1" smtClean="0"/>
              <a:t>zgjidhur</a:t>
            </a:r>
            <a:r>
              <a:rPr lang="en-US" cap="none" dirty="0" smtClean="0"/>
              <a:t> </a:t>
            </a:r>
            <a:r>
              <a:rPr lang="en-US" cap="none" dirty="0" err="1" smtClean="0"/>
              <a:t>pasojat</a:t>
            </a:r>
            <a:r>
              <a:rPr lang="en-US" cap="none" dirty="0" smtClean="0"/>
              <a:t> e </a:t>
            </a:r>
            <a:r>
              <a:rPr lang="en-US" cap="none" dirty="0" err="1" smtClean="0"/>
              <a:t>karakterit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, </a:t>
            </a:r>
            <a:r>
              <a:rPr lang="en-US" cap="none" dirty="0" err="1" smtClean="0"/>
              <a:t>sipas</a:t>
            </a:r>
            <a:r>
              <a:rPr lang="en-US" cap="none" dirty="0" smtClean="0"/>
              <a:t> </a:t>
            </a:r>
            <a:r>
              <a:rPr lang="en-US" cap="none" dirty="0" err="1" smtClean="0"/>
              <a:t>kodit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punës</a:t>
            </a:r>
            <a:r>
              <a:rPr lang="en-US" cap="none" dirty="0" smtClean="0"/>
              <a:t>, </a:t>
            </a:r>
            <a:r>
              <a:rPr lang="en-US" cap="none" dirty="0" err="1" smtClean="0"/>
              <a:t>mendojmë</a:t>
            </a:r>
            <a:r>
              <a:rPr lang="en-US" cap="none" dirty="0" smtClean="0"/>
              <a:t> se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gabuar</a:t>
            </a:r>
            <a:r>
              <a:rPr lang="en-US" cap="none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4797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Vazhdim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cap="none" dirty="0" err="1" smtClean="0"/>
              <a:t>Paditë</a:t>
            </a:r>
            <a:r>
              <a:rPr lang="en-US" cap="none" dirty="0" smtClean="0"/>
              <a:t> </a:t>
            </a:r>
            <a:r>
              <a:rPr lang="en-US" cap="none" dirty="0" err="1" smtClean="0"/>
              <a:t>gjyqësore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ngrihen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</a:t>
            </a:r>
            <a:r>
              <a:rPr lang="en-US" cap="none" dirty="0" smtClean="0"/>
              <a:t> </a:t>
            </a:r>
            <a:r>
              <a:rPr lang="en-US" cap="none" dirty="0" err="1" smtClean="0"/>
              <a:t>ndaj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kanë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natyrë</a:t>
            </a:r>
            <a:r>
              <a:rPr lang="en-US" cap="none" dirty="0" smtClean="0"/>
              <a:t> </a:t>
            </a:r>
            <a:r>
              <a:rPr lang="en-US" cap="none" dirty="0" err="1" smtClean="0"/>
              <a:t>tregtare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jo</a:t>
            </a:r>
            <a:r>
              <a:rPr lang="en-US" cap="none" dirty="0" smtClean="0"/>
              <a:t> </a:t>
            </a:r>
            <a:r>
              <a:rPr lang="en-US" cap="none" dirty="0" err="1" smtClean="0"/>
              <a:t>pune</a:t>
            </a:r>
            <a:r>
              <a:rPr lang="en-US" cap="none" dirty="0" smtClean="0"/>
              <a:t>. </a:t>
            </a:r>
          </a:p>
          <a:p>
            <a:pPr lvl="0"/>
            <a:r>
              <a:rPr lang="en-US" cap="none" dirty="0" err="1" smtClean="0"/>
              <a:t>Objekti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padise</a:t>
            </a:r>
            <a:r>
              <a:rPr lang="en-US" cap="none" dirty="0" smtClean="0"/>
              <a:t> </a:t>
            </a:r>
            <a:r>
              <a:rPr lang="en-US" cap="none" dirty="0" err="1" smtClean="0"/>
              <a:t>lidhet</a:t>
            </a:r>
            <a:r>
              <a:rPr lang="en-US" cap="none" dirty="0" smtClean="0"/>
              <a:t> me </a:t>
            </a:r>
            <a:r>
              <a:rPr lang="en-US" cap="none" dirty="0" err="1" smtClean="0"/>
              <a:t>zgjidhjen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pasojave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financiare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vijnë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largimi</a:t>
            </a:r>
            <a:r>
              <a:rPr lang="en-US" cap="none" dirty="0" smtClean="0"/>
              <a:t> </a:t>
            </a:r>
            <a:r>
              <a:rPr lang="en-US" cap="none" dirty="0" err="1" smtClean="0"/>
              <a:t>ose</a:t>
            </a:r>
            <a:r>
              <a:rPr lang="en-US" cap="none" dirty="0" smtClean="0"/>
              <a:t> </a:t>
            </a:r>
            <a:r>
              <a:rPr lang="en-US" cap="none" dirty="0" err="1" smtClean="0"/>
              <a:t>shkarikimi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shoqëria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jo</a:t>
            </a:r>
            <a:r>
              <a:rPr lang="en-US" cap="none" dirty="0" smtClean="0"/>
              <a:t> me </a:t>
            </a:r>
            <a:r>
              <a:rPr lang="en-US" cap="none" dirty="0" err="1" smtClean="0"/>
              <a:t>hetimin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shkaqeve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largimit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mardhëniet</a:t>
            </a:r>
            <a:r>
              <a:rPr lang="en-US" cap="none" dirty="0" smtClean="0"/>
              <a:t> </a:t>
            </a:r>
            <a:r>
              <a:rPr lang="en-US" cap="none" dirty="0" err="1" smtClean="0"/>
              <a:t>punës</a:t>
            </a:r>
            <a:r>
              <a:rPr lang="en-US" cap="none" dirty="0" smtClean="0"/>
              <a:t>. </a:t>
            </a:r>
          </a:p>
          <a:p>
            <a:pPr lvl="0"/>
            <a:r>
              <a:rPr lang="en-US" b="1" cap="none" dirty="0" err="1" smtClean="0"/>
              <a:t>Kujdes</a:t>
            </a:r>
            <a:r>
              <a:rPr lang="en-US" b="1" cap="none" dirty="0" smtClean="0"/>
              <a:t> : </a:t>
            </a:r>
            <a:r>
              <a:rPr lang="en-US" cap="none" dirty="0" err="1" smtClean="0"/>
              <a:t>Hetimi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shkaqeve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largimit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detyra</a:t>
            </a:r>
            <a:r>
              <a:rPr lang="en-US" cap="none" dirty="0" smtClean="0"/>
              <a:t> e </a:t>
            </a:r>
            <a:r>
              <a:rPr lang="en-US" cap="none" dirty="0" err="1" smtClean="0"/>
              <a:t>administatorit</a:t>
            </a:r>
            <a:r>
              <a:rPr lang="en-US" cap="none" dirty="0" smtClean="0"/>
              <a:t>, </a:t>
            </a:r>
            <a:r>
              <a:rPr lang="en-US" cap="none" dirty="0" err="1" smtClean="0"/>
              <a:t>ka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bëjë</a:t>
            </a:r>
            <a:r>
              <a:rPr lang="en-US" cap="none" dirty="0" smtClean="0"/>
              <a:t> me </a:t>
            </a:r>
            <a:r>
              <a:rPr lang="en-US" cap="none" dirty="0" err="1" smtClean="0"/>
              <a:t>përmbushjen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detyrimeve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tij</a:t>
            </a:r>
            <a:r>
              <a:rPr lang="en-US" cap="none" dirty="0" smtClean="0"/>
              <a:t> </a:t>
            </a:r>
            <a:r>
              <a:rPr lang="en-US" cap="none" dirty="0" err="1" smtClean="0"/>
              <a:t>ndaj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me </a:t>
            </a:r>
            <a:r>
              <a:rPr lang="en-US" cap="none" dirty="0" err="1" smtClean="0"/>
              <a:t>kërkimet</a:t>
            </a:r>
            <a:r>
              <a:rPr lang="en-US" cap="none" dirty="0" smtClean="0"/>
              <a:t> e </a:t>
            </a:r>
            <a:r>
              <a:rPr lang="en-US" cap="none" dirty="0" err="1" smtClean="0"/>
              <a:t>tij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dëmshpërblimin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77407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Vazhdim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cap="none" dirty="0" err="1" smtClean="0"/>
              <a:t>Llogaritja</a:t>
            </a:r>
            <a:r>
              <a:rPr lang="en-US" cap="none" dirty="0" smtClean="0"/>
              <a:t> e </a:t>
            </a:r>
            <a:r>
              <a:rPr lang="en-US" cap="none" dirty="0" err="1" smtClean="0"/>
              <a:t>detyrimit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, </a:t>
            </a:r>
            <a:r>
              <a:rPr lang="en-US" cap="none" dirty="0" err="1" smtClean="0"/>
              <a:t>sidomos</a:t>
            </a:r>
            <a:r>
              <a:rPr lang="en-US" cap="none" dirty="0" smtClean="0"/>
              <a:t> </a:t>
            </a:r>
            <a:r>
              <a:rPr lang="en-US" cap="none" dirty="0" err="1" smtClean="0"/>
              <a:t>atij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atë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përcaktuar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aktin</a:t>
            </a:r>
            <a:r>
              <a:rPr lang="en-US" cap="none" dirty="0" smtClean="0"/>
              <a:t> e </a:t>
            </a:r>
            <a:r>
              <a:rPr lang="en-US" cap="none" dirty="0" err="1" smtClean="0"/>
              <a:t>emërimit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apo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marveshjen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palëve</a:t>
            </a:r>
            <a:r>
              <a:rPr lang="en-US" cap="none" dirty="0" smtClean="0"/>
              <a:t>, </a:t>
            </a:r>
            <a:r>
              <a:rPr lang="en-US" cap="none" dirty="0" err="1" smtClean="0"/>
              <a:t>apo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akte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tjera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organeve</a:t>
            </a:r>
            <a:r>
              <a:rPr lang="en-US" cap="none" dirty="0" smtClean="0"/>
              <a:t> </a:t>
            </a:r>
            <a:r>
              <a:rPr lang="en-US" cap="none" dirty="0" err="1" smtClean="0"/>
              <a:t>kompetente</a:t>
            </a:r>
            <a:r>
              <a:rPr lang="en-US" cap="none" dirty="0" smtClean="0"/>
              <a:t>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bërë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bazën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rezultatit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Kriteret</a:t>
            </a:r>
            <a:r>
              <a:rPr lang="en-US" cap="none" dirty="0" smtClean="0"/>
              <a:t> </a:t>
            </a:r>
            <a:r>
              <a:rPr lang="en-US" cap="none" dirty="0" err="1" smtClean="0"/>
              <a:t>juridike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zbatohen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bërë</a:t>
            </a:r>
            <a:r>
              <a:rPr lang="en-US" cap="none" dirty="0" smtClean="0"/>
              <a:t> </a:t>
            </a:r>
            <a:r>
              <a:rPr lang="en-US" cap="none" dirty="0" err="1" smtClean="0"/>
              <a:t>këto</a:t>
            </a:r>
            <a:r>
              <a:rPr lang="en-US" cap="none" dirty="0" smtClean="0"/>
              <a:t> </a:t>
            </a:r>
            <a:r>
              <a:rPr lang="en-US" cap="none" dirty="0" err="1" smtClean="0"/>
              <a:t>përllogaritje</a:t>
            </a:r>
            <a:r>
              <a:rPr lang="en-US" cap="none" dirty="0" smtClean="0"/>
              <a:t>,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rastë</a:t>
            </a:r>
            <a:r>
              <a:rPr lang="en-US" cap="none" dirty="0" smtClean="0"/>
              <a:t> se </a:t>
            </a:r>
            <a:r>
              <a:rPr lang="en-US" cap="none" dirty="0" err="1" smtClean="0"/>
              <a:t>mungojnë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nuk</a:t>
            </a:r>
            <a:r>
              <a:rPr lang="en-US" cap="none" dirty="0" smtClean="0"/>
              <a:t> </a:t>
            </a:r>
            <a:r>
              <a:rPr lang="en-US" cap="none" dirty="0" err="1" smtClean="0"/>
              <a:t>dalin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aktet</a:t>
            </a:r>
            <a:r>
              <a:rPr lang="en-US" cap="none" dirty="0" smtClean="0"/>
              <a:t> e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,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konsiderohen</a:t>
            </a:r>
            <a:r>
              <a:rPr lang="en-US" cap="none" dirty="0" smtClean="0"/>
              <a:t> </a:t>
            </a:r>
            <a:r>
              <a:rPr lang="en-US" cap="none" dirty="0" err="1" smtClean="0"/>
              <a:t>ato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zbatohen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agjentit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kontratën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agjencisë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err="1" smtClean="0"/>
              <a:t>Derisa</a:t>
            </a:r>
            <a:r>
              <a:rPr lang="en-US" cap="none" dirty="0" smtClean="0"/>
              <a:t> </a:t>
            </a:r>
            <a:r>
              <a:rPr lang="en-US" cap="none" dirty="0" err="1" smtClean="0"/>
              <a:t>nuk</a:t>
            </a:r>
            <a:r>
              <a:rPr lang="en-US" cap="none" dirty="0" smtClean="0"/>
              <a:t> </a:t>
            </a:r>
            <a:r>
              <a:rPr lang="en-US" cap="none" dirty="0" err="1" smtClean="0"/>
              <a:t>ekzistojnë</a:t>
            </a:r>
            <a:r>
              <a:rPr lang="en-US" cap="none" dirty="0" smtClean="0"/>
              <a:t> </a:t>
            </a:r>
            <a:r>
              <a:rPr lang="en-US" cap="none" dirty="0" err="1" smtClean="0"/>
              <a:t>tabela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përllogaritjen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shpërblimit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, </a:t>
            </a:r>
            <a:r>
              <a:rPr lang="en-US" cap="none" dirty="0" err="1" smtClean="0"/>
              <a:t>gjykata</a:t>
            </a:r>
            <a:r>
              <a:rPr lang="en-US" cap="none" dirty="0" smtClean="0"/>
              <a:t>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ndjekje</a:t>
            </a:r>
            <a:r>
              <a:rPr lang="en-US" cap="none" dirty="0" smtClean="0"/>
              <a:t> </a:t>
            </a:r>
            <a:r>
              <a:rPr lang="en-US" cap="none" dirty="0" err="1" smtClean="0"/>
              <a:t>edhe</a:t>
            </a:r>
            <a:r>
              <a:rPr lang="en-US" cap="none" dirty="0" smtClean="0"/>
              <a:t> </a:t>
            </a:r>
            <a:r>
              <a:rPr lang="en-US" cap="none" dirty="0" err="1" smtClean="0"/>
              <a:t>kriteret</a:t>
            </a:r>
            <a:r>
              <a:rPr lang="en-US" cap="none" dirty="0" smtClean="0"/>
              <a:t> e </a:t>
            </a:r>
            <a:r>
              <a:rPr lang="en-US" cap="none" dirty="0" err="1" smtClean="0"/>
              <a:t>zakonit</a:t>
            </a:r>
            <a:r>
              <a:rPr lang="en-US" cap="none" dirty="0" smtClean="0"/>
              <a:t> </a:t>
            </a:r>
            <a:r>
              <a:rPr lang="en-US" cap="none" dirty="0" err="1" smtClean="0"/>
              <a:t>tregtar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përdoren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shpërblimet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sektorin</a:t>
            </a:r>
            <a:r>
              <a:rPr lang="en-US" cap="none" dirty="0" smtClean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ngjashëm</a:t>
            </a:r>
            <a:r>
              <a:rPr lang="en-US" dirty="0" smtClean="0"/>
              <a:t> </a:t>
            </a:r>
            <a:r>
              <a:rPr lang="en-US" cap="none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biznesit</a:t>
            </a:r>
            <a:r>
              <a:rPr lang="en-US" cap="none" dirty="0" smtClean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6227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Vazhdim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cap="none" dirty="0" err="1" smtClean="0"/>
              <a:t>Kujdes</a:t>
            </a:r>
            <a:r>
              <a:rPr lang="en-US" b="1" cap="none" dirty="0" smtClean="0"/>
              <a:t> :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gjykimet</a:t>
            </a:r>
            <a:r>
              <a:rPr lang="en-US" cap="none" dirty="0" smtClean="0"/>
              <a:t> me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natyrë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pari</a:t>
            </a:r>
            <a:r>
              <a:rPr lang="en-US" cap="none" dirty="0" smtClean="0"/>
              <a:t> </a:t>
            </a:r>
            <a:r>
              <a:rPr lang="en-US" cap="none" dirty="0" err="1" smtClean="0"/>
              <a:t>gykata</a:t>
            </a:r>
            <a:r>
              <a:rPr lang="en-US" cap="none" dirty="0" smtClean="0"/>
              <a:t>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provojë</a:t>
            </a:r>
            <a:r>
              <a:rPr lang="en-US" cap="none" dirty="0" smtClean="0"/>
              <a:t> </a:t>
            </a:r>
            <a:r>
              <a:rPr lang="en-US" cap="none" dirty="0" err="1" smtClean="0"/>
              <a:t>ekzistencën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kriterit</a:t>
            </a:r>
            <a:r>
              <a:rPr lang="en-US" cap="none" dirty="0" smtClean="0"/>
              <a:t> </a:t>
            </a:r>
            <a:r>
              <a:rPr lang="en-US" cap="none" dirty="0" err="1" smtClean="0"/>
              <a:t>juridik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drejtes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</a:t>
            </a:r>
            <a:r>
              <a:rPr lang="en-US" cap="none" dirty="0" smtClean="0"/>
              <a:t>. </a:t>
            </a:r>
          </a:p>
          <a:p>
            <a:pPr lvl="0"/>
            <a:r>
              <a:rPr lang="en-US" cap="none" dirty="0" err="1" smtClean="0"/>
              <a:t>Pra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hetojë</a:t>
            </a:r>
            <a:r>
              <a:rPr lang="en-US" cap="none" dirty="0" smtClean="0"/>
              <a:t> </a:t>
            </a:r>
            <a:r>
              <a:rPr lang="en-US" cap="none" dirty="0" err="1" smtClean="0"/>
              <a:t>faktin</a:t>
            </a:r>
            <a:r>
              <a:rPr lang="en-US" cap="none" dirty="0" smtClean="0"/>
              <a:t> se a e </a:t>
            </a:r>
            <a:r>
              <a:rPr lang="en-US" cap="none" dirty="0" err="1" smtClean="0"/>
              <a:t>ka</a:t>
            </a:r>
            <a:r>
              <a:rPr lang="en-US" cap="none" dirty="0" smtClean="0"/>
              <a:t> </a:t>
            </a:r>
            <a:r>
              <a:rPr lang="en-US" cap="none" dirty="0" err="1" smtClean="0"/>
              <a:t>ushtruar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administrimin</a:t>
            </a:r>
            <a:r>
              <a:rPr lang="en-US" cap="none" dirty="0" smtClean="0"/>
              <a:t>, </a:t>
            </a:r>
            <a:r>
              <a:rPr lang="en-US" cap="none" dirty="0" err="1" smtClean="0"/>
              <a:t>brenda</a:t>
            </a:r>
            <a:r>
              <a:rPr lang="en-US" cap="none" dirty="0" smtClean="0"/>
              <a:t> </a:t>
            </a:r>
            <a:r>
              <a:rPr lang="en-US" cap="none" dirty="0" err="1" smtClean="0"/>
              <a:t>standarte</a:t>
            </a:r>
            <a:r>
              <a:rPr lang="en-US" cap="none" dirty="0" smtClean="0"/>
              <a:t> </a:t>
            </a:r>
            <a:r>
              <a:rPr lang="en-US" cap="none" dirty="0" err="1" smtClean="0"/>
              <a:t>profesionale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respektim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parimit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detyrimit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besnikërisë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përgjegjësisë</a:t>
            </a:r>
            <a:r>
              <a:rPr lang="en-US" cap="none" dirty="0" smtClean="0"/>
              <a:t>. </a:t>
            </a:r>
          </a:p>
          <a:p>
            <a:pPr lvl="0"/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hetojë</a:t>
            </a:r>
            <a:r>
              <a:rPr lang="en-US" cap="none" dirty="0" smtClean="0"/>
              <a:t> </a:t>
            </a:r>
            <a:r>
              <a:rPr lang="en-US" cap="none" dirty="0" err="1" smtClean="0"/>
              <a:t>faktin</a:t>
            </a:r>
            <a:r>
              <a:rPr lang="en-US" cap="none" dirty="0" smtClean="0"/>
              <a:t> se, a </a:t>
            </a:r>
            <a:r>
              <a:rPr lang="en-US" cap="none" dirty="0" err="1" smtClean="0"/>
              <a:t>ka</a:t>
            </a:r>
            <a:r>
              <a:rPr lang="en-US" cap="none" dirty="0" smtClean="0"/>
              <a:t> </a:t>
            </a:r>
            <a:r>
              <a:rPr lang="en-US" cap="none" dirty="0" err="1" smtClean="0"/>
              <a:t>ndikuar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tij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rezultatin</a:t>
            </a:r>
            <a:r>
              <a:rPr lang="en-US" cap="none" dirty="0" smtClean="0"/>
              <a:t> </a:t>
            </a:r>
            <a:r>
              <a:rPr lang="en-US" cap="none" dirty="0" err="1" smtClean="0"/>
              <a:t>financiar</a:t>
            </a:r>
            <a:r>
              <a:rPr lang="en-US" cap="none" dirty="0" smtClean="0"/>
              <a:t>  </a:t>
            </a:r>
            <a:r>
              <a:rPr lang="en-US" cap="none" dirty="0" err="1" smtClean="0"/>
              <a:t>të</a:t>
            </a:r>
            <a:r>
              <a:rPr lang="en-US" cap="none" dirty="0" smtClean="0"/>
              <a:t>  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 </a:t>
            </a:r>
            <a:r>
              <a:rPr lang="en-US" cap="none" dirty="0" err="1" smtClean="0"/>
              <a:t>apo</a:t>
            </a:r>
            <a:r>
              <a:rPr lang="en-US" cap="none" dirty="0" smtClean="0"/>
              <a:t> </a:t>
            </a:r>
            <a:r>
              <a:rPr lang="en-US" cap="none" dirty="0" err="1" smtClean="0"/>
              <a:t>ka</a:t>
            </a:r>
            <a:r>
              <a:rPr lang="en-US" cap="none" dirty="0" smtClean="0"/>
              <a:t>  </a:t>
            </a:r>
            <a:r>
              <a:rPr lang="en-US" cap="none" dirty="0" err="1" smtClean="0"/>
              <a:t>ndodhur</a:t>
            </a:r>
            <a:r>
              <a:rPr lang="en-US" cap="none" dirty="0" smtClean="0"/>
              <a:t> e </a:t>
            </a:r>
            <a:r>
              <a:rPr lang="en-US" cap="none" dirty="0" err="1" smtClean="0"/>
              <a:t>kundërta</a:t>
            </a:r>
            <a:r>
              <a:rPr lang="en-US" cap="none" dirty="0" smtClean="0"/>
              <a:t>. </a:t>
            </a:r>
          </a:p>
          <a:p>
            <a:pPr lvl="0"/>
            <a:r>
              <a:rPr lang="en-US" cap="none" dirty="0" err="1" smtClean="0"/>
              <a:t>Hetimi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pretendimit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te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lidhje</a:t>
            </a:r>
            <a:r>
              <a:rPr lang="en-US" cap="none" dirty="0" smtClean="0"/>
              <a:t> me </a:t>
            </a:r>
            <a:r>
              <a:rPr lang="en-US" cap="none" dirty="0" err="1" smtClean="0"/>
              <a:t>masen</a:t>
            </a:r>
            <a:r>
              <a:rPr lang="en-US" cap="none" dirty="0" smtClean="0"/>
              <a:t> e </a:t>
            </a:r>
            <a:r>
              <a:rPr lang="en-US" cap="none" dirty="0" err="1" smtClean="0"/>
              <a:t>shpërblimit</a:t>
            </a:r>
            <a:r>
              <a:rPr lang="en-US" dirty="0" smtClean="0"/>
              <a:t>. </a:t>
            </a:r>
          </a:p>
          <a:p>
            <a:r>
              <a:rPr lang="en-US" cap="none" dirty="0" err="1" smtClean="0"/>
              <a:t>Lidhja</a:t>
            </a:r>
            <a:r>
              <a:rPr lang="en-US" cap="none" dirty="0" smtClean="0"/>
              <a:t> e </a:t>
            </a:r>
            <a:r>
              <a:rPr lang="en-US" cap="none" dirty="0" err="1" smtClean="0"/>
              <a:t>shpërblimit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administraotrit</a:t>
            </a:r>
            <a:r>
              <a:rPr lang="en-US" cap="none" dirty="0" smtClean="0"/>
              <a:t> me </a:t>
            </a:r>
            <a:r>
              <a:rPr lang="en-US" cap="none" dirty="0" err="1" smtClean="0"/>
              <a:t>fitimet</a:t>
            </a:r>
            <a:r>
              <a:rPr lang="en-US" cap="none" dirty="0" smtClean="0"/>
              <a:t> e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parë</a:t>
            </a:r>
            <a:r>
              <a:rPr lang="en-US" cap="none" dirty="0" smtClean="0"/>
              <a:t> </a:t>
            </a:r>
            <a:r>
              <a:rPr lang="en-US" cap="none" dirty="0" err="1" smtClean="0"/>
              <a:t>siç</a:t>
            </a:r>
            <a:r>
              <a:rPr lang="en-US" cap="none" dirty="0" smtClean="0"/>
              <a:t> </a:t>
            </a:r>
            <a:r>
              <a:rPr lang="en-US" cap="none" dirty="0" err="1" smtClean="0"/>
              <a:t>thotë</a:t>
            </a:r>
            <a:r>
              <a:rPr lang="en-US" cap="none" dirty="0" smtClean="0"/>
              <a:t> Prof. </a:t>
            </a:r>
            <a:r>
              <a:rPr lang="en-US" cap="none" dirty="0" err="1" smtClean="0"/>
              <a:t>Bancher</a:t>
            </a:r>
            <a:r>
              <a:rPr lang="en-US" cap="none" dirty="0" smtClean="0"/>
              <a:t> “</a:t>
            </a:r>
            <a:r>
              <a:rPr lang="en-US" i="1" cap="none" dirty="0" err="1" smtClean="0"/>
              <a:t>si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një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përputhje</a:t>
            </a:r>
            <a:r>
              <a:rPr lang="en-US" i="1" cap="none" dirty="0" smtClean="0"/>
              <a:t> e </a:t>
            </a:r>
            <a:r>
              <a:rPr lang="en-US" i="1" cap="none" dirty="0" err="1" smtClean="0"/>
              <a:t>interesave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të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administratorëve</a:t>
            </a:r>
            <a:r>
              <a:rPr lang="en-US" i="1" cap="none" dirty="0" smtClean="0"/>
              <a:t> me </a:t>
            </a:r>
            <a:r>
              <a:rPr lang="en-US" i="1" cap="none" dirty="0" err="1" smtClean="0"/>
              <a:t>interesat</a:t>
            </a:r>
            <a:r>
              <a:rPr lang="en-US" i="1" cap="none" dirty="0" smtClean="0"/>
              <a:t> e </a:t>
            </a:r>
            <a:r>
              <a:rPr lang="en-US" i="1" cap="none" dirty="0" err="1" smtClean="0"/>
              <a:t>ortakëve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dhe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për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rjedhojë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zvogëlon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konfliktin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i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përfaqësuar</a:t>
            </a:r>
            <a:r>
              <a:rPr lang="en-US" i="1" cap="none" dirty="0" smtClean="0"/>
              <a:t> –</a:t>
            </a:r>
            <a:r>
              <a:rPr lang="en-US" i="1" cap="none" dirty="0" err="1" smtClean="0"/>
              <a:t>përfaqësues</a:t>
            </a:r>
            <a:r>
              <a:rPr lang="en-US" i="1" cap="none" dirty="0" smtClean="0"/>
              <a:t> (principal –</a:t>
            </a:r>
            <a:r>
              <a:rPr lang="en-US" i="1" cap="none" dirty="0" err="1" smtClean="0"/>
              <a:t>agjent</a:t>
            </a:r>
            <a:r>
              <a:rPr lang="en-US" i="1" cap="none" dirty="0" smtClean="0"/>
              <a:t>) </a:t>
            </a:r>
            <a:r>
              <a:rPr lang="en-US" i="1" cap="none" dirty="0" err="1" smtClean="0"/>
              <a:t>si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pasojë</a:t>
            </a:r>
            <a:r>
              <a:rPr lang="en-US" i="1" cap="none" dirty="0" smtClean="0"/>
              <a:t> e </a:t>
            </a:r>
            <a:r>
              <a:rPr lang="en-US" i="1" cap="none" dirty="0" err="1" smtClean="0"/>
              <a:t>ndarjes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që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ekziston</a:t>
            </a:r>
            <a:r>
              <a:rPr lang="en-US" i="1" cap="none" dirty="0" smtClean="0"/>
              <a:t> midis </a:t>
            </a:r>
            <a:r>
              <a:rPr lang="en-US" i="1" cap="none" dirty="0" err="1" smtClean="0"/>
              <a:t>pronësisë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dhe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kontrollit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të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shoqërisë</a:t>
            </a:r>
            <a:r>
              <a:rPr lang="en-US" cap="none" dirty="0" smtClean="0"/>
              <a:t>” (shih </a:t>
            </a:r>
            <a:r>
              <a:rPr lang="en-US" cap="none" dirty="0" err="1" smtClean="0"/>
              <a:t>komentarin</a:t>
            </a:r>
            <a:r>
              <a:rPr lang="en-US" cap="none" dirty="0" smtClean="0"/>
              <a:t> e LSHT, Thomas </a:t>
            </a:r>
            <a:r>
              <a:rPr lang="en-US" cap="none" dirty="0" err="1" smtClean="0"/>
              <a:t>Bachner</a:t>
            </a:r>
            <a:r>
              <a:rPr lang="en-US" cap="none" dirty="0" smtClean="0"/>
              <a:t> </a:t>
            </a:r>
            <a:r>
              <a:rPr lang="en-US" cap="none" dirty="0" err="1" smtClean="0"/>
              <a:t>etj</a:t>
            </a:r>
            <a:r>
              <a:rPr lang="en-US" cap="none" dirty="0" smtClean="0"/>
              <a:t> </a:t>
            </a:r>
            <a:r>
              <a:rPr lang="en-US" cap="none" dirty="0" err="1" smtClean="0"/>
              <a:t>fq</a:t>
            </a:r>
            <a:r>
              <a:rPr lang="en-US" cap="none" dirty="0" smtClean="0"/>
              <a:t>. 114)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98174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 smtClean="0"/>
              <a:t>diskutim</a:t>
            </a:r>
            <a:r>
              <a:rPr lang="en-GB" b="1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none" dirty="0" err="1" smtClean="0"/>
              <a:t>Interpretoni</a:t>
            </a:r>
            <a:r>
              <a:rPr lang="en-US" cap="none" dirty="0" smtClean="0"/>
              <a:t> </a:t>
            </a:r>
            <a:r>
              <a:rPr lang="en-US" cap="none" dirty="0" err="1" smtClean="0"/>
              <a:t>ketë</a:t>
            </a:r>
            <a:r>
              <a:rPr lang="en-US" cap="none" dirty="0" smtClean="0"/>
              <a:t> </a:t>
            </a:r>
            <a:r>
              <a:rPr lang="en-US" cap="none" dirty="0" err="1" smtClean="0"/>
              <a:t>pikë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nenit</a:t>
            </a:r>
            <a:r>
              <a:rPr lang="en-US" cap="none" dirty="0" smtClean="0"/>
              <a:t> 156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ligjit</a:t>
            </a:r>
            <a:r>
              <a:rPr lang="en-US" cap="none" dirty="0" smtClean="0"/>
              <a:t> : “ </a:t>
            </a:r>
            <a:r>
              <a:rPr lang="en-US" cap="none" dirty="0" err="1" smtClean="0"/>
              <a:t>çdo</a:t>
            </a:r>
            <a:r>
              <a:rPr lang="en-US" cap="none" dirty="0" smtClean="0"/>
              <a:t> </a:t>
            </a:r>
            <a:r>
              <a:rPr lang="en-US" cap="none" dirty="0" err="1" smtClean="0"/>
              <a:t>emërim</a:t>
            </a:r>
            <a:r>
              <a:rPr lang="en-US" cap="none" dirty="0" smtClean="0"/>
              <a:t>,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bërë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kundërshtim</a:t>
            </a:r>
            <a:r>
              <a:rPr lang="en-US" cap="none" dirty="0" smtClean="0"/>
              <a:t> me </a:t>
            </a:r>
            <a:r>
              <a:rPr lang="en-US" cap="none" dirty="0" err="1" smtClean="0"/>
              <a:t>pikën</a:t>
            </a:r>
            <a:r>
              <a:rPr lang="en-US" cap="none" dirty="0" smtClean="0"/>
              <a:t> 2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këtij</a:t>
            </a:r>
            <a:r>
              <a:rPr lang="en-US" cap="none" dirty="0" smtClean="0"/>
              <a:t> </a:t>
            </a:r>
            <a:r>
              <a:rPr lang="en-US" cap="none" dirty="0" err="1" smtClean="0"/>
              <a:t>neni</a:t>
            </a:r>
            <a:r>
              <a:rPr lang="en-US" cap="none" dirty="0" smtClean="0"/>
              <a:t>,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absolutisht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pavlefshëm</a:t>
            </a:r>
            <a:r>
              <a:rPr lang="en-US" cap="none" dirty="0" smtClean="0"/>
              <a:t>.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drejtat</a:t>
            </a:r>
            <a:r>
              <a:rPr lang="en-US" cap="none" dirty="0" smtClean="0"/>
              <a:t> e </a:t>
            </a:r>
            <a:r>
              <a:rPr lang="en-US" cap="none" dirty="0" err="1" smtClean="0"/>
              <a:t>palëve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treta</a:t>
            </a:r>
            <a:r>
              <a:rPr lang="en-US" cap="none" dirty="0" smtClean="0"/>
              <a:t> </a:t>
            </a:r>
            <a:r>
              <a:rPr lang="en-US" cap="none" dirty="0" err="1" smtClean="0"/>
              <a:t>mbrohen</a:t>
            </a:r>
            <a:r>
              <a:rPr lang="en-US" cap="none" dirty="0" smtClean="0"/>
              <a:t> </a:t>
            </a:r>
            <a:r>
              <a:rPr lang="en-US" cap="none" dirty="0" err="1" smtClean="0"/>
              <a:t>sipas</a:t>
            </a:r>
            <a:r>
              <a:rPr lang="en-US" cap="none" dirty="0" smtClean="0"/>
              <a:t> </a:t>
            </a:r>
            <a:r>
              <a:rPr lang="en-US" cap="none" dirty="0" err="1" smtClean="0"/>
              <a:t>nenit</a:t>
            </a:r>
            <a:r>
              <a:rPr lang="en-US" cap="none" dirty="0" smtClean="0"/>
              <a:t> 12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këtij</a:t>
            </a:r>
            <a:r>
              <a:rPr lang="en-US" cap="none" dirty="0" smtClean="0"/>
              <a:t> </a:t>
            </a:r>
            <a:r>
              <a:rPr lang="en-US" cap="none" dirty="0" err="1" smtClean="0"/>
              <a:t>ligji</a:t>
            </a:r>
            <a:r>
              <a:rPr lang="en-US" cap="none" dirty="0" smtClean="0"/>
              <a:t>”.</a:t>
            </a:r>
          </a:p>
          <a:p>
            <a:r>
              <a:rPr lang="en-US" cap="none" dirty="0" err="1" smtClean="0"/>
              <a:t>Ndërtoni</a:t>
            </a:r>
            <a:r>
              <a:rPr lang="en-US" cap="none" dirty="0" smtClean="0"/>
              <a:t> se </a:t>
            </a:r>
            <a:r>
              <a:rPr lang="en-US" cap="none" dirty="0" err="1" smtClean="0"/>
              <a:t>si</a:t>
            </a:r>
            <a:r>
              <a:rPr lang="en-US" cap="none" dirty="0" smtClean="0"/>
              <a:t> do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jete</a:t>
            </a:r>
            <a:r>
              <a:rPr lang="en-US" cap="none" dirty="0" smtClean="0"/>
              <a:t> </a:t>
            </a:r>
            <a:r>
              <a:rPr lang="en-US" cap="none" dirty="0" err="1" smtClean="0"/>
              <a:t>ndërgjyqësia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</a:t>
            </a:r>
            <a:r>
              <a:rPr lang="en-US" cap="none" dirty="0" smtClean="0"/>
              <a:t>,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cfarë</a:t>
            </a:r>
            <a:r>
              <a:rPr lang="en-US" cap="none" dirty="0" smtClean="0"/>
              <a:t> </a:t>
            </a:r>
            <a:r>
              <a:rPr lang="en-US" cap="none" dirty="0" err="1" smtClean="0"/>
              <a:t>zgjidh</a:t>
            </a:r>
            <a:r>
              <a:rPr lang="en-US" cap="none" dirty="0" smtClean="0"/>
              <a:t> </a:t>
            </a:r>
            <a:r>
              <a:rPr lang="en-US" cap="none" dirty="0" err="1" smtClean="0"/>
              <a:t>gjykata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përfundim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gjykimit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rastë</a:t>
            </a:r>
            <a:r>
              <a:rPr lang="en-US" cap="none" dirty="0" smtClean="0"/>
              <a:t> se do </a:t>
            </a:r>
            <a:r>
              <a:rPr lang="en-US" cap="none" dirty="0" err="1" smtClean="0"/>
              <a:t>konstatojë</a:t>
            </a:r>
            <a:r>
              <a:rPr lang="en-US" cap="none" dirty="0" smtClean="0"/>
              <a:t> </a:t>
            </a:r>
            <a:r>
              <a:rPr lang="en-US" cap="none" dirty="0" err="1" smtClean="0"/>
              <a:t>shkeljen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pikës</a:t>
            </a:r>
            <a:r>
              <a:rPr lang="en-US" cap="none" dirty="0" smtClean="0"/>
              <a:t> 2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dispozites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analizë</a:t>
            </a:r>
            <a:r>
              <a:rPr lang="en-US" cap="none" dirty="0" smtClean="0"/>
              <a:t>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591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b="1" dirty="0" err="1"/>
              <a:t>Administrimi</a:t>
            </a:r>
            <a:r>
              <a:rPr lang="en-GB" b="1" dirty="0"/>
              <a:t> </a:t>
            </a:r>
            <a:r>
              <a:rPr lang="en-GB" b="1" dirty="0" err="1"/>
              <a:t>dhe</a:t>
            </a:r>
            <a:r>
              <a:rPr lang="en-GB" b="1" dirty="0"/>
              <a:t> </a:t>
            </a:r>
            <a:r>
              <a:rPr lang="en-GB" b="1" dirty="0" err="1" smtClean="0"/>
              <a:t>përfaqësimi</a:t>
            </a:r>
            <a:r>
              <a:rPr lang="en-GB" b="1" dirty="0" smtClean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 smtClean="0"/>
              <a:t>shoqërive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/>
              <a:t>kapitalit</a:t>
            </a:r>
            <a:r>
              <a:rPr lang="en-GB" b="1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 err="1"/>
              <a:t>Shpk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ketë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ose</a:t>
            </a:r>
            <a:r>
              <a:rPr lang="en-GB" dirty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shumë</a:t>
            </a:r>
            <a:r>
              <a:rPr lang="en-GB" dirty="0" smtClean="0"/>
              <a:t> </a:t>
            </a:r>
            <a:r>
              <a:rPr lang="en-GB" dirty="0" err="1" smtClean="0"/>
              <a:t>administratorë</a:t>
            </a:r>
            <a:r>
              <a:rPr lang="en-GB" dirty="0" smtClean="0"/>
              <a:t>,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cilët</a:t>
            </a:r>
            <a:r>
              <a:rPr lang="en-GB" dirty="0" smtClean="0"/>
              <a:t> </a:t>
            </a:r>
            <a:r>
              <a:rPr lang="en-GB" dirty="0" err="1" smtClean="0"/>
              <a:t>konstituojnë</a:t>
            </a:r>
            <a:r>
              <a:rPr lang="en-GB" dirty="0" smtClean="0"/>
              <a:t> </a:t>
            </a:r>
            <a:r>
              <a:rPr lang="en-GB" dirty="0" err="1" smtClean="0"/>
              <a:t>njëkohësisht</a:t>
            </a:r>
            <a:r>
              <a:rPr lang="en-GB" dirty="0" smtClean="0"/>
              <a:t>, </a:t>
            </a:r>
            <a:r>
              <a:rPr lang="en-GB" dirty="0" err="1" smtClean="0"/>
              <a:t>organin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administrimit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atë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perfaqësimit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dirty="0" err="1"/>
              <a:t>Sha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sistemit</a:t>
            </a:r>
            <a:r>
              <a:rPr lang="en-GB" dirty="0"/>
              <a:t> </a:t>
            </a:r>
            <a:r>
              <a:rPr lang="en-GB" dirty="0" err="1" smtClean="0"/>
              <a:t>më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ose</a:t>
            </a:r>
            <a:r>
              <a:rPr lang="en-GB" dirty="0"/>
              <a:t> </a:t>
            </a:r>
            <a:r>
              <a:rPr lang="en-GB" dirty="0" err="1"/>
              <a:t>dy</a:t>
            </a:r>
            <a:r>
              <a:rPr lang="en-GB" dirty="0"/>
              <a:t> </a:t>
            </a:r>
            <a:r>
              <a:rPr lang="en-GB" dirty="0" err="1"/>
              <a:t>nivele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 smtClean="0"/>
              <a:t>administratorët</a:t>
            </a:r>
            <a:r>
              <a:rPr lang="en-GB" dirty="0" smtClean="0"/>
              <a:t> e </a:t>
            </a:r>
            <a:r>
              <a:rPr lang="en-GB" dirty="0" err="1" smtClean="0"/>
              <a:t>vetë</a:t>
            </a:r>
            <a:r>
              <a:rPr lang="en-GB" dirty="0" smtClean="0"/>
              <a:t>,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cilët</a:t>
            </a:r>
            <a:r>
              <a:rPr lang="en-GB" dirty="0" smtClean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ashtu</a:t>
            </a:r>
            <a:r>
              <a:rPr lang="en-GB" dirty="0"/>
              <a:t> </a:t>
            </a:r>
            <a:r>
              <a:rPr lang="en-GB" dirty="0" err="1" smtClean="0"/>
              <a:t>konstituojnë</a:t>
            </a:r>
            <a:r>
              <a:rPr lang="en-GB" dirty="0" smtClean="0"/>
              <a:t> </a:t>
            </a:r>
            <a:r>
              <a:rPr lang="en-GB" dirty="0" err="1"/>
              <a:t>organin</a:t>
            </a:r>
            <a:r>
              <a:rPr lang="en-GB" dirty="0"/>
              <a:t> e </a:t>
            </a:r>
            <a:r>
              <a:rPr lang="en-GB" dirty="0" err="1"/>
              <a:t>administrimit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përfaqësimit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dirty="0" err="1" smtClean="0"/>
              <a:t>Ortakët</a:t>
            </a:r>
            <a:r>
              <a:rPr lang="en-GB" dirty="0" smtClean="0"/>
              <a:t>/</a:t>
            </a:r>
            <a:r>
              <a:rPr lang="en-GB" dirty="0" err="1" smtClean="0"/>
              <a:t>aksionarët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/>
              <a:t>ose</a:t>
            </a:r>
            <a:r>
              <a:rPr lang="en-GB" dirty="0"/>
              <a:t> persona </a:t>
            </a:r>
            <a:r>
              <a:rPr lang="en-GB" dirty="0" err="1" smtClean="0"/>
              <a:t>fizikë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tretë</a:t>
            </a:r>
            <a:r>
              <a:rPr lang="en-GB" dirty="0" smtClean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zgjidhen</a:t>
            </a:r>
            <a:r>
              <a:rPr lang="en-GB" dirty="0"/>
              <a:t> </a:t>
            </a:r>
            <a:r>
              <a:rPr lang="en-GB" dirty="0" err="1" smtClean="0"/>
              <a:t>administratorë</a:t>
            </a:r>
            <a:r>
              <a:rPr lang="en-GB" dirty="0" smtClean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r>
              <a:rPr lang="en-GB" dirty="0"/>
              <a:t>LSHT </a:t>
            </a:r>
            <a:r>
              <a:rPr lang="en-GB" dirty="0" err="1"/>
              <a:t>lejon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dy</a:t>
            </a:r>
            <a:r>
              <a:rPr lang="en-GB" dirty="0"/>
              <a:t> </a:t>
            </a:r>
            <a:r>
              <a:rPr lang="en-GB" dirty="0" err="1"/>
              <a:t>rastet</a:t>
            </a:r>
            <a:r>
              <a:rPr lang="en-GB" dirty="0"/>
              <a:t> </a:t>
            </a:r>
            <a:r>
              <a:rPr lang="en-GB" dirty="0" err="1"/>
              <a:t>administrimin</a:t>
            </a:r>
            <a:r>
              <a:rPr lang="en-GB" dirty="0"/>
              <a:t> e </a:t>
            </a:r>
            <a:r>
              <a:rPr lang="en-GB" dirty="0" err="1" smtClean="0"/>
              <a:t>shoqërisë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ortakët</a:t>
            </a:r>
            <a:r>
              <a:rPr lang="en-GB" dirty="0" smtClean="0"/>
              <a:t>/</a:t>
            </a:r>
            <a:r>
              <a:rPr lang="en-GB" dirty="0" err="1" smtClean="0"/>
              <a:t>aksionerët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administrimin</a:t>
            </a:r>
            <a:r>
              <a:rPr lang="en-GB" dirty="0" smtClean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palët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 smtClean="0"/>
              <a:t>treta</a:t>
            </a:r>
            <a:r>
              <a:rPr lang="en-GB" dirty="0" smtClean="0"/>
              <a:t> </a:t>
            </a:r>
            <a:r>
              <a:rPr lang="en-GB" dirty="0" err="1" smtClean="0"/>
              <a:t>gjithashtu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60799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/>
              <a:t>diskutim</a:t>
            </a:r>
            <a:r>
              <a:rPr lang="en-GB" b="1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cap="none" dirty="0" smtClean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interpretim</a:t>
            </a:r>
            <a:r>
              <a:rPr lang="en-US" cap="none" dirty="0" smtClean="0"/>
              <a:t> </a:t>
            </a:r>
            <a:r>
              <a:rPr lang="en-US" cap="none" dirty="0" err="1" smtClean="0"/>
              <a:t>te</a:t>
            </a:r>
            <a:r>
              <a:rPr lang="en-US" cap="none" dirty="0" smtClean="0"/>
              <a:t> </a:t>
            </a:r>
            <a:r>
              <a:rPr lang="en-US" cap="none" dirty="0" err="1" smtClean="0"/>
              <a:t>pikës</a:t>
            </a:r>
            <a:r>
              <a:rPr lang="en-US" cap="none" dirty="0" smtClean="0"/>
              <a:t> 3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nenit</a:t>
            </a:r>
            <a:r>
              <a:rPr lang="en-US" cap="none" dirty="0" smtClean="0"/>
              <a:t> 151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kë</a:t>
            </a:r>
            <a:r>
              <a:rPr lang="en-US" cap="none" dirty="0" smtClean="0"/>
              <a:t> </a:t>
            </a:r>
            <a:r>
              <a:rPr lang="en-US" cap="none" dirty="0" err="1" smtClean="0"/>
              <a:t>bie</a:t>
            </a:r>
            <a:r>
              <a:rPr lang="en-US" cap="none" dirty="0" smtClean="0"/>
              <a:t> </a:t>
            </a:r>
            <a:r>
              <a:rPr lang="en-US" cap="none" dirty="0" err="1" smtClean="0"/>
              <a:t>legjitimimi</a:t>
            </a:r>
            <a:r>
              <a:rPr lang="en-US" cap="none" dirty="0" smtClean="0"/>
              <a:t> </a:t>
            </a:r>
            <a:r>
              <a:rPr lang="en-US" cap="none" dirty="0" err="1" smtClean="0"/>
              <a:t>aktiv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ai</a:t>
            </a:r>
            <a:r>
              <a:rPr lang="en-US" cap="none" dirty="0" smtClean="0"/>
              <a:t> </a:t>
            </a:r>
            <a:r>
              <a:rPr lang="en-US" cap="none" dirty="0" err="1" smtClean="0"/>
              <a:t>pasiv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dirty="0" err="1"/>
              <a:t>ç</a:t>
            </a:r>
            <a:r>
              <a:rPr lang="en-US" cap="none" dirty="0" err="1" smtClean="0"/>
              <a:t>ështjet</a:t>
            </a:r>
            <a:r>
              <a:rPr lang="en-US" cap="none" dirty="0" smtClean="0"/>
              <a:t> me </a:t>
            </a:r>
            <a:r>
              <a:rPr lang="en-US" cap="none" dirty="0" err="1" smtClean="0"/>
              <a:t>objekt</a:t>
            </a:r>
            <a:r>
              <a:rPr lang="en-US" cap="none" dirty="0" smtClean="0"/>
              <a:t> </a:t>
            </a:r>
            <a:r>
              <a:rPr lang="en-US" cap="none" dirty="0" err="1" smtClean="0"/>
              <a:t>annullimin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vendimit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organeve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administrimit</a:t>
            </a:r>
            <a:r>
              <a:rPr lang="en-US" cap="none" dirty="0" smtClean="0"/>
              <a:t>  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cfarë</a:t>
            </a:r>
            <a:r>
              <a:rPr lang="en-US" cap="none" dirty="0" smtClean="0"/>
              <a:t>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vendose</a:t>
            </a:r>
            <a:r>
              <a:rPr lang="en-US" cap="none" dirty="0" smtClean="0"/>
              <a:t> </a:t>
            </a:r>
            <a:r>
              <a:rPr lang="en-US" cap="none" dirty="0" err="1" smtClean="0"/>
              <a:t>gjykata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varësi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pranimit</a:t>
            </a:r>
            <a:r>
              <a:rPr lang="en-US" cap="none" dirty="0" smtClean="0"/>
              <a:t> </a:t>
            </a:r>
            <a:r>
              <a:rPr lang="en-US" cap="none" dirty="0" err="1" smtClean="0"/>
              <a:t>ose</a:t>
            </a:r>
            <a:r>
              <a:rPr lang="en-US" cap="none" dirty="0" smtClean="0"/>
              <a:t> </a:t>
            </a:r>
            <a:r>
              <a:rPr lang="en-US" cap="none" dirty="0" err="1" smtClean="0"/>
              <a:t>rëzimit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kërkesës</a:t>
            </a:r>
            <a:r>
              <a:rPr lang="en-US" cap="none" dirty="0" smtClean="0"/>
              <a:t> </a:t>
            </a:r>
            <a:r>
              <a:rPr lang="en-US" cap="none" dirty="0" err="1" smtClean="0"/>
              <a:t>padisë</a:t>
            </a:r>
            <a:r>
              <a:rPr lang="en-US" cap="none" dirty="0" smtClean="0"/>
              <a:t>?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0137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/>
              <a:t>diskutim</a:t>
            </a:r>
            <a:r>
              <a:rPr lang="en-GB" b="1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none" dirty="0" smtClean="0"/>
              <a:t>A </a:t>
            </a:r>
            <a:r>
              <a:rPr lang="en-US" cap="none" dirty="0" err="1" smtClean="0"/>
              <a:t>mund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ushtrojë</a:t>
            </a:r>
            <a:r>
              <a:rPr lang="en-US" cap="none" dirty="0" smtClean="0"/>
              <a:t> </a:t>
            </a:r>
            <a:r>
              <a:rPr lang="en-US" cap="none" dirty="0" err="1" smtClean="0"/>
              <a:t>ortaku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njëkohësisht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administrator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drejtat</a:t>
            </a:r>
            <a:r>
              <a:rPr lang="en-US" cap="none" dirty="0" smtClean="0"/>
              <a:t> e </a:t>
            </a:r>
            <a:r>
              <a:rPr lang="en-US" cap="none" dirty="0" err="1" smtClean="0"/>
              <a:t>tij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votimit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rastin</a:t>
            </a:r>
            <a:r>
              <a:rPr lang="en-US" cap="none" dirty="0" smtClean="0"/>
              <a:t> e </a:t>
            </a:r>
            <a:r>
              <a:rPr lang="en-US" cap="none" dirty="0" err="1" smtClean="0"/>
              <a:t>shkarkimit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tij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detyra</a:t>
            </a:r>
            <a:r>
              <a:rPr lang="en-US" cap="none" dirty="0" smtClean="0"/>
              <a:t> ? </a:t>
            </a:r>
          </a:p>
          <a:p>
            <a:r>
              <a:rPr lang="en-US" cap="none" dirty="0" smtClean="0"/>
              <a:t>A </a:t>
            </a:r>
            <a:r>
              <a:rPr lang="en-US" cap="none" dirty="0" err="1" smtClean="0"/>
              <a:t>ka</a:t>
            </a:r>
            <a:r>
              <a:rPr lang="en-US" cap="none" dirty="0" smtClean="0"/>
              <a:t> </a:t>
            </a:r>
            <a:r>
              <a:rPr lang="en-US" cap="none" dirty="0" err="1" smtClean="0"/>
              <a:t>kufizime</a:t>
            </a:r>
            <a:r>
              <a:rPr lang="en-US" cap="none" dirty="0" smtClean="0"/>
              <a:t> </a:t>
            </a:r>
            <a:r>
              <a:rPr lang="en-US" cap="none" dirty="0" err="1" smtClean="0"/>
              <a:t>neni</a:t>
            </a:r>
            <a:r>
              <a:rPr lang="en-US" cap="none" dirty="0" smtClean="0"/>
              <a:t> 89 </a:t>
            </a:r>
            <a:r>
              <a:rPr lang="en-US" cap="none" dirty="0" err="1" smtClean="0"/>
              <a:t>i</a:t>
            </a:r>
            <a:r>
              <a:rPr lang="en-US" cap="none" dirty="0" smtClean="0"/>
              <a:t> LSHT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ushtrimin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drejtës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votës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tillë</a:t>
            </a:r>
            <a:r>
              <a:rPr lang="en-US" cap="none" dirty="0" smtClean="0"/>
              <a:t> ?</a:t>
            </a:r>
          </a:p>
          <a:p>
            <a:r>
              <a:rPr lang="en-US" cap="none" dirty="0" smtClean="0"/>
              <a:t>A </a:t>
            </a:r>
            <a:r>
              <a:rPr lang="en-US" cap="none" dirty="0" err="1" smtClean="0"/>
              <a:t>cënohen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drejtat</a:t>
            </a:r>
            <a:r>
              <a:rPr lang="en-US" cap="none" dirty="0" smtClean="0"/>
              <a:t> e </a:t>
            </a:r>
            <a:r>
              <a:rPr lang="en-US" cap="none" dirty="0" err="1" smtClean="0"/>
              <a:t>pakicës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një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tillë</a:t>
            </a:r>
            <a:r>
              <a:rPr lang="en-US" cap="none" dirty="0" smtClean="0"/>
              <a:t> ? </a:t>
            </a:r>
          </a:p>
          <a:p>
            <a:r>
              <a:rPr lang="en-US" cap="none" dirty="0" err="1" smtClean="0"/>
              <a:t>Koha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hyn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fuqi</a:t>
            </a:r>
            <a:r>
              <a:rPr lang="en-US" cap="none" dirty="0" smtClean="0"/>
              <a:t> </a:t>
            </a:r>
            <a:r>
              <a:rPr lang="en-US" cap="none" dirty="0" err="1" smtClean="0"/>
              <a:t>shkarkimi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, </a:t>
            </a:r>
            <a:r>
              <a:rPr lang="en-US" cap="none" dirty="0" err="1" smtClean="0"/>
              <a:t>regjistrimi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QKB </a:t>
            </a:r>
            <a:r>
              <a:rPr lang="en-US" cap="none" dirty="0" err="1" smtClean="0"/>
              <a:t>apo</a:t>
            </a:r>
            <a:r>
              <a:rPr lang="en-US" cap="none" dirty="0" smtClean="0"/>
              <a:t> </a:t>
            </a:r>
            <a:r>
              <a:rPr lang="en-US" cap="none" dirty="0" err="1" smtClean="0"/>
              <a:t>vendimarja</a:t>
            </a:r>
            <a:r>
              <a:rPr lang="en-US" cap="none" dirty="0" smtClean="0"/>
              <a:t> e </a:t>
            </a:r>
            <a:r>
              <a:rPr lang="en-US" cap="none" dirty="0" err="1" smtClean="0"/>
              <a:t>organit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emërimit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tij</a:t>
            </a:r>
            <a:r>
              <a:rPr lang="en-US" cap="none" dirty="0" smtClean="0"/>
              <a:t> 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2974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Cështje</a:t>
            </a:r>
            <a:r>
              <a:rPr lang="en-GB" b="1" dirty="0" smtClean="0"/>
              <a:t> </a:t>
            </a:r>
            <a:r>
              <a:rPr lang="en-GB" b="1" dirty="0" err="1" smtClean="0"/>
              <a:t>për</a:t>
            </a:r>
            <a:r>
              <a:rPr lang="en-GB" b="1" dirty="0" smtClean="0"/>
              <a:t> </a:t>
            </a:r>
            <a:r>
              <a:rPr lang="en-GB" b="1" dirty="0" err="1"/>
              <a:t>diskutim</a:t>
            </a:r>
            <a:r>
              <a:rPr lang="en-GB" b="1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none" dirty="0" err="1" smtClean="0"/>
              <a:t>Cili</a:t>
            </a:r>
            <a:r>
              <a:rPr lang="en-US" cap="none" dirty="0" smtClean="0"/>
              <a:t>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organi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përfaqëson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shoqërinë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lidhjen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kontratës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shërbimit</a:t>
            </a:r>
            <a:r>
              <a:rPr lang="en-US" cap="none" dirty="0" smtClean="0"/>
              <a:t> me </a:t>
            </a:r>
            <a:r>
              <a:rPr lang="en-US" cap="none" dirty="0" err="1" smtClean="0"/>
              <a:t>administratorët</a:t>
            </a:r>
            <a:r>
              <a:rPr lang="en-US" cap="none" dirty="0" smtClean="0"/>
              <a:t> ? </a:t>
            </a:r>
          </a:p>
          <a:p>
            <a:r>
              <a:rPr lang="en-US" cap="none" dirty="0" err="1" smtClean="0"/>
              <a:t>Cfarë</a:t>
            </a:r>
            <a:r>
              <a:rPr lang="en-US" cap="none" dirty="0" smtClean="0"/>
              <a:t> </a:t>
            </a:r>
            <a:r>
              <a:rPr lang="en-US" cap="none" dirty="0" err="1" smtClean="0"/>
              <a:t>vlerë</a:t>
            </a:r>
            <a:r>
              <a:rPr lang="en-US" cap="none" dirty="0" smtClean="0"/>
              <a:t> </a:t>
            </a:r>
            <a:r>
              <a:rPr lang="en-US" cap="none" dirty="0" err="1" smtClean="0"/>
              <a:t>ka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</a:t>
            </a:r>
            <a:r>
              <a:rPr lang="en-US" cap="none" dirty="0" smtClean="0"/>
              <a:t> </a:t>
            </a:r>
            <a:r>
              <a:rPr lang="en-US" cap="none" dirty="0" err="1" smtClean="0"/>
              <a:t>kontraktore</a:t>
            </a:r>
            <a:r>
              <a:rPr lang="en-US" cap="none" dirty="0" smtClean="0"/>
              <a:t> </a:t>
            </a:r>
            <a:r>
              <a:rPr lang="en-US" cap="none" dirty="0" err="1" smtClean="0"/>
              <a:t>shërbimi</a:t>
            </a:r>
            <a:r>
              <a:rPr lang="en-US" cap="none" dirty="0" smtClean="0"/>
              <a:t> </a:t>
            </a:r>
            <a:r>
              <a:rPr lang="en-US" cap="none" dirty="0" err="1" smtClean="0"/>
              <a:t>akti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emërimit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organi</a:t>
            </a:r>
            <a:r>
              <a:rPr lang="en-US" cap="none" dirty="0" smtClean="0"/>
              <a:t> </a:t>
            </a:r>
            <a:r>
              <a:rPr lang="en-US" cap="none" dirty="0" err="1" smtClean="0"/>
              <a:t>kompetent</a:t>
            </a:r>
            <a:r>
              <a:rPr lang="en-US" cap="none" dirty="0" smtClean="0"/>
              <a:t> ? </a:t>
            </a:r>
          </a:p>
          <a:p>
            <a:r>
              <a:rPr lang="en-US" cap="none" dirty="0" smtClean="0"/>
              <a:t>Si </a:t>
            </a:r>
            <a:r>
              <a:rPr lang="en-US" cap="none" dirty="0" err="1" smtClean="0"/>
              <a:t>duhet</a:t>
            </a:r>
            <a:r>
              <a:rPr lang="en-US" cap="none" dirty="0" smtClean="0"/>
              <a:t> </a:t>
            </a:r>
            <a:r>
              <a:rPr lang="en-US" cap="none" dirty="0" err="1" smtClean="0"/>
              <a:t>interpretuar</a:t>
            </a:r>
            <a:r>
              <a:rPr lang="en-US" cap="none" dirty="0" smtClean="0"/>
              <a:t> </a:t>
            </a:r>
            <a:r>
              <a:rPr lang="en-US" cap="none" dirty="0" err="1" smtClean="0"/>
              <a:t>neni</a:t>
            </a:r>
            <a:r>
              <a:rPr lang="en-US" cap="none" dirty="0" smtClean="0"/>
              <a:t> 13 </a:t>
            </a:r>
            <a:r>
              <a:rPr lang="en-US" cap="none" dirty="0" err="1" smtClean="0"/>
              <a:t>pika</a:t>
            </a:r>
            <a:r>
              <a:rPr lang="en-US" cap="none" dirty="0" smtClean="0"/>
              <a:t> 2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lidhje</a:t>
            </a:r>
            <a:r>
              <a:rPr lang="en-US" cap="none" dirty="0" smtClean="0"/>
              <a:t> me </a:t>
            </a:r>
            <a:r>
              <a:rPr lang="en-US" cap="none" dirty="0" err="1" smtClean="0"/>
              <a:t>këtë</a:t>
            </a:r>
            <a:r>
              <a:rPr lang="en-US" cap="none" dirty="0" smtClean="0"/>
              <a:t> </a:t>
            </a:r>
            <a:r>
              <a:rPr lang="en-US" cap="none" dirty="0" err="1" smtClean="0"/>
              <a:t>rastë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raport</a:t>
            </a:r>
            <a:r>
              <a:rPr lang="en-US" cap="none" dirty="0" smtClean="0"/>
              <a:t> me </a:t>
            </a:r>
            <a:r>
              <a:rPr lang="en-US" cap="none" dirty="0" err="1" smtClean="0"/>
              <a:t>rregullat</a:t>
            </a:r>
            <a:r>
              <a:rPr lang="en-US" cap="none" dirty="0" smtClean="0"/>
              <a:t> e </a:t>
            </a:r>
            <a:r>
              <a:rPr lang="en-US" cap="none" dirty="0" err="1" smtClean="0"/>
              <a:t>vendosura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nenet</a:t>
            </a:r>
            <a:r>
              <a:rPr lang="en-US" cap="none" dirty="0" smtClean="0"/>
              <a:t> 81pika 1 </a:t>
            </a:r>
            <a:r>
              <a:rPr lang="en-US" cap="none" dirty="0" err="1" smtClean="0"/>
              <a:t>dhe</a:t>
            </a:r>
            <a:r>
              <a:rPr lang="en-US" cap="none" dirty="0" smtClean="0"/>
              <a:t> 97 </a:t>
            </a:r>
            <a:r>
              <a:rPr lang="en-US" cap="none" dirty="0" err="1" smtClean="0"/>
              <a:t>pika</a:t>
            </a:r>
            <a:r>
              <a:rPr lang="en-US" cap="none" dirty="0" smtClean="0"/>
              <a:t> 1 </a:t>
            </a:r>
            <a:r>
              <a:rPr lang="en-US" cap="none" dirty="0" err="1" smtClean="0"/>
              <a:t>përkatësisht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emërimin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caktimin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shpërblimit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dirty="0" err="1" smtClean="0"/>
              <a:t>shpk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74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Vazhdim</a:t>
            </a:r>
            <a:r>
              <a:rPr lang="en-GB" b="1" dirty="0" smtClean="0"/>
              <a:t> – </a:t>
            </a:r>
            <a:r>
              <a:rPr lang="en-GB" b="1" dirty="0" err="1" smtClean="0"/>
              <a:t>tiparet</a:t>
            </a:r>
            <a:r>
              <a:rPr lang="en-GB" b="1" dirty="0" smtClean="0"/>
              <a:t> e </a:t>
            </a:r>
            <a:r>
              <a:rPr lang="en-GB" b="1" dirty="0" err="1" smtClean="0"/>
              <a:t>natyrës</a:t>
            </a:r>
            <a:r>
              <a:rPr lang="en-GB" b="1" dirty="0" smtClean="0"/>
              <a:t> </a:t>
            </a:r>
            <a:r>
              <a:rPr lang="en-GB" b="1" dirty="0" err="1" smtClean="0"/>
              <a:t>së</a:t>
            </a:r>
            <a:r>
              <a:rPr lang="en-GB" b="1" dirty="0" smtClean="0"/>
              <a:t> </a:t>
            </a:r>
            <a:r>
              <a:rPr lang="en-GB" b="1" dirty="0" err="1" smtClean="0"/>
              <a:t>administrimit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gjitha</a:t>
            </a:r>
            <a:r>
              <a:rPr lang="en-GB" dirty="0"/>
              <a:t> </a:t>
            </a:r>
            <a:r>
              <a:rPr lang="en-GB" dirty="0" err="1"/>
              <a:t>veprimet</a:t>
            </a:r>
            <a:r>
              <a:rPr lang="en-GB" dirty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/>
              <a:t>kryen</a:t>
            </a:r>
            <a:r>
              <a:rPr lang="en-GB" dirty="0"/>
              <a:t> </a:t>
            </a:r>
            <a:r>
              <a:rPr lang="en-GB" dirty="0" err="1" smtClean="0"/>
              <a:t>administratori</a:t>
            </a:r>
            <a:r>
              <a:rPr lang="en-GB" dirty="0" smtClean="0"/>
              <a:t> </a:t>
            </a:r>
            <a:r>
              <a:rPr lang="en-GB" dirty="0" err="1"/>
              <a:t>n</a:t>
            </a:r>
            <a:r>
              <a:rPr lang="en-GB" dirty="0" err="1" smtClean="0"/>
              <a:t>ë</a:t>
            </a:r>
            <a:r>
              <a:rPr lang="en-GB" dirty="0" smtClean="0"/>
              <a:t> </a:t>
            </a:r>
            <a:r>
              <a:rPr lang="en-GB" dirty="0" err="1"/>
              <a:t>funksionin</a:t>
            </a:r>
            <a:r>
              <a:rPr lang="en-GB" dirty="0"/>
              <a:t> e </a:t>
            </a:r>
            <a:r>
              <a:rPr lang="en-GB" dirty="0" err="1" smtClean="0"/>
              <a:t>brendshëm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shoqërisë</a:t>
            </a:r>
            <a:r>
              <a:rPr lang="en-GB" dirty="0" smtClean="0"/>
              <a:t>, </a:t>
            </a:r>
            <a:r>
              <a:rPr lang="en-GB" dirty="0" err="1" smtClean="0"/>
              <a:t>konsiderohen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veprime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kryera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organi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 smtClean="0"/>
              <a:t> </a:t>
            </a:r>
            <a:r>
              <a:rPr lang="en-GB" dirty="0" err="1" smtClean="0"/>
              <a:t>administrimit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/>
              <a:t>vendimarjet</a:t>
            </a:r>
            <a:r>
              <a:rPr lang="en-GB" dirty="0"/>
              <a:t> e </a:t>
            </a:r>
            <a:r>
              <a:rPr lang="en-GB" dirty="0" err="1"/>
              <a:t>tij</a:t>
            </a:r>
            <a:r>
              <a:rPr lang="en-GB" dirty="0"/>
              <a:t> </a:t>
            </a:r>
            <a:r>
              <a:rPr lang="en-GB" dirty="0" err="1"/>
              <a:t>konsiderohen</a:t>
            </a:r>
            <a:r>
              <a:rPr lang="en-GB" dirty="0"/>
              <a:t> </a:t>
            </a:r>
            <a:r>
              <a:rPr lang="en-GB" dirty="0" err="1"/>
              <a:t>akte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vullnetit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këtij</a:t>
            </a:r>
            <a:r>
              <a:rPr lang="en-GB" dirty="0" smtClean="0"/>
              <a:t> </a:t>
            </a:r>
            <a:r>
              <a:rPr lang="en-GB" dirty="0" err="1"/>
              <a:t>organi</a:t>
            </a:r>
            <a:r>
              <a:rPr lang="en-GB" dirty="0"/>
              <a:t> (</a:t>
            </a:r>
            <a:r>
              <a:rPr lang="en-GB" dirty="0" err="1"/>
              <a:t>veprime</a:t>
            </a:r>
            <a:r>
              <a:rPr lang="en-GB" dirty="0"/>
              <a:t> </a:t>
            </a:r>
            <a:r>
              <a:rPr lang="en-GB" dirty="0" err="1"/>
              <a:t>juridike</a:t>
            </a:r>
            <a:r>
              <a:rPr lang="en-GB" dirty="0"/>
              <a:t>). </a:t>
            </a:r>
          </a:p>
          <a:p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/>
              <a:t>fundi </a:t>
            </a:r>
            <a:r>
              <a:rPr lang="en-GB" dirty="0" err="1" smtClean="0"/>
              <a:t>kundërshtohen</a:t>
            </a:r>
            <a:r>
              <a:rPr lang="en-GB" dirty="0" smtClean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rastit</a:t>
            </a:r>
            <a:r>
              <a:rPr lang="en-GB" dirty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/>
              <a:t>rrethi</a:t>
            </a:r>
            <a:r>
              <a:rPr lang="en-GB" dirty="0"/>
              <a:t> </a:t>
            </a:r>
            <a:r>
              <a:rPr lang="en-GB" dirty="0" err="1" smtClean="0"/>
              <a:t>personave</a:t>
            </a:r>
            <a:r>
              <a:rPr lang="en-GB" dirty="0" smtClean="0"/>
              <a:t> </a:t>
            </a:r>
            <a:r>
              <a:rPr lang="en-GB" dirty="0" err="1" smtClean="0"/>
              <a:t>që</a:t>
            </a:r>
            <a:r>
              <a:rPr lang="en-GB" dirty="0" smtClean="0"/>
              <a:t> </a:t>
            </a:r>
            <a:r>
              <a:rPr lang="en-GB" dirty="0" err="1" smtClean="0"/>
              <a:t>legjitmohen</a:t>
            </a:r>
            <a:r>
              <a:rPr lang="en-GB" dirty="0" smtClean="0"/>
              <a:t>,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rrugë</a:t>
            </a:r>
            <a:r>
              <a:rPr lang="en-GB" dirty="0" smtClean="0"/>
              <a:t> </a:t>
            </a:r>
            <a:r>
              <a:rPr lang="en-GB" dirty="0" err="1" smtClean="0"/>
              <a:t>gjyqësore</a:t>
            </a:r>
            <a:r>
              <a:rPr lang="en-GB" dirty="0" smtClean="0"/>
              <a:t>,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/>
              <a:t>shkaqe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pavlefshmërisë</a:t>
            </a:r>
            <a:r>
              <a:rPr lang="en-GB" dirty="0" smtClean="0"/>
              <a:t> </a:t>
            </a:r>
            <a:r>
              <a:rPr lang="en-GB" dirty="0"/>
              <a:t>relative. </a:t>
            </a:r>
          </a:p>
          <a:p>
            <a:r>
              <a:rPr lang="en-GB" dirty="0" err="1"/>
              <a:t>Gjykata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rregull</a:t>
            </a:r>
            <a:r>
              <a:rPr lang="en-GB" dirty="0"/>
              <a:t> </a:t>
            </a:r>
            <a:r>
              <a:rPr lang="en-GB" dirty="0" err="1"/>
              <a:t>kontrollon</a:t>
            </a:r>
            <a:r>
              <a:rPr lang="en-GB" dirty="0"/>
              <a:t> </a:t>
            </a:r>
            <a:r>
              <a:rPr lang="en-GB" dirty="0" err="1" smtClean="0"/>
              <a:t>ligjshmërinë</a:t>
            </a:r>
            <a:r>
              <a:rPr lang="en-GB" dirty="0" smtClean="0"/>
              <a:t> </a:t>
            </a:r>
            <a:r>
              <a:rPr lang="en-GB" dirty="0"/>
              <a:t>e tyre (</a:t>
            </a:r>
            <a:r>
              <a:rPr lang="en-GB" dirty="0" err="1" smtClean="0"/>
              <a:t>përputhshmërinë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ligjin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normat</a:t>
            </a:r>
            <a:r>
              <a:rPr lang="en-GB" dirty="0"/>
              <a:t> e </a:t>
            </a:r>
            <a:r>
              <a:rPr lang="en-GB" dirty="0" err="1"/>
              <a:t>statutit</a:t>
            </a:r>
            <a:r>
              <a:rPr lang="en-GB" dirty="0"/>
              <a:t>)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zgjidh</a:t>
            </a:r>
            <a:r>
              <a:rPr lang="en-GB" dirty="0"/>
              <a:t> </a:t>
            </a:r>
            <a:r>
              <a:rPr lang="en-GB" dirty="0" err="1"/>
              <a:t>pasojat</a:t>
            </a:r>
            <a:r>
              <a:rPr lang="en-GB" dirty="0"/>
              <a:t>. </a:t>
            </a:r>
          </a:p>
          <a:p>
            <a:r>
              <a:rPr lang="en-GB" dirty="0" err="1" smtClean="0"/>
              <a:t>Këto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fundit</a:t>
            </a:r>
            <a:r>
              <a:rPr lang="en-GB" dirty="0"/>
              <a:t> </a:t>
            </a:r>
            <a:r>
              <a:rPr lang="en-GB" dirty="0" err="1"/>
              <a:t>zgjidhen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gjykata</a:t>
            </a:r>
            <a:r>
              <a:rPr lang="en-GB" dirty="0"/>
              <a:t> </a:t>
            </a:r>
            <a:r>
              <a:rPr lang="en-GB" dirty="0" err="1" smtClean="0"/>
              <a:t>vetëm</a:t>
            </a:r>
            <a:r>
              <a:rPr lang="en-GB" dirty="0" smtClean="0"/>
              <a:t> </a:t>
            </a:r>
            <a:r>
              <a:rPr lang="en-GB" dirty="0" err="1"/>
              <a:t>kur</a:t>
            </a:r>
            <a:r>
              <a:rPr lang="en-GB" dirty="0"/>
              <a:t> </a:t>
            </a:r>
            <a:r>
              <a:rPr lang="en-GB" dirty="0" err="1"/>
              <a:t>ligji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njef</a:t>
            </a:r>
            <a:r>
              <a:rPr lang="en-GB" dirty="0"/>
              <a:t> </a:t>
            </a:r>
            <a:r>
              <a:rPr lang="en-GB" dirty="0" err="1" smtClean="0"/>
              <a:t>këtë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drejtë</a:t>
            </a:r>
            <a:r>
              <a:rPr lang="en-GB" dirty="0" smtClean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 smtClean="0"/>
              <a:t>mënyrë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shprehur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/>
              <a:t>Rruga</a:t>
            </a:r>
            <a:r>
              <a:rPr lang="en-GB" dirty="0"/>
              <a:t> </a:t>
            </a:r>
            <a:r>
              <a:rPr lang="en-GB" dirty="0" err="1" smtClean="0"/>
              <a:t>tjetër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kontrollit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akteve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organit</a:t>
            </a:r>
            <a:r>
              <a:rPr lang="en-GB" dirty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adminitrimit</a:t>
            </a:r>
            <a:r>
              <a:rPr lang="en-GB" dirty="0"/>
              <a:t> </a:t>
            </a:r>
            <a:r>
              <a:rPr lang="en-GB" dirty="0" err="1" smtClean="0"/>
              <a:t>është</a:t>
            </a:r>
            <a:r>
              <a:rPr lang="en-GB" dirty="0" smtClean="0"/>
              <a:t> </a:t>
            </a:r>
            <a:r>
              <a:rPr lang="en-GB" dirty="0" err="1"/>
              <a:t>ajo</a:t>
            </a:r>
            <a:r>
              <a:rPr lang="en-GB" dirty="0"/>
              <a:t> e </a:t>
            </a:r>
            <a:r>
              <a:rPr lang="en-GB" dirty="0" err="1" smtClean="0"/>
              <a:t>brëndëshme</a:t>
            </a:r>
            <a:r>
              <a:rPr lang="en-GB" dirty="0"/>
              <a:t>, </a:t>
            </a:r>
            <a:r>
              <a:rPr lang="en-GB" dirty="0" err="1"/>
              <a:t>pra</a:t>
            </a:r>
            <a:r>
              <a:rPr lang="en-GB" dirty="0"/>
              <a:t> </a:t>
            </a:r>
            <a:r>
              <a:rPr lang="en-GB" dirty="0" err="1"/>
              <a:t>korigjimi</a:t>
            </a:r>
            <a:r>
              <a:rPr lang="en-GB" dirty="0"/>
              <a:t> me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/>
              <a:t>akt</a:t>
            </a:r>
            <a:r>
              <a:rPr lang="en-GB" dirty="0"/>
              <a:t> </a:t>
            </a:r>
            <a:r>
              <a:rPr lang="en-GB" dirty="0" err="1" smtClean="0"/>
              <a:t>tjetër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vetë</a:t>
            </a:r>
            <a:r>
              <a:rPr lang="en-GB" dirty="0" smtClean="0"/>
              <a:t> </a:t>
            </a:r>
            <a:r>
              <a:rPr lang="en-GB" dirty="0" err="1" smtClean="0"/>
              <a:t>shërimi</a:t>
            </a:r>
            <a:r>
              <a:rPr lang="en-GB" dirty="0"/>
              <a:t>, </a:t>
            </a:r>
            <a:r>
              <a:rPr lang="en-GB" dirty="0" err="1"/>
              <a:t>pra</a:t>
            </a:r>
            <a:r>
              <a:rPr lang="en-GB" dirty="0"/>
              <a:t> me </a:t>
            </a:r>
            <a:r>
              <a:rPr lang="en-GB" dirty="0" err="1" smtClean="0"/>
              <a:t>heshtje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968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/>
              <a:t>Analiza</a:t>
            </a:r>
            <a:r>
              <a:rPr lang="en-GB" b="1" dirty="0" smtClean="0"/>
              <a:t> e </a:t>
            </a:r>
            <a:r>
              <a:rPr lang="en-GB" b="1" dirty="0" err="1" smtClean="0"/>
              <a:t>nenit</a:t>
            </a:r>
            <a:r>
              <a:rPr lang="en-GB" b="1" dirty="0" smtClean="0"/>
              <a:t> 95 </a:t>
            </a:r>
            <a:r>
              <a:rPr lang="en-GB" b="1" dirty="0" err="1" smtClean="0"/>
              <a:t>dhe</a:t>
            </a:r>
            <a:r>
              <a:rPr lang="en-GB" b="1" dirty="0" smtClean="0"/>
              <a:t> 158 </a:t>
            </a:r>
            <a:r>
              <a:rPr lang="en-GB" b="1" dirty="0" err="1" smtClean="0"/>
              <a:t>të</a:t>
            </a:r>
            <a:r>
              <a:rPr lang="en-GB" b="1" dirty="0" smtClean="0"/>
              <a:t> LSHT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cap="none" dirty="0" err="1" smtClean="0"/>
              <a:t>Analiza</a:t>
            </a:r>
            <a:r>
              <a:rPr lang="en-US" cap="none" dirty="0" smtClean="0"/>
              <a:t> e </a:t>
            </a:r>
            <a:r>
              <a:rPr lang="en-US" dirty="0" err="1" smtClean="0"/>
              <a:t>këtyre</a:t>
            </a:r>
            <a:r>
              <a:rPr lang="en-US" dirty="0" smtClean="0"/>
              <a:t> </a:t>
            </a:r>
            <a:r>
              <a:rPr lang="en-US" dirty="0" err="1" smtClean="0"/>
              <a:t>dispozitave</a:t>
            </a:r>
            <a:r>
              <a:rPr lang="en-US" cap="none" dirty="0" smtClean="0"/>
              <a:t>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e </a:t>
            </a:r>
            <a:r>
              <a:rPr lang="en-US" cap="none" dirty="0" err="1" smtClean="0"/>
              <a:t>rëndësishme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kuptuar</a:t>
            </a:r>
            <a:r>
              <a:rPr lang="en-US" cap="none" dirty="0" smtClean="0"/>
              <a:t> </a:t>
            </a:r>
            <a:r>
              <a:rPr lang="en-US" cap="none" dirty="0" err="1" smtClean="0"/>
              <a:t>jo</a:t>
            </a:r>
            <a:r>
              <a:rPr lang="en-US" cap="none" dirty="0" smtClean="0"/>
              <a:t> </a:t>
            </a:r>
            <a:r>
              <a:rPr lang="en-US" cap="none" dirty="0" err="1" smtClean="0"/>
              <a:t>vetëm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kompetencave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natyres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veprimeve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zakonshëm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tij</a:t>
            </a:r>
            <a:r>
              <a:rPr lang="en-US" cap="none" dirty="0" smtClean="0"/>
              <a:t>, </a:t>
            </a:r>
            <a:r>
              <a:rPr lang="en-US" cap="none" dirty="0" err="1" smtClean="0"/>
              <a:t>por</a:t>
            </a:r>
            <a:r>
              <a:rPr lang="en-US" cap="none" dirty="0" smtClean="0"/>
              <a:t> </a:t>
            </a:r>
            <a:r>
              <a:rPr lang="en-US" cap="none" dirty="0" err="1" smtClean="0"/>
              <a:t>mbi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gjitha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kuptuar</a:t>
            </a:r>
            <a:r>
              <a:rPr lang="en-US" cap="none" dirty="0" smtClean="0"/>
              <a:t> </a:t>
            </a:r>
            <a:r>
              <a:rPr lang="en-US" cap="none" dirty="0" err="1" smtClean="0"/>
              <a:t>thelbin</a:t>
            </a:r>
            <a:r>
              <a:rPr lang="en-US" cap="none" dirty="0" smtClean="0"/>
              <a:t> e </a:t>
            </a:r>
            <a:r>
              <a:rPr lang="en-US" cap="none" dirty="0" err="1" smtClean="0"/>
              <a:t>mardhënies</a:t>
            </a:r>
            <a:r>
              <a:rPr lang="en-US" cap="none" dirty="0" smtClean="0"/>
              <a:t> </a:t>
            </a:r>
            <a:r>
              <a:rPr lang="en-US" cap="none" dirty="0" err="1" smtClean="0"/>
              <a:t>juridike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veprimtarisë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së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me </a:t>
            </a:r>
            <a:r>
              <a:rPr lang="en-US" cap="none" dirty="0" err="1" smtClean="0"/>
              <a:t>shoqërinë</a:t>
            </a:r>
            <a:r>
              <a:rPr lang="en-US" cap="none" dirty="0" smtClean="0"/>
              <a:t>. </a:t>
            </a:r>
          </a:p>
          <a:p>
            <a:pPr lvl="0"/>
            <a:r>
              <a:rPr lang="en-US" cap="none" dirty="0" err="1" smtClean="0"/>
              <a:t>Argumentat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analizë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dispozites</a:t>
            </a:r>
            <a:r>
              <a:rPr lang="en-US" cap="none" dirty="0" smtClean="0"/>
              <a:t> </a:t>
            </a:r>
            <a:r>
              <a:rPr lang="en-US" cap="none" dirty="0" err="1" smtClean="0"/>
              <a:t>tregojne</a:t>
            </a:r>
            <a:r>
              <a:rPr lang="en-US" cap="none" dirty="0" smtClean="0"/>
              <a:t> </a:t>
            </a:r>
            <a:r>
              <a:rPr lang="en-US" cap="none" dirty="0" err="1" smtClean="0"/>
              <a:t>lidhjen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raportit</a:t>
            </a:r>
            <a:r>
              <a:rPr lang="en-US" cap="none" dirty="0" smtClean="0"/>
              <a:t> </a:t>
            </a:r>
            <a:r>
              <a:rPr lang="en-US" cap="none" dirty="0" err="1" smtClean="0"/>
              <a:t>juridik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krijohet</a:t>
            </a:r>
            <a:r>
              <a:rPr lang="en-US" cap="none" dirty="0" smtClean="0"/>
              <a:t> midis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. </a:t>
            </a:r>
          </a:p>
          <a:p>
            <a:pPr lvl="0"/>
            <a:r>
              <a:rPr lang="en-US" dirty="0" smtClean="0"/>
              <a:t>Ai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raport</a:t>
            </a:r>
            <a:r>
              <a:rPr lang="en-US" dirty="0" smtClean="0"/>
              <a:t> </a:t>
            </a:r>
            <a:r>
              <a:rPr lang="en-US" dirty="0" err="1" smtClean="0"/>
              <a:t>jo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zkaonëshëm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synon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ngrejë</a:t>
            </a:r>
            <a:r>
              <a:rPr lang="en-US" dirty="0" smtClean="0"/>
              <a:t> </a:t>
            </a:r>
            <a:r>
              <a:rPr lang="en-US" dirty="0" err="1" smtClean="0"/>
              <a:t>mardhnie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natyre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veçantë</a:t>
            </a:r>
            <a:r>
              <a:rPr lang="en-US" dirty="0" smtClean="0"/>
              <a:t>, </a:t>
            </a:r>
            <a:r>
              <a:rPr lang="en-US" dirty="0" err="1" smtClean="0"/>
              <a:t>ato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i="1" dirty="0" err="1" smtClean="0"/>
              <a:t>principalit</a:t>
            </a:r>
            <a:r>
              <a:rPr lang="en-US" i="1" dirty="0" smtClean="0"/>
              <a:t> </a:t>
            </a:r>
            <a:r>
              <a:rPr lang="en-US" i="1" dirty="0" err="1" smtClean="0"/>
              <a:t>dhe</a:t>
            </a:r>
            <a:r>
              <a:rPr lang="en-US" i="1" dirty="0" smtClean="0"/>
              <a:t> </a:t>
            </a:r>
            <a:r>
              <a:rPr lang="en-US" i="1" dirty="0" err="1" smtClean="0"/>
              <a:t>agjentit</a:t>
            </a:r>
            <a:r>
              <a:rPr lang="en-US" i="1" dirty="0" smtClean="0"/>
              <a:t>, </a:t>
            </a:r>
            <a:r>
              <a:rPr lang="en-US" dirty="0" err="1" smtClean="0"/>
              <a:t>që</a:t>
            </a:r>
            <a:r>
              <a:rPr lang="en-US" dirty="0" smtClean="0"/>
              <a:t> e </a:t>
            </a:r>
            <a:r>
              <a:rPr lang="en-US" dirty="0" err="1" smtClean="0"/>
              <a:t>gjejmë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karakteritikë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kotratën</a:t>
            </a:r>
            <a:r>
              <a:rPr lang="en-US" dirty="0" smtClean="0"/>
              <a:t> e </a:t>
            </a:r>
            <a:r>
              <a:rPr lang="en-US" dirty="0" err="1" smtClean="0"/>
              <a:t>agjecisë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KC.</a:t>
            </a:r>
            <a:endParaRPr lang="en-US" cap="none" dirty="0" smtClean="0"/>
          </a:p>
          <a:p>
            <a:pPr lvl="0"/>
            <a:r>
              <a:rPr lang="en-US" i="1" cap="none" dirty="0" smtClean="0"/>
              <a:t>. </a:t>
            </a:r>
            <a:endParaRPr lang="en-US" cap="non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607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Argumenta </a:t>
            </a:r>
            <a:r>
              <a:rPr lang="en-GB" b="1" dirty="0" err="1" smtClean="0"/>
              <a:t>në</a:t>
            </a:r>
            <a:r>
              <a:rPr lang="en-GB" b="1" dirty="0" smtClean="0"/>
              <a:t> </a:t>
            </a:r>
            <a:r>
              <a:rPr lang="en-GB" b="1" dirty="0" err="1" smtClean="0"/>
              <a:t>lidhje</a:t>
            </a:r>
            <a:r>
              <a:rPr lang="en-GB" b="1" dirty="0" smtClean="0"/>
              <a:t> me </a:t>
            </a:r>
            <a:r>
              <a:rPr lang="en-GB" b="1" dirty="0" err="1" smtClean="0"/>
              <a:t>natyrën</a:t>
            </a:r>
            <a:r>
              <a:rPr lang="en-GB" b="1" dirty="0" smtClean="0"/>
              <a:t> e </a:t>
            </a:r>
            <a:r>
              <a:rPr lang="en-GB" b="1" dirty="0" err="1" smtClean="0"/>
              <a:t>vecantë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mardhënies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Jo pa </a:t>
            </a:r>
            <a:r>
              <a:rPr lang="en-US" dirty="0" err="1"/>
              <a:t>qëllim</a:t>
            </a:r>
            <a:r>
              <a:rPr lang="en-US" dirty="0"/>
              <a:t> LSHT </a:t>
            </a:r>
            <a:r>
              <a:rPr lang="en-US" dirty="0" err="1"/>
              <a:t>përdor</a:t>
            </a:r>
            <a:r>
              <a:rPr lang="en-US" dirty="0"/>
              <a:t> </a:t>
            </a:r>
            <a:r>
              <a:rPr lang="en-US" i="1" dirty="0" err="1"/>
              <a:t>termin</a:t>
            </a:r>
            <a:r>
              <a:rPr lang="en-US" i="1" dirty="0"/>
              <a:t> </a:t>
            </a:r>
            <a:r>
              <a:rPr lang="en-US" i="1" dirty="0" err="1"/>
              <a:t>emerim</a:t>
            </a:r>
            <a:r>
              <a:rPr lang="en-US" i="1" dirty="0"/>
              <a:t> </a:t>
            </a:r>
            <a:r>
              <a:rPr lang="en-US" i="1" dirty="0" err="1"/>
              <a:t>dhe</a:t>
            </a:r>
            <a:r>
              <a:rPr lang="en-US" i="1" dirty="0"/>
              <a:t> </a:t>
            </a:r>
            <a:r>
              <a:rPr lang="en-US" i="1" dirty="0" err="1" smtClean="0"/>
              <a:t>shkarkim</a:t>
            </a:r>
            <a:r>
              <a:rPr lang="en-US" i="1" dirty="0" smtClean="0"/>
              <a:t>.</a:t>
            </a:r>
            <a:endParaRPr lang="en-US" cap="none" dirty="0" smtClean="0"/>
          </a:p>
          <a:p>
            <a:pPr lvl="0"/>
            <a:r>
              <a:rPr lang="en-US" cap="none" dirty="0" err="1" smtClean="0"/>
              <a:t>Argumenti</a:t>
            </a:r>
            <a:r>
              <a:rPr lang="en-US" cap="none" dirty="0" smtClean="0"/>
              <a:t> </a:t>
            </a:r>
            <a:r>
              <a:rPr lang="en-US" cap="none" dirty="0" err="1" smtClean="0"/>
              <a:t>tjetër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treguar</a:t>
            </a:r>
            <a:r>
              <a:rPr lang="en-US" cap="none" dirty="0" smtClean="0"/>
              <a:t> </a:t>
            </a:r>
            <a:r>
              <a:rPr lang="en-US" cap="none" dirty="0" err="1" smtClean="0"/>
              <a:t>natyrën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mardhënies</a:t>
            </a:r>
            <a:r>
              <a:rPr lang="en-US" cap="none" dirty="0" smtClean="0"/>
              <a:t> administrator </a:t>
            </a:r>
            <a:r>
              <a:rPr lang="en-US" cap="none" dirty="0" err="1" smtClean="0"/>
              <a:t>shoqëri</a:t>
            </a:r>
            <a:r>
              <a:rPr lang="en-US" cap="none" dirty="0" smtClean="0"/>
              <a:t>, </a:t>
            </a:r>
            <a:r>
              <a:rPr lang="en-US" cap="none" dirty="0" err="1" smtClean="0"/>
              <a:t>lidhet</a:t>
            </a:r>
            <a:r>
              <a:rPr lang="en-US" cap="none" dirty="0" smtClean="0"/>
              <a:t> me </a:t>
            </a:r>
            <a:r>
              <a:rPr lang="en-US" cap="none" dirty="0" err="1" smtClean="0"/>
              <a:t>mënyrën</a:t>
            </a:r>
            <a:r>
              <a:rPr lang="en-US" cap="none" dirty="0" smtClean="0"/>
              <a:t> e </a:t>
            </a:r>
            <a:r>
              <a:rPr lang="en-US" cap="none" dirty="0" err="1" smtClean="0"/>
              <a:t>shkarkimit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 </a:t>
            </a:r>
            <a:r>
              <a:rPr lang="en-US" cap="none" dirty="0" err="1" smtClean="0"/>
              <a:t>si</a:t>
            </a:r>
            <a:r>
              <a:rPr lang="en-US" cap="none" dirty="0" smtClean="0"/>
              <a:t> </a:t>
            </a:r>
            <a:r>
              <a:rPr lang="en-US" cap="none" dirty="0" err="1" smtClean="0"/>
              <a:t>dhe</a:t>
            </a:r>
            <a:r>
              <a:rPr lang="en-US" cap="none" dirty="0" smtClean="0"/>
              <a:t> me </a:t>
            </a:r>
            <a:r>
              <a:rPr lang="en-US" cap="none" dirty="0" err="1" smtClean="0"/>
              <a:t>paditë</a:t>
            </a:r>
            <a:r>
              <a:rPr lang="en-US" cap="none" dirty="0" smtClean="0"/>
              <a:t>  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shpërblimin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rezuton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veprimtaria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ka</a:t>
            </a:r>
            <a:r>
              <a:rPr lang="en-US" cap="none" dirty="0" smtClean="0"/>
              <a:t> </a:t>
            </a:r>
            <a:r>
              <a:rPr lang="en-US" cap="none" dirty="0" err="1" smtClean="0"/>
              <a:t>kryer</a:t>
            </a:r>
            <a:r>
              <a:rPr lang="en-US" cap="none" dirty="0" smtClean="0"/>
              <a:t>.</a:t>
            </a:r>
          </a:p>
          <a:p>
            <a:pPr lvl="0"/>
            <a:r>
              <a:rPr lang="en-US" cap="none" dirty="0" smtClean="0"/>
              <a:t>E para, </a:t>
            </a:r>
            <a:r>
              <a:rPr lang="en-US" cap="none" dirty="0" err="1" smtClean="0"/>
              <a:t>ka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bëjë</a:t>
            </a:r>
            <a:r>
              <a:rPr lang="en-US" cap="none" dirty="0" smtClean="0"/>
              <a:t> me </a:t>
            </a:r>
            <a:r>
              <a:rPr lang="en-US" cap="none" dirty="0" err="1" smtClean="0"/>
              <a:t>vendimarjen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asamblesë</a:t>
            </a:r>
            <a:r>
              <a:rPr lang="en-US" cap="none" dirty="0" smtClean="0"/>
              <a:t> </a:t>
            </a:r>
            <a:r>
              <a:rPr lang="en-US" cap="none" dirty="0" err="1" smtClean="0"/>
              <a:t>për</a:t>
            </a:r>
            <a:r>
              <a:rPr lang="en-US" cap="none" dirty="0" smtClean="0"/>
              <a:t> </a:t>
            </a:r>
            <a:r>
              <a:rPr lang="en-US" cap="none" dirty="0" err="1" smtClean="0"/>
              <a:t>shkarkimin</a:t>
            </a:r>
            <a:r>
              <a:rPr lang="en-US" cap="none" dirty="0" smtClean="0"/>
              <a:t> e </a:t>
            </a:r>
            <a:r>
              <a:rPr lang="en-US" cap="none" dirty="0" err="1" smtClean="0"/>
              <a:t>administratorit</a:t>
            </a:r>
            <a:r>
              <a:rPr lang="en-US" cap="none" dirty="0" smtClean="0"/>
              <a:t>, </a:t>
            </a:r>
            <a:r>
              <a:rPr lang="en-US" cap="none" dirty="0" err="1" smtClean="0"/>
              <a:t>pra</a:t>
            </a:r>
            <a:r>
              <a:rPr lang="en-US" cap="none" dirty="0" smtClean="0"/>
              <a:t> </a:t>
            </a:r>
            <a:r>
              <a:rPr lang="en-US" cap="none" dirty="0" err="1" smtClean="0"/>
              <a:t>kontrolli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organit</a:t>
            </a:r>
            <a:r>
              <a:rPr lang="en-US" cap="none" dirty="0" smtClean="0"/>
              <a:t> </a:t>
            </a:r>
            <a:r>
              <a:rPr lang="en-US" cap="none" dirty="0" err="1" smtClean="0"/>
              <a:t>më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lartë</a:t>
            </a:r>
            <a:r>
              <a:rPr lang="en-US" cap="none" dirty="0" smtClean="0"/>
              <a:t> </a:t>
            </a:r>
            <a:r>
              <a:rPr lang="en-US" cap="none" dirty="0" err="1" smtClean="0"/>
              <a:t>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shoqërisë</a:t>
            </a:r>
            <a:r>
              <a:rPr lang="en-US" cap="none" dirty="0" smtClean="0"/>
              <a:t> </a:t>
            </a:r>
            <a:r>
              <a:rPr lang="en-US" cap="none" dirty="0" err="1" smtClean="0"/>
              <a:t>ndaj</a:t>
            </a:r>
            <a:r>
              <a:rPr lang="en-US" cap="none" dirty="0" smtClean="0"/>
              <a:t> </a:t>
            </a:r>
            <a:r>
              <a:rPr lang="en-US" cap="none" dirty="0" err="1" smtClean="0"/>
              <a:t>organit</a:t>
            </a:r>
            <a:r>
              <a:rPr lang="en-US" cap="none" dirty="0" smtClean="0"/>
              <a:t> </a:t>
            </a:r>
            <a:r>
              <a:rPr lang="en-US" cap="none" dirty="0" err="1" smtClean="0"/>
              <a:t>te</a:t>
            </a:r>
            <a:r>
              <a:rPr lang="en-US" cap="none" dirty="0" smtClean="0"/>
              <a:t> </a:t>
            </a:r>
            <a:r>
              <a:rPr lang="en-US" cap="none" dirty="0" err="1" smtClean="0"/>
              <a:t>administrimit</a:t>
            </a:r>
            <a:r>
              <a:rPr lang="en-US" cap="none" dirty="0" smtClean="0"/>
              <a:t>. </a:t>
            </a:r>
          </a:p>
          <a:p>
            <a:pPr lvl="0"/>
            <a:r>
              <a:rPr lang="en-US" cap="none" dirty="0" smtClean="0"/>
              <a:t>E </a:t>
            </a:r>
            <a:r>
              <a:rPr lang="en-US" cap="none" dirty="0" err="1" smtClean="0"/>
              <a:t>dyta</a:t>
            </a:r>
            <a:r>
              <a:rPr lang="en-US" cap="none" dirty="0" smtClean="0"/>
              <a:t>, </a:t>
            </a:r>
            <a:r>
              <a:rPr lang="en-US" cap="none" dirty="0" err="1" smtClean="0"/>
              <a:t>lidhet</a:t>
            </a:r>
            <a:r>
              <a:rPr lang="en-US" cap="none" dirty="0" smtClean="0"/>
              <a:t> me </a:t>
            </a:r>
            <a:r>
              <a:rPr lang="en-US" cap="none" dirty="0" err="1" smtClean="0"/>
              <a:t>zgjidhjen</a:t>
            </a:r>
            <a:r>
              <a:rPr lang="en-US" cap="none" dirty="0" smtClean="0"/>
              <a:t> e </a:t>
            </a:r>
            <a:r>
              <a:rPr lang="en-US" cap="none" dirty="0" err="1" smtClean="0"/>
              <a:t>pasojave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vijnë</a:t>
            </a:r>
            <a:r>
              <a:rPr lang="en-US" cap="none" dirty="0" smtClean="0"/>
              <a:t> </a:t>
            </a:r>
            <a:r>
              <a:rPr lang="en-US" cap="none" dirty="0" err="1" smtClean="0"/>
              <a:t>nga</a:t>
            </a:r>
            <a:r>
              <a:rPr lang="en-US" cap="none" dirty="0" smtClean="0"/>
              <a:t> </a:t>
            </a:r>
            <a:r>
              <a:rPr lang="en-US" cap="none" dirty="0" err="1" smtClean="0"/>
              <a:t>rezultati</a:t>
            </a:r>
            <a:r>
              <a:rPr lang="en-US" cap="none" dirty="0" smtClean="0"/>
              <a:t> </a:t>
            </a:r>
            <a:r>
              <a:rPr lang="en-US" cap="none" dirty="0" err="1" smtClean="0"/>
              <a:t>i</a:t>
            </a:r>
            <a:r>
              <a:rPr lang="en-US" cap="none" dirty="0" smtClean="0"/>
              <a:t> </a:t>
            </a:r>
            <a:r>
              <a:rPr lang="en-US" cap="none" dirty="0" err="1" smtClean="0"/>
              <a:t>këtij</a:t>
            </a:r>
            <a:r>
              <a:rPr lang="en-US" cap="none" dirty="0" smtClean="0"/>
              <a:t> </a:t>
            </a:r>
            <a:r>
              <a:rPr lang="en-US" cap="none" dirty="0" err="1" smtClean="0"/>
              <a:t>kontrolli</a:t>
            </a:r>
            <a:r>
              <a:rPr lang="en-US" cap="none" dirty="0" smtClean="0"/>
              <a:t>,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është</a:t>
            </a:r>
            <a:r>
              <a:rPr lang="en-US" cap="none" dirty="0" smtClean="0"/>
              <a:t> </a:t>
            </a:r>
            <a:r>
              <a:rPr lang="en-US" cap="none" dirty="0" err="1" smtClean="0"/>
              <a:t>shkarkimi</a:t>
            </a:r>
            <a:r>
              <a:rPr lang="en-US" dirty="0"/>
              <a:t>,</a:t>
            </a:r>
            <a:r>
              <a:rPr lang="en-US" cap="none" dirty="0" smtClean="0"/>
              <a:t> </a:t>
            </a:r>
            <a:r>
              <a:rPr lang="en-US" cap="none" dirty="0" err="1" smtClean="0"/>
              <a:t>pra</a:t>
            </a:r>
            <a:r>
              <a:rPr lang="en-US" cap="none" dirty="0" smtClean="0"/>
              <a:t> </a:t>
            </a:r>
            <a:r>
              <a:rPr lang="en-US" cap="none" dirty="0" err="1" smtClean="0"/>
              <a:t>efektet</a:t>
            </a:r>
            <a:r>
              <a:rPr lang="en-US" cap="none" dirty="0" smtClean="0"/>
              <a:t> </a:t>
            </a:r>
            <a:r>
              <a:rPr lang="en-US" cap="none" dirty="0" err="1" smtClean="0"/>
              <a:t>juridike</a:t>
            </a:r>
            <a:r>
              <a:rPr lang="en-US" cap="none" dirty="0" smtClean="0"/>
              <a:t> </a:t>
            </a:r>
            <a:r>
              <a:rPr lang="en-US" cap="none" dirty="0" err="1" smtClean="0"/>
              <a:t>që</a:t>
            </a:r>
            <a:r>
              <a:rPr lang="en-US" cap="none" dirty="0" smtClean="0"/>
              <a:t> </a:t>
            </a:r>
            <a:r>
              <a:rPr lang="en-US" cap="none" dirty="0" err="1" smtClean="0"/>
              <a:t>sjell</a:t>
            </a:r>
            <a:r>
              <a:rPr lang="en-US" cap="none" dirty="0" smtClean="0"/>
              <a:t> </a:t>
            </a:r>
            <a:r>
              <a:rPr lang="en-US" cap="none" dirty="0" err="1" smtClean="0"/>
              <a:t>akti</a:t>
            </a:r>
            <a:r>
              <a:rPr lang="en-US" cap="none" dirty="0" smtClean="0"/>
              <a:t> </a:t>
            </a:r>
            <a:r>
              <a:rPr lang="en-US" cap="none" dirty="0" err="1" smtClean="0"/>
              <a:t>shkarkimit</a:t>
            </a:r>
            <a:r>
              <a:rPr lang="en-US" cap="none" dirty="0" smtClean="0"/>
              <a:t> </a:t>
            </a:r>
            <a:r>
              <a:rPr lang="en-US" cap="none" dirty="0" err="1" smtClean="0"/>
              <a:t>në</a:t>
            </a:r>
            <a:r>
              <a:rPr lang="en-US" cap="none" dirty="0" smtClean="0"/>
              <a:t> </a:t>
            </a:r>
            <a:r>
              <a:rPr lang="en-US" cap="none" dirty="0" err="1" smtClean="0"/>
              <a:t>mardhëniet</a:t>
            </a:r>
            <a:r>
              <a:rPr lang="en-US" cap="none" dirty="0" smtClean="0"/>
              <a:t> e </a:t>
            </a:r>
            <a:r>
              <a:rPr lang="en-US" cap="none" dirty="0" err="1" smtClean="0"/>
              <a:t>krijuara</a:t>
            </a:r>
            <a:r>
              <a:rPr lang="en-US" cap="none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94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3408</Words>
  <Application>Microsoft Office PowerPoint</Application>
  <PresentationFormat>Custom</PresentationFormat>
  <Paragraphs>326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Aktivitet Trainues – 13 Shkurt</vt:lpstr>
      <vt:lpstr>Cështjet që do diskutohen   (sesioni parë)</vt:lpstr>
      <vt:lpstr>Cështjet që do diskutohen   (sesioni dytë)</vt:lpstr>
      <vt:lpstr>Cështjet për diskutim në lidhje me temën</vt:lpstr>
      <vt:lpstr>Tiparet e Natyrës së Administrimi </vt:lpstr>
      <vt:lpstr> Administrimi dhe përfaqësimi i shoqërive të kapitalit.</vt:lpstr>
      <vt:lpstr>Vazhdim – tiparet e natyrës së administrimit</vt:lpstr>
      <vt:lpstr>Analiza e nenit 95 dhe 158 të LSHT</vt:lpstr>
      <vt:lpstr>Argumenta në lidhje me natyrën e vecantë të mardhënies</vt:lpstr>
      <vt:lpstr>Natyra e shpërblimit të administratorit</vt:lpstr>
      <vt:lpstr>Përfaqësimi i shoqërisë</vt:lpstr>
      <vt:lpstr>Mardhënia e përfaqësimit</vt:lpstr>
      <vt:lpstr>Përfaqësimi nga dy osë më shumë administrator. </vt:lpstr>
      <vt:lpstr>Kufizimi në mardhëniet e brëndëshme. </vt:lpstr>
      <vt:lpstr>Teoritë predominuese mbi përfaqësimin </vt:lpstr>
      <vt:lpstr>Konkluzione mbi doktrinës ultra vires.</vt:lpstr>
      <vt:lpstr>Abuzimi me detyrën e Administratorit</vt:lpstr>
      <vt:lpstr>Veprimet e ndaluara për administratorët.</vt:lpstr>
      <vt:lpstr> Emërimi dhe shkarkimi i Administratorit. </vt:lpstr>
      <vt:lpstr>Rastet ndaluese të emërimit të administratorit</vt:lpstr>
      <vt:lpstr> Roli i rregullave statutore në emërimin e administratorit.  </vt:lpstr>
      <vt:lpstr> Koha e qëndrimit në detyrë. </vt:lpstr>
      <vt:lpstr>Pyetje për diskutim</vt:lpstr>
      <vt:lpstr>Përgjigje </vt:lpstr>
      <vt:lpstr>Parashikimet statutore për shkarkimin e administratorit.</vt:lpstr>
      <vt:lpstr>Largimi nga detyra i adminitratorit</vt:lpstr>
      <vt:lpstr>Cështje për diskutim </vt:lpstr>
      <vt:lpstr>Përgjigje </vt:lpstr>
      <vt:lpstr>Emergjenca në administrim </vt:lpstr>
      <vt:lpstr>Naytyra e kontratës së shërbimit të administratorit</vt:lpstr>
      <vt:lpstr>Parashikime të Kodit të Punës</vt:lpstr>
      <vt:lpstr>Palët në kontratën e shërbimit</vt:lpstr>
      <vt:lpstr> Forma dhe përmbajtja e kontratës. </vt:lpstr>
      <vt:lpstr>Përmbajta e kontratës së shërbimit</vt:lpstr>
      <vt:lpstr>Sistemet e shpërblimit</vt:lpstr>
      <vt:lpstr>Kritere për zgjidhjen e pasojave financiare</vt:lpstr>
      <vt:lpstr>Mungesa e rregullimeve statutore dhe kontraktore.</vt:lpstr>
      <vt:lpstr>Zgjidhja e kontratës së shërbimit. </vt:lpstr>
      <vt:lpstr>Pasojat e zgjidhjes </vt:lpstr>
      <vt:lpstr>Pasojat e përgjegjësisë së administratorit. </vt:lpstr>
      <vt:lpstr>Detyrimi i Përgjegjshmërisë dhe Besnikërisë</vt:lpstr>
      <vt:lpstr>Padia nga palët e treta</vt:lpstr>
      <vt:lpstr>Cështje për dikutim </vt:lpstr>
      <vt:lpstr>Përgjigje </vt:lpstr>
      <vt:lpstr>Cështje për diskutim </vt:lpstr>
      <vt:lpstr>Përgjigje </vt:lpstr>
      <vt:lpstr>Cështje për diskutim </vt:lpstr>
      <vt:lpstr>Përgjigje </vt:lpstr>
      <vt:lpstr>Konkluzione në lidhje me mardhënien e shërbimit</vt:lpstr>
      <vt:lpstr>Vazhdim  </vt:lpstr>
      <vt:lpstr>Vazhdim</vt:lpstr>
      <vt:lpstr>Vazhdim</vt:lpstr>
      <vt:lpstr>Vazhdim</vt:lpstr>
      <vt:lpstr>Vazhdim</vt:lpstr>
      <vt:lpstr>Vazhdim</vt:lpstr>
      <vt:lpstr>Vazhdim</vt:lpstr>
      <vt:lpstr>Vazhdim</vt:lpstr>
      <vt:lpstr>Vazhdim</vt:lpstr>
      <vt:lpstr>Cështje për diskutim </vt:lpstr>
      <vt:lpstr>Cështje për diskutim </vt:lpstr>
      <vt:lpstr>Cështje për diskutim </vt:lpstr>
      <vt:lpstr>Cështje për diskutim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60</cp:revision>
  <cp:lastPrinted>2023-02-13T08:49:40Z</cp:lastPrinted>
  <dcterms:created xsi:type="dcterms:W3CDTF">2023-02-09T06:54:35Z</dcterms:created>
  <dcterms:modified xsi:type="dcterms:W3CDTF">2023-02-13T10:10:23Z</dcterms:modified>
</cp:coreProperties>
</file>