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4"/>
  </p:handoutMasterIdLst>
  <p:sldIdLst>
    <p:sldId id="334" r:id="rId2"/>
    <p:sldId id="335" r:id="rId3"/>
    <p:sldId id="336" r:id="rId4"/>
    <p:sldId id="257" r:id="rId5"/>
    <p:sldId id="293" r:id="rId6"/>
    <p:sldId id="292" r:id="rId7"/>
    <p:sldId id="294" r:id="rId8"/>
    <p:sldId id="328" r:id="rId9"/>
    <p:sldId id="329" r:id="rId10"/>
    <p:sldId id="331" r:id="rId11"/>
    <p:sldId id="295" r:id="rId12"/>
    <p:sldId id="330" r:id="rId13"/>
    <p:sldId id="299" r:id="rId14"/>
    <p:sldId id="300" r:id="rId15"/>
    <p:sldId id="337" r:id="rId16"/>
    <p:sldId id="339" r:id="rId17"/>
    <p:sldId id="297" r:id="rId18"/>
    <p:sldId id="298" r:id="rId19"/>
    <p:sldId id="301" r:id="rId20"/>
    <p:sldId id="338" r:id="rId21"/>
    <p:sldId id="302" r:id="rId22"/>
    <p:sldId id="303" r:id="rId23"/>
    <p:sldId id="304" r:id="rId24"/>
    <p:sldId id="305" r:id="rId25"/>
    <p:sldId id="306" r:id="rId26"/>
    <p:sldId id="307" r:id="rId27"/>
    <p:sldId id="308" r:id="rId28"/>
    <p:sldId id="309" r:id="rId29"/>
    <p:sldId id="310" r:id="rId30"/>
    <p:sldId id="311" r:id="rId31"/>
    <p:sldId id="312" r:id="rId32"/>
    <p:sldId id="313" r:id="rId33"/>
    <p:sldId id="314" r:id="rId34"/>
    <p:sldId id="315" r:id="rId35"/>
    <p:sldId id="333" r:id="rId36"/>
    <p:sldId id="316" r:id="rId37"/>
    <p:sldId id="317" r:id="rId38"/>
    <p:sldId id="318" r:id="rId39"/>
    <p:sldId id="319" r:id="rId40"/>
    <p:sldId id="320" r:id="rId41"/>
    <p:sldId id="332" r:id="rId42"/>
    <p:sldId id="321" r:id="rId43"/>
    <p:sldId id="322" r:id="rId44"/>
    <p:sldId id="326" r:id="rId45"/>
    <p:sldId id="325" r:id="rId46"/>
    <p:sldId id="323" r:id="rId47"/>
    <p:sldId id="324" r:id="rId48"/>
    <p:sldId id="327" r:id="rId49"/>
    <p:sldId id="277" r:id="rId50"/>
    <p:sldId id="278" r:id="rId51"/>
    <p:sldId id="279" r:id="rId52"/>
    <p:sldId id="280" r:id="rId53"/>
    <p:sldId id="281" r:id="rId54"/>
    <p:sldId id="282" r:id="rId55"/>
    <p:sldId id="283" r:id="rId56"/>
    <p:sldId id="284" r:id="rId57"/>
    <p:sldId id="285" r:id="rId58"/>
    <p:sldId id="286" r:id="rId59"/>
    <p:sldId id="288" r:id="rId60"/>
    <p:sldId id="289" r:id="rId61"/>
    <p:sldId id="290" r:id="rId62"/>
    <p:sldId id="291" r:id="rId63"/>
  </p:sldIdLst>
  <p:sldSz cx="12192000" cy="6858000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45" autoAdjust="0"/>
    <p:restoredTop sz="94660"/>
  </p:normalViewPr>
  <p:slideViewPr>
    <p:cSldViewPr snapToGrid="0">
      <p:cViewPr>
        <p:scale>
          <a:sx n="122" d="100"/>
          <a:sy n="122" d="100"/>
        </p:scale>
        <p:origin x="-90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133B1D-6FE0-4F80-8AFF-4B86385BDE3D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E9AC01-120C-4EAA-9897-C8C586FE2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8252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830A3-3619-4FC5-8111-B0C0BEDE9063}" type="datetimeFigureOut">
              <a:rPr lang="en-GB" smtClean="0"/>
              <a:t>13/02/2023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88A03-A14A-4726-9A6F-7BD88FB956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7716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830A3-3619-4FC5-8111-B0C0BEDE9063}" type="datetimeFigureOut">
              <a:rPr lang="en-GB" smtClean="0"/>
              <a:t>13/02/2023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88A03-A14A-4726-9A6F-7BD88FB956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11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830A3-3619-4FC5-8111-B0C0BEDE9063}" type="datetimeFigureOut">
              <a:rPr lang="en-GB" smtClean="0"/>
              <a:t>13/02/2023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88A03-A14A-4726-9A6F-7BD88FB956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673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830A3-3619-4FC5-8111-B0C0BEDE9063}" type="datetimeFigureOut">
              <a:rPr lang="en-GB" smtClean="0"/>
              <a:t>13/02/2023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88A03-A14A-4726-9A6F-7BD88FB956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2808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830A3-3619-4FC5-8111-B0C0BEDE9063}" type="datetimeFigureOut">
              <a:rPr lang="en-GB" smtClean="0"/>
              <a:t>13/02/2023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88A03-A14A-4726-9A6F-7BD88FB956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5590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830A3-3619-4FC5-8111-B0C0BEDE9063}" type="datetimeFigureOut">
              <a:rPr lang="en-GB" smtClean="0"/>
              <a:t>13/02/2023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88A03-A14A-4726-9A6F-7BD88FB956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3691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830A3-3619-4FC5-8111-B0C0BEDE9063}" type="datetimeFigureOut">
              <a:rPr lang="en-GB" smtClean="0"/>
              <a:t>13/02/2023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88A03-A14A-4726-9A6F-7BD88FB956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8656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830A3-3619-4FC5-8111-B0C0BEDE9063}" type="datetimeFigureOut">
              <a:rPr lang="en-GB" smtClean="0"/>
              <a:t>13/02/2023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88A03-A14A-4726-9A6F-7BD88FB956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5816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830A3-3619-4FC5-8111-B0C0BEDE9063}" type="datetimeFigureOut">
              <a:rPr lang="en-GB" smtClean="0"/>
              <a:t>13/02/2023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88A03-A14A-4726-9A6F-7BD88FB956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4465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830A3-3619-4FC5-8111-B0C0BEDE9063}" type="datetimeFigureOut">
              <a:rPr lang="en-GB" smtClean="0"/>
              <a:t>13/02/2023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88A03-A14A-4726-9A6F-7BD88FB956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740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830A3-3619-4FC5-8111-B0C0BEDE9063}" type="datetimeFigureOut">
              <a:rPr lang="en-GB" smtClean="0"/>
              <a:t>13/02/2023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88A03-A14A-4726-9A6F-7BD88FB956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929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830A3-3619-4FC5-8111-B0C0BEDE9063}" type="datetimeFigureOut">
              <a:rPr lang="en-GB" smtClean="0"/>
              <a:t>13/02/2023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88A03-A14A-4726-9A6F-7BD88FB956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046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err="1" smtClean="0"/>
              <a:t>Aktivitet</a:t>
            </a:r>
            <a:r>
              <a:rPr lang="en-GB" b="1" dirty="0" smtClean="0"/>
              <a:t> </a:t>
            </a:r>
            <a:r>
              <a:rPr lang="en-GB" b="1" dirty="0" err="1" smtClean="0"/>
              <a:t>Trainues</a:t>
            </a:r>
            <a:r>
              <a:rPr lang="en-GB" b="1" dirty="0" smtClean="0"/>
              <a:t> – 13 </a:t>
            </a:r>
            <a:r>
              <a:rPr lang="en-GB" b="1" dirty="0" err="1" smtClean="0"/>
              <a:t>Shkurt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GB" dirty="0" smtClean="0"/>
          </a:p>
          <a:p>
            <a:pPr marL="0" indent="0" algn="ctr">
              <a:buNone/>
            </a:pPr>
            <a:r>
              <a:rPr lang="en-GB" sz="4800" b="1" dirty="0" smtClean="0"/>
              <a:t>TEMA</a:t>
            </a:r>
            <a:endParaRPr lang="en-GB" sz="4800" b="1" dirty="0"/>
          </a:p>
          <a:p>
            <a:r>
              <a:rPr lang="en-GB" sz="4800" dirty="0" err="1" smtClean="0"/>
              <a:t>Natyra</a:t>
            </a:r>
            <a:r>
              <a:rPr lang="en-GB" sz="4800" dirty="0" smtClean="0"/>
              <a:t> </a:t>
            </a:r>
            <a:r>
              <a:rPr lang="en-GB" sz="4800" dirty="0" err="1" smtClean="0"/>
              <a:t>juridike</a:t>
            </a:r>
            <a:r>
              <a:rPr lang="en-GB" sz="4800" dirty="0" smtClean="0"/>
              <a:t> e </a:t>
            </a:r>
            <a:r>
              <a:rPr lang="en-GB" sz="4800" dirty="0" err="1" smtClean="0"/>
              <a:t>mardhënies</a:t>
            </a:r>
            <a:r>
              <a:rPr lang="en-GB" sz="4800" dirty="0" smtClean="0"/>
              <a:t> </a:t>
            </a:r>
            <a:r>
              <a:rPr lang="en-GB" sz="4800" dirty="0" err="1" smtClean="0"/>
              <a:t>së</a:t>
            </a:r>
            <a:r>
              <a:rPr lang="en-GB" sz="4800" dirty="0" smtClean="0"/>
              <a:t> </a:t>
            </a:r>
            <a:r>
              <a:rPr lang="en-GB" sz="4800" dirty="0" err="1" smtClean="0"/>
              <a:t>punës</a:t>
            </a:r>
            <a:r>
              <a:rPr lang="en-GB" sz="4800" dirty="0" smtClean="0"/>
              <a:t> midis </a:t>
            </a:r>
            <a:r>
              <a:rPr lang="en-GB" sz="4800" dirty="0" err="1" smtClean="0"/>
              <a:t>administratorit</a:t>
            </a:r>
            <a:r>
              <a:rPr lang="en-GB" sz="4800" dirty="0" smtClean="0"/>
              <a:t> </a:t>
            </a:r>
            <a:r>
              <a:rPr lang="en-GB" sz="4800" dirty="0" err="1" smtClean="0"/>
              <a:t>dhe</a:t>
            </a:r>
            <a:r>
              <a:rPr lang="en-GB" sz="4800" dirty="0" smtClean="0"/>
              <a:t> </a:t>
            </a:r>
            <a:r>
              <a:rPr lang="en-GB" sz="4800" dirty="0" err="1" smtClean="0"/>
              <a:t>shoqërisë</a:t>
            </a:r>
            <a:r>
              <a:rPr lang="en-GB" sz="4800" dirty="0" smtClean="0"/>
              <a:t> </a:t>
            </a:r>
            <a:r>
              <a:rPr lang="en-GB" sz="4800" dirty="0" err="1" smtClean="0"/>
              <a:t>tregtare</a:t>
            </a:r>
            <a:r>
              <a:rPr lang="en-GB" sz="4800" dirty="0" smtClean="0"/>
              <a:t>, </a:t>
            </a:r>
            <a:r>
              <a:rPr lang="en-GB" sz="4800" dirty="0" err="1" smtClean="0"/>
              <a:t>në</a:t>
            </a:r>
            <a:r>
              <a:rPr lang="en-GB" sz="4800" dirty="0" smtClean="0"/>
              <a:t> </a:t>
            </a:r>
            <a:r>
              <a:rPr lang="en-GB" sz="4800" dirty="0" err="1" smtClean="0"/>
              <a:t>shoqëritë</a:t>
            </a:r>
            <a:r>
              <a:rPr lang="en-GB" sz="4800" dirty="0" smtClean="0"/>
              <a:t> e </a:t>
            </a:r>
            <a:r>
              <a:rPr lang="en-GB" sz="4800" dirty="0" err="1" smtClean="0"/>
              <a:t>kapitalit</a:t>
            </a:r>
            <a:r>
              <a:rPr lang="en-GB" sz="4800" dirty="0" smtClean="0"/>
              <a:t>.</a:t>
            </a:r>
          </a:p>
          <a:p>
            <a:r>
              <a:rPr lang="en-GB" sz="4800" dirty="0" err="1" smtClean="0"/>
              <a:t>Natyra</a:t>
            </a:r>
            <a:r>
              <a:rPr lang="en-GB" sz="4800" dirty="0" smtClean="0"/>
              <a:t> e </a:t>
            </a:r>
            <a:r>
              <a:rPr lang="en-GB" sz="4800" dirty="0" err="1" smtClean="0"/>
              <a:t>padisë</a:t>
            </a:r>
            <a:r>
              <a:rPr lang="en-GB" sz="4800" dirty="0" smtClean="0"/>
              <a:t> </a:t>
            </a:r>
            <a:r>
              <a:rPr lang="en-GB" sz="4800" dirty="0" err="1" smtClean="0"/>
              <a:t>për</a:t>
            </a:r>
            <a:r>
              <a:rPr lang="en-GB" sz="4800" dirty="0" smtClean="0"/>
              <a:t> </a:t>
            </a:r>
            <a:r>
              <a:rPr lang="en-GB" sz="4800" dirty="0" err="1" smtClean="0"/>
              <a:t>zgjidhjen</a:t>
            </a:r>
            <a:r>
              <a:rPr lang="en-GB" sz="4800" dirty="0" smtClean="0"/>
              <a:t> e </a:t>
            </a:r>
            <a:r>
              <a:rPr lang="en-GB" sz="4800" dirty="0" err="1" smtClean="0"/>
              <a:t>pasojave</a:t>
            </a:r>
            <a:r>
              <a:rPr lang="en-GB" sz="4800" dirty="0" smtClean="0"/>
              <a:t> </a:t>
            </a:r>
            <a:r>
              <a:rPr lang="en-GB" sz="4800" dirty="0" err="1" smtClean="0"/>
              <a:t>fianciare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12452801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err="1" smtClean="0"/>
              <a:t>Natyra</a:t>
            </a:r>
            <a:r>
              <a:rPr lang="en-GB" b="1" dirty="0" smtClean="0"/>
              <a:t> e </a:t>
            </a:r>
            <a:r>
              <a:rPr lang="en-GB" b="1" dirty="0" err="1" smtClean="0"/>
              <a:t>shpërblimit</a:t>
            </a:r>
            <a:r>
              <a:rPr lang="en-GB" b="1" dirty="0" smtClean="0"/>
              <a:t> </a:t>
            </a:r>
            <a:r>
              <a:rPr lang="en-GB" b="1" dirty="0" err="1" smtClean="0"/>
              <a:t>të</a:t>
            </a:r>
            <a:r>
              <a:rPr lang="en-GB" b="1" dirty="0" smtClean="0"/>
              <a:t> </a:t>
            </a:r>
            <a:r>
              <a:rPr lang="en-GB" b="1" dirty="0" err="1" smtClean="0"/>
              <a:t>administratorit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cap="none" dirty="0" err="1" smtClean="0"/>
              <a:t>Shpërblimi</a:t>
            </a:r>
            <a:r>
              <a:rPr lang="en-US" cap="none" dirty="0" smtClean="0"/>
              <a:t> </a:t>
            </a:r>
            <a:r>
              <a:rPr lang="en-US" cap="none" dirty="0" err="1" smtClean="0"/>
              <a:t>i</a:t>
            </a:r>
            <a:r>
              <a:rPr lang="en-US" cap="none" dirty="0" smtClean="0"/>
              <a:t> </a:t>
            </a:r>
            <a:r>
              <a:rPr lang="en-US" cap="none" dirty="0" err="1" smtClean="0"/>
              <a:t>administratorevë</a:t>
            </a:r>
            <a:r>
              <a:rPr lang="en-US" cap="none" dirty="0" smtClean="0"/>
              <a:t> </a:t>
            </a:r>
            <a:r>
              <a:rPr lang="en-US" cap="none" dirty="0" err="1" smtClean="0"/>
              <a:t>është</a:t>
            </a:r>
            <a:r>
              <a:rPr lang="en-US" cap="none" dirty="0" smtClean="0"/>
              <a:t> </a:t>
            </a:r>
            <a:r>
              <a:rPr lang="en-US" cap="none" dirty="0" err="1" smtClean="0"/>
              <a:t>një</a:t>
            </a:r>
            <a:r>
              <a:rPr lang="en-US" cap="none" dirty="0" smtClean="0"/>
              <a:t> </a:t>
            </a:r>
            <a:r>
              <a:rPr lang="en-US" cap="none" dirty="0" err="1" smtClean="0"/>
              <a:t>karakteristikë</a:t>
            </a:r>
            <a:r>
              <a:rPr lang="en-US" cap="none" dirty="0" smtClean="0"/>
              <a:t> </a:t>
            </a:r>
            <a:r>
              <a:rPr lang="en-US" cap="none" dirty="0" err="1" smtClean="0"/>
              <a:t>tjetër</a:t>
            </a:r>
            <a:r>
              <a:rPr lang="en-US" cap="none" dirty="0" smtClean="0"/>
              <a:t> e </a:t>
            </a:r>
            <a:r>
              <a:rPr lang="en-US" cap="none" dirty="0" err="1" smtClean="0"/>
              <a:t>rëndësishme</a:t>
            </a:r>
            <a:r>
              <a:rPr lang="en-US" cap="none" dirty="0" smtClean="0"/>
              <a:t>, </a:t>
            </a:r>
            <a:r>
              <a:rPr lang="en-US" cap="none" dirty="0" err="1" smtClean="0"/>
              <a:t>që</a:t>
            </a:r>
            <a:r>
              <a:rPr lang="en-US" cap="none" dirty="0" smtClean="0"/>
              <a:t> </a:t>
            </a:r>
            <a:r>
              <a:rPr lang="en-US" cap="none" dirty="0" err="1" smtClean="0"/>
              <a:t>tregon</a:t>
            </a:r>
            <a:r>
              <a:rPr lang="en-US" cap="none" dirty="0" smtClean="0"/>
              <a:t> </a:t>
            </a:r>
            <a:r>
              <a:rPr lang="en-US" cap="none" dirty="0" err="1" smtClean="0"/>
              <a:t>natyrën</a:t>
            </a:r>
            <a:r>
              <a:rPr lang="en-US" cap="none" dirty="0" smtClean="0"/>
              <a:t> e </a:t>
            </a:r>
            <a:r>
              <a:rPr lang="en-US" cap="none" dirty="0" err="1" smtClean="0"/>
              <a:t>vecantë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mardhënies</a:t>
            </a:r>
            <a:r>
              <a:rPr lang="en-US" cap="none" dirty="0" smtClean="0"/>
              <a:t> </a:t>
            </a:r>
            <a:r>
              <a:rPr lang="en-US" cap="none" dirty="0" err="1" smtClean="0"/>
              <a:t>që</a:t>
            </a:r>
            <a:r>
              <a:rPr lang="en-US" cap="none" dirty="0" smtClean="0"/>
              <a:t> </a:t>
            </a:r>
            <a:r>
              <a:rPr lang="en-US" cap="none" dirty="0" err="1" smtClean="0"/>
              <a:t>që</a:t>
            </a:r>
            <a:r>
              <a:rPr lang="en-US" cap="none" dirty="0" smtClean="0"/>
              <a:t> </a:t>
            </a:r>
            <a:r>
              <a:rPr lang="en-US" cap="none" dirty="0" err="1" smtClean="0"/>
              <a:t>ai</a:t>
            </a:r>
            <a:r>
              <a:rPr lang="en-US" cap="none" dirty="0" smtClean="0"/>
              <a:t> </a:t>
            </a:r>
            <a:r>
              <a:rPr lang="en-US" cap="none" dirty="0" err="1" smtClean="0"/>
              <a:t>krijon</a:t>
            </a:r>
            <a:r>
              <a:rPr lang="en-US" cap="none" dirty="0" smtClean="0"/>
              <a:t> me </a:t>
            </a:r>
            <a:r>
              <a:rPr lang="en-US" cap="none" dirty="0" err="1" smtClean="0"/>
              <a:t>shoqërinë</a:t>
            </a:r>
            <a:r>
              <a:rPr lang="en-US" cap="none" dirty="0" smtClean="0"/>
              <a:t>. </a:t>
            </a:r>
          </a:p>
          <a:p>
            <a:r>
              <a:rPr lang="en-US" cap="none" dirty="0" smtClean="0"/>
              <a:t>Duke mare ne </a:t>
            </a:r>
            <a:r>
              <a:rPr lang="en-US" cap="none" dirty="0" err="1" smtClean="0"/>
              <a:t>konsideratë</a:t>
            </a:r>
            <a:r>
              <a:rPr lang="en-US" cap="none" dirty="0" smtClean="0"/>
              <a:t> </a:t>
            </a:r>
            <a:r>
              <a:rPr lang="en-US" cap="none" dirty="0" err="1" smtClean="0"/>
              <a:t>dispozitën</a:t>
            </a:r>
            <a:r>
              <a:rPr lang="en-US" cap="none" dirty="0" smtClean="0"/>
              <a:t> </a:t>
            </a:r>
            <a:r>
              <a:rPr lang="en-US" cap="none" dirty="0" err="1" smtClean="0"/>
              <a:t>që</a:t>
            </a:r>
            <a:r>
              <a:rPr lang="en-US" cap="none" dirty="0" smtClean="0"/>
              <a:t> </a:t>
            </a:r>
            <a:r>
              <a:rPr lang="en-US" cap="none" dirty="0" err="1" smtClean="0"/>
              <a:t>flet</a:t>
            </a:r>
            <a:r>
              <a:rPr lang="en-US" cap="none" dirty="0" smtClean="0"/>
              <a:t> </a:t>
            </a:r>
            <a:r>
              <a:rPr lang="en-US" cap="none" dirty="0" err="1" smtClean="0"/>
              <a:t>për</a:t>
            </a:r>
            <a:r>
              <a:rPr lang="en-US" cap="none" dirty="0" smtClean="0"/>
              <a:t> </a:t>
            </a:r>
            <a:r>
              <a:rPr lang="en-US" cap="none" dirty="0" err="1" smtClean="0"/>
              <a:t>shpërblimin</a:t>
            </a:r>
            <a:r>
              <a:rPr lang="en-US" cap="none" dirty="0" smtClean="0"/>
              <a:t> ( </a:t>
            </a:r>
            <a:r>
              <a:rPr lang="en-US" b="1" cap="none" dirty="0" err="1" smtClean="0"/>
              <a:t>neni</a:t>
            </a:r>
            <a:r>
              <a:rPr lang="en-US" b="1" cap="none" dirty="0" smtClean="0"/>
              <a:t> 97 </a:t>
            </a:r>
            <a:r>
              <a:rPr lang="en-US" b="1" cap="none" dirty="0" err="1" smtClean="0"/>
              <a:t>shpk</a:t>
            </a:r>
            <a:r>
              <a:rPr lang="en-US" b="1" cap="none" dirty="0" smtClean="0"/>
              <a:t> </a:t>
            </a:r>
            <a:r>
              <a:rPr lang="en-US" b="1" cap="none" dirty="0" err="1" smtClean="0"/>
              <a:t>dhe</a:t>
            </a:r>
            <a:r>
              <a:rPr lang="en-US" b="1" cap="none" dirty="0" smtClean="0"/>
              <a:t> </a:t>
            </a:r>
            <a:r>
              <a:rPr lang="en-US" b="1" cap="none" dirty="0" err="1" smtClean="0"/>
              <a:t>neni</a:t>
            </a:r>
            <a:r>
              <a:rPr lang="en-US" b="1" dirty="0"/>
              <a:t> </a:t>
            </a:r>
            <a:r>
              <a:rPr lang="en-US" b="1" dirty="0" smtClean="0"/>
              <a:t>160 </a:t>
            </a:r>
            <a:r>
              <a:rPr lang="en-US" b="1" dirty="0" err="1" smtClean="0"/>
              <a:t>për</a:t>
            </a:r>
            <a:r>
              <a:rPr lang="en-US" b="1" dirty="0" smtClean="0"/>
              <a:t> </a:t>
            </a:r>
            <a:r>
              <a:rPr lang="en-US" b="1" dirty="0" err="1" smtClean="0"/>
              <a:t>sha</a:t>
            </a:r>
            <a:r>
              <a:rPr lang="en-US" cap="none" dirty="0" smtClean="0"/>
              <a:t>) </a:t>
            </a:r>
            <a:r>
              <a:rPr lang="en-US" cap="none" dirty="0" err="1" smtClean="0"/>
              <a:t>kuptojmë</a:t>
            </a:r>
            <a:r>
              <a:rPr lang="en-US" cap="none" dirty="0" smtClean="0"/>
              <a:t> </a:t>
            </a:r>
            <a:r>
              <a:rPr lang="en-US" cap="none" dirty="0" err="1" smtClean="0"/>
              <a:t>dy</a:t>
            </a:r>
            <a:r>
              <a:rPr lang="en-US" cap="none" dirty="0" smtClean="0"/>
              <a:t> </a:t>
            </a:r>
            <a:r>
              <a:rPr lang="en-US" cap="none" dirty="0" err="1" smtClean="0"/>
              <a:t>gjera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rëndësishme</a:t>
            </a:r>
            <a:r>
              <a:rPr lang="en-US" cap="none" dirty="0" smtClean="0"/>
              <a:t> </a:t>
            </a:r>
            <a:r>
              <a:rPr lang="en-US" cap="none" dirty="0" err="1" smtClean="0"/>
              <a:t>për</a:t>
            </a:r>
            <a:r>
              <a:rPr lang="en-US" cap="none" dirty="0" smtClean="0"/>
              <a:t> </a:t>
            </a:r>
            <a:r>
              <a:rPr lang="en-US" cap="none" dirty="0" err="1" smtClean="0"/>
              <a:t>veprimtarinë</a:t>
            </a:r>
            <a:r>
              <a:rPr lang="en-US" cap="none" dirty="0" smtClean="0"/>
              <a:t> e </a:t>
            </a:r>
            <a:r>
              <a:rPr lang="en-US" cap="none" dirty="0" err="1" smtClean="0"/>
              <a:t>organit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administrimit</a:t>
            </a:r>
            <a:r>
              <a:rPr lang="en-US" cap="none" dirty="0" smtClean="0"/>
              <a:t>. </a:t>
            </a:r>
            <a:r>
              <a:rPr lang="en-US" b="1" cap="none" dirty="0" smtClean="0"/>
              <a:t>a)</a:t>
            </a:r>
            <a:r>
              <a:rPr lang="en-US" cap="none" dirty="0" smtClean="0"/>
              <a:t>. </a:t>
            </a:r>
            <a:r>
              <a:rPr lang="en-US" cap="none" dirty="0" err="1" smtClean="0"/>
              <a:t>ligji</a:t>
            </a:r>
            <a:r>
              <a:rPr lang="en-US" cap="none" dirty="0" smtClean="0"/>
              <a:t> </a:t>
            </a:r>
            <a:r>
              <a:rPr lang="en-US" cap="none" dirty="0" err="1" smtClean="0"/>
              <a:t>flet</a:t>
            </a:r>
            <a:r>
              <a:rPr lang="en-US" cap="none" dirty="0" smtClean="0"/>
              <a:t> </a:t>
            </a:r>
            <a:r>
              <a:rPr lang="en-US" cap="none" dirty="0" err="1" smtClean="0"/>
              <a:t>për</a:t>
            </a:r>
            <a:r>
              <a:rPr lang="en-US" cap="none" dirty="0" smtClean="0"/>
              <a:t> </a:t>
            </a:r>
            <a:r>
              <a:rPr lang="en-US" cap="none" dirty="0" err="1" smtClean="0"/>
              <a:t>shpërblimin</a:t>
            </a:r>
            <a:r>
              <a:rPr lang="en-US" cap="none" dirty="0" smtClean="0"/>
              <a:t> (</a:t>
            </a:r>
            <a:r>
              <a:rPr lang="en-US" cap="none" dirty="0" err="1" smtClean="0"/>
              <a:t>shpërblimi</a:t>
            </a:r>
            <a:r>
              <a:rPr lang="en-US" cap="none" dirty="0" smtClean="0"/>
              <a:t> </a:t>
            </a:r>
            <a:r>
              <a:rPr lang="en-US" cap="none" dirty="0" err="1" smtClean="0"/>
              <a:t>bazë</a:t>
            </a:r>
            <a:r>
              <a:rPr lang="en-US" cap="none" dirty="0" smtClean="0"/>
              <a:t> </a:t>
            </a:r>
            <a:r>
              <a:rPr lang="en-US" cap="none" dirty="0" err="1" smtClean="0"/>
              <a:t>dhe</a:t>
            </a:r>
            <a:r>
              <a:rPr lang="en-US" cap="none" dirty="0" smtClean="0"/>
              <a:t> </a:t>
            </a:r>
            <a:r>
              <a:rPr lang="en-US" cap="none" dirty="0" err="1" smtClean="0"/>
              <a:t>shpërblimi</a:t>
            </a:r>
            <a:r>
              <a:rPr lang="en-US" cap="none" dirty="0" smtClean="0"/>
              <a:t> </a:t>
            </a:r>
            <a:r>
              <a:rPr lang="en-US" cap="none" dirty="0" err="1" smtClean="0"/>
              <a:t>në</a:t>
            </a:r>
            <a:r>
              <a:rPr lang="en-US" cap="none" dirty="0" smtClean="0"/>
              <a:t> </a:t>
            </a:r>
            <a:r>
              <a:rPr lang="en-US" cap="none" dirty="0" err="1" smtClean="0"/>
              <a:t>bazë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fitimit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shoqërisë</a:t>
            </a:r>
            <a:r>
              <a:rPr lang="en-US" cap="none" dirty="0" smtClean="0"/>
              <a:t>) </a:t>
            </a:r>
            <a:r>
              <a:rPr lang="en-US" cap="none" dirty="0" err="1" smtClean="0"/>
              <a:t>dhe</a:t>
            </a:r>
            <a:r>
              <a:rPr lang="en-US" cap="none" dirty="0" smtClean="0"/>
              <a:t> </a:t>
            </a:r>
            <a:r>
              <a:rPr lang="en-US" b="1" cap="none" dirty="0" smtClean="0"/>
              <a:t>b). </a:t>
            </a:r>
            <a:r>
              <a:rPr lang="en-US" cap="none" dirty="0" err="1" smtClean="0"/>
              <a:t>administratori</a:t>
            </a:r>
            <a:r>
              <a:rPr lang="en-US" cap="none" dirty="0" smtClean="0"/>
              <a:t> duke </a:t>
            </a:r>
            <a:r>
              <a:rPr lang="en-US" cap="none" dirty="0" err="1" smtClean="0"/>
              <a:t>qënë</a:t>
            </a:r>
            <a:r>
              <a:rPr lang="en-US" cap="none" dirty="0" smtClean="0"/>
              <a:t> se </a:t>
            </a:r>
            <a:r>
              <a:rPr lang="en-US" cap="none" dirty="0" err="1" smtClean="0"/>
              <a:t>zgjidhet</a:t>
            </a:r>
            <a:r>
              <a:rPr lang="en-US" cap="none" dirty="0" smtClean="0"/>
              <a:t> </a:t>
            </a:r>
            <a:r>
              <a:rPr lang="en-US" cap="none" dirty="0" err="1" smtClean="0"/>
              <a:t>dhe</a:t>
            </a:r>
            <a:r>
              <a:rPr lang="en-US" cap="none" dirty="0" smtClean="0"/>
              <a:t> </a:t>
            </a:r>
            <a:r>
              <a:rPr lang="en-US" cap="none" dirty="0" err="1" smtClean="0"/>
              <a:t>shkarkohet</a:t>
            </a:r>
            <a:r>
              <a:rPr lang="en-US" cap="none" dirty="0" smtClean="0"/>
              <a:t> </a:t>
            </a:r>
            <a:r>
              <a:rPr lang="en-US" cap="none" dirty="0" err="1" smtClean="0"/>
              <a:t>nga</a:t>
            </a:r>
            <a:r>
              <a:rPr lang="en-US" cap="none" dirty="0" smtClean="0"/>
              <a:t> </a:t>
            </a:r>
            <a:r>
              <a:rPr lang="en-US" cap="none" dirty="0" err="1" smtClean="0"/>
              <a:t>asambleja</a:t>
            </a:r>
            <a:r>
              <a:rPr lang="en-US" cap="none" dirty="0" smtClean="0"/>
              <a:t> e </a:t>
            </a:r>
            <a:r>
              <a:rPr lang="en-US" cap="none" dirty="0" err="1" smtClean="0"/>
              <a:t>përgjithëshme</a:t>
            </a:r>
            <a:r>
              <a:rPr lang="en-US" cap="none" dirty="0" smtClean="0"/>
              <a:t>, </a:t>
            </a:r>
            <a:r>
              <a:rPr lang="en-US" cap="none" dirty="0" err="1" smtClean="0"/>
              <a:t>është</a:t>
            </a:r>
            <a:r>
              <a:rPr lang="en-US" cap="none" dirty="0" smtClean="0"/>
              <a:t> </a:t>
            </a:r>
            <a:r>
              <a:rPr lang="en-US" cap="none" dirty="0" err="1" smtClean="0"/>
              <a:t>kjo</a:t>
            </a:r>
            <a:r>
              <a:rPr lang="en-US" cap="none" dirty="0" smtClean="0"/>
              <a:t> e </a:t>
            </a:r>
            <a:r>
              <a:rPr lang="en-US" cap="none" dirty="0" err="1" smtClean="0"/>
              <a:t>fundit</a:t>
            </a:r>
            <a:r>
              <a:rPr lang="en-US" cap="none" dirty="0" smtClean="0"/>
              <a:t> </a:t>
            </a:r>
            <a:r>
              <a:rPr lang="en-US" cap="none" dirty="0" err="1" smtClean="0"/>
              <a:t>qe</a:t>
            </a:r>
            <a:r>
              <a:rPr lang="en-US" cap="none" dirty="0" smtClean="0"/>
              <a:t> </a:t>
            </a:r>
            <a:r>
              <a:rPr lang="en-US" cap="none" dirty="0" err="1" smtClean="0"/>
              <a:t>lidh</a:t>
            </a:r>
            <a:r>
              <a:rPr lang="en-US" cap="none" dirty="0" smtClean="0"/>
              <a:t> </a:t>
            </a:r>
            <a:r>
              <a:rPr lang="en-US" cap="none" dirty="0" err="1" smtClean="0"/>
              <a:t>marveshjen</a:t>
            </a:r>
            <a:r>
              <a:rPr lang="en-US" cap="none" dirty="0" smtClean="0"/>
              <a:t> </a:t>
            </a:r>
            <a:r>
              <a:rPr lang="en-US" cap="none" dirty="0" err="1" smtClean="0"/>
              <a:t>për</a:t>
            </a:r>
            <a:r>
              <a:rPr lang="en-US" cap="none" dirty="0" smtClean="0"/>
              <a:t>  </a:t>
            </a:r>
            <a:r>
              <a:rPr lang="en-US" cap="none" dirty="0" err="1" smtClean="0"/>
              <a:t>shpërblimin</a:t>
            </a:r>
            <a:r>
              <a:rPr lang="en-US" cap="none" dirty="0" smtClean="0"/>
              <a:t> </a:t>
            </a:r>
            <a:r>
              <a:rPr lang="en-US" cap="none" dirty="0" err="1" smtClean="0"/>
              <a:t>bazë</a:t>
            </a:r>
            <a:r>
              <a:rPr lang="en-US" cap="none" dirty="0" smtClean="0"/>
              <a:t> </a:t>
            </a:r>
            <a:r>
              <a:rPr lang="en-US" cap="none" dirty="0" err="1" smtClean="0"/>
              <a:t>dhe</a:t>
            </a:r>
            <a:r>
              <a:rPr lang="en-US" cap="none" dirty="0" smtClean="0"/>
              <a:t> </a:t>
            </a:r>
            <a:r>
              <a:rPr lang="en-US" cap="none" dirty="0" err="1" smtClean="0"/>
              <a:t>shtesat</a:t>
            </a:r>
            <a:r>
              <a:rPr lang="en-US" cap="none" dirty="0" smtClean="0"/>
              <a:t> </a:t>
            </a:r>
            <a:r>
              <a:rPr lang="en-US" cap="none" dirty="0" err="1" smtClean="0"/>
              <a:t>mbi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për</a:t>
            </a:r>
            <a:r>
              <a:rPr lang="en-US" cap="none" dirty="0" smtClean="0"/>
              <a:t> </a:t>
            </a:r>
            <a:r>
              <a:rPr lang="en-US" cap="none" dirty="0" err="1" smtClean="0"/>
              <a:t>shkak</a:t>
            </a:r>
            <a:r>
              <a:rPr lang="en-US" cap="none" dirty="0" smtClean="0"/>
              <a:t> </a:t>
            </a:r>
            <a:r>
              <a:rPr lang="en-US" cap="none" dirty="0" err="1" smtClean="0"/>
              <a:t>dhe</a:t>
            </a:r>
            <a:r>
              <a:rPr lang="en-US" cap="none" dirty="0" smtClean="0"/>
              <a:t> </a:t>
            </a:r>
            <a:r>
              <a:rPr lang="en-US" cap="none" dirty="0" err="1" smtClean="0"/>
              <a:t>në</a:t>
            </a:r>
            <a:r>
              <a:rPr lang="en-US" cap="none" dirty="0" smtClean="0"/>
              <a:t> </a:t>
            </a:r>
            <a:r>
              <a:rPr lang="en-US" cap="none" dirty="0" err="1" smtClean="0"/>
              <a:t>bazë</a:t>
            </a:r>
            <a:r>
              <a:rPr lang="en-US" cap="none" dirty="0" smtClean="0"/>
              <a:t> </a:t>
            </a:r>
            <a:r>
              <a:rPr lang="en-US" cap="none" dirty="0" err="1" smtClean="0"/>
              <a:t>te</a:t>
            </a:r>
            <a:r>
              <a:rPr lang="en-US" cap="none" dirty="0" smtClean="0"/>
              <a:t> </a:t>
            </a:r>
            <a:r>
              <a:rPr lang="en-US" cap="none" dirty="0" err="1" smtClean="0"/>
              <a:t>fitimit</a:t>
            </a:r>
            <a:r>
              <a:rPr lang="en-US" cap="none" dirty="0" smtClean="0"/>
              <a:t> </a:t>
            </a:r>
            <a:r>
              <a:rPr lang="en-US" cap="none" dirty="0" err="1" smtClean="0"/>
              <a:t>që</a:t>
            </a:r>
            <a:r>
              <a:rPr lang="en-US" cap="none" dirty="0" smtClean="0"/>
              <a:t> </a:t>
            </a:r>
            <a:r>
              <a:rPr lang="en-US" cap="none" dirty="0" err="1" smtClean="0"/>
              <a:t>realizon</a:t>
            </a:r>
            <a:r>
              <a:rPr lang="en-US" cap="none" dirty="0" smtClean="0"/>
              <a:t> </a:t>
            </a:r>
            <a:r>
              <a:rPr lang="en-US" cap="none" dirty="0" err="1" smtClean="0"/>
              <a:t>shoqëria</a:t>
            </a:r>
            <a:r>
              <a:rPr lang="en-US" cap="none" dirty="0" smtClean="0"/>
              <a:t>. </a:t>
            </a:r>
          </a:p>
          <a:p>
            <a:r>
              <a:rPr lang="en-US" cap="none" dirty="0" err="1" smtClean="0"/>
              <a:t>Në</a:t>
            </a:r>
            <a:r>
              <a:rPr lang="en-US" cap="none" dirty="0" smtClean="0"/>
              <a:t> </a:t>
            </a:r>
            <a:r>
              <a:rPr lang="en-US" cap="none" dirty="0" err="1" smtClean="0"/>
              <a:t>praktikë</a:t>
            </a:r>
            <a:r>
              <a:rPr lang="en-US" cap="none" dirty="0" smtClean="0"/>
              <a:t> </a:t>
            </a:r>
            <a:r>
              <a:rPr lang="en-US" cap="none" dirty="0" err="1" smtClean="0"/>
              <a:t>zakonisht</a:t>
            </a:r>
            <a:r>
              <a:rPr lang="en-US" cap="none" dirty="0" smtClean="0"/>
              <a:t> </a:t>
            </a:r>
            <a:r>
              <a:rPr lang="en-US" cap="none" dirty="0" err="1" smtClean="0"/>
              <a:t>ndeshim</a:t>
            </a:r>
            <a:r>
              <a:rPr lang="en-US" cap="none" dirty="0" smtClean="0"/>
              <a:t> </a:t>
            </a:r>
            <a:r>
              <a:rPr lang="en-US" cap="none" dirty="0" err="1" smtClean="0"/>
              <a:t>vetëm</a:t>
            </a:r>
            <a:r>
              <a:rPr lang="en-US" cap="none" dirty="0" smtClean="0"/>
              <a:t> </a:t>
            </a:r>
            <a:r>
              <a:rPr lang="en-US" cap="none" dirty="0" err="1" smtClean="0"/>
              <a:t>aktin</a:t>
            </a:r>
            <a:r>
              <a:rPr lang="en-US" cap="none" dirty="0" smtClean="0"/>
              <a:t> e </a:t>
            </a:r>
            <a:r>
              <a:rPr lang="en-US" cap="none" dirty="0" err="1" smtClean="0"/>
              <a:t>emerimit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administratorit</a:t>
            </a:r>
            <a:r>
              <a:rPr lang="en-US" cap="none" dirty="0" smtClean="0"/>
              <a:t> (</a:t>
            </a:r>
            <a:r>
              <a:rPr lang="en-US" cap="none" dirty="0" err="1" smtClean="0"/>
              <a:t>vendimi</a:t>
            </a:r>
            <a:r>
              <a:rPr lang="en-US" cap="none" dirty="0" smtClean="0"/>
              <a:t> </a:t>
            </a:r>
            <a:r>
              <a:rPr lang="en-US" cap="none" dirty="0" err="1" smtClean="0"/>
              <a:t>asambesë</a:t>
            </a:r>
            <a:r>
              <a:rPr lang="en-US" cap="none" dirty="0" smtClean="0"/>
              <a:t>) </a:t>
            </a:r>
            <a:r>
              <a:rPr lang="en-US" cap="none" dirty="0" err="1" smtClean="0"/>
              <a:t>dhe</a:t>
            </a:r>
            <a:r>
              <a:rPr lang="en-US" cap="none" dirty="0" smtClean="0"/>
              <a:t> </a:t>
            </a:r>
            <a:r>
              <a:rPr lang="en-US" cap="none" dirty="0" err="1" smtClean="0"/>
              <a:t>jo</a:t>
            </a:r>
            <a:r>
              <a:rPr lang="en-US" cap="none" dirty="0" smtClean="0"/>
              <a:t> </a:t>
            </a:r>
            <a:r>
              <a:rPr lang="en-US" cap="none" dirty="0" err="1" smtClean="0"/>
              <a:t>edhe</a:t>
            </a:r>
            <a:r>
              <a:rPr lang="en-US" cap="none" dirty="0" smtClean="0"/>
              <a:t> </a:t>
            </a:r>
            <a:r>
              <a:rPr lang="en-US" cap="none" dirty="0" err="1" smtClean="0"/>
              <a:t>përcaktimin</a:t>
            </a:r>
            <a:r>
              <a:rPr lang="en-US" cap="none" dirty="0" smtClean="0"/>
              <a:t> e </a:t>
            </a:r>
            <a:r>
              <a:rPr lang="en-US" cap="none" dirty="0" err="1" smtClean="0"/>
              <a:t>shpërblimi</a:t>
            </a:r>
            <a:r>
              <a:rPr lang="en-US" cap="none" dirty="0" smtClean="0"/>
              <a:t> </a:t>
            </a:r>
            <a:r>
              <a:rPr lang="en-US" cap="none" dirty="0" err="1" smtClean="0"/>
              <a:t>bazë</a:t>
            </a:r>
            <a:r>
              <a:rPr lang="en-US" cap="none" dirty="0" smtClean="0"/>
              <a:t> </a:t>
            </a:r>
            <a:r>
              <a:rPr lang="en-US" cap="none" dirty="0" err="1" smtClean="0"/>
              <a:t>dhe</a:t>
            </a:r>
            <a:r>
              <a:rPr lang="en-US" cap="none" dirty="0" smtClean="0"/>
              <a:t> </a:t>
            </a:r>
            <a:r>
              <a:rPr lang="en-US" cap="none" dirty="0" err="1" smtClean="0"/>
              <a:t>shpërbli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76773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err="1" smtClean="0"/>
              <a:t>Përfaqësimi</a:t>
            </a:r>
            <a:r>
              <a:rPr lang="en-GB" b="1" dirty="0" smtClean="0"/>
              <a:t> </a:t>
            </a:r>
            <a:r>
              <a:rPr lang="en-GB" b="1" dirty="0" err="1" smtClean="0"/>
              <a:t>i</a:t>
            </a:r>
            <a:r>
              <a:rPr lang="en-GB" b="1" dirty="0" smtClean="0"/>
              <a:t> </a:t>
            </a:r>
            <a:r>
              <a:rPr lang="en-GB" b="1" dirty="0" err="1" smtClean="0"/>
              <a:t>shoqërisë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GB" dirty="0"/>
          </a:p>
          <a:p>
            <a:r>
              <a:rPr lang="en-GB" dirty="0" err="1"/>
              <a:t>Parimi</a:t>
            </a:r>
            <a:r>
              <a:rPr lang="en-GB" dirty="0"/>
              <a:t> </a:t>
            </a:r>
            <a:r>
              <a:rPr lang="en-GB" dirty="0" err="1" smtClean="0"/>
              <a:t>është</a:t>
            </a:r>
            <a:r>
              <a:rPr lang="en-GB" dirty="0" smtClean="0"/>
              <a:t> </a:t>
            </a:r>
            <a:r>
              <a:rPr lang="en-GB" dirty="0"/>
              <a:t>se </a:t>
            </a:r>
            <a:r>
              <a:rPr lang="en-GB" dirty="0" err="1" smtClean="0"/>
              <a:t>administratori</a:t>
            </a:r>
            <a:r>
              <a:rPr lang="en-GB" dirty="0" smtClean="0"/>
              <a:t> </a:t>
            </a:r>
            <a:r>
              <a:rPr lang="en-GB" dirty="0"/>
              <a:t>e </a:t>
            </a:r>
            <a:r>
              <a:rPr lang="en-GB" dirty="0" err="1" smtClean="0"/>
              <a:t>përfaqëson</a:t>
            </a:r>
            <a:r>
              <a:rPr lang="en-GB" dirty="0" smtClean="0"/>
              <a:t> </a:t>
            </a:r>
            <a:r>
              <a:rPr lang="en-GB" dirty="0" err="1" smtClean="0"/>
              <a:t>shoqërinë</a:t>
            </a:r>
            <a:r>
              <a:rPr lang="en-GB" dirty="0" smtClean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mardhënie</a:t>
            </a:r>
            <a:r>
              <a:rPr lang="en-GB" dirty="0" smtClean="0"/>
              <a:t> </a:t>
            </a:r>
            <a:r>
              <a:rPr lang="en-GB" dirty="0"/>
              <a:t>me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tretët</a:t>
            </a:r>
            <a:r>
              <a:rPr lang="en-GB" dirty="0" smtClean="0"/>
              <a:t> </a:t>
            </a:r>
            <a:r>
              <a:rPr lang="en-GB" dirty="0" err="1"/>
              <a:t>dhe</a:t>
            </a:r>
            <a:r>
              <a:rPr lang="en-GB" dirty="0"/>
              <a:t> </a:t>
            </a:r>
            <a:r>
              <a:rPr lang="en-GB" dirty="0" err="1" smtClean="0"/>
              <a:t>veçanërisht</a:t>
            </a:r>
            <a:r>
              <a:rPr lang="en-GB" dirty="0" smtClean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çështjet</a:t>
            </a:r>
            <a:r>
              <a:rPr lang="en-GB" dirty="0" smtClean="0"/>
              <a:t> </a:t>
            </a:r>
            <a:r>
              <a:rPr lang="en-GB" dirty="0" err="1" smtClean="0"/>
              <a:t>gjyqësore</a:t>
            </a:r>
            <a:r>
              <a:rPr lang="en-GB" dirty="0"/>
              <a:t>.</a:t>
            </a:r>
          </a:p>
          <a:p>
            <a:r>
              <a:rPr lang="en-GB" dirty="0" smtClean="0"/>
              <a:t>LSTT </a:t>
            </a:r>
            <a:r>
              <a:rPr lang="en-GB" dirty="0" err="1"/>
              <a:t>parashikon</a:t>
            </a:r>
            <a:r>
              <a:rPr lang="en-GB" dirty="0"/>
              <a:t> </a:t>
            </a:r>
            <a:r>
              <a:rPr lang="en-GB" dirty="0" err="1"/>
              <a:t>kufizime</a:t>
            </a:r>
            <a:r>
              <a:rPr lang="en-GB" dirty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përfaqësim</a:t>
            </a:r>
            <a:r>
              <a:rPr lang="en-GB" dirty="0" smtClean="0"/>
              <a:t> </a:t>
            </a:r>
            <a:r>
              <a:rPr lang="en-GB" dirty="0"/>
              <a:t>me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tretët</a:t>
            </a:r>
            <a:r>
              <a:rPr lang="en-GB" dirty="0" smtClean="0"/>
              <a:t> </a:t>
            </a:r>
            <a:r>
              <a:rPr lang="en-GB" dirty="0" err="1" smtClean="0"/>
              <a:t>vetëm</a:t>
            </a:r>
            <a:r>
              <a:rPr lang="en-GB" dirty="0" smtClean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/>
              <a:t>raste</a:t>
            </a:r>
            <a:r>
              <a:rPr lang="en-GB" dirty="0"/>
              <a:t> </a:t>
            </a:r>
            <a:r>
              <a:rPr lang="en-GB" dirty="0" err="1" smtClean="0"/>
              <a:t>specifikisht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përcaktura</a:t>
            </a:r>
            <a:r>
              <a:rPr lang="en-GB" dirty="0"/>
              <a:t>. </a:t>
            </a:r>
            <a:endParaRPr lang="en-GB" dirty="0" smtClean="0"/>
          </a:p>
          <a:p>
            <a:r>
              <a:rPr lang="en-GB" dirty="0" err="1" smtClean="0"/>
              <a:t>Statuti</a:t>
            </a:r>
            <a:r>
              <a:rPr lang="en-GB" dirty="0" smtClean="0"/>
              <a:t> </a:t>
            </a:r>
            <a:r>
              <a:rPr lang="en-GB" dirty="0" err="1"/>
              <a:t>si</a:t>
            </a:r>
            <a:r>
              <a:rPr lang="en-GB" dirty="0"/>
              <a:t> </a:t>
            </a:r>
            <a:r>
              <a:rPr lang="en-GB" dirty="0" err="1"/>
              <a:t>rregull</a:t>
            </a:r>
            <a:r>
              <a:rPr lang="en-GB" dirty="0"/>
              <a:t> </a:t>
            </a:r>
            <a:r>
              <a:rPr lang="en-GB" dirty="0" err="1"/>
              <a:t>nuk</a:t>
            </a:r>
            <a:r>
              <a:rPr lang="en-GB" dirty="0"/>
              <a:t> </a:t>
            </a:r>
            <a:r>
              <a:rPr lang="en-GB" dirty="0" err="1"/>
              <a:t>mund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kufizojë</a:t>
            </a:r>
            <a:r>
              <a:rPr lang="en-GB" dirty="0" smtClean="0"/>
              <a:t> </a:t>
            </a:r>
            <a:r>
              <a:rPr lang="en-GB" dirty="0" err="1" smtClean="0"/>
              <a:t>përfaqësimin</a:t>
            </a:r>
            <a:r>
              <a:rPr lang="en-GB" dirty="0" smtClean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/>
              <a:t>raport</a:t>
            </a:r>
            <a:r>
              <a:rPr lang="en-GB" dirty="0"/>
              <a:t> me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tretët.Në</a:t>
            </a:r>
            <a:r>
              <a:rPr lang="en-GB" dirty="0" smtClean="0"/>
              <a:t> </a:t>
            </a:r>
            <a:r>
              <a:rPr lang="en-GB" dirty="0" err="1" smtClean="0"/>
              <a:t>rastë</a:t>
            </a:r>
            <a:r>
              <a:rPr lang="en-GB" dirty="0" smtClean="0"/>
              <a:t> </a:t>
            </a:r>
            <a:r>
              <a:rPr lang="en-GB" dirty="0"/>
              <a:t>se </a:t>
            </a:r>
            <a:r>
              <a:rPr lang="en-GB" dirty="0" err="1"/>
              <a:t>ai</a:t>
            </a:r>
            <a:r>
              <a:rPr lang="en-GB" dirty="0"/>
              <a:t> </a:t>
            </a:r>
            <a:r>
              <a:rPr lang="en-GB" dirty="0" err="1"/>
              <a:t>parashikon</a:t>
            </a:r>
            <a:r>
              <a:rPr lang="en-GB" dirty="0"/>
              <a:t> </a:t>
            </a:r>
            <a:r>
              <a:rPr lang="en-GB" dirty="0" err="1"/>
              <a:t>rregulla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/>
              <a:t>tilla</a:t>
            </a:r>
            <a:r>
              <a:rPr lang="en-GB" dirty="0"/>
              <a:t>, </a:t>
            </a:r>
            <a:r>
              <a:rPr lang="en-GB" dirty="0" err="1"/>
              <a:t>ato</a:t>
            </a:r>
            <a:r>
              <a:rPr lang="en-GB" dirty="0"/>
              <a:t> </a:t>
            </a:r>
            <a:r>
              <a:rPr lang="en-GB" dirty="0" err="1"/>
              <a:t>duhet</a:t>
            </a:r>
            <a:r>
              <a:rPr lang="en-GB" dirty="0"/>
              <a:t> </a:t>
            </a:r>
            <a:r>
              <a:rPr lang="en-GB" dirty="0" err="1" smtClean="0"/>
              <a:t>së</a:t>
            </a:r>
            <a:r>
              <a:rPr lang="en-GB" dirty="0" smtClean="0"/>
              <a:t> </a:t>
            </a:r>
            <a:r>
              <a:rPr lang="en-GB" dirty="0" err="1"/>
              <a:t>pari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jënë</a:t>
            </a:r>
            <a:r>
              <a:rPr lang="en-GB" dirty="0" smtClean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përputhje</a:t>
            </a:r>
            <a:r>
              <a:rPr lang="en-GB" dirty="0" smtClean="0"/>
              <a:t> </a:t>
            </a:r>
            <a:r>
              <a:rPr lang="en-GB" dirty="0"/>
              <a:t>me </a:t>
            </a:r>
            <a:r>
              <a:rPr lang="en-GB" dirty="0" err="1"/>
              <a:t>ligjin</a:t>
            </a:r>
            <a:r>
              <a:rPr lang="en-GB" dirty="0"/>
              <a:t> </a:t>
            </a:r>
            <a:r>
              <a:rPr lang="en-GB" dirty="0" err="1"/>
              <a:t>dhe</a:t>
            </a:r>
            <a:r>
              <a:rPr lang="en-GB" dirty="0"/>
              <a:t> </a:t>
            </a:r>
            <a:r>
              <a:rPr lang="en-GB" dirty="0" err="1" smtClean="0"/>
              <a:t>së</a:t>
            </a:r>
            <a:r>
              <a:rPr lang="en-GB" dirty="0" smtClean="0"/>
              <a:t> </a:t>
            </a:r>
            <a:r>
              <a:rPr lang="en-GB" dirty="0" err="1"/>
              <a:t>dyti</a:t>
            </a:r>
            <a:r>
              <a:rPr lang="en-GB" dirty="0"/>
              <a:t> </a:t>
            </a:r>
            <a:r>
              <a:rPr lang="en-GB" dirty="0" err="1"/>
              <a:t>duhet</a:t>
            </a:r>
            <a:r>
              <a:rPr lang="en-GB" dirty="0"/>
              <a:t> </a:t>
            </a:r>
            <a:r>
              <a:rPr lang="en-GB" dirty="0" err="1"/>
              <a:t>ti</a:t>
            </a:r>
            <a:r>
              <a:rPr lang="en-GB" dirty="0"/>
              <a:t> </a:t>
            </a:r>
            <a:r>
              <a:rPr lang="en-GB" dirty="0" err="1" smtClean="0"/>
              <a:t>bëhen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/>
              <a:t>ditura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tretëve</a:t>
            </a:r>
            <a:r>
              <a:rPr lang="en-GB" dirty="0"/>
              <a:t>. </a:t>
            </a:r>
          </a:p>
          <a:p>
            <a:r>
              <a:rPr lang="en-GB" dirty="0" err="1" smtClean="0"/>
              <a:t>Kufizimi</a:t>
            </a:r>
            <a:r>
              <a:rPr lang="en-GB" dirty="0" smtClean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kompetencave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/>
              <a:t>organit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/>
              <a:t>administrimit</a:t>
            </a:r>
            <a:r>
              <a:rPr lang="en-GB" dirty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/>
              <a:t>funksionin</a:t>
            </a:r>
            <a:r>
              <a:rPr lang="en-GB" dirty="0"/>
              <a:t> e </a:t>
            </a:r>
            <a:r>
              <a:rPr lang="en-GB" dirty="0" err="1" smtClean="0"/>
              <a:t>brëndëshëm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shoqërisë</a:t>
            </a:r>
            <a:r>
              <a:rPr lang="en-GB" dirty="0" smtClean="0"/>
              <a:t>, </a:t>
            </a:r>
            <a:r>
              <a:rPr lang="en-GB" dirty="0" err="1"/>
              <a:t>nuk</a:t>
            </a:r>
            <a:r>
              <a:rPr lang="en-GB" dirty="0"/>
              <a:t> </a:t>
            </a:r>
            <a:r>
              <a:rPr lang="en-GB" dirty="0" err="1" smtClean="0"/>
              <a:t>kanë</a:t>
            </a:r>
            <a:r>
              <a:rPr lang="en-GB" dirty="0" smtClean="0"/>
              <a:t> </a:t>
            </a:r>
            <a:r>
              <a:rPr lang="en-GB" dirty="0" err="1"/>
              <a:t>efekt</a:t>
            </a:r>
            <a:r>
              <a:rPr lang="en-GB" dirty="0"/>
              <a:t> </a:t>
            </a:r>
            <a:r>
              <a:rPr lang="en-GB" dirty="0" err="1"/>
              <a:t>si</a:t>
            </a:r>
            <a:r>
              <a:rPr lang="en-GB" dirty="0"/>
              <a:t> </a:t>
            </a:r>
            <a:r>
              <a:rPr lang="en-GB" dirty="0" err="1"/>
              <a:t>rregull</a:t>
            </a:r>
            <a:r>
              <a:rPr lang="en-GB" dirty="0"/>
              <a:t> </a:t>
            </a:r>
            <a:r>
              <a:rPr lang="en-GB" dirty="0" err="1"/>
              <a:t>ndaj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tretëve</a:t>
            </a:r>
            <a:r>
              <a:rPr lang="en-GB" dirty="0"/>
              <a:t>. </a:t>
            </a:r>
          </a:p>
          <a:p>
            <a:r>
              <a:rPr lang="en-GB" dirty="0" err="1"/>
              <a:t>Parimi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 smtClean="0"/>
              <a:t>mirëbesimit</a:t>
            </a:r>
            <a:r>
              <a:rPr lang="en-GB" dirty="0" smtClean="0"/>
              <a:t> </a:t>
            </a:r>
            <a:r>
              <a:rPr lang="en-GB" dirty="0" err="1"/>
              <a:t>dhe</a:t>
            </a:r>
            <a:r>
              <a:rPr lang="en-GB" dirty="0"/>
              <a:t> </a:t>
            </a:r>
            <a:r>
              <a:rPr lang="en-GB" dirty="0" err="1" smtClean="0"/>
              <a:t>keqëbesimit</a:t>
            </a:r>
            <a:r>
              <a:rPr lang="en-GB" dirty="0" smtClean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 smtClean="0"/>
              <a:t>së</a:t>
            </a:r>
            <a:r>
              <a:rPr lang="en-GB" dirty="0" smtClean="0"/>
              <a:t> </a:t>
            </a:r>
            <a:r>
              <a:rPr lang="en-GB" dirty="0" err="1"/>
              <a:t>drejtes</a:t>
            </a:r>
            <a:r>
              <a:rPr lang="en-GB" dirty="0"/>
              <a:t> </a:t>
            </a:r>
            <a:r>
              <a:rPr lang="en-GB" dirty="0" err="1"/>
              <a:t>civile</a:t>
            </a:r>
            <a:r>
              <a:rPr lang="en-GB" dirty="0"/>
              <a:t> </a:t>
            </a:r>
            <a:r>
              <a:rPr lang="en-GB" dirty="0" err="1"/>
              <a:t>gjen</a:t>
            </a:r>
            <a:r>
              <a:rPr lang="en-GB" dirty="0"/>
              <a:t> </a:t>
            </a:r>
            <a:r>
              <a:rPr lang="en-GB" dirty="0" err="1"/>
              <a:t>zbatim</a:t>
            </a:r>
            <a:r>
              <a:rPr lang="en-GB" dirty="0"/>
              <a:t> </a:t>
            </a:r>
            <a:r>
              <a:rPr lang="en-GB" dirty="0" err="1"/>
              <a:t>edhe</a:t>
            </a:r>
            <a:r>
              <a:rPr lang="en-GB" dirty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/>
              <a:t>institutin</a:t>
            </a:r>
            <a:r>
              <a:rPr lang="en-GB" dirty="0"/>
              <a:t> e </a:t>
            </a:r>
            <a:r>
              <a:rPr lang="en-GB" dirty="0" err="1" smtClean="0"/>
              <a:t>përfaqësimit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së</a:t>
            </a:r>
            <a:r>
              <a:rPr lang="en-GB" dirty="0" smtClean="0"/>
              <a:t> </a:t>
            </a:r>
            <a:r>
              <a:rPr lang="en-GB" dirty="0" err="1" smtClean="0"/>
              <a:t>drejtës</a:t>
            </a:r>
            <a:r>
              <a:rPr lang="en-GB" dirty="0" smtClean="0"/>
              <a:t> </a:t>
            </a:r>
            <a:r>
              <a:rPr lang="en-GB" dirty="0" err="1" smtClean="0"/>
              <a:t>tregtare</a:t>
            </a:r>
            <a:r>
              <a:rPr lang="en-GB" dirty="0" smtClean="0"/>
              <a:t> (</a:t>
            </a:r>
            <a:r>
              <a:rPr lang="en-GB" dirty="0" err="1" smtClean="0"/>
              <a:t>neni</a:t>
            </a:r>
            <a:r>
              <a:rPr lang="en-GB" dirty="0" smtClean="0"/>
              <a:t> 12).</a:t>
            </a:r>
            <a:endParaRPr lang="en-GB" b="1" dirty="0"/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149903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err="1" smtClean="0"/>
              <a:t>Mardhënia</a:t>
            </a:r>
            <a:r>
              <a:rPr lang="en-GB" b="1" dirty="0" smtClean="0"/>
              <a:t> e </a:t>
            </a:r>
            <a:r>
              <a:rPr lang="en-GB" b="1" dirty="0" err="1" smtClean="0"/>
              <a:t>përfaqësimit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cap="none" dirty="0" err="1" smtClean="0"/>
              <a:t>Shoqëria</a:t>
            </a:r>
            <a:r>
              <a:rPr lang="en-US" cap="none" dirty="0" smtClean="0"/>
              <a:t> </a:t>
            </a:r>
            <a:r>
              <a:rPr lang="en-US" cap="none" dirty="0" err="1" smtClean="0"/>
              <a:t>tregtare</a:t>
            </a:r>
            <a:r>
              <a:rPr lang="en-US" cap="none" dirty="0" smtClean="0"/>
              <a:t> duke </a:t>
            </a:r>
            <a:r>
              <a:rPr lang="en-US" cap="none" dirty="0" err="1" smtClean="0"/>
              <a:t>qënë</a:t>
            </a:r>
            <a:r>
              <a:rPr lang="en-US" cap="none" dirty="0" smtClean="0"/>
              <a:t> </a:t>
            </a:r>
            <a:r>
              <a:rPr lang="en-US" cap="none" dirty="0" err="1" smtClean="0"/>
              <a:t>një</a:t>
            </a:r>
            <a:r>
              <a:rPr lang="en-US" cap="none" dirty="0" smtClean="0"/>
              <a:t> </a:t>
            </a:r>
            <a:r>
              <a:rPr lang="en-US" cap="none" dirty="0" err="1" smtClean="0"/>
              <a:t>fiksion</a:t>
            </a:r>
            <a:r>
              <a:rPr lang="en-US" cap="none" dirty="0" smtClean="0"/>
              <a:t> </a:t>
            </a:r>
            <a:r>
              <a:rPr lang="en-US" cap="none" dirty="0" err="1" smtClean="0"/>
              <a:t>dhe</a:t>
            </a:r>
            <a:r>
              <a:rPr lang="en-US" cap="none" dirty="0" smtClean="0"/>
              <a:t> </a:t>
            </a:r>
            <a:r>
              <a:rPr lang="en-US" cap="none" dirty="0" err="1" smtClean="0"/>
              <a:t>në</a:t>
            </a:r>
            <a:r>
              <a:rPr lang="en-US" cap="none" dirty="0" smtClean="0"/>
              <a:t> </a:t>
            </a:r>
            <a:r>
              <a:rPr lang="en-US" cap="none" dirty="0" err="1" smtClean="0"/>
              <a:t>mardhënie</a:t>
            </a:r>
            <a:r>
              <a:rPr lang="en-US" cap="none" dirty="0" smtClean="0"/>
              <a:t> me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tretët</a:t>
            </a:r>
            <a:r>
              <a:rPr lang="en-US" cap="none" dirty="0" smtClean="0"/>
              <a:t> </a:t>
            </a:r>
            <a:r>
              <a:rPr lang="en-US" cap="none" dirty="0" err="1" smtClean="0"/>
              <a:t>përfaqësohet</a:t>
            </a:r>
            <a:r>
              <a:rPr lang="en-US" cap="none" dirty="0" smtClean="0"/>
              <a:t> </a:t>
            </a:r>
            <a:r>
              <a:rPr lang="en-US" cap="none" dirty="0" err="1" smtClean="0"/>
              <a:t>nga</a:t>
            </a:r>
            <a:r>
              <a:rPr lang="en-US" cap="none" dirty="0" smtClean="0"/>
              <a:t> </a:t>
            </a:r>
            <a:r>
              <a:rPr lang="en-US" cap="none" dirty="0" err="1" smtClean="0"/>
              <a:t>administratorët</a:t>
            </a:r>
            <a:r>
              <a:rPr lang="en-US" dirty="0"/>
              <a:t>.</a:t>
            </a:r>
            <a:r>
              <a:rPr lang="en-US" cap="none" dirty="0" smtClean="0"/>
              <a:t> </a:t>
            </a:r>
            <a:r>
              <a:rPr lang="en-US" dirty="0" err="1"/>
              <a:t>N</a:t>
            </a:r>
            <a:r>
              <a:rPr lang="en-US" cap="none" dirty="0" err="1" smtClean="0"/>
              <a:t>jë</a:t>
            </a:r>
            <a:r>
              <a:rPr lang="en-US" cap="none" dirty="0" smtClean="0"/>
              <a:t> </a:t>
            </a:r>
            <a:r>
              <a:rPr lang="en-US" cap="none" dirty="0" err="1" smtClean="0"/>
              <a:t>karakteriatikë</a:t>
            </a:r>
            <a:r>
              <a:rPr lang="en-US" cap="none" dirty="0" smtClean="0"/>
              <a:t> e </a:t>
            </a:r>
            <a:r>
              <a:rPr lang="en-US" cap="none" dirty="0" err="1" smtClean="0"/>
              <a:t>qënësishme</a:t>
            </a:r>
            <a:r>
              <a:rPr lang="en-US" cap="none" dirty="0" smtClean="0"/>
              <a:t> </a:t>
            </a:r>
            <a:r>
              <a:rPr lang="en-US" cap="none" dirty="0" err="1" smtClean="0"/>
              <a:t>kjo</a:t>
            </a:r>
            <a:r>
              <a:rPr lang="en-US" cap="none" dirty="0" smtClean="0"/>
              <a:t> </a:t>
            </a:r>
            <a:r>
              <a:rPr lang="en-US" cap="none" dirty="0" err="1" smtClean="0"/>
              <a:t>që</a:t>
            </a:r>
            <a:r>
              <a:rPr lang="en-US" cap="none" dirty="0" smtClean="0"/>
              <a:t> </a:t>
            </a:r>
            <a:r>
              <a:rPr lang="en-US" cap="none" dirty="0" err="1" smtClean="0"/>
              <a:t>tregon</a:t>
            </a:r>
            <a:r>
              <a:rPr lang="en-US" cap="none" dirty="0" smtClean="0"/>
              <a:t> </a:t>
            </a:r>
            <a:r>
              <a:rPr lang="en-US" cap="none" dirty="0" err="1" smtClean="0"/>
              <a:t>natyrën</a:t>
            </a:r>
            <a:r>
              <a:rPr lang="en-US" cap="none" dirty="0" smtClean="0"/>
              <a:t> e </a:t>
            </a:r>
            <a:r>
              <a:rPr lang="en-US" cap="none" dirty="0" err="1" smtClean="0"/>
              <a:t>veçantë</a:t>
            </a:r>
            <a:r>
              <a:rPr lang="en-US" cap="none" dirty="0" smtClean="0"/>
              <a:t> </a:t>
            </a:r>
            <a:r>
              <a:rPr lang="en-US" cap="none" dirty="0" err="1" smtClean="0"/>
              <a:t>që</a:t>
            </a:r>
            <a:r>
              <a:rPr lang="en-US" cap="none" dirty="0" smtClean="0"/>
              <a:t> </a:t>
            </a:r>
            <a:r>
              <a:rPr lang="en-US" cap="none" dirty="0" err="1" smtClean="0"/>
              <a:t>kanë</a:t>
            </a:r>
            <a:r>
              <a:rPr lang="en-US" cap="none" dirty="0" smtClean="0"/>
              <a:t> </a:t>
            </a:r>
            <a:r>
              <a:rPr lang="en-US" cap="none" dirty="0" err="1" smtClean="0"/>
              <a:t>mardhëniet</a:t>
            </a:r>
            <a:r>
              <a:rPr lang="en-US" cap="none" dirty="0" smtClean="0"/>
              <a:t> e </a:t>
            </a:r>
            <a:r>
              <a:rPr lang="en-US" cap="none" dirty="0" err="1" smtClean="0"/>
              <a:t>krijuara</a:t>
            </a:r>
            <a:r>
              <a:rPr lang="en-US" cap="none" dirty="0" smtClean="0"/>
              <a:t> midis </a:t>
            </a:r>
            <a:r>
              <a:rPr lang="en-US" cap="none" dirty="0" err="1" smtClean="0"/>
              <a:t>ketij</a:t>
            </a:r>
            <a:r>
              <a:rPr lang="en-US" cap="none" dirty="0" smtClean="0"/>
              <a:t> </a:t>
            </a:r>
            <a:r>
              <a:rPr lang="en-US" cap="none" dirty="0" err="1" smtClean="0"/>
              <a:t>organi</a:t>
            </a:r>
            <a:r>
              <a:rPr lang="en-US" cap="none" dirty="0" smtClean="0"/>
              <a:t> </a:t>
            </a:r>
            <a:r>
              <a:rPr lang="en-US" cap="none" dirty="0" err="1" smtClean="0"/>
              <a:t>administrimi</a:t>
            </a:r>
            <a:r>
              <a:rPr lang="en-US" cap="none" dirty="0" smtClean="0"/>
              <a:t> </a:t>
            </a:r>
            <a:r>
              <a:rPr lang="en-US" cap="none" dirty="0" err="1" smtClean="0"/>
              <a:t>dhe</a:t>
            </a:r>
            <a:r>
              <a:rPr lang="en-US" cap="none" dirty="0" smtClean="0"/>
              <a:t> </a:t>
            </a:r>
            <a:r>
              <a:rPr lang="en-US" cap="none" dirty="0" err="1" smtClean="0"/>
              <a:t>shoqërisë</a:t>
            </a:r>
            <a:r>
              <a:rPr lang="en-US" cap="none" dirty="0" smtClean="0"/>
              <a:t>.   </a:t>
            </a:r>
          </a:p>
          <a:p>
            <a:pPr lvl="0"/>
            <a:r>
              <a:rPr lang="en-US" cap="none" dirty="0" err="1" smtClean="0"/>
              <a:t>Rregullat</a:t>
            </a:r>
            <a:r>
              <a:rPr lang="en-US" cap="none" dirty="0" smtClean="0"/>
              <a:t> e </a:t>
            </a:r>
            <a:r>
              <a:rPr lang="en-US" cap="none" dirty="0" err="1" smtClean="0"/>
              <a:t>perfaqësimit</a:t>
            </a:r>
            <a:r>
              <a:rPr lang="en-US" cap="none" dirty="0" smtClean="0"/>
              <a:t> </a:t>
            </a:r>
            <a:r>
              <a:rPr lang="en-US" cap="none" dirty="0" err="1" smtClean="0"/>
              <a:t>te</a:t>
            </a:r>
            <a:r>
              <a:rPr lang="en-US" cap="none" dirty="0" smtClean="0"/>
              <a:t> </a:t>
            </a:r>
            <a:r>
              <a:rPr lang="en-US" cap="none" dirty="0" err="1" smtClean="0"/>
              <a:t>shoqërisë</a:t>
            </a:r>
            <a:r>
              <a:rPr lang="en-US" cap="none" dirty="0" smtClean="0"/>
              <a:t> </a:t>
            </a:r>
            <a:r>
              <a:rPr lang="en-US" cap="none" dirty="0" err="1" smtClean="0"/>
              <a:t>nga</a:t>
            </a:r>
            <a:r>
              <a:rPr lang="en-US" cap="none" dirty="0" smtClean="0"/>
              <a:t> </a:t>
            </a:r>
            <a:r>
              <a:rPr lang="en-US" cap="none" dirty="0" err="1" smtClean="0"/>
              <a:t>ana</a:t>
            </a:r>
            <a:r>
              <a:rPr lang="en-US" cap="none" dirty="0" smtClean="0"/>
              <a:t> e </a:t>
            </a:r>
            <a:r>
              <a:rPr lang="en-US" cap="none" dirty="0" err="1" smtClean="0"/>
              <a:t>administratorit</a:t>
            </a:r>
            <a:r>
              <a:rPr lang="en-US" cap="none" dirty="0" smtClean="0"/>
              <a:t> </a:t>
            </a:r>
            <a:r>
              <a:rPr lang="en-US" cap="none" dirty="0" err="1" smtClean="0"/>
              <a:t>janë</a:t>
            </a:r>
            <a:r>
              <a:rPr lang="en-US" cap="none" dirty="0" smtClean="0"/>
              <a:t> </a:t>
            </a:r>
            <a:r>
              <a:rPr lang="en-US" cap="none" dirty="0" err="1" smtClean="0"/>
              <a:t>karakteriatikë</a:t>
            </a:r>
            <a:r>
              <a:rPr lang="en-US" cap="none" dirty="0" smtClean="0"/>
              <a:t> e </a:t>
            </a:r>
            <a:r>
              <a:rPr lang="en-US" cap="none" dirty="0" err="1" smtClean="0"/>
              <a:t>qënësishme</a:t>
            </a:r>
            <a:r>
              <a:rPr lang="en-US" cap="none" dirty="0" smtClean="0"/>
              <a:t> e </a:t>
            </a:r>
            <a:r>
              <a:rPr lang="en-US" cap="none" dirty="0" err="1" smtClean="0"/>
              <a:t>mardhënieve</a:t>
            </a:r>
            <a:r>
              <a:rPr lang="en-US" cap="none" dirty="0" smtClean="0"/>
              <a:t> administrator - </a:t>
            </a:r>
            <a:r>
              <a:rPr lang="en-US" cap="none" dirty="0" err="1" smtClean="0"/>
              <a:t>shoqëri</a:t>
            </a:r>
            <a:r>
              <a:rPr lang="en-US" cap="none" dirty="0" smtClean="0"/>
              <a:t>. </a:t>
            </a:r>
            <a:r>
              <a:rPr lang="en-US" cap="none" dirty="0" err="1" smtClean="0"/>
              <a:t>Këtë</a:t>
            </a:r>
            <a:r>
              <a:rPr lang="en-US" cap="none" dirty="0" smtClean="0"/>
              <a:t> </a:t>
            </a:r>
            <a:r>
              <a:rPr lang="en-US" cap="none" dirty="0" err="1" smtClean="0"/>
              <a:t>rregull</a:t>
            </a:r>
            <a:r>
              <a:rPr lang="en-US" cap="none" dirty="0" smtClean="0"/>
              <a:t> </a:t>
            </a:r>
            <a:r>
              <a:rPr lang="en-US" cap="none" dirty="0" err="1" smtClean="0"/>
              <a:t>nuk</a:t>
            </a:r>
            <a:r>
              <a:rPr lang="en-US" cap="none" dirty="0" smtClean="0"/>
              <a:t> e </a:t>
            </a:r>
            <a:r>
              <a:rPr lang="en-US" cap="none" dirty="0" err="1" smtClean="0"/>
              <a:t>gjejmë</a:t>
            </a:r>
            <a:r>
              <a:rPr lang="en-US" cap="none" dirty="0" smtClean="0"/>
              <a:t> </a:t>
            </a:r>
            <a:r>
              <a:rPr lang="en-US" cap="none" dirty="0" err="1" smtClean="0"/>
              <a:t>në</a:t>
            </a:r>
            <a:r>
              <a:rPr lang="en-US" cap="none" dirty="0" smtClean="0"/>
              <a:t> </a:t>
            </a:r>
            <a:r>
              <a:rPr lang="en-US" cap="none" dirty="0" err="1" smtClean="0"/>
              <a:t>mardhëniet</a:t>
            </a:r>
            <a:r>
              <a:rPr lang="en-US" cap="none" dirty="0" smtClean="0"/>
              <a:t> e </a:t>
            </a:r>
            <a:r>
              <a:rPr lang="en-US" cap="none" dirty="0" err="1" smtClean="0"/>
              <a:t>punës</a:t>
            </a:r>
            <a:r>
              <a:rPr lang="en-US" cap="none" dirty="0" smtClean="0"/>
              <a:t>. </a:t>
            </a:r>
          </a:p>
          <a:p>
            <a:r>
              <a:rPr lang="en-US" cap="none" dirty="0" err="1" smtClean="0"/>
              <a:t>Sipas</a:t>
            </a:r>
            <a:r>
              <a:rPr lang="en-US" cap="none" dirty="0" smtClean="0"/>
              <a:t> </a:t>
            </a:r>
            <a:r>
              <a:rPr lang="en-US" cap="none" dirty="0" err="1" smtClean="0"/>
              <a:t>dispozitës</a:t>
            </a:r>
            <a:r>
              <a:rPr lang="en-US" cap="none" dirty="0" smtClean="0"/>
              <a:t> </a:t>
            </a:r>
            <a:r>
              <a:rPr lang="en-US" cap="none" dirty="0" err="1" smtClean="0"/>
              <a:t>në</a:t>
            </a:r>
            <a:r>
              <a:rPr lang="en-US" cap="none" dirty="0" smtClean="0"/>
              <a:t> </a:t>
            </a:r>
            <a:r>
              <a:rPr lang="en-US" cap="none" dirty="0" err="1" smtClean="0"/>
              <a:t>analizë</a:t>
            </a:r>
            <a:r>
              <a:rPr lang="en-US" cap="none" dirty="0" smtClean="0"/>
              <a:t> (</a:t>
            </a:r>
            <a:r>
              <a:rPr lang="en-US" cap="none" dirty="0" err="1" smtClean="0"/>
              <a:t>neni</a:t>
            </a:r>
            <a:r>
              <a:rPr lang="en-US" cap="none" dirty="0" smtClean="0"/>
              <a:t> 96 </a:t>
            </a:r>
            <a:r>
              <a:rPr lang="en-US" cap="none" dirty="0" err="1" smtClean="0"/>
              <a:t>dhe</a:t>
            </a:r>
            <a:r>
              <a:rPr lang="en-US" cap="none" dirty="0" smtClean="0"/>
              <a:t> 159), </a:t>
            </a:r>
            <a:r>
              <a:rPr lang="en-US" cap="none" dirty="0" err="1" smtClean="0"/>
              <a:t>tagrat</a:t>
            </a:r>
            <a:r>
              <a:rPr lang="en-US" cap="none" dirty="0" smtClean="0"/>
              <a:t> e </a:t>
            </a:r>
            <a:r>
              <a:rPr lang="en-US" cap="none" dirty="0" err="1" smtClean="0"/>
              <a:t>përfaqësimit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administratorëve</a:t>
            </a:r>
            <a:r>
              <a:rPr lang="en-US" cap="none" dirty="0" smtClean="0"/>
              <a:t> </a:t>
            </a:r>
            <a:r>
              <a:rPr lang="en-US" cap="none" dirty="0" err="1" smtClean="0"/>
              <a:t>i</a:t>
            </a:r>
            <a:r>
              <a:rPr lang="en-US" cap="none" dirty="0" smtClean="0"/>
              <a:t> </a:t>
            </a:r>
            <a:r>
              <a:rPr lang="en-US" cap="none" dirty="0" err="1" smtClean="0"/>
              <a:t>kundrejtohen</a:t>
            </a:r>
            <a:r>
              <a:rPr lang="en-US" cap="none" dirty="0" smtClean="0"/>
              <a:t> </a:t>
            </a:r>
            <a:r>
              <a:rPr lang="en-US" cap="none" dirty="0" err="1" smtClean="0"/>
              <a:t>palëve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treta</a:t>
            </a:r>
            <a:r>
              <a:rPr lang="en-US" cap="none" dirty="0" smtClean="0"/>
              <a:t>, </a:t>
            </a:r>
            <a:r>
              <a:rPr lang="en-US" cap="none" dirty="0" err="1" smtClean="0"/>
              <a:t>në</a:t>
            </a:r>
            <a:r>
              <a:rPr lang="en-US" cap="none" dirty="0" smtClean="0"/>
              <a:t> </a:t>
            </a:r>
            <a:r>
              <a:rPr lang="en-US" cap="none" dirty="0" err="1" smtClean="0"/>
              <a:t>përputhje</a:t>
            </a:r>
            <a:r>
              <a:rPr lang="en-US" cap="none" dirty="0" smtClean="0"/>
              <a:t> me </a:t>
            </a:r>
            <a:r>
              <a:rPr lang="en-US" cap="none" dirty="0" err="1" smtClean="0"/>
              <a:t>dispozitat</a:t>
            </a:r>
            <a:r>
              <a:rPr lang="en-US" cap="none" dirty="0" smtClean="0"/>
              <a:t> e </a:t>
            </a:r>
            <a:r>
              <a:rPr lang="en-US" cap="none" dirty="0" err="1" smtClean="0"/>
              <a:t>nenit</a:t>
            </a:r>
            <a:r>
              <a:rPr lang="en-US" cap="none" dirty="0" smtClean="0"/>
              <a:t> 12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këtij</a:t>
            </a:r>
            <a:r>
              <a:rPr lang="en-US" cap="none" dirty="0" smtClean="0"/>
              <a:t> </a:t>
            </a:r>
            <a:r>
              <a:rPr lang="en-US" cap="none" dirty="0" err="1" smtClean="0"/>
              <a:t>ligji</a:t>
            </a:r>
            <a:r>
              <a:rPr lang="en-US" cap="none" dirty="0" smtClean="0"/>
              <a:t>. </a:t>
            </a:r>
          </a:p>
          <a:p>
            <a:r>
              <a:rPr lang="en-US" cap="none" dirty="0" err="1" smtClean="0"/>
              <a:t>Neni</a:t>
            </a:r>
            <a:r>
              <a:rPr lang="en-US" cap="none" dirty="0" smtClean="0"/>
              <a:t> 12 </a:t>
            </a:r>
            <a:r>
              <a:rPr lang="en-US" cap="none" dirty="0" err="1" smtClean="0"/>
              <a:t>përcakton</a:t>
            </a:r>
            <a:r>
              <a:rPr lang="en-US" cap="none" dirty="0" smtClean="0"/>
              <a:t> </a:t>
            </a:r>
            <a:r>
              <a:rPr lang="en-US" cap="none" dirty="0" err="1" smtClean="0"/>
              <a:t>rregulla</a:t>
            </a:r>
            <a:r>
              <a:rPr lang="en-US" cap="none" dirty="0" smtClean="0"/>
              <a:t> </a:t>
            </a:r>
            <a:r>
              <a:rPr lang="en-US" cap="none" dirty="0" err="1" smtClean="0"/>
              <a:t>në</a:t>
            </a:r>
            <a:r>
              <a:rPr lang="en-US" cap="none" dirty="0" smtClean="0"/>
              <a:t> </a:t>
            </a:r>
            <a:r>
              <a:rPr lang="en-US" cap="none" dirty="0" err="1" smtClean="0"/>
              <a:t>lidhje</a:t>
            </a:r>
            <a:r>
              <a:rPr lang="en-US" cap="none" dirty="0" smtClean="0"/>
              <a:t> me </a:t>
            </a:r>
            <a:r>
              <a:rPr lang="en-US" cap="none" dirty="0" err="1" smtClean="0"/>
              <a:t>përfaqesimin</a:t>
            </a:r>
            <a:r>
              <a:rPr lang="en-US" cap="none" dirty="0" smtClean="0"/>
              <a:t> </a:t>
            </a:r>
            <a:r>
              <a:rPr lang="en-US" cap="none" dirty="0" err="1" smtClean="0"/>
              <a:t>dhe</a:t>
            </a:r>
            <a:r>
              <a:rPr lang="en-US" cap="none" dirty="0" smtClean="0"/>
              <a:t> </a:t>
            </a:r>
            <a:r>
              <a:rPr lang="en-US" cap="none" dirty="0" err="1" smtClean="0"/>
              <a:t>moskufizimit</a:t>
            </a:r>
            <a:r>
              <a:rPr lang="en-US" cap="none" dirty="0" smtClean="0"/>
              <a:t> </a:t>
            </a:r>
            <a:r>
              <a:rPr lang="en-US" cap="none" dirty="0" err="1" smtClean="0"/>
              <a:t>nga</a:t>
            </a:r>
            <a:r>
              <a:rPr lang="en-US" cap="none" dirty="0" smtClean="0"/>
              <a:t> </a:t>
            </a:r>
            <a:r>
              <a:rPr lang="en-US" cap="none" dirty="0" err="1" smtClean="0"/>
              <a:t>statuti</a:t>
            </a:r>
            <a:r>
              <a:rPr lang="en-US" cap="none" dirty="0" smtClean="0"/>
              <a:t> </a:t>
            </a:r>
            <a:r>
              <a:rPr lang="en-US" cap="none" dirty="0" err="1" smtClean="0"/>
              <a:t>apo</a:t>
            </a:r>
            <a:r>
              <a:rPr lang="en-US" cap="none" dirty="0" smtClean="0"/>
              <a:t> me </a:t>
            </a:r>
            <a:r>
              <a:rPr lang="en-US" cap="none" dirty="0" err="1" smtClean="0"/>
              <a:t>vendime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asamblese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tagrave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perfaqësimit</a:t>
            </a:r>
            <a:r>
              <a:rPr lang="en-US" cap="none" dirty="0" smtClean="0"/>
              <a:t> </a:t>
            </a:r>
            <a:r>
              <a:rPr lang="en-US" cap="none" dirty="0" err="1" smtClean="0"/>
              <a:t>që</a:t>
            </a:r>
            <a:r>
              <a:rPr lang="en-US" cap="none" dirty="0" smtClean="0"/>
              <a:t> </a:t>
            </a:r>
            <a:r>
              <a:rPr lang="en-US" cap="none" dirty="0" err="1" smtClean="0"/>
              <a:t>i</a:t>
            </a:r>
            <a:r>
              <a:rPr lang="en-US" cap="none" dirty="0" smtClean="0"/>
              <a:t> </a:t>
            </a:r>
            <a:r>
              <a:rPr lang="en-US" cap="none" dirty="0" err="1" smtClean="0"/>
              <a:t>janë</a:t>
            </a:r>
            <a:r>
              <a:rPr lang="en-US" cap="none" dirty="0" smtClean="0"/>
              <a:t> </a:t>
            </a:r>
            <a:r>
              <a:rPr lang="en-US" cap="none" dirty="0" err="1" smtClean="0"/>
              <a:t>dhënë</a:t>
            </a:r>
            <a:r>
              <a:rPr lang="en-US" cap="none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mënyrë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shprehur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cap="none" dirty="0" err="1" smtClean="0"/>
              <a:t>ligji</a:t>
            </a:r>
            <a:r>
              <a:rPr lang="en-US" cap="none" dirty="0" smtClean="0"/>
              <a:t>.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65336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b="1" dirty="0" err="1" smtClean="0"/>
              <a:t>Përfaqësimi</a:t>
            </a:r>
            <a:r>
              <a:rPr lang="en-GB" b="1" dirty="0" smtClean="0"/>
              <a:t> </a:t>
            </a:r>
            <a:r>
              <a:rPr lang="en-GB" b="1" dirty="0" err="1"/>
              <a:t>nga</a:t>
            </a:r>
            <a:r>
              <a:rPr lang="en-GB" b="1" dirty="0"/>
              <a:t> </a:t>
            </a:r>
            <a:r>
              <a:rPr lang="en-GB" b="1" dirty="0" err="1"/>
              <a:t>dy</a:t>
            </a:r>
            <a:r>
              <a:rPr lang="en-GB" b="1" dirty="0"/>
              <a:t> </a:t>
            </a:r>
            <a:r>
              <a:rPr lang="en-GB" b="1" dirty="0" err="1" smtClean="0"/>
              <a:t>osë</a:t>
            </a:r>
            <a:r>
              <a:rPr lang="en-GB" b="1" dirty="0" smtClean="0"/>
              <a:t> </a:t>
            </a:r>
            <a:r>
              <a:rPr lang="en-GB" b="1" dirty="0" err="1" smtClean="0"/>
              <a:t>më</a:t>
            </a:r>
            <a:r>
              <a:rPr lang="en-GB" b="1" dirty="0" smtClean="0"/>
              <a:t> </a:t>
            </a:r>
            <a:r>
              <a:rPr lang="en-GB" b="1" dirty="0" err="1" smtClean="0"/>
              <a:t>shumë</a:t>
            </a:r>
            <a:r>
              <a:rPr lang="en-GB" b="1" dirty="0" smtClean="0"/>
              <a:t> administrator</a:t>
            </a:r>
            <a:r>
              <a:rPr lang="en-GB" b="1" dirty="0"/>
              <a:t>.</a:t>
            </a:r>
            <a:br>
              <a:rPr lang="en-GB" b="1" dirty="0"/>
            </a:b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Lejohet</a:t>
            </a:r>
            <a:r>
              <a:rPr lang="en-GB" dirty="0" smtClean="0"/>
              <a:t> </a:t>
            </a:r>
            <a:r>
              <a:rPr lang="en-GB" dirty="0" err="1"/>
              <a:t>nga</a:t>
            </a:r>
            <a:r>
              <a:rPr lang="en-GB" dirty="0"/>
              <a:t> </a:t>
            </a:r>
            <a:r>
              <a:rPr lang="en-GB" dirty="0" err="1" smtClean="0"/>
              <a:t>ligji</a:t>
            </a:r>
            <a:r>
              <a:rPr lang="en-GB" dirty="0" smtClean="0"/>
              <a:t>, </a:t>
            </a:r>
            <a:r>
              <a:rPr lang="en-GB" dirty="0" err="1"/>
              <a:t>por</a:t>
            </a:r>
            <a:r>
              <a:rPr lang="en-GB" dirty="0"/>
              <a:t> </a:t>
            </a:r>
            <a:r>
              <a:rPr lang="en-GB" dirty="0" err="1"/>
              <a:t>statuti</a:t>
            </a:r>
            <a:r>
              <a:rPr lang="en-GB" dirty="0"/>
              <a:t> </a:t>
            </a:r>
            <a:r>
              <a:rPr lang="en-GB" dirty="0" err="1"/>
              <a:t>duhet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parashikojë</a:t>
            </a:r>
            <a:r>
              <a:rPr lang="en-GB" dirty="0" smtClean="0"/>
              <a:t> </a:t>
            </a:r>
            <a:r>
              <a:rPr lang="en-GB" dirty="0" err="1"/>
              <a:t>rregulla</a:t>
            </a:r>
            <a:r>
              <a:rPr lang="en-GB" dirty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/>
              <a:t>lidhje</a:t>
            </a:r>
            <a:r>
              <a:rPr lang="en-GB" dirty="0"/>
              <a:t> me </a:t>
            </a:r>
            <a:r>
              <a:rPr lang="en-GB" dirty="0" err="1" smtClean="0"/>
              <a:t>të</a:t>
            </a:r>
            <a:r>
              <a:rPr lang="en-GB" dirty="0" smtClean="0"/>
              <a:t>.</a:t>
            </a:r>
            <a:endParaRPr lang="en-GB" dirty="0"/>
          </a:p>
          <a:p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tretët</a:t>
            </a:r>
            <a:r>
              <a:rPr lang="en-GB" dirty="0" smtClean="0"/>
              <a:t> </a:t>
            </a:r>
            <a:r>
              <a:rPr lang="en-GB" dirty="0" err="1"/>
              <a:t>vihen</a:t>
            </a:r>
            <a:r>
              <a:rPr lang="en-GB" dirty="0"/>
              <a:t> </a:t>
            </a:r>
            <a:r>
              <a:rPr lang="en-GB" dirty="0" err="1" smtClean="0"/>
              <a:t>më</a:t>
            </a:r>
            <a:r>
              <a:rPr lang="en-GB" dirty="0" smtClean="0"/>
              <a:t> </a:t>
            </a:r>
            <a:r>
              <a:rPr lang="en-GB" dirty="0" err="1"/>
              <a:t>dijeni</a:t>
            </a:r>
            <a:r>
              <a:rPr lang="en-GB" dirty="0"/>
              <a:t> </a:t>
            </a:r>
            <a:r>
              <a:rPr lang="en-GB" dirty="0" err="1" smtClean="0"/>
              <a:t>për</a:t>
            </a:r>
            <a:r>
              <a:rPr lang="en-GB" dirty="0" smtClean="0"/>
              <a:t> </a:t>
            </a:r>
            <a:r>
              <a:rPr lang="en-GB" dirty="0" err="1"/>
              <a:t>shkak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publikimit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/>
              <a:t>ndryshimit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/>
              <a:t>kompetencave</a:t>
            </a:r>
            <a:r>
              <a:rPr lang="en-GB" dirty="0"/>
              <a:t>  </a:t>
            </a:r>
            <a:r>
              <a:rPr lang="en-GB" dirty="0" err="1" smtClean="0"/>
              <a:t>nëpërmjet</a:t>
            </a:r>
            <a:r>
              <a:rPr lang="en-GB" dirty="0" smtClean="0"/>
              <a:t> </a:t>
            </a:r>
            <a:r>
              <a:rPr lang="en-GB" dirty="0" err="1"/>
              <a:t>publikimit</a:t>
            </a:r>
            <a:r>
              <a:rPr lang="en-GB" dirty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/>
              <a:t>QKB,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kundërt</a:t>
            </a:r>
            <a:r>
              <a:rPr lang="en-GB" dirty="0" smtClean="0"/>
              <a:t> </a:t>
            </a:r>
            <a:r>
              <a:rPr lang="en-GB" dirty="0" err="1"/>
              <a:t>ato</a:t>
            </a:r>
            <a:r>
              <a:rPr lang="en-GB" dirty="0"/>
              <a:t> </a:t>
            </a:r>
            <a:r>
              <a:rPr lang="en-GB" dirty="0" err="1"/>
              <a:t>mund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kundërshtohen</a:t>
            </a:r>
            <a:r>
              <a:rPr lang="en-GB" dirty="0" smtClean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çdo</a:t>
            </a:r>
            <a:r>
              <a:rPr lang="en-GB" dirty="0" smtClean="0"/>
              <a:t> </a:t>
            </a:r>
            <a:r>
              <a:rPr lang="en-GB" dirty="0" err="1"/>
              <a:t>rast</a:t>
            </a:r>
            <a:r>
              <a:rPr lang="en-GB" dirty="0"/>
              <a:t>.</a:t>
            </a:r>
          </a:p>
          <a:p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/>
              <a:t>raste</a:t>
            </a:r>
            <a:r>
              <a:rPr lang="en-GB" dirty="0"/>
              <a:t> se </a:t>
            </a:r>
            <a:r>
              <a:rPr lang="en-GB" dirty="0" err="1"/>
              <a:t>statutit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 smtClean="0"/>
              <a:t>mungojnë</a:t>
            </a:r>
            <a:r>
              <a:rPr lang="en-GB" dirty="0" smtClean="0"/>
              <a:t> </a:t>
            </a:r>
            <a:r>
              <a:rPr lang="en-GB" dirty="0" err="1" smtClean="0"/>
              <a:t>këto</a:t>
            </a:r>
            <a:r>
              <a:rPr lang="en-GB" dirty="0" smtClean="0"/>
              <a:t> </a:t>
            </a:r>
            <a:r>
              <a:rPr lang="en-GB" dirty="0" err="1"/>
              <a:t>kompetnca</a:t>
            </a:r>
            <a:r>
              <a:rPr lang="en-GB" dirty="0"/>
              <a:t> 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/>
              <a:t>lidhje</a:t>
            </a:r>
            <a:r>
              <a:rPr lang="en-GB" dirty="0"/>
              <a:t> </a:t>
            </a:r>
            <a:r>
              <a:rPr lang="en-GB" dirty="0" smtClean="0"/>
              <a:t>me </a:t>
            </a:r>
            <a:r>
              <a:rPr lang="en-GB" dirty="0" err="1" smtClean="0"/>
              <a:t>përfaqësimin</a:t>
            </a:r>
            <a:r>
              <a:rPr lang="en-GB" dirty="0"/>
              <a:t>, </a:t>
            </a:r>
            <a:r>
              <a:rPr lang="en-GB" dirty="0" err="1" smtClean="0"/>
              <a:t>administratorët</a:t>
            </a:r>
            <a:r>
              <a:rPr lang="en-GB" dirty="0" smtClean="0"/>
              <a:t> </a:t>
            </a:r>
            <a:r>
              <a:rPr lang="en-GB" dirty="0" err="1" smtClean="0"/>
              <a:t>janë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/>
              <a:t>detyruar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veprojnë</a:t>
            </a:r>
            <a:r>
              <a:rPr lang="en-GB" dirty="0" smtClean="0"/>
              <a:t> </a:t>
            </a:r>
            <a:r>
              <a:rPr lang="en-GB" dirty="0" err="1" smtClean="0"/>
              <a:t>së</a:t>
            </a:r>
            <a:r>
              <a:rPr lang="en-GB" dirty="0" smtClean="0"/>
              <a:t> </a:t>
            </a:r>
            <a:r>
              <a:rPr lang="en-GB" dirty="0" err="1" smtClean="0"/>
              <a:t>bashku</a:t>
            </a:r>
            <a:r>
              <a:rPr lang="en-GB" dirty="0"/>
              <a:t> </a:t>
            </a:r>
            <a:r>
              <a:rPr lang="en-GB" dirty="0" smtClean="0"/>
              <a:t>(</a:t>
            </a:r>
            <a:r>
              <a:rPr lang="en-GB" dirty="0" err="1" smtClean="0"/>
              <a:t>nent</a:t>
            </a:r>
            <a:r>
              <a:rPr lang="en-GB" dirty="0" smtClean="0"/>
              <a:t> 96 </a:t>
            </a:r>
            <a:r>
              <a:rPr lang="en-GB" dirty="0" err="1" smtClean="0"/>
              <a:t>dhe</a:t>
            </a:r>
            <a:r>
              <a:rPr lang="en-GB" dirty="0" smtClean="0"/>
              <a:t> 159).</a:t>
            </a:r>
            <a:endParaRPr lang="en-GB" b="1" dirty="0"/>
          </a:p>
          <a:p>
            <a:pPr marL="0" indent="0">
              <a:buNone/>
            </a:pP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96023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err="1"/>
              <a:t>Kufizimi</a:t>
            </a:r>
            <a:r>
              <a:rPr lang="en-GB" b="1" dirty="0"/>
              <a:t> </a:t>
            </a:r>
            <a:r>
              <a:rPr lang="en-GB" b="1" dirty="0" err="1" smtClean="0"/>
              <a:t>në</a:t>
            </a:r>
            <a:r>
              <a:rPr lang="en-GB" b="1" dirty="0" smtClean="0"/>
              <a:t> </a:t>
            </a:r>
            <a:r>
              <a:rPr lang="en-GB" b="1" dirty="0" err="1" smtClean="0"/>
              <a:t>mardhëniet</a:t>
            </a:r>
            <a:r>
              <a:rPr lang="en-GB" b="1" dirty="0" smtClean="0"/>
              <a:t> </a:t>
            </a:r>
            <a:r>
              <a:rPr lang="en-GB" b="1" dirty="0"/>
              <a:t>e </a:t>
            </a:r>
            <a:r>
              <a:rPr lang="en-GB" b="1" dirty="0" err="1" smtClean="0"/>
              <a:t>brëndëshme</a:t>
            </a:r>
            <a:r>
              <a:rPr lang="en-GB" dirty="0"/>
              <a:t>.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 smtClean="0"/>
              <a:t>Kufizimi</a:t>
            </a:r>
            <a:r>
              <a:rPr lang="en-GB" dirty="0" smtClean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kompetencave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/>
              <a:t>administratorit</a:t>
            </a:r>
            <a:r>
              <a:rPr lang="en-GB" dirty="0"/>
              <a:t> </a:t>
            </a:r>
            <a:r>
              <a:rPr lang="en-GB" dirty="0" err="1"/>
              <a:t>rjedh</a:t>
            </a:r>
            <a:r>
              <a:rPr lang="en-GB" dirty="0"/>
              <a:t> </a:t>
            </a:r>
            <a:r>
              <a:rPr lang="en-GB" dirty="0" err="1"/>
              <a:t>nga</a:t>
            </a:r>
            <a:r>
              <a:rPr lang="en-GB" dirty="0"/>
              <a:t> : a) </a:t>
            </a:r>
            <a:r>
              <a:rPr lang="en-GB" dirty="0" err="1"/>
              <a:t>d</a:t>
            </a:r>
            <a:r>
              <a:rPr lang="en-GB" dirty="0" err="1" smtClean="0"/>
              <a:t>ispozitat</a:t>
            </a:r>
            <a:r>
              <a:rPr lang="en-GB" dirty="0" smtClean="0"/>
              <a:t> </a:t>
            </a:r>
            <a:r>
              <a:rPr lang="en-GB" dirty="0"/>
              <a:t>e </a:t>
            </a:r>
            <a:r>
              <a:rPr lang="en-GB" dirty="0" err="1"/>
              <a:t>statutit</a:t>
            </a:r>
            <a:r>
              <a:rPr lang="en-GB" dirty="0"/>
              <a:t>; b) </a:t>
            </a:r>
            <a:r>
              <a:rPr lang="en-GB" dirty="0" err="1"/>
              <a:t>nga</a:t>
            </a:r>
            <a:r>
              <a:rPr lang="en-GB" dirty="0"/>
              <a:t> </a:t>
            </a:r>
            <a:r>
              <a:rPr lang="en-GB" dirty="0" err="1"/>
              <a:t>vendimet</a:t>
            </a:r>
            <a:r>
              <a:rPr lang="en-GB" dirty="0"/>
              <a:t> e </a:t>
            </a:r>
            <a:r>
              <a:rPr lang="en-GB" dirty="0" err="1" smtClean="0"/>
              <a:t>asamblesë</a:t>
            </a:r>
            <a:r>
              <a:rPr lang="en-GB" dirty="0" smtClean="0"/>
              <a:t> </a:t>
            </a:r>
            <a:r>
              <a:rPr lang="en-GB" dirty="0"/>
              <a:t>; c) </a:t>
            </a:r>
            <a:r>
              <a:rPr lang="en-GB" dirty="0" err="1"/>
              <a:t>n</a:t>
            </a:r>
            <a:r>
              <a:rPr lang="en-GB" dirty="0" err="1" smtClean="0"/>
              <a:t>ga</a:t>
            </a:r>
            <a:r>
              <a:rPr lang="en-GB" dirty="0" smtClean="0"/>
              <a:t> </a:t>
            </a:r>
            <a:r>
              <a:rPr lang="en-GB" dirty="0" err="1"/>
              <a:t>kontrata</a:t>
            </a:r>
            <a:r>
              <a:rPr lang="en-GB" dirty="0"/>
              <a:t> e </a:t>
            </a:r>
            <a:r>
              <a:rPr lang="en-GB" dirty="0" err="1" smtClean="0"/>
              <a:t>shërbimit</a:t>
            </a:r>
            <a:r>
              <a:rPr lang="en-GB" dirty="0" smtClean="0"/>
              <a:t> </a:t>
            </a:r>
            <a:r>
              <a:rPr lang="en-GB" dirty="0" err="1" smtClean="0"/>
              <a:t>që</a:t>
            </a:r>
            <a:r>
              <a:rPr lang="en-GB" dirty="0" smtClean="0"/>
              <a:t> </a:t>
            </a:r>
            <a:r>
              <a:rPr lang="en-GB" dirty="0" err="1"/>
              <a:t>ai</a:t>
            </a:r>
            <a:r>
              <a:rPr lang="en-GB" dirty="0"/>
              <a:t> </a:t>
            </a:r>
            <a:r>
              <a:rPr lang="en-GB" dirty="0" err="1"/>
              <a:t>lidh</a:t>
            </a:r>
            <a:r>
              <a:rPr lang="en-GB" dirty="0"/>
              <a:t> me </a:t>
            </a:r>
            <a:r>
              <a:rPr lang="en-GB" dirty="0" err="1" smtClean="0"/>
              <a:t>shoqërinë</a:t>
            </a:r>
            <a:r>
              <a:rPr lang="en-GB" dirty="0" smtClean="0"/>
              <a:t>: </a:t>
            </a:r>
            <a:r>
              <a:rPr lang="en-GB" dirty="0" err="1"/>
              <a:t>ose</a:t>
            </a:r>
            <a:r>
              <a:rPr lang="en-GB" dirty="0"/>
              <a:t> d) </a:t>
            </a:r>
            <a:r>
              <a:rPr lang="en-GB" dirty="0" err="1" smtClean="0"/>
              <a:t>nga</a:t>
            </a:r>
            <a:r>
              <a:rPr lang="en-GB" dirty="0" smtClean="0"/>
              <a:t> </a:t>
            </a:r>
            <a:r>
              <a:rPr lang="en-GB" dirty="0" err="1"/>
              <a:t>rregullat</a:t>
            </a:r>
            <a:r>
              <a:rPr lang="en-GB" dirty="0"/>
              <a:t> e </a:t>
            </a:r>
            <a:r>
              <a:rPr lang="en-GB" dirty="0" err="1"/>
              <a:t>parashikuara</a:t>
            </a:r>
            <a:r>
              <a:rPr lang="en-GB" dirty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manualet</a:t>
            </a:r>
            <a:r>
              <a:rPr lang="en-GB" dirty="0" smtClean="0"/>
              <a:t>/</a:t>
            </a:r>
            <a:r>
              <a:rPr lang="en-GB" dirty="0" err="1" smtClean="0"/>
              <a:t>rregulloret</a:t>
            </a:r>
            <a:r>
              <a:rPr lang="en-GB" dirty="0" smtClean="0"/>
              <a:t> </a:t>
            </a:r>
            <a:r>
              <a:rPr lang="en-GB" dirty="0"/>
              <a:t>e </a:t>
            </a:r>
            <a:r>
              <a:rPr lang="en-GB" dirty="0" err="1" smtClean="0"/>
              <a:t>brendëshme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shoqërisë</a:t>
            </a:r>
            <a:r>
              <a:rPr lang="en-GB" dirty="0" smtClean="0"/>
              <a:t>.</a:t>
            </a:r>
            <a:r>
              <a:rPr lang="en-GB" dirty="0"/>
              <a:t> </a:t>
            </a:r>
          </a:p>
          <a:p>
            <a:r>
              <a:rPr lang="en-GB" b="1" dirty="0" err="1"/>
              <a:t>Kujdes</a:t>
            </a:r>
            <a:r>
              <a:rPr lang="en-GB" b="1" dirty="0"/>
              <a:t> </a:t>
            </a:r>
            <a:r>
              <a:rPr lang="en-GB" b="1" dirty="0" smtClean="0"/>
              <a:t>: </a:t>
            </a:r>
            <a:r>
              <a:rPr lang="en-GB" dirty="0" err="1"/>
              <a:t>S</a:t>
            </a:r>
            <a:r>
              <a:rPr lang="en-GB" dirty="0" err="1" smtClean="0"/>
              <a:t>ipas</a:t>
            </a:r>
            <a:r>
              <a:rPr lang="en-GB" dirty="0" smtClean="0"/>
              <a:t> </a:t>
            </a:r>
            <a:r>
              <a:rPr lang="en-GB" dirty="0" err="1"/>
              <a:t>rastit</a:t>
            </a:r>
            <a:r>
              <a:rPr lang="en-GB" dirty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shoqëritë</a:t>
            </a:r>
            <a:r>
              <a:rPr lang="en-GB" dirty="0" smtClean="0"/>
              <a:t> </a:t>
            </a:r>
            <a:r>
              <a:rPr lang="en-GB" dirty="0"/>
              <a:t>e </a:t>
            </a:r>
            <a:r>
              <a:rPr lang="en-GB" dirty="0" err="1"/>
              <a:t>kapitalit</a:t>
            </a:r>
            <a:r>
              <a:rPr lang="en-GB" dirty="0"/>
              <a:t> </a:t>
            </a:r>
            <a:r>
              <a:rPr lang="en-GB" dirty="0" err="1"/>
              <a:t>veprimi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organit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administrimit</a:t>
            </a:r>
            <a:r>
              <a:rPr lang="en-GB" dirty="0" smtClean="0"/>
              <a:t> </a:t>
            </a:r>
            <a:r>
              <a:rPr lang="en-GB" dirty="0" err="1" smtClean="0"/>
              <a:t>është</a:t>
            </a:r>
            <a:r>
              <a:rPr lang="en-GB" dirty="0" smtClean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/>
              <a:t>ç</a:t>
            </a:r>
            <a:r>
              <a:rPr lang="en-GB" dirty="0" err="1" smtClean="0"/>
              <a:t>do</a:t>
            </a:r>
            <a:r>
              <a:rPr lang="en-GB" dirty="0" smtClean="0"/>
              <a:t> </a:t>
            </a:r>
            <a:r>
              <a:rPr lang="en-GB" dirty="0" err="1" smtClean="0"/>
              <a:t>kohë</a:t>
            </a:r>
            <a:r>
              <a:rPr lang="en-GB" dirty="0" smtClean="0"/>
              <a:t> </a:t>
            </a:r>
            <a:r>
              <a:rPr lang="en-GB" dirty="0" err="1"/>
              <a:t>subjekt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kufizimit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kompetencave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/>
              <a:t>tij</a:t>
            </a:r>
            <a:r>
              <a:rPr lang="en-GB" dirty="0"/>
              <a:t> </a:t>
            </a:r>
            <a:r>
              <a:rPr lang="en-GB" dirty="0" err="1"/>
              <a:t>nga</a:t>
            </a:r>
            <a:r>
              <a:rPr lang="en-GB" dirty="0"/>
              <a:t> </a:t>
            </a:r>
            <a:r>
              <a:rPr lang="en-GB" dirty="0" err="1"/>
              <a:t>ç</a:t>
            </a:r>
            <a:r>
              <a:rPr lang="en-GB" dirty="0" err="1" smtClean="0"/>
              <a:t>do</a:t>
            </a:r>
            <a:r>
              <a:rPr lang="en-GB" dirty="0" smtClean="0"/>
              <a:t> </a:t>
            </a:r>
            <a:r>
              <a:rPr lang="en-GB" dirty="0" err="1"/>
              <a:t>vendim</a:t>
            </a:r>
            <a:r>
              <a:rPr lang="en-GB" dirty="0"/>
              <a:t> i</a:t>
            </a:r>
            <a:r>
              <a:rPr lang="en-GB" dirty="0" smtClean="0"/>
              <a:t> </a:t>
            </a:r>
            <a:r>
              <a:rPr lang="en-GB" dirty="0" err="1" smtClean="0"/>
              <a:t>organit</a:t>
            </a:r>
            <a:r>
              <a:rPr lang="en-GB" dirty="0" smtClean="0"/>
              <a:t> </a:t>
            </a:r>
            <a:r>
              <a:rPr lang="en-GB" dirty="0" err="1" smtClean="0"/>
              <a:t>kompetent</a:t>
            </a:r>
            <a:r>
              <a:rPr lang="en-GB" dirty="0" smtClean="0"/>
              <a:t> </a:t>
            </a:r>
            <a:r>
              <a:rPr lang="en-GB" dirty="0"/>
              <a:t>( </a:t>
            </a:r>
            <a:r>
              <a:rPr lang="en-GB" i="1" dirty="0"/>
              <a:t>ad hoc instructions</a:t>
            </a:r>
            <a:r>
              <a:rPr lang="en-GB" dirty="0"/>
              <a:t>).</a:t>
            </a:r>
          </a:p>
          <a:p>
            <a:r>
              <a:rPr lang="en-GB" dirty="0" err="1" smtClean="0"/>
              <a:t>Gjykata</a:t>
            </a:r>
            <a:r>
              <a:rPr lang="en-GB" dirty="0" smtClean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rastë</a:t>
            </a:r>
            <a:r>
              <a:rPr lang="en-GB" dirty="0" smtClean="0"/>
              <a:t> </a:t>
            </a:r>
            <a:r>
              <a:rPr lang="en-GB" dirty="0" err="1" smtClean="0"/>
              <a:t>konflikti</a:t>
            </a:r>
            <a:r>
              <a:rPr lang="en-GB" dirty="0" smtClean="0"/>
              <a:t> </a:t>
            </a:r>
            <a:r>
              <a:rPr lang="en-GB" dirty="0" err="1" smtClean="0"/>
              <a:t>duhet</a:t>
            </a:r>
            <a:r>
              <a:rPr lang="en-GB" dirty="0" smtClean="0"/>
              <a:t> ta </a:t>
            </a:r>
            <a:r>
              <a:rPr lang="en-GB" dirty="0" err="1" smtClean="0"/>
              <a:t>hetojë</a:t>
            </a:r>
            <a:r>
              <a:rPr lang="en-GB" dirty="0" smtClean="0"/>
              <a:t> </a:t>
            </a:r>
            <a:r>
              <a:rPr lang="en-GB" dirty="0" err="1" smtClean="0"/>
              <a:t>rast</a:t>
            </a:r>
            <a:r>
              <a:rPr lang="en-GB" dirty="0" smtClean="0"/>
              <a:t> pas </a:t>
            </a:r>
            <a:r>
              <a:rPr lang="en-GB" dirty="0" err="1" smtClean="0"/>
              <a:t>rast</a:t>
            </a:r>
            <a:r>
              <a:rPr lang="en-GB" dirty="0" smtClean="0"/>
              <a:t>, </a:t>
            </a:r>
            <a:r>
              <a:rPr lang="en-GB" dirty="0" err="1" smtClean="0"/>
              <a:t>pasi</a:t>
            </a:r>
            <a:r>
              <a:rPr lang="en-GB" dirty="0" smtClean="0"/>
              <a:t> </a:t>
            </a:r>
            <a:r>
              <a:rPr lang="en-GB" dirty="0" err="1"/>
              <a:t>n</a:t>
            </a:r>
            <a:r>
              <a:rPr lang="en-GB" dirty="0" err="1" smtClean="0"/>
              <a:t>ë</a:t>
            </a:r>
            <a:r>
              <a:rPr lang="en-GB" dirty="0" smtClean="0"/>
              <a:t> </a:t>
            </a:r>
            <a:r>
              <a:rPr lang="en-GB" dirty="0" err="1"/>
              <a:t>ç</a:t>
            </a:r>
            <a:r>
              <a:rPr lang="en-GB" dirty="0" err="1" smtClean="0"/>
              <a:t>do</a:t>
            </a:r>
            <a:r>
              <a:rPr lang="en-GB" dirty="0" smtClean="0"/>
              <a:t> </a:t>
            </a:r>
            <a:r>
              <a:rPr lang="en-GB" dirty="0" err="1"/>
              <a:t>rast</a:t>
            </a:r>
            <a:r>
              <a:rPr lang="en-GB" dirty="0"/>
              <a:t> </a:t>
            </a:r>
            <a:r>
              <a:rPr lang="en-GB" dirty="0" err="1" smtClean="0"/>
              <a:t>administratorët</a:t>
            </a:r>
            <a:r>
              <a:rPr lang="en-GB" dirty="0" smtClean="0"/>
              <a:t> </a:t>
            </a:r>
            <a:r>
              <a:rPr lang="en-GB" dirty="0" err="1" smtClean="0"/>
              <a:t>janë</a:t>
            </a:r>
            <a:r>
              <a:rPr lang="en-GB" dirty="0" smtClean="0"/>
              <a:t> </a:t>
            </a:r>
            <a:r>
              <a:rPr lang="en-GB" dirty="0" err="1" smtClean="0"/>
              <a:t>përgjegjës</a:t>
            </a:r>
            <a:r>
              <a:rPr lang="en-GB" dirty="0" smtClean="0"/>
              <a:t> </a:t>
            </a:r>
            <a:r>
              <a:rPr lang="en-GB" dirty="0" err="1" smtClean="0"/>
              <a:t>ndaj</a:t>
            </a:r>
            <a:r>
              <a:rPr lang="en-GB" dirty="0" smtClean="0"/>
              <a:t> </a:t>
            </a:r>
            <a:r>
              <a:rPr lang="en-GB" dirty="0" err="1" smtClean="0"/>
              <a:t>shoqërisë</a:t>
            </a:r>
            <a:r>
              <a:rPr lang="en-GB" dirty="0" smtClean="0"/>
              <a:t> </a:t>
            </a:r>
            <a:r>
              <a:rPr lang="en-GB" dirty="0" err="1" smtClean="0"/>
              <a:t>për</a:t>
            </a:r>
            <a:r>
              <a:rPr lang="en-GB" dirty="0" smtClean="0"/>
              <a:t> </a:t>
            </a:r>
            <a:r>
              <a:rPr lang="en-GB" dirty="0" err="1" smtClean="0"/>
              <a:t>dëmet</a:t>
            </a:r>
            <a:r>
              <a:rPr lang="en-GB" dirty="0" smtClean="0"/>
              <a:t> </a:t>
            </a:r>
            <a:r>
              <a:rPr lang="en-GB" dirty="0"/>
              <a:t>e </a:t>
            </a:r>
            <a:r>
              <a:rPr lang="en-GB" dirty="0" err="1"/>
              <a:t>shaktuara</a:t>
            </a:r>
            <a:r>
              <a:rPr lang="en-GB" dirty="0"/>
              <a:t> </a:t>
            </a:r>
            <a:r>
              <a:rPr lang="en-GB" dirty="0" err="1" smtClean="0"/>
              <a:t>për</a:t>
            </a:r>
            <a:r>
              <a:rPr lang="en-GB" dirty="0" smtClean="0"/>
              <a:t> </a:t>
            </a:r>
            <a:r>
              <a:rPr lang="en-GB" dirty="0" err="1"/>
              <a:t>veprimet</a:t>
            </a:r>
            <a:r>
              <a:rPr lang="en-GB" dirty="0"/>
              <a:t> e </a:t>
            </a:r>
            <a:r>
              <a:rPr lang="en-GB" dirty="0" err="1"/>
              <a:t>kryera</a:t>
            </a:r>
            <a:r>
              <a:rPr lang="en-GB" dirty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kundërshtim</a:t>
            </a:r>
            <a:r>
              <a:rPr lang="en-GB" dirty="0" smtClean="0"/>
              <a:t> </a:t>
            </a:r>
            <a:r>
              <a:rPr lang="en-GB" dirty="0"/>
              <a:t>me </a:t>
            </a:r>
            <a:r>
              <a:rPr lang="en-GB" dirty="0" err="1" smtClean="0"/>
              <a:t>një</a:t>
            </a:r>
            <a:r>
              <a:rPr lang="en-GB" dirty="0" smtClean="0"/>
              <a:t> </a:t>
            </a:r>
            <a:r>
              <a:rPr lang="en-GB" dirty="0" err="1"/>
              <a:t>nga</a:t>
            </a:r>
            <a:r>
              <a:rPr lang="en-GB" dirty="0"/>
              <a:t> </a:t>
            </a:r>
            <a:r>
              <a:rPr lang="en-GB" dirty="0" err="1"/>
              <a:t>rregullat</a:t>
            </a:r>
            <a:r>
              <a:rPr lang="en-GB" dirty="0"/>
              <a:t> e </a:t>
            </a:r>
            <a:r>
              <a:rPr lang="en-GB" dirty="0" err="1"/>
              <a:t>parashikuara</a:t>
            </a:r>
            <a:r>
              <a:rPr lang="en-GB" dirty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/>
              <a:t>aktet</a:t>
            </a:r>
            <a:r>
              <a:rPr lang="en-GB" dirty="0"/>
              <a:t> e </a:t>
            </a:r>
            <a:r>
              <a:rPr lang="en-GB" dirty="0" err="1" smtClean="0"/>
              <a:t>mesipërme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12375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err="1" smtClean="0"/>
              <a:t>Teoritë</a:t>
            </a:r>
            <a:r>
              <a:rPr lang="en-GB" b="1" dirty="0" smtClean="0"/>
              <a:t> </a:t>
            </a:r>
            <a:r>
              <a:rPr lang="en-GB" b="1" dirty="0" err="1" smtClean="0"/>
              <a:t>predominuese</a:t>
            </a:r>
            <a:r>
              <a:rPr lang="en-GB" b="1" dirty="0" smtClean="0"/>
              <a:t> </a:t>
            </a:r>
            <a:r>
              <a:rPr lang="en-GB" b="1" dirty="0" err="1" smtClean="0"/>
              <a:t>mbi</a:t>
            </a:r>
            <a:r>
              <a:rPr lang="en-GB" b="1" dirty="0" smtClean="0"/>
              <a:t> </a:t>
            </a:r>
            <a:r>
              <a:rPr lang="en-GB" b="1" dirty="0" err="1" smtClean="0"/>
              <a:t>përfaqësimin</a:t>
            </a:r>
            <a:r>
              <a:rPr lang="en-GB" b="1" dirty="0" smtClean="0"/>
              <a:t>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/>
              <a:t>Neni</a:t>
            </a:r>
            <a:r>
              <a:rPr lang="en-US" dirty="0"/>
              <a:t> 12 </a:t>
            </a:r>
            <a:r>
              <a:rPr lang="en-US" dirty="0" err="1"/>
              <a:t>i</a:t>
            </a:r>
            <a:r>
              <a:rPr lang="en-US" dirty="0"/>
              <a:t> LSHT e </a:t>
            </a:r>
            <a:r>
              <a:rPr lang="en-US" dirty="0" err="1"/>
              <a:t>ka</a:t>
            </a:r>
            <a:r>
              <a:rPr lang="en-US" dirty="0"/>
              <a:t> </a:t>
            </a:r>
            <a:r>
              <a:rPr lang="en-US" dirty="0" err="1"/>
              <a:t>mishëruar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përmbatjen</a:t>
            </a:r>
            <a:r>
              <a:rPr lang="en-US" dirty="0"/>
              <a:t> e </a:t>
            </a:r>
            <a:r>
              <a:rPr lang="en-US" dirty="0" err="1"/>
              <a:t>tij</a:t>
            </a:r>
            <a:r>
              <a:rPr lang="en-US" dirty="0"/>
              <a:t> </a:t>
            </a:r>
            <a:r>
              <a:rPr lang="en-US" dirty="0" err="1"/>
              <a:t>doktrinën</a:t>
            </a:r>
            <a:r>
              <a:rPr lang="en-US" dirty="0"/>
              <a:t> </a:t>
            </a:r>
            <a:r>
              <a:rPr lang="en-US" i="1" dirty="0"/>
              <a:t>ultra vires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 </a:t>
            </a:r>
            <a:r>
              <a:rPr lang="en-US" dirty="0" err="1"/>
              <a:t>drejtën</a:t>
            </a:r>
            <a:r>
              <a:rPr lang="en-US" dirty="0"/>
              <a:t> </a:t>
            </a:r>
            <a:r>
              <a:rPr lang="en-US" dirty="0" err="1"/>
              <a:t>tregtare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kompanive</a:t>
            </a:r>
            <a:r>
              <a:rPr lang="en-US" dirty="0"/>
              <a:t>.</a:t>
            </a:r>
          </a:p>
          <a:p>
            <a:r>
              <a:rPr lang="en-US" i="1" dirty="0"/>
              <a:t>Ultra vires doctrine,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rregull</a:t>
            </a:r>
            <a:r>
              <a:rPr lang="en-US" dirty="0"/>
              <a:t> </a:t>
            </a:r>
            <a:r>
              <a:rPr lang="en-US" dirty="0" err="1"/>
              <a:t>themelor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i="1" dirty="0" err="1"/>
              <a:t>corporatë</a:t>
            </a:r>
            <a:r>
              <a:rPr lang="en-US" i="1" dirty="0"/>
              <a:t> </a:t>
            </a:r>
            <a:r>
              <a:rPr lang="en-US" i="1" dirty="0" err="1" smtClean="0"/>
              <a:t>laë</a:t>
            </a:r>
            <a:r>
              <a:rPr lang="en-US" dirty="0" smtClean="0"/>
              <a:t>.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qëndër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saj</a:t>
            </a:r>
            <a:r>
              <a:rPr lang="en-US" dirty="0"/>
              <a:t> </a:t>
            </a:r>
            <a:r>
              <a:rPr lang="en-US" dirty="0" err="1"/>
              <a:t>qëndron</a:t>
            </a:r>
            <a:r>
              <a:rPr lang="en-US" dirty="0"/>
              <a:t> </a:t>
            </a:r>
            <a:r>
              <a:rPr lang="en-US" dirty="0" err="1"/>
              <a:t>fakti</a:t>
            </a:r>
            <a:r>
              <a:rPr lang="en-US" dirty="0"/>
              <a:t> se </a:t>
            </a:r>
            <a:r>
              <a:rPr lang="en-US" dirty="0" err="1"/>
              <a:t>objekti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veprimtarisë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shoqërisë</a:t>
            </a:r>
            <a:r>
              <a:rPr lang="en-US" dirty="0"/>
              <a:t> </a:t>
            </a:r>
            <a:r>
              <a:rPr lang="en-US" dirty="0" err="1"/>
              <a:t>përcaktohet</a:t>
            </a:r>
            <a:r>
              <a:rPr lang="en-US" dirty="0"/>
              <a:t> </a:t>
            </a:r>
            <a:r>
              <a:rPr lang="en-US" dirty="0" err="1"/>
              <a:t>vetëm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statut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mund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ndryshohet</a:t>
            </a:r>
            <a:r>
              <a:rPr lang="en-US" dirty="0"/>
              <a:t> </a:t>
            </a:r>
            <a:r>
              <a:rPr lang="en-US" dirty="0" err="1"/>
              <a:t>vetëm</a:t>
            </a:r>
            <a:r>
              <a:rPr lang="en-US" dirty="0"/>
              <a:t> me </a:t>
            </a:r>
            <a:r>
              <a:rPr lang="en-US" dirty="0" err="1"/>
              <a:t>akt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organit</a:t>
            </a:r>
            <a:r>
              <a:rPr lang="en-US" dirty="0"/>
              <a:t> </a:t>
            </a:r>
            <a:r>
              <a:rPr lang="en-US" dirty="0" err="1"/>
              <a:t>kompetent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saj</a:t>
            </a:r>
            <a:r>
              <a:rPr lang="en-US" dirty="0"/>
              <a:t>.</a:t>
            </a:r>
          </a:p>
          <a:p>
            <a:r>
              <a:rPr lang="en-US" dirty="0" err="1"/>
              <a:t>Termi</a:t>
            </a:r>
            <a:r>
              <a:rPr lang="en-US" dirty="0"/>
              <a:t> </a:t>
            </a:r>
            <a:r>
              <a:rPr lang="en-US" i="1" dirty="0" err="1"/>
              <a:t>utra</a:t>
            </a:r>
            <a:r>
              <a:rPr lang="en-US" i="1" dirty="0"/>
              <a:t> vires </a:t>
            </a:r>
            <a:r>
              <a:rPr lang="en-US" dirty="0" err="1"/>
              <a:t>nënkuton</a:t>
            </a:r>
            <a:r>
              <a:rPr lang="en-US" dirty="0"/>
              <a:t> </a:t>
            </a:r>
            <a:r>
              <a:rPr lang="en-US" dirty="0" err="1"/>
              <a:t>përtej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drejtave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dhëna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statuti</a:t>
            </a:r>
            <a:r>
              <a:rPr lang="en-US" dirty="0"/>
              <a:t>.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terma</a:t>
            </a:r>
            <a:r>
              <a:rPr lang="en-US" dirty="0"/>
              <a:t> </a:t>
            </a:r>
            <a:r>
              <a:rPr lang="en-US" dirty="0" err="1"/>
              <a:t>ligjor</a:t>
            </a:r>
            <a:r>
              <a:rPr lang="en-US" dirty="0"/>
              <a:t> </a:t>
            </a:r>
            <a:r>
              <a:rPr lang="en-US" dirty="0" err="1"/>
              <a:t>kjo</a:t>
            </a:r>
            <a:r>
              <a:rPr lang="en-US" dirty="0"/>
              <a:t> do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thotë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veprimet</a:t>
            </a:r>
            <a:r>
              <a:rPr lang="en-US" dirty="0"/>
              <a:t> e </a:t>
            </a:r>
            <a:r>
              <a:rPr lang="en-US" dirty="0" err="1"/>
              <a:t>kryera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emër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llogari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shoqërisë</a:t>
            </a:r>
            <a:r>
              <a:rPr lang="en-US" dirty="0"/>
              <a:t> </a:t>
            </a:r>
            <a:r>
              <a:rPr lang="en-US" dirty="0" err="1"/>
              <a:t>mund</a:t>
            </a:r>
            <a:r>
              <a:rPr lang="en-US" dirty="0"/>
              <a:t> </a:t>
            </a:r>
            <a:r>
              <a:rPr lang="en-US" dirty="0" err="1"/>
              <a:t>kapërcejnë</a:t>
            </a:r>
            <a:r>
              <a:rPr lang="en-US" dirty="0"/>
              <a:t> </a:t>
            </a:r>
            <a:r>
              <a:rPr lang="en-US" dirty="0" err="1"/>
              <a:t>pushtetet</a:t>
            </a:r>
            <a:r>
              <a:rPr lang="en-US" dirty="0"/>
              <a:t> e </a:t>
            </a:r>
            <a:r>
              <a:rPr lang="en-US" dirty="0" err="1"/>
              <a:t>dhëna</a:t>
            </a:r>
            <a:r>
              <a:rPr lang="en-US" dirty="0"/>
              <a:t> </a:t>
            </a:r>
            <a:r>
              <a:rPr lang="en-US" dirty="0" err="1"/>
              <a:t>personit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hynë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këto</a:t>
            </a:r>
            <a:r>
              <a:rPr lang="en-US" dirty="0"/>
              <a:t> </a:t>
            </a:r>
            <a:r>
              <a:rPr lang="en-US" dirty="0" err="1"/>
              <a:t>mardhënie</a:t>
            </a:r>
            <a:r>
              <a:rPr lang="en-US" dirty="0"/>
              <a:t>.</a:t>
            </a:r>
          </a:p>
          <a:p>
            <a:r>
              <a:rPr lang="en-US" dirty="0"/>
              <a:t>Ne </a:t>
            </a:r>
            <a:r>
              <a:rPr lang="en-US" dirty="0" err="1"/>
              <a:t>raste</a:t>
            </a:r>
            <a:r>
              <a:rPr lang="en-US" dirty="0"/>
              <a:t> se </a:t>
            </a:r>
            <a:r>
              <a:rPr lang="en-US" dirty="0" err="1"/>
              <a:t>shoqëria</a:t>
            </a:r>
            <a:r>
              <a:rPr lang="en-US" dirty="0"/>
              <a:t> e </a:t>
            </a:r>
            <a:r>
              <a:rPr lang="en-US" dirty="0" err="1"/>
              <a:t>përfaqësuar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 </a:t>
            </a:r>
            <a:r>
              <a:rPr lang="en-US" dirty="0" err="1"/>
              <a:t>përfaqësuesi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 </a:t>
            </a:r>
            <a:r>
              <a:rPr lang="en-US" dirty="0" err="1"/>
              <a:t>saj</a:t>
            </a:r>
            <a:r>
              <a:rPr lang="en-US" dirty="0"/>
              <a:t> </a:t>
            </a:r>
            <a:r>
              <a:rPr lang="en-US" dirty="0" err="1"/>
              <a:t>ligjor</a:t>
            </a:r>
            <a:r>
              <a:rPr lang="en-US" dirty="0"/>
              <a:t> (</a:t>
            </a:r>
            <a:r>
              <a:rPr lang="en-US" dirty="0" err="1"/>
              <a:t>Adminitratori</a:t>
            </a:r>
            <a:r>
              <a:rPr lang="en-US" dirty="0"/>
              <a:t>) </a:t>
            </a:r>
            <a:r>
              <a:rPr lang="en-US" dirty="0" err="1"/>
              <a:t>hynë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mardhënie</a:t>
            </a:r>
            <a:r>
              <a:rPr lang="en-US" dirty="0"/>
              <a:t> me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tretët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vepron</a:t>
            </a:r>
            <a:r>
              <a:rPr lang="en-US" dirty="0"/>
              <a:t> </a:t>
            </a:r>
            <a:r>
              <a:rPr lang="en-US" dirty="0" err="1"/>
              <a:t>përtej</a:t>
            </a:r>
            <a:r>
              <a:rPr lang="en-US" dirty="0"/>
              <a:t> </a:t>
            </a:r>
            <a:r>
              <a:rPr lang="en-US" dirty="0" err="1"/>
              <a:t>tagrave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dhëna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ligj</a:t>
            </a:r>
            <a:r>
              <a:rPr lang="en-US" dirty="0"/>
              <a:t> </a:t>
            </a:r>
            <a:r>
              <a:rPr lang="en-US" dirty="0" err="1"/>
              <a:t>ose</a:t>
            </a:r>
            <a:r>
              <a:rPr lang="en-US" dirty="0"/>
              <a:t> </a:t>
            </a:r>
            <a:r>
              <a:rPr lang="en-US" dirty="0" err="1"/>
              <a:t>statut</a:t>
            </a:r>
            <a:r>
              <a:rPr lang="en-US" dirty="0"/>
              <a:t>, </a:t>
            </a:r>
            <a:r>
              <a:rPr lang="en-US" dirty="0" err="1"/>
              <a:t>atëherë</a:t>
            </a:r>
            <a:r>
              <a:rPr lang="en-US" dirty="0"/>
              <a:t> </a:t>
            </a:r>
            <a:r>
              <a:rPr lang="en-US" dirty="0" err="1"/>
              <a:t>mardhënia</a:t>
            </a:r>
            <a:r>
              <a:rPr lang="en-US" dirty="0"/>
              <a:t> e </a:t>
            </a:r>
            <a:r>
              <a:rPr lang="en-US" dirty="0" err="1"/>
              <a:t>krijuar</a:t>
            </a:r>
            <a:r>
              <a:rPr lang="en-US" dirty="0"/>
              <a:t> (</a:t>
            </a:r>
            <a:r>
              <a:rPr lang="en-US" dirty="0" err="1"/>
              <a:t>veprimi</a:t>
            </a:r>
            <a:r>
              <a:rPr lang="en-US" dirty="0"/>
              <a:t> </a:t>
            </a:r>
            <a:r>
              <a:rPr lang="en-US" dirty="0" err="1"/>
              <a:t>juridik</a:t>
            </a:r>
            <a:r>
              <a:rPr lang="en-US" dirty="0"/>
              <a:t>/</a:t>
            </a:r>
            <a:r>
              <a:rPr lang="en-US" dirty="0" err="1"/>
              <a:t>kontrata</a:t>
            </a:r>
            <a:r>
              <a:rPr lang="en-US" dirty="0"/>
              <a:t>) </a:t>
            </a:r>
            <a:r>
              <a:rPr lang="en-US" dirty="0" err="1"/>
              <a:t>është</a:t>
            </a:r>
            <a:r>
              <a:rPr lang="en-US" dirty="0"/>
              <a:t> e </a:t>
            </a:r>
            <a:r>
              <a:rPr lang="en-US" dirty="0" err="1"/>
              <a:t>pavlefshme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shoqëria</a:t>
            </a:r>
            <a:r>
              <a:rPr lang="en-US" dirty="0"/>
              <a:t> </a:t>
            </a:r>
            <a:r>
              <a:rPr lang="en-US" dirty="0" err="1"/>
              <a:t>nuk</a:t>
            </a:r>
            <a:r>
              <a:rPr lang="en-US" dirty="0"/>
              <a:t> </a:t>
            </a:r>
            <a:r>
              <a:rPr lang="en-US" dirty="0" err="1"/>
              <a:t>mund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jetë</a:t>
            </a:r>
            <a:r>
              <a:rPr lang="en-US" dirty="0"/>
              <a:t> e </a:t>
            </a:r>
            <a:r>
              <a:rPr lang="en-US" dirty="0" err="1"/>
              <a:t>lidhur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rregull</a:t>
            </a:r>
            <a:r>
              <a:rPr lang="en-US" dirty="0"/>
              <a:t> me </a:t>
            </a:r>
            <a:r>
              <a:rPr lang="en-US" dirty="0" err="1"/>
              <a:t>veprimet</a:t>
            </a:r>
            <a:r>
              <a:rPr lang="en-US" dirty="0"/>
              <a:t> e </a:t>
            </a:r>
            <a:r>
              <a:rPr lang="en-US" dirty="0" err="1"/>
              <a:t>kryera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ai</a:t>
            </a:r>
            <a:r>
              <a:rPr lang="en-US" dirty="0"/>
              <a:t> (</a:t>
            </a:r>
            <a:r>
              <a:rPr lang="en-US" dirty="0" err="1"/>
              <a:t>përfaqësuesi</a:t>
            </a:r>
            <a:r>
              <a:rPr lang="en-US" dirty="0"/>
              <a:t> </a:t>
            </a:r>
            <a:r>
              <a:rPr lang="en-US" dirty="0" err="1"/>
              <a:t>ligjor</a:t>
            </a:r>
            <a:r>
              <a:rPr lang="en-US" dirty="0"/>
              <a:t>).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19154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Konkluzione</a:t>
            </a:r>
            <a:r>
              <a:rPr lang="en-US" b="1" dirty="0"/>
              <a:t> </a:t>
            </a:r>
            <a:r>
              <a:rPr lang="en-US" b="1" dirty="0" err="1"/>
              <a:t>mbi</a:t>
            </a:r>
            <a:r>
              <a:rPr lang="en-US" b="1" dirty="0"/>
              <a:t> </a:t>
            </a:r>
            <a:r>
              <a:rPr lang="en-US" b="1" dirty="0" err="1"/>
              <a:t>doktrinës</a:t>
            </a:r>
            <a:r>
              <a:rPr lang="en-US" b="1" dirty="0"/>
              <a:t> </a:t>
            </a:r>
            <a:r>
              <a:rPr lang="en-US" b="1" i="1" dirty="0"/>
              <a:t>ultra vires</a:t>
            </a:r>
            <a:r>
              <a:rPr lang="en-US" b="1" dirty="0"/>
              <a:t>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akt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kryer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shoqëria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funksionin</a:t>
            </a:r>
            <a:r>
              <a:rPr lang="en-US" dirty="0"/>
              <a:t> e </a:t>
            </a:r>
            <a:r>
              <a:rPr lang="en-US" dirty="0" err="1"/>
              <a:t>brendshëm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atë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jashtëm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saj</a:t>
            </a:r>
            <a:r>
              <a:rPr lang="en-US" dirty="0"/>
              <a:t>, </a:t>
            </a:r>
            <a:r>
              <a:rPr lang="en-US" dirty="0" err="1"/>
              <a:t>megjithëse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vlefshëm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vetvete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i="1" dirty="0"/>
              <a:t>ultra vires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shkak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se </a:t>
            </a:r>
            <a:r>
              <a:rPr lang="en-US" dirty="0" err="1"/>
              <a:t>vjen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kudërshtim</a:t>
            </a:r>
            <a:r>
              <a:rPr lang="en-US" dirty="0"/>
              <a:t> me </a:t>
            </a:r>
            <a:r>
              <a:rPr lang="en-US" dirty="0" err="1"/>
              <a:t>objektin</a:t>
            </a:r>
            <a:r>
              <a:rPr lang="en-US" dirty="0"/>
              <a:t> e </a:t>
            </a:r>
            <a:r>
              <a:rPr lang="en-US" dirty="0" err="1"/>
              <a:t>statutit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shoqërisë</a:t>
            </a:r>
            <a:r>
              <a:rPr lang="en-US" dirty="0"/>
              <a:t>.</a:t>
            </a:r>
          </a:p>
          <a:p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akti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shoqërisë</a:t>
            </a:r>
            <a:r>
              <a:rPr lang="en-US" dirty="0"/>
              <a:t> </a:t>
            </a:r>
            <a:r>
              <a:rPr lang="en-US" dirty="0" err="1"/>
              <a:t>nën</a:t>
            </a:r>
            <a:r>
              <a:rPr lang="en-US" dirty="0"/>
              <a:t> </a:t>
            </a:r>
            <a:r>
              <a:rPr lang="en-US" dirty="0" err="1"/>
              <a:t>ndikimin</a:t>
            </a:r>
            <a:r>
              <a:rPr lang="en-US" dirty="0"/>
              <a:t> e </a:t>
            </a:r>
            <a:r>
              <a:rPr lang="en-US" i="1" dirty="0"/>
              <a:t>ultra vires </a:t>
            </a:r>
            <a:r>
              <a:rPr lang="en-US" i="1" dirty="0" err="1"/>
              <a:t>doctirne</a:t>
            </a:r>
            <a:r>
              <a:rPr lang="en-US" i="1" dirty="0"/>
              <a:t>  </a:t>
            </a:r>
            <a:r>
              <a:rPr lang="en-US" i="1" dirty="0" err="1" smtClean="0"/>
              <a:t>si</a:t>
            </a:r>
            <a:r>
              <a:rPr lang="en-US" i="1" dirty="0" smtClean="0"/>
              <a:t> </a:t>
            </a:r>
            <a:r>
              <a:rPr lang="en-US" i="1" dirty="0" err="1" smtClean="0"/>
              <a:t>rregull</a:t>
            </a:r>
            <a:r>
              <a:rPr lang="en-US" i="1" dirty="0" smtClean="0"/>
              <a:t> </a:t>
            </a:r>
            <a:r>
              <a:rPr lang="en-US" dirty="0" err="1" smtClean="0"/>
              <a:t>nuk</a:t>
            </a:r>
            <a:r>
              <a:rPr lang="en-US" dirty="0" smtClean="0"/>
              <a:t> </a:t>
            </a:r>
            <a:r>
              <a:rPr lang="en-US" dirty="0" err="1"/>
              <a:t>mund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ratifikohet</a:t>
            </a:r>
            <a:r>
              <a:rPr lang="en-US" dirty="0"/>
              <a:t> </a:t>
            </a:r>
            <a:r>
              <a:rPr lang="en-US" dirty="0" err="1"/>
              <a:t>ose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 smtClean="0"/>
              <a:t>bëhet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vlefëshëm</a:t>
            </a:r>
            <a:r>
              <a:rPr lang="en-US" dirty="0"/>
              <a:t> </a:t>
            </a:r>
            <a:r>
              <a:rPr lang="en-US" dirty="0" err="1"/>
              <a:t>qoftë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me </a:t>
            </a:r>
            <a:r>
              <a:rPr lang="en-US" dirty="0" err="1"/>
              <a:t>vendim</a:t>
            </a:r>
            <a:r>
              <a:rPr lang="en-US" dirty="0"/>
              <a:t> </a:t>
            </a:r>
            <a:r>
              <a:rPr lang="en-US" dirty="0" err="1"/>
              <a:t>unanim</a:t>
            </a:r>
            <a:r>
              <a:rPr lang="en-US" dirty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/>
              <a:t>shoqërisë</a:t>
            </a:r>
            <a:r>
              <a:rPr lang="en-US" dirty="0"/>
              <a:t> (</a:t>
            </a:r>
            <a:r>
              <a:rPr lang="en-US" dirty="0" err="1"/>
              <a:t>pra</a:t>
            </a:r>
            <a:r>
              <a:rPr lang="en-US" dirty="0"/>
              <a:t> </a:t>
            </a:r>
            <a:r>
              <a:rPr lang="en-US" dirty="0" err="1"/>
              <a:t>kur</a:t>
            </a:r>
            <a:r>
              <a:rPr lang="en-US" dirty="0"/>
              <a:t> </a:t>
            </a:r>
            <a:r>
              <a:rPr lang="en-US" dirty="0" err="1"/>
              <a:t>vjen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kundërshtim</a:t>
            </a:r>
            <a:r>
              <a:rPr lang="en-US" dirty="0"/>
              <a:t> me </a:t>
            </a:r>
            <a:r>
              <a:rPr lang="en-US" dirty="0" err="1"/>
              <a:t>objektin</a:t>
            </a:r>
            <a:r>
              <a:rPr lang="en-US" dirty="0"/>
              <a:t> e </a:t>
            </a:r>
            <a:r>
              <a:rPr lang="en-US" dirty="0" err="1"/>
              <a:t>veprimatrisë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shoqërisë</a:t>
            </a:r>
            <a:r>
              <a:rPr lang="en-US" dirty="0"/>
              <a:t>). </a:t>
            </a:r>
          </a:p>
          <a:p>
            <a:r>
              <a:rPr lang="en-US" b="1" dirty="0" err="1"/>
              <a:t>Kujdes</a:t>
            </a:r>
            <a:r>
              <a:rPr lang="en-US" b="1" dirty="0"/>
              <a:t> :</a:t>
            </a:r>
            <a:r>
              <a:rPr lang="en-US" dirty="0"/>
              <a:t> </a:t>
            </a:r>
            <a:r>
              <a:rPr lang="en-US" dirty="0" err="1" smtClean="0"/>
              <a:t>Përjashtim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rregulli</a:t>
            </a:r>
            <a:r>
              <a:rPr lang="en-US" dirty="0" smtClean="0"/>
              <a:t>,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/>
              <a:t>akt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shoqërisë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cili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i="1" dirty="0"/>
              <a:t>ultra vires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shkak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tagrave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administratorit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shoqërisë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i="1" dirty="0"/>
              <a:t>intra vires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shkak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objektit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shoqërisë</a:t>
            </a:r>
            <a:r>
              <a:rPr lang="en-US" dirty="0"/>
              <a:t>, </a:t>
            </a:r>
            <a:r>
              <a:rPr lang="en-US" dirty="0" err="1"/>
              <a:t>asambleja</a:t>
            </a:r>
            <a:r>
              <a:rPr lang="en-US" dirty="0"/>
              <a:t> e </a:t>
            </a:r>
            <a:r>
              <a:rPr lang="en-US" dirty="0" err="1"/>
              <a:t>shoqërisë</a:t>
            </a:r>
            <a:r>
              <a:rPr lang="en-US" dirty="0"/>
              <a:t> </a:t>
            </a:r>
            <a:r>
              <a:rPr lang="en-US" dirty="0" err="1"/>
              <a:t>mund</a:t>
            </a:r>
            <a:r>
              <a:rPr lang="en-US" dirty="0"/>
              <a:t> ta </a:t>
            </a:r>
            <a:r>
              <a:rPr lang="en-US" dirty="0" err="1"/>
              <a:t>miratojë</a:t>
            </a:r>
            <a:r>
              <a:rPr lang="en-US" dirty="0"/>
              <a:t> </a:t>
            </a:r>
            <a:r>
              <a:rPr lang="en-US" dirty="0" err="1"/>
              <a:t>atë</a:t>
            </a:r>
            <a:r>
              <a:rPr lang="en-US" dirty="0"/>
              <a:t> duke e </a:t>
            </a:r>
            <a:r>
              <a:rPr lang="en-US" dirty="0" err="1"/>
              <a:t>bërë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vlefëshëm</a:t>
            </a:r>
            <a:r>
              <a:rPr lang="en-US" dirty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49031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err="1" smtClean="0"/>
              <a:t>Abuzimi</a:t>
            </a:r>
            <a:r>
              <a:rPr lang="en-GB" b="1" dirty="0" smtClean="0"/>
              <a:t> me </a:t>
            </a:r>
            <a:r>
              <a:rPr lang="en-GB" b="1" dirty="0" err="1" smtClean="0"/>
              <a:t>detyrën</a:t>
            </a:r>
            <a:r>
              <a:rPr lang="en-GB" b="1" dirty="0" smtClean="0"/>
              <a:t> e </a:t>
            </a:r>
            <a:r>
              <a:rPr lang="en-GB" b="1" dirty="0" err="1" smtClean="0"/>
              <a:t>Administratorit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err="1" smtClean="0"/>
              <a:t>Abuzimi</a:t>
            </a:r>
            <a:r>
              <a:rPr lang="en-GB" dirty="0" smtClean="0"/>
              <a:t> </a:t>
            </a:r>
            <a:r>
              <a:rPr lang="en-GB" dirty="0"/>
              <a:t>me </a:t>
            </a:r>
            <a:r>
              <a:rPr lang="en-GB" dirty="0" err="1"/>
              <a:t>detyren</a:t>
            </a:r>
            <a:r>
              <a:rPr lang="en-GB" dirty="0"/>
              <a:t> e </a:t>
            </a:r>
            <a:r>
              <a:rPr lang="en-GB" dirty="0" err="1"/>
              <a:t>administratorit</a:t>
            </a:r>
            <a:r>
              <a:rPr lang="en-GB" dirty="0"/>
              <a:t> </a:t>
            </a:r>
            <a:r>
              <a:rPr lang="en-GB" dirty="0" err="1" smtClean="0"/>
              <a:t>pasjëll</a:t>
            </a:r>
            <a:r>
              <a:rPr lang="en-GB" dirty="0" smtClean="0"/>
              <a:t> </a:t>
            </a:r>
            <a:r>
              <a:rPr lang="en-GB" dirty="0" err="1"/>
              <a:t>detyrimin</a:t>
            </a:r>
            <a:r>
              <a:rPr lang="en-GB" dirty="0"/>
              <a:t> e </a:t>
            </a:r>
            <a:r>
              <a:rPr lang="en-GB" dirty="0" err="1"/>
              <a:t>tij</a:t>
            </a:r>
            <a:r>
              <a:rPr lang="en-GB" dirty="0"/>
              <a:t> </a:t>
            </a:r>
            <a:r>
              <a:rPr lang="en-GB" dirty="0" err="1"/>
              <a:t>ndaj</a:t>
            </a:r>
            <a:r>
              <a:rPr lang="en-GB" dirty="0"/>
              <a:t> </a:t>
            </a:r>
            <a:r>
              <a:rPr lang="en-GB" dirty="0" err="1" smtClean="0"/>
              <a:t>shoqërisë</a:t>
            </a:r>
            <a:r>
              <a:rPr lang="en-GB" dirty="0" smtClean="0"/>
              <a:t> </a:t>
            </a:r>
            <a:r>
              <a:rPr lang="en-GB" dirty="0" err="1"/>
              <a:t>sipas</a:t>
            </a:r>
            <a:r>
              <a:rPr lang="en-GB" dirty="0"/>
              <a:t> </a:t>
            </a:r>
            <a:r>
              <a:rPr lang="en-GB" dirty="0" err="1"/>
              <a:t>parimeve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posaçme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/>
              <a:t>LShT</a:t>
            </a:r>
            <a:r>
              <a:rPr lang="en-GB" dirty="0"/>
              <a:t> ( </a:t>
            </a:r>
            <a:r>
              <a:rPr lang="en-GB" dirty="0" err="1"/>
              <a:t>neni</a:t>
            </a:r>
            <a:r>
              <a:rPr lang="en-GB" dirty="0"/>
              <a:t> </a:t>
            </a:r>
            <a:r>
              <a:rPr lang="en-GB" dirty="0" smtClean="0"/>
              <a:t>98 </a:t>
            </a:r>
            <a:r>
              <a:rPr lang="en-GB" dirty="0" err="1" smtClean="0"/>
              <a:t>dhe</a:t>
            </a:r>
            <a:r>
              <a:rPr lang="en-GB" dirty="0" smtClean="0"/>
              <a:t> 163 </a:t>
            </a:r>
            <a:r>
              <a:rPr lang="en-GB" dirty="0"/>
              <a:t>LSHT) </a:t>
            </a:r>
            <a:r>
              <a:rPr lang="en-GB" dirty="0" err="1"/>
              <a:t>dhe</a:t>
            </a:r>
            <a:r>
              <a:rPr lang="en-GB" dirty="0"/>
              <a:t> </a:t>
            </a:r>
            <a:r>
              <a:rPr lang="en-GB" dirty="0" err="1" smtClean="0"/>
              <a:t>nsipas</a:t>
            </a:r>
            <a:r>
              <a:rPr lang="en-GB" dirty="0" smtClean="0"/>
              <a:t> </a:t>
            </a:r>
            <a:r>
              <a:rPr lang="en-GB" dirty="0" err="1"/>
              <a:t>parimeve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përgjithëshme</a:t>
            </a:r>
            <a:r>
              <a:rPr lang="en-GB" dirty="0" smtClean="0"/>
              <a:t> (</a:t>
            </a:r>
            <a:r>
              <a:rPr lang="en-GB" dirty="0" err="1" smtClean="0"/>
              <a:t>neni</a:t>
            </a:r>
            <a:r>
              <a:rPr lang="en-GB" dirty="0" smtClean="0"/>
              <a:t> 14).</a:t>
            </a:r>
            <a:endParaRPr lang="en-GB" dirty="0"/>
          </a:p>
          <a:p>
            <a:r>
              <a:rPr lang="en-GB" dirty="0" err="1"/>
              <a:t>Abuzimi</a:t>
            </a:r>
            <a:r>
              <a:rPr lang="en-GB" dirty="0"/>
              <a:t> me </a:t>
            </a:r>
            <a:r>
              <a:rPr lang="en-GB" dirty="0" err="1" smtClean="0"/>
              <a:t>detyrën</a:t>
            </a:r>
            <a:r>
              <a:rPr lang="en-GB" dirty="0" smtClean="0"/>
              <a:t> </a:t>
            </a:r>
            <a:r>
              <a:rPr lang="en-GB" dirty="0"/>
              <a:t>e </a:t>
            </a:r>
            <a:r>
              <a:rPr lang="en-GB" dirty="0" err="1"/>
              <a:t>administratorit</a:t>
            </a:r>
            <a:r>
              <a:rPr lang="en-GB" dirty="0"/>
              <a:t> </a:t>
            </a:r>
            <a:r>
              <a:rPr lang="en-GB" dirty="0" err="1"/>
              <a:t>pasjell</a:t>
            </a:r>
            <a:r>
              <a:rPr lang="en-GB" dirty="0"/>
              <a:t> </a:t>
            </a:r>
            <a:r>
              <a:rPr lang="en-GB" dirty="0" err="1"/>
              <a:t>gjithashtu</a:t>
            </a:r>
            <a:r>
              <a:rPr lang="en-GB" dirty="0"/>
              <a:t> </a:t>
            </a:r>
            <a:r>
              <a:rPr lang="en-GB" dirty="0" err="1"/>
              <a:t>edhe</a:t>
            </a:r>
            <a:r>
              <a:rPr lang="en-GB" dirty="0"/>
              <a:t> </a:t>
            </a:r>
            <a:r>
              <a:rPr lang="en-GB" dirty="0" err="1"/>
              <a:t>zbatimin</a:t>
            </a:r>
            <a:r>
              <a:rPr lang="en-GB" dirty="0"/>
              <a:t> e </a:t>
            </a:r>
            <a:r>
              <a:rPr lang="en-GB" dirty="0" err="1"/>
              <a:t>parimit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/>
              <a:t>piercing corporate </a:t>
            </a:r>
            <a:r>
              <a:rPr lang="en-GB" dirty="0" err="1"/>
              <a:t>vail</a:t>
            </a:r>
            <a:r>
              <a:rPr lang="en-GB" dirty="0"/>
              <a:t> (</a:t>
            </a:r>
            <a:r>
              <a:rPr lang="en-GB" dirty="0" err="1"/>
              <a:t>neni</a:t>
            </a:r>
            <a:r>
              <a:rPr lang="en-GB" dirty="0"/>
              <a:t> 16 LSHT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17846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err="1" smtClean="0"/>
              <a:t>Veprimet</a:t>
            </a:r>
            <a:r>
              <a:rPr lang="en-GB" b="1" dirty="0" smtClean="0"/>
              <a:t> e </a:t>
            </a:r>
            <a:r>
              <a:rPr lang="en-GB" b="1" dirty="0" err="1" smtClean="0"/>
              <a:t>ndaluara</a:t>
            </a:r>
            <a:r>
              <a:rPr lang="en-GB" b="1" dirty="0" smtClean="0"/>
              <a:t> </a:t>
            </a:r>
            <a:r>
              <a:rPr lang="en-GB" b="1" dirty="0" err="1" smtClean="0"/>
              <a:t>për</a:t>
            </a:r>
            <a:r>
              <a:rPr lang="en-GB" b="1" dirty="0" smtClean="0"/>
              <a:t> </a:t>
            </a:r>
            <a:r>
              <a:rPr lang="en-GB" b="1" dirty="0" err="1" smtClean="0"/>
              <a:t>administratorët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err="1"/>
              <a:t>Administratori</a:t>
            </a:r>
            <a:r>
              <a:rPr lang="en-GB" dirty="0"/>
              <a:t> ne </a:t>
            </a:r>
            <a:r>
              <a:rPr lang="en-GB" dirty="0" err="1" smtClean="0"/>
              <a:t>shoqëritë</a:t>
            </a:r>
            <a:r>
              <a:rPr lang="en-GB" dirty="0" smtClean="0"/>
              <a:t> </a:t>
            </a:r>
            <a:r>
              <a:rPr lang="en-GB" dirty="0"/>
              <a:t>e </a:t>
            </a:r>
            <a:r>
              <a:rPr lang="en-GB" dirty="0" err="1"/>
              <a:t>kapitalit</a:t>
            </a:r>
            <a:r>
              <a:rPr lang="en-GB" dirty="0"/>
              <a:t> </a:t>
            </a:r>
            <a:r>
              <a:rPr lang="en-GB" dirty="0" err="1"/>
              <a:t>nuk</a:t>
            </a:r>
            <a:r>
              <a:rPr lang="en-GB" dirty="0"/>
              <a:t> </a:t>
            </a:r>
            <a:r>
              <a:rPr lang="en-GB" dirty="0" err="1"/>
              <a:t>mund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kryejë</a:t>
            </a:r>
            <a:r>
              <a:rPr lang="en-GB" dirty="0" smtClean="0"/>
              <a:t> </a:t>
            </a:r>
            <a:r>
              <a:rPr lang="en-GB" dirty="0" err="1"/>
              <a:t>veprime</a:t>
            </a:r>
            <a:r>
              <a:rPr lang="en-GB" dirty="0"/>
              <a:t> </a:t>
            </a:r>
            <a:r>
              <a:rPr lang="en-GB" dirty="0" err="1"/>
              <a:t>juridike</a:t>
            </a:r>
            <a:r>
              <a:rPr lang="en-GB" dirty="0"/>
              <a:t> me </a:t>
            </a:r>
            <a:r>
              <a:rPr lang="en-GB" dirty="0" err="1" smtClean="0"/>
              <a:t>shoqërinë</a:t>
            </a:r>
            <a:r>
              <a:rPr lang="en-GB" dirty="0" smtClean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/>
              <a:t>emrin</a:t>
            </a:r>
            <a:r>
              <a:rPr lang="en-GB" dirty="0"/>
              <a:t> e </a:t>
            </a:r>
            <a:r>
              <a:rPr lang="en-GB" dirty="0" err="1" smtClean="0"/>
              <a:t>vetë</a:t>
            </a:r>
            <a:r>
              <a:rPr lang="en-GB" dirty="0" smtClean="0"/>
              <a:t> </a:t>
            </a:r>
            <a:r>
              <a:rPr lang="en-GB" dirty="0"/>
              <a:t>(</a:t>
            </a:r>
            <a:r>
              <a:rPr lang="en-GB" i="1" dirty="0"/>
              <a:t>self dealing act</a:t>
            </a:r>
            <a:r>
              <a:rPr lang="en-GB" dirty="0"/>
              <a:t>) </a:t>
            </a:r>
            <a:r>
              <a:rPr lang="en-GB" dirty="0" err="1"/>
              <a:t>dhe</a:t>
            </a:r>
            <a:r>
              <a:rPr lang="en-GB" dirty="0"/>
              <a:t> </a:t>
            </a:r>
            <a:r>
              <a:rPr lang="en-GB" dirty="0" err="1"/>
              <a:t>veprime</a:t>
            </a:r>
            <a:r>
              <a:rPr lang="en-GB" dirty="0"/>
              <a:t> </a:t>
            </a:r>
            <a:r>
              <a:rPr lang="en-GB" dirty="0" err="1"/>
              <a:t>juridike</a:t>
            </a:r>
            <a:r>
              <a:rPr lang="en-GB" dirty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emër</a:t>
            </a:r>
            <a:r>
              <a:rPr lang="en-GB" dirty="0" smtClean="0"/>
              <a:t> </a:t>
            </a:r>
            <a:r>
              <a:rPr lang="en-GB" dirty="0" err="1"/>
              <a:t>dhe</a:t>
            </a:r>
            <a:r>
              <a:rPr lang="en-GB" dirty="0"/>
              <a:t> </a:t>
            </a:r>
            <a:r>
              <a:rPr lang="en-GB" dirty="0" err="1" smtClean="0"/>
              <a:t>për</a:t>
            </a:r>
            <a:r>
              <a:rPr lang="en-GB" dirty="0" smtClean="0"/>
              <a:t> </a:t>
            </a:r>
            <a:r>
              <a:rPr lang="en-GB" dirty="0" err="1" smtClean="0"/>
              <a:t>llogarintë</a:t>
            </a:r>
            <a:r>
              <a:rPr lang="en-GB" dirty="0" smtClean="0"/>
              <a:t> </a:t>
            </a:r>
            <a:r>
              <a:rPr lang="en-GB" dirty="0" err="1" smtClean="0"/>
              <a:t>shoqërisë</a:t>
            </a:r>
            <a:r>
              <a:rPr lang="en-GB" dirty="0" smtClean="0"/>
              <a:t> </a:t>
            </a:r>
            <a:r>
              <a:rPr lang="en-GB" dirty="0"/>
              <a:t>duke </a:t>
            </a:r>
            <a:r>
              <a:rPr lang="en-GB" dirty="0" err="1" smtClean="0"/>
              <a:t>përfaqësuar</a:t>
            </a:r>
            <a:r>
              <a:rPr lang="en-GB" dirty="0" smtClean="0"/>
              <a:t> </a:t>
            </a:r>
            <a:r>
              <a:rPr lang="en-GB" dirty="0" err="1" smtClean="0"/>
              <a:t>palët</a:t>
            </a:r>
            <a:r>
              <a:rPr lang="en-GB" dirty="0" smtClean="0"/>
              <a:t> </a:t>
            </a:r>
            <a:r>
              <a:rPr lang="en-GB" dirty="0"/>
              <a:t>e </a:t>
            </a:r>
            <a:r>
              <a:rPr lang="en-GB" dirty="0" err="1"/>
              <a:t>treta</a:t>
            </a:r>
            <a:r>
              <a:rPr lang="en-GB" dirty="0"/>
              <a:t> (</a:t>
            </a:r>
            <a:r>
              <a:rPr lang="en-GB" i="1" dirty="0"/>
              <a:t>multiple representation act</a:t>
            </a:r>
            <a:r>
              <a:rPr lang="en-GB" dirty="0"/>
              <a:t>). </a:t>
            </a:r>
            <a:endParaRPr lang="en-GB" dirty="0" smtClean="0"/>
          </a:p>
          <a:p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/>
              <a:t>ç</a:t>
            </a:r>
            <a:r>
              <a:rPr lang="en-GB" dirty="0" err="1" smtClean="0"/>
              <a:t>do</a:t>
            </a:r>
            <a:r>
              <a:rPr lang="en-GB" dirty="0" smtClean="0"/>
              <a:t> </a:t>
            </a:r>
            <a:r>
              <a:rPr lang="en-GB" dirty="0" err="1" smtClean="0"/>
              <a:t>rast</a:t>
            </a:r>
            <a:r>
              <a:rPr lang="en-GB" dirty="0" smtClean="0"/>
              <a:t>, </a:t>
            </a:r>
            <a:r>
              <a:rPr lang="en-GB" dirty="0" err="1"/>
              <a:t>veprime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/>
              <a:t>tilla</a:t>
            </a:r>
            <a:r>
              <a:rPr lang="en-GB" dirty="0"/>
              <a:t> </a:t>
            </a:r>
            <a:r>
              <a:rPr lang="en-GB" dirty="0" err="1" smtClean="0"/>
              <a:t>janë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pavlefëshme</a:t>
            </a:r>
            <a:r>
              <a:rPr lang="en-GB" dirty="0" smtClean="0"/>
              <a:t> </a:t>
            </a:r>
            <a:r>
              <a:rPr lang="en-GB" dirty="0"/>
              <a:t>(</a:t>
            </a:r>
            <a:r>
              <a:rPr lang="en-GB" i="1" dirty="0" err="1"/>
              <a:t>nul</a:t>
            </a:r>
            <a:r>
              <a:rPr lang="en-GB" i="1" dirty="0"/>
              <a:t> and avoid</a:t>
            </a:r>
            <a:r>
              <a:rPr lang="en-GB" dirty="0"/>
              <a:t>) </a:t>
            </a:r>
            <a:r>
              <a:rPr lang="en-GB" dirty="0" err="1"/>
              <a:t>dhe</a:t>
            </a:r>
            <a:r>
              <a:rPr lang="en-GB" dirty="0"/>
              <a:t> </a:t>
            </a:r>
            <a:r>
              <a:rPr lang="en-GB" dirty="0" err="1"/>
              <a:t>nuk</a:t>
            </a:r>
            <a:r>
              <a:rPr lang="en-GB" dirty="0"/>
              <a:t> </a:t>
            </a:r>
            <a:r>
              <a:rPr lang="en-GB" dirty="0" err="1"/>
              <a:t>mund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bëhen</a:t>
            </a:r>
            <a:r>
              <a:rPr lang="en-GB" dirty="0" smtClean="0"/>
              <a:t> </a:t>
            </a:r>
            <a:r>
              <a:rPr lang="en-GB" dirty="0" err="1"/>
              <a:t>si</a:t>
            </a:r>
            <a:r>
              <a:rPr lang="en-GB" dirty="0"/>
              <a:t> </a:t>
            </a:r>
            <a:r>
              <a:rPr lang="en-GB" dirty="0" err="1"/>
              <a:t>rregull</a:t>
            </a:r>
            <a:r>
              <a:rPr lang="en-GB" dirty="0"/>
              <a:t> </a:t>
            </a:r>
            <a:r>
              <a:rPr lang="en-GB" dirty="0" err="1"/>
              <a:t>te</a:t>
            </a:r>
            <a:r>
              <a:rPr lang="en-GB" dirty="0"/>
              <a:t> </a:t>
            </a:r>
            <a:r>
              <a:rPr lang="en-GB" dirty="0" err="1" smtClean="0"/>
              <a:t>vlefëshme</a:t>
            </a:r>
            <a:r>
              <a:rPr lang="en-GB" dirty="0" smtClean="0"/>
              <a:t> </a:t>
            </a:r>
            <a:r>
              <a:rPr lang="en-GB" dirty="0"/>
              <a:t>me </a:t>
            </a:r>
            <a:r>
              <a:rPr lang="en-GB" dirty="0" err="1"/>
              <a:t>miratime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mëpasëshme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/>
              <a:t>organit</a:t>
            </a:r>
            <a:r>
              <a:rPr lang="en-GB" dirty="0"/>
              <a:t> </a:t>
            </a:r>
            <a:r>
              <a:rPr lang="en-GB" dirty="0" err="1"/>
              <a:t>kompetent</a:t>
            </a:r>
            <a:r>
              <a:rPr lang="en-GB" dirty="0"/>
              <a:t>. </a:t>
            </a:r>
          </a:p>
          <a:p>
            <a:r>
              <a:rPr lang="en-GB" dirty="0" err="1" smtClean="0"/>
              <a:t>Përjashtim</a:t>
            </a:r>
            <a:r>
              <a:rPr lang="en-GB" dirty="0" smtClean="0"/>
              <a:t> </a:t>
            </a:r>
            <a:r>
              <a:rPr lang="en-GB" dirty="0" err="1" smtClean="0"/>
              <a:t>bëhet</a:t>
            </a:r>
            <a:r>
              <a:rPr lang="en-GB" dirty="0" smtClean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rastë</a:t>
            </a:r>
            <a:r>
              <a:rPr lang="en-GB" dirty="0" smtClean="0"/>
              <a:t> se, </a:t>
            </a:r>
            <a:r>
              <a:rPr lang="en-GB" dirty="0" err="1"/>
              <a:t>veprime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/>
              <a:t>tilla</a:t>
            </a:r>
            <a:r>
              <a:rPr lang="en-GB" dirty="0"/>
              <a:t> </a:t>
            </a:r>
            <a:r>
              <a:rPr lang="en-GB" dirty="0" err="1"/>
              <a:t>miratohen</a:t>
            </a:r>
            <a:r>
              <a:rPr lang="en-GB" dirty="0"/>
              <a:t> </a:t>
            </a:r>
            <a:r>
              <a:rPr lang="en-GB" dirty="0" err="1" smtClean="0"/>
              <a:t>më</a:t>
            </a:r>
            <a:r>
              <a:rPr lang="en-GB" dirty="0" smtClean="0"/>
              <a:t> </a:t>
            </a:r>
            <a:r>
              <a:rPr lang="en-GB" dirty="0"/>
              <a:t>pas </a:t>
            </a:r>
            <a:r>
              <a:rPr lang="en-GB" dirty="0" err="1"/>
              <a:t>nga</a:t>
            </a:r>
            <a:r>
              <a:rPr lang="en-GB" dirty="0"/>
              <a:t> </a:t>
            </a:r>
            <a:r>
              <a:rPr lang="en-GB" dirty="0" err="1" smtClean="0"/>
              <a:t>organi</a:t>
            </a:r>
            <a:r>
              <a:rPr lang="en-GB" dirty="0" smtClean="0"/>
              <a:t> </a:t>
            </a:r>
            <a:r>
              <a:rPr lang="en-GB" dirty="0" err="1" smtClean="0"/>
              <a:t>kompetent</a:t>
            </a:r>
            <a:r>
              <a:rPr lang="en-GB" dirty="0" smtClean="0"/>
              <a:t> </a:t>
            </a:r>
            <a:r>
              <a:rPr lang="en-GB" dirty="0" err="1"/>
              <a:t>dhe</a:t>
            </a:r>
            <a:r>
              <a:rPr lang="en-GB" dirty="0"/>
              <a:t> </a:t>
            </a:r>
            <a:r>
              <a:rPr lang="en-GB" dirty="0" err="1" smtClean="0"/>
              <a:t>kanë</a:t>
            </a:r>
            <a:r>
              <a:rPr lang="en-GB" dirty="0" smtClean="0"/>
              <a:t> </a:t>
            </a:r>
            <a:r>
              <a:rPr lang="en-GB" dirty="0" err="1" smtClean="0"/>
              <a:t>efekte</a:t>
            </a:r>
            <a:r>
              <a:rPr lang="en-GB" dirty="0" smtClean="0"/>
              <a:t> </a:t>
            </a:r>
            <a:r>
              <a:rPr lang="en-GB" dirty="0" err="1" smtClean="0"/>
              <a:t>ligjore</a:t>
            </a:r>
            <a:r>
              <a:rPr lang="en-GB" dirty="0" smtClean="0"/>
              <a:t> </a:t>
            </a:r>
            <a:r>
              <a:rPr lang="en-GB" dirty="0" err="1"/>
              <a:t>dhe</a:t>
            </a:r>
            <a:r>
              <a:rPr lang="en-GB" dirty="0"/>
              <a:t> </a:t>
            </a:r>
            <a:r>
              <a:rPr lang="en-GB" dirty="0" err="1" smtClean="0"/>
              <a:t>financiare</a:t>
            </a:r>
            <a:r>
              <a:rPr lang="en-GB" dirty="0" smtClean="0"/>
              <a:t> </a:t>
            </a:r>
            <a:r>
              <a:rPr lang="en-GB" dirty="0" err="1" smtClean="0"/>
              <a:t>pozitive</a:t>
            </a:r>
            <a:r>
              <a:rPr lang="en-GB" dirty="0" smtClean="0"/>
              <a:t> </a:t>
            </a:r>
            <a:r>
              <a:rPr lang="en-GB" dirty="0" err="1"/>
              <a:t>mbi</a:t>
            </a:r>
            <a:r>
              <a:rPr lang="en-GB" dirty="0"/>
              <a:t> </a:t>
            </a:r>
            <a:r>
              <a:rPr lang="en-GB" dirty="0" err="1" smtClean="0"/>
              <a:t>shoqërinë</a:t>
            </a:r>
            <a:r>
              <a:rPr lang="en-GB" dirty="0" smtClean="0"/>
              <a:t> (</a:t>
            </a:r>
            <a:r>
              <a:rPr lang="en-GB" dirty="0" err="1" smtClean="0"/>
              <a:t>përpuethshmëria</a:t>
            </a:r>
            <a:r>
              <a:rPr lang="en-GB" dirty="0" smtClean="0"/>
              <a:t> me </a:t>
            </a:r>
            <a:r>
              <a:rPr lang="en-GB" dirty="0" err="1" smtClean="0"/>
              <a:t>interesat</a:t>
            </a:r>
            <a:r>
              <a:rPr lang="en-GB" dirty="0" smtClean="0"/>
              <a:t> </a:t>
            </a:r>
            <a:r>
              <a:rPr lang="en-GB" dirty="0"/>
              <a:t>e </a:t>
            </a:r>
            <a:r>
              <a:rPr lang="en-GB" dirty="0" err="1"/>
              <a:t>rendit</a:t>
            </a:r>
            <a:r>
              <a:rPr lang="en-GB" dirty="0"/>
              <a:t> </a:t>
            </a:r>
            <a:r>
              <a:rPr lang="en-GB" dirty="0" err="1"/>
              <a:t>juridik</a:t>
            </a:r>
            <a:r>
              <a:rPr lang="en-GB" dirty="0"/>
              <a:t> </a:t>
            </a:r>
            <a:r>
              <a:rPr lang="en-GB" dirty="0" err="1"/>
              <a:t>dhe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kreditorëve</a:t>
            </a:r>
            <a:r>
              <a:rPr lang="en-GB" dirty="0"/>
              <a:t>).</a:t>
            </a:r>
          </a:p>
          <a:p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/>
              <a:t>rastin</a:t>
            </a:r>
            <a:r>
              <a:rPr lang="en-GB" dirty="0"/>
              <a:t> e </a:t>
            </a:r>
            <a:r>
              <a:rPr lang="en-GB" dirty="0" err="1" smtClean="0"/>
              <a:t>shoqërive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/>
              <a:t>kapitalit</a:t>
            </a:r>
            <a:r>
              <a:rPr lang="en-GB" dirty="0"/>
              <a:t> me </a:t>
            </a:r>
            <a:r>
              <a:rPr lang="en-GB" dirty="0" err="1" smtClean="0"/>
              <a:t>një</a:t>
            </a:r>
            <a:r>
              <a:rPr lang="en-GB" dirty="0" smtClean="0"/>
              <a:t> </a:t>
            </a:r>
            <a:r>
              <a:rPr lang="en-GB" dirty="0" err="1"/>
              <a:t>ortak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vetem</a:t>
            </a:r>
            <a:r>
              <a:rPr lang="en-GB" dirty="0" smtClean="0"/>
              <a:t>, </a:t>
            </a:r>
            <a:r>
              <a:rPr lang="en-GB" dirty="0" err="1" smtClean="0"/>
              <a:t>administratori</a:t>
            </a:r>
            <a:r>
              <a:rPr lang="en-GB" dirty="0" smtClean="0"/>
              <a:t> </a:t>
            </a:r>
            <a:r>
              <a:rPr lang="en-GB" dirty="0" err="1" smtClean="0"/>
              <a:t>është</a:t>
            </a:r>
            <a:r>
              <a:rPr lang="en-GB" dirty="0" smtClean="0"/>
              <a:t> </a:t>
            </a:r>
            <a:r>
              <a:rPr lang="en-GB" dirty="0"/>
              <a:t> </a:t>
            </a:r>
            <a:r>
              <a:rPr lang="en-GB" dirty="0" err="1" smtClean="0"/>
              <a:t>njëkohësisht</a:t>
            </a:r>
            <a:r>
              <a:rPr lang="en-GB" dirty="0" smtClean="0"/>
              <a:t> </a:t>
            </a:r>
            <a:r>
              <a:rPr lang="en-GB" dirty="0" err="1"/>
              <a:t>dhe</a:t>
            </a:r>
            <a:r>
              <a:rPr lang="en-GB" dirty="0"/>
              <a:t> </a:t>
            </a:r>
            <a:r>
              <a:rPr lang="en-GB" dirty="0" err="1" smtClean="0"/>
              <a:t>ortak</a:t>
            </a:r>
            <a:r>
              <a:rPr lang="en-GB" dirty="0" smtClean="0"/>
              <a:t>, </a:t>
            </a:r>
            <a:r>
              <a:rPr lang="en-GB" dirty="0" err="1"/>
              <a:t>ky</a:t>
            </a:r>
            <a:r>
              <a:rPr lang="en-GB" dirty="0"/>
              <a:t> </a:t>
            </a:r>
            <a:r>
              <a:rPr lang="en-GB" dirty="0" err="1"/>
              <a:t>parim</a:t>
            </a:r>
            <a:r>
              <a:rPr lang="en-GB" dirty="0"/>
              <a:t> </a:t>
            </a:r>
            <a:r>
              <a:rPr lang="en-GB" dirty="0" err="1"/>
              <a:t>si</a:t>
            </a:r>
            <a:r>
              <a:rPr lang="en-GB" dirty="0"/>
              <a:t> </a:t>
            </a:r>
            <a:r>
              <a:rPr lang="en-GB" dirty="0" err="1"/>
              <a:t>rregull</a:t>
            </a:r>
            <a:r>
              <a:rPr lang="en-GB" dirty="0"/>
              <a:t> </a:t>
            </a:r>
            <a:r>
              <a:rPr lang="en-GB" dirty="0" err="1"/>
              <a:t>nuk</a:t>
            </a:r>
            <a:r>
              <a:rPr lang="en-GB" dirty="0"/>
              <a:t> </a:t>
            </a:r>
            <a:r>
              <a:rPr lang="en-GB" dirty="0" err="1"/>
              <a:t>vepron</a:t>
            </a:r>
            <a:r>
              <a:rPr lang="en-GB" dirty="0"/>
              <a:t>. </a:t>
            </a:r>
            <a:endParaRPr lang="en-GB" dirty="0" smtClean="0"/>
          </a:p>
          <a:p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tretët</a:t>
            </a:r>
            <a:r>
              <a:rPr lang="en-GB" dirty="0" smtClean="0"/>
              <a:t> </a:t>
            </a:r>
            <a:r>
              <a:rPr lang="en-GB" dirty="0"/>
              <a:t>(</a:t>
            </a:r>
            <a:r>
              <a:rPr lang="en-GB" dirty="0" err="1" smtClean="0"/>
              <a:t>kreditorët</a:t>
            </a:r>
            <a:r>
              <a:rPr lang="en-GB" dirty="0" smtClean="0"/>
              <a:t> e </a:t>
            </a:r>
            <a:r>
              <a:rPr lang="en-GB" dirty="0" err="1" smtClean="0"/>
              <a:t>shoqërisë</a:t>
            </a:r>
            <a:r>
              <a:rPr lang="en-GB" dirty="0" smtClean="0"/>
              <a:t>)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/>
              <a:t>ç</a:t>
            </a:r>
            <a:r>
              <a:rPr lang="en-GB" dirty="0" err="1" smtClean="0"/>
              <a:t>do</a:t>
            </a:r>
            <a:r>
              <a:rPr lang="en-GB" dirty="0" smtClean="0"/>
              <a:t> </a:t>
            </a:r>
            <a:r>
              <a:rPr lang="en-GB" dirty="0" err="1"/>
              <a:t>rast</a:t>
            </a:r>
            <a:r>
              <a:rPr lang="en-GB" dirty="0"/>
              <a:t> </a:t>
            </a:r>
            <a:r>
              <a:rPr lang="en-GB" dirty="0" err="1"/>
              <a:t>mund</a:t>
            </a:r>
            <a:r>
              <a:rPr lang="en-GB" dirty="0"/>
              <a:t> </a:t>
            </a:r>
            <a:r>
              <a:rPr lang="en-GB" dirty="0" err="1"/>
              <a:t>te</a:t>
            </a:r>
            <a:r>
              <a:rPr lang="en-GB" dirty="0"/>
              <a:t> </a:t>
            </a:r>
            <a:r>
              <a:rPr lang="en-GB" dirty="0" err="1" smtClean="0"/>
              <a:t>kërkojnë</a:t>
            </a:r>
            <a:r>
              <a:rPr lang="en-GB" dirty="0" smtClean="0"/>
              <a:t> </a:t>
            </a:r>
            <a:r>
              <a:rPr lang="en-GB" dirty="0" err="1"/>
              <a:t>goditjen</a:t>
            </a:r>
            <a:r>
              <a:rPr lang="en-GB" dirty="0"/>
              <a:t> e </a:t>
            </a:r>
            <a:r>
              <a:rPr lang="en-GB" dirty="0" err="1"/>
              <a:t>veprimit</a:t>
            </a:r>
            <a:r>
              <a:rPr lang="en-GB" dirty="0"/>
              <a:t> </a:t>
            </a:r>
            <a:r>
              <a:rPr lang="en-GB" dirty="0" err="1"/>
              <a:t>juridik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/>
              <a:t>kryer</a:t>
            </a:r>
            <a:r>
              <a:rPr lang="en-GB" dirty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këto</a:t>
            </a:r>
            <a:r>
              <a:rPr lang="en-GB" dirty="0" smtClean="0"/>
              <a:t> </a:t>
            </a:r>
            <a:r>
              <a:rPr lang="en-GB" dirty="0" err="1"/>
              <a:t>kushte</a:t>
            </a:r>
            <a:r>
              <a:rPr lang="en-GB" dirty="0"/>
              <a:t> </a:t>
            </a:r>
            <a:r>
              <a:rPr lang="en-GB" dirty="0" smtClean="0"/>
              <a:t>duke </a:t>
            </a:r>
            <a:r>
              <a:rPr lang="en-GB" dirty="0" err="1" smtClean="0"/>
              <a:t>kërkuar</a:t>
            </a:r>
            <a:r>
              <a:rPr lang="en-GB" dirty="0" smtClean="0"/>
              <a:t> </a:t>
            </a:r>
            <a:r>
              <a:rPr lang="en-GB" dirty="0" err="1" smtClean="0"/>
              <a:t>pavleshmërinë</a:t>
            </a:r>
            <a:r>
              <a:rPr lang="en-GB" dirty="0" smtClean="0"/>
              <a:t>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96552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err="1" smtClean="0"/>
              <a:t>Emërimi</a:t>
            </a:r>
            <a:r>
              <a:rPr lang="en-GB" b="1" dirty="0" smtClean="0"/>
              <a:t> </a:t>
            </a:r>
            <a:r>
              <a:rPr lang="en-GB" b="1" dirty="0" err="1"/>
              <a:t>dhe</a:t>
            </a:r>
            <a:r>
              <a:rPr lang="en-GB" b="1" dirty="0"/>
              <a:t> </a:t>
            </a:r>
            <a:r>
              <a:rPr lang="en-GB" b="1" dirty="0" err="1"/>
              <a:t>shkarkimi</a:t>
            </a:r>
            <a:r>
              <a:rPr lang="en-GB" b="1" dirty="0"/>
              <a:t> </a:t>
            </a:r>
            <a:r>
              <a:rPr lang="en-GB" b="1" dirty="0" err="1"/>
              <a:t>i</a:t>
            </a:r>
            <a:r>
              <a:rPr lang="en-GB" b="1" dirty="0"/>
              <a:t> </a:t>
            </a:r>
            <a:r>
              <a:rPr lang="en-GB" b="1" dirty="0" err="1"/>
              <a:t>Administratorit</a:t>
            </a:r>
            <a:r>
              <a:rPr lang="en-GB" b="1" dirty="0"/>
              <a:t>.</a:t>
            </a:r>
            <a:br>
              <a:rPr lang="en-GB" b="1" dirty="0"/>
            </a:b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GB" dirty="0"/>
          </a:p>
          <a:p>
            <a:r>
              <a:rPr lang="en-GB" dirty="0" err="1"/>
              <a:t>Kriteret</a:t>
            </a:r>
            <a:r>
              <a:rPr lang="en-GB" dirty="0"/>
              <a:t> </a:t>
            </a:r>
            <a:r>
              <a:rPr lang="en-GB" dirty="0" err="1" smtClean="0"/>
              <a:t>për</a:t>
            </a:r>
            <a:r>
              <a:rPr lang="en-GB" dirty="0" smtClean="0"/>
              <a:t> </a:t>
            </a:r>
            <a:r>
              <a:rPr lang="en-GB" dirty="0" err="1" smtClean="0"/>
              <a:t>emërimin</a:t>
            </a:r>
            <a:r>
              <a:rPr lang="en-GB" dirty="0" smtClean="0"/>
              <a:t> </a:t>
            </a:r>
            <a:r>
              <a:rPr lang="en-GB" dirty="0"/>
              <a:t>e </a:t>
            </a:r>
            <a:r>
              <a:rPr lang="en-GB" dirty="0" err="1"/>
              <a:t>a</a:t>
            </a:r>
            <a:r>
              <a:rPr lang="en-GB" dirty="0" err="1" smtClean="0"/>
              <a:t>dministratorit</a:t>
            </a:r>
            <a:r>
              <a:rPr lang="en-GB" dirty="0"/>
              <a:t>:</a:t>
            </a:r>
          </a:p>
          <a:p>
            <a:r>
              <a:rPr lang="en-GB" dirty="0" err="1"/>
              <a:t>Vetem</a:t>
            </a:r>
            <a:r>
              <a:rPr lang="en-GB" dirty="0"/>
              <a:t> </a:t>
            </a:r>
            <a:r>
              <a:rPr lang="en-GB" dirty="0" err="1" smtClean="0"/>
              <a:t>personat</a:t>
            </a:r>
            <a:r>
              <a:rPr lang="en-GB" dirty="0" smtClean="0"/>
              <a:t> </a:t>
            </a:r>
            <a:r>
              <a:rPr lang="en-GB" dirty="0" err="1" smtClean="0"/>
              <a:t>fizik</a:t>
            </a:r>
            <a:r>
              <a:rPr lang="en-GB" dirty="0" smtClean="0"/>
              <a:t> </a:t>
            </a:r>
            <a:r>
              <a:rPr lang="en-GB" dirty="0" err="1" smtClean="0"/>
              <a:t>më</a:t>
            </a:r>
            <a:r>
              <a:rPr lang="en-GB" dirty="0" smtClean="0"/>
              <a:t> </a:t>
            </a:r>
            <a:r>
              <a:rPr lang="en-GB" dirty="0" err="1" smtClean="0"/>
              <a:t>zotësi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plotë</a:t>
            </a:r>
            <a:r>
              <a:rPr lang="en-GB" dirty="0" smtClean="0"/>
              <a:t> </a:t>
            </a:r>
            <a:r>
              <a:rPr lang="en-GB" dirty="0" err="1" smtClean="0"/>
              <a:t>për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/>
              <a:t>vepruar</a:t>
            </a:r>
            <a:r>
              <a:rPr lang="en-GB" dirty="0"/>
              <a:t> </a:t>
            </a:r>
            <a:r>
              <a:rPr lang="en-GB" dirty="0" err="1"/>
              <a:t>mund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zgjidhen</a:t>
            </a:r>
            <a:r>
              <a:rPr lang="en-GB" dirty="0" smtClean="0"/>
              <a:t> </a:t>
            </a:r>
            <a:r>
              <a:rPr lang="en-GB" dirty="0" err="1"/>
              <a:t>si</a:t>
            </a:r>
            <a:r>
              <a:rPr lang="en-GB" dirty="0"/>
              <a:t> administrator.</a:t>
            </a:r>
          </a:p>
          <a:p>
            <a:r>
              <a:rPr lang="en-GB" dirty="0" err="1"/>
              <a:t>Nuk</a:t>
            </a:r>
            <a:r>
              <a:rPr lang="en-GB" dirty="0"/>
              <a:t> </a:t>
            </a:r>
            <a:r>
              <a:rPr lang="en-GB" dirty="0" err="1"/>
              <a:t>ka</a:t>
            </a:r>
            <a:r>
              <a:rPr lang="en-GB" dirty="0"/>
              <a:t> </a:t>
            </a:r>
            <a:r>
              <a:rPr lang="en-GB" dirty="0" err="1" smtClean="0"/>
              <a:t>ndalesë</a:t>
            </a:r>
            <a:r>
              <a:rPr lang="en-GB" dirty="0" smtClean="0"/>
              <a:t> </a:t>
            </a:r>
            <a:r>
              <a:rPr lang="en-GB" dirty="0" err="1" smtClean="0"/>
              <a:t>që</a:t>
            </a:r>
            <a:r>
              <a:rPr lang="en-GB" dirty="0" smtClean="0"/>
              <a:t> </a:t>
            </a:r>
            <a:r>
              <a:rPr lang="en-GB" dirty="0" err="1"/>
              <a:t>lidhet</a:t>
            </a:r>
            <a:r>
              <a:rPr lang="en-GB" dirty="0"/>
              <a:t> me </a:t>
            </a:r>
            <a:r>
              <a:rPr lang="en-GB" dirty="0" err="1" smtClean="0"/>
              <a:t>shtetësinë</a:t>
            </a:r>
            <a:r>
              <a:rPr lang="en-GB" dirty="0" smtClean="0"/>
              <a:t> </a:t>
            </a:r>
            <a:r>
              <a:rPr lang="en-GB" dirty="0" err="1"/>
              <a:t>apo</a:t>
            </a:r>
            <a:r>
              <a:rPr lang="en-GB" dirty="0"/>
              <a:t> </a:t>
            </a:r>
            <a:r>
              <a:rPr lang="en-GB" dirty="0" err="1" smtClean="0"/>
              <a:t>gjuhën</a:t>
            </a:r>
            <a:r>
              <a:rPr lang="en-GB" dirty="0" smtClean="0"/>
              <a:t>.</a:t>
            </a:r>
            <a:endParaRPr lang="en-GB" dirty="0"/>
          </a:p>
          <a:p>
            <a:r>
              <a:rPr lang="en-GB" dirty="0" err="1"/>
              <a:t>Nuk</a:t>
            </a:r>
            <a:r>
              <a:rPr lang="en-GB" dirty="0"/>
              <a:t> </a:t>
            </a:r>
            <a:r>
              <a:rPr lang="en-GB" dirty="0" err="1" smtClean="0"/>
              <a:t>kërkohet</a:t>
            </a:r>
            <a:r>
              <a:rPr lang="en-GB" dirty="0" smtClean="0"/>
              <a:t> </a:t>
            </a:r>
            <a:r>
              <a:rPr lang="en-GB" dirty="0" err="1" smtClean="0"/>
              <a:t>për</a:t>
            </a:r>
            <a:r>
              <a:rPr lang="en-GB" dirty="0" smtClean="0"/>
              <a:t> </a:t>
            </a:r>
            <a:r>
              <a:rPr lang="en-GB" dirty="0" err="1" smtClean="0"/>
              <a:t>qënien</a:t>
            </a:r>
            <a:r>
              <a:rPr lang="en-GB" dirty="0" smtClean="0"/>
              <a:t> </a:t>
            </a:r>
            <a:r>
              <a:rPr lang="en-GB" dirty="0"/>
              <a:t>administrator </a:t>
            </a:r>
            <a:r>
              <a:rPr lang="en-GB" dirty="0" err="1"/>
              <a:t>deklarimi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 smtClean="0"/>
              <a:t>ndonjë</a:t>
            </a:r>
            <a:r>
              <a:rPr lang="en-GB" dirty="0" smtClean="0"/>
              <a:t> </a:t>
            </a:r>
            <a:r>
              <a:rPr lang="en-GB" dirty="0" err="1" smtClean="0"/>
              <a:t>vendqëndrimi</a:t>
            </a:r>
            <a:r>
              <a:rPr lang="en-GB" dirty="0"/>
              <a:t>. </a:t>
            </a:r>
            <a:r>
              <a:rPr lang="en-GB" dirty="0" err="1"/>
              <a:t>Por</a:t>
            </a:r>
            <a:r>
              <a:rPr lang="en-GB" dirty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rastë</a:t>
            </a:r>
            <a:r>
              <a:rPr lang="en-GB" dirty="0" smtClean="0"/>
              <a:t> </a:t>
            </a:r>
            <a:r>
              <a:rPr lang="en-GB" dirty="0"/>
              <a:t>se </a:t>
            </a:r>
            <a:r>
              <a:rPr lang="en-GB" dirty="0" err="1"/>
              <a:t>ai</a:t>
            </a:r>
            <a:r>
              <a:rPr lang="en-GB" dirty="0"/>
              <a:t> </a:t>
            </a:r>
            <a:r>
              <a:rPr lang="en-GB" dirty="0" err="1"/>
              <a:t>ose</a:t>
            </a:r>
            <a:r>
              <a:rPr lang="en-GB" dirty="0"/>
              <a:t> </a:t>
            </a:r>
            <a:r>
              <a:rPr lang="en-GB" dirty="0" err="1"/>
              <a:t>ajo</a:t>
            </a:r>
            <a:r>
              <a:rPr lang="en-GB" dirty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pozitën</a:t>
            </a:r>
            <a:r>
              <a:rPr lang="en-GB" dirty="0" smtClean="0"/>
              <a:t> </a:t>
            </a:r>
            <a:r>
              <a:rPr lang="en-GB" dirty="0"/>
              <a:t>e </a:t>
            </a:r>
            <a:r>
              <a:rPr lang="en-GB" dirty="0" err="1"/>
              <a:t>administratorit</a:t>
            </a:r>
            <a:r>
              <a:rPr lang="en-GB" dirty="0"/>
              <a:t> do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ushtrojnë</a:t>
            </a:r>
            <a:r>
              <a:rPr lang="en-GB" dirty="0" smtClean="0"/>
              <a:t> </a:t>
            </a:r>
            <a:r>
              <a:rPr lang="en-GB" dirty="0" err="1" smtClean="0"/>
              <a:t>detyrën</a:t>
            </a:r>
            <a:r>
              <a:rPr lang="en-GB" dirty="0" smtClean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mënyrë</a:t>
            </a:r>
            <a:r>
              <a:rPr lang="en-GB" dirty="0" smtClean="0"/>
              <a:t> </a:t>
            </a:r>
            <a:r>
              <a:rPr lang="en-GB" dirty="0" err="1"/>
              <a:t>permanente</a:t>
            </a:r>
            <a:r>
              <a:rPr lang="en-GB" dirty="0"/>
              <a:t> </a:t>
            </a:r>
            <a:r>
              <a:rPr lang="en-GB" dirty="0" err="1" smtClean="0"/>
              <a:t>kërkohet</a:t>
            </a:r>
            <a:r>
              <a:rPr lang="en-GB" dirty="0" smtClean="0"/>
              <a:t> </a:t>
            </a:r>
            <a:r>
              <a:rPr lang="en-GB" dirty="0" err="1" smtClean="0"/>
              <a:t>një</a:t>
            </a:r>
            <a:r>
              <a:rPr lang="en-GB" dirty="0" smtClean="0"/>
              <a:t> </a:t>
            </a:r>
            <a:r>
              <a:rPr lang="en-GB" dirty="0" err="1" smtClean="0"/>
              <a:t>leje</a:t>
            </a:r>
            <a:r>
              <a:rPr lang="en-GB" dirty="0" smtClean="0"/>
              <a:t> </a:t>
            </a:r>
            <a:r>
              <a:rPr lang="en-GB" dirty="0" err="1" smtClean="0"/>
              <a:t>qëndrimi</a:t>
            </a:r>
            <a:r>
              <a:rPr lang="en-GB" dirty="0" smtClean="0"/>
              <a:t> (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bazë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/>
              <a:t>ligjeve</a:t>
            </a:r>
            <a:r>
              <a:rPr lang="en-GB" dirty="0"/>
              <a:t> </a:t>
            </a:r>
            <a:r>
              <a:rPr lang="en-GB" dirty="0" err="1" smtClean="0"/>
              <a:t>për</a:t>
            </a:r>
            <a:r>
              <a:rPr lang="en-GB" dirty="0" smtClean="0"/>
              <a:t> </a:t>
            </a:r>
            <a:r>
              <a:rPr lang="en-GB" dirty="0" err="1" smtClean="0"/>
              <a:t>emigracionin</a:t>
            </a:r>
            <a:r>
              <a:rPr lang="en-GB" dirty="0" smtClean="0"/>
              <a:t>).</a:t>
            </a:r>
            <a:r>
              <a:rPr lang="en-GB" dirty="0"/>
              <a:t> </a:t>
            </a:r>
          </a:p>
          <a:p>
            <a:r>
              <a:rPr lang="en-GB" dirty="0" err="1"/>
              <a:t>Deklarimi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 smtClean="0"/>
              <a:t>një</a:t>
            </a:r>
            <a:r>
              <a:rPr lang="en-GB" dirty="0" smtClean="0"/>
              <a:t> </a:t>
            </a:r>
            <a:r>
              <a:rPr lang="en-GB" dirty="0" err="1"/>
              <a:t>adrese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/>
              <a:t>administrtorit</a:t>
            </a:r>
            <a:r>
              <a:rPr lang="en-GB" dirty="0"/>
              <a:t> </a:t>
            </a:r>
            <a:r>
              <a:rPr lang="en-GB" dirty="0" err="1" smtClean="0"/>
              <a:t>përveç</a:t>
            </a:r>
            <a:r>
              <a:rPr lang="en-GB" dirty="0" smtClean="0"/>
              <a:t> </a:t>
            </a:r>
            <a:r>
              <a:rPr lang="en-GB" dirty="0" err="1"/>
              <a:t>asaj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shoqërisë</a:t>
            </a:r>
            <a:r>
              <a:rPr lang="en-GB" dirty="0" smtClean="0"/>
              <a:t> </a:t>
            </a:r>
            <a:r>
              <a:rPr lang="en-GB" dirty="0"/>
              <a:t>do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/>
              <a:t>ishte</a:t>
            </a:r>
            <a:r>
              <a:rPr lang="en-GB" dirty="0"/>
              <a:t> e </a:t>
            </a:r>
            <a:r>
              <a:rPr lang="en-GB" dirty="0" err="1" smtClean="0"/>
              <a:t>kërkuar</a:t>
            </a:r>
            <a:r>
              <a:rPr lang="en-GB" dirty="0" smtClean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/>
              <a:t>raste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/>
              <a:t>konfliktit</a:t>
            </a:r>
            <a:r>
              <a:rPr lang="en-GB" dirty="0"/>
              <a:t> </a:t>
            </a:r>
            <a:r>
              <a:rPr lang="en-GB" dirty="0" err="1" smtClean="0"/>
              <a:t>gjyqësor</a:t>
            </a:r>
            <a:r>
              <a:rPr lang="en-GB" dirty="0" smtClean="0"/>
              <a:t> </a:t>
            </a:r>
            <a:r>
              <a:rPr lang="en-GB" dirty="0" err="1" smtClean="0"/>
              <a:t>që</a:t>
            </a:r>
            <a:r>
              <a:rPr lang="en-GB" dirty="0" smtClean="0"/>
              <a:t> </a:t>
            </a:r>
            <a:r>
              <a:rPr lang="en-GB" dirty="0" err="1"/>
              <a:t>ai</a:t>
            </a:r>
            <a:r>
              <a:rPr lang="en-GB" dirty="0"/>
              <a:t> </a:t>
            </a:r>
            <a:r>
              <a:rPr lang="en-GB" dirty="0" err="1"/>
              <a:t>mund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ketë</a:t>
            </a:r>
            <a:r>
              <a:rPr lang="en-GB" dirty="0" smtClean="0"/>
              <a:t> </a:t>
            </a:r>
            <a:r>
              <a:rPr lang="en-GB" dirty="0" err="1" smtClean="0"/>
              <a:t>më</a:t>
            </a:r>
            <a:r>
              <a:rPr lang="en-GB" dirty="0" smtClean="0"/>
              <a:t> </a:t>
            </a:r>
            <a:r>
              <a:rPr lang="en-GB" dirty="0" err="1" smtClean="0"/>
              <a:t>shoqërinë</a:t>
            </a:r>
            <a:r>
              <a:rPr lang="en-GB" dirty="0" smtClean="0"/>
              <a:t> </a:t>
            </a:r>
            <a:r>
              <a:rPr lang="en-GB" dirty="0" err="1" smtClean="0"/>
              <a:t>për</a:t>
            </a:r>
            <a:r>
              <a:rPr lang="en-GB" dirty="0" smtClean="0"/>
              <a:t> </a:t>
            </a:r>
            <a:r>
              <a:rPr lang="en-GB" dirty="0" err="1"/>
              <a:t>shkak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/>
              <a:t>ushtrimit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/>
              <a:t>kompetencave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/>
              <a:t>tij</a:t>
            </a:r>
            <a:r>
              <a:rPr lang="en-GB" dirty="0"/>
              <a:t>.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5629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err="1" smtClean="0"/>
              <a:t>Cështjet</a:t>
            </a:r>
            <a:r>
              <a:rPr lang="en-GB" b="1" dirty="0" smtClean="0"/>
              <a:t> </a:t>
            </a:r>
            <a:r>
              <a:rPr lang="en-GB" b="1" dirty="0" err="1" smtClean="0"/>
              <a:t>që</a:t>
            </a:r>
            <a:r>
              <a:rPr lang="en-GB" b="1" dirty="0" smtClean="0"/>
              <a:t> do </a:t>
            </a:r>
            <a:r>
              <a:rPr lang="en-GB" b="1" dirty="0" err="1" smtClean="0"/>
              <a:t>diskutohen</a:t>
            </a:r>
            <a:r>
              <a:rPr lang="en-GB" b="1" dirty="0" smtClean="0"/>
              <a:t>  </a:t>
            </a:r>
            <a:br>
              <a:rPr lang="en-GB" b="1" dirty="0" smtClean="0"/>
            </a:br>
            <a:r>
              <a:rPr lang="en-GB" b="1" dirty="0" smtClean="0"/>
              <a:t>(</a:t>
            </a:r>
            <a:r>
              <a:rPr lang="en-GB" b="1" dirty="0" err="1" smtClean="0"/>
              <a:t>sesioni</a:t>
            </a:r>
            <a:r>
              <a:rPr lang="en-GB" b="1" dirty="0" smtClean="0"/>
              <a:t> </a:t>
            </a:r>
            <a:r>
              <a:rPr lang="en-GB" b="1" dirty="0" err="1" smtClean="0"/>
              <a:t>parë</a:t>
            </a:r>
            <a:r>
              <a:rPr lang="en-GB" b="1" dirty="0" smtClean="0"/>
              <a:t>)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Administrimi</a:t>
            </a:r>
            <a:r>
              <a:rPr lang="en-GB" dirty="0" smtClean="0"/>
              <a:t> </a:t>
            </a:r>
            <a:r>
              <a:rPr lang="en-GB" dirty="0" err="1" smtClean="0"/>
              <a:t>dhe</a:t>
            </a:r>
            <a:r>
              <a:rPr lang="en-GB" dirty="0" smtClean="0"/>
              <a:t> </a:t>
            </a:r>
            <a:r>
              <a:rPr lang="en-GB" dirty="0" err="1" smtClean="0"/>
              <a:t>përfaqësimi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shoqërive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kapitalit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Natyra</a:t>
            </a:r>
            <a:r>
              <a:rPr lang="en-GB" dirty="0" smtClean="0"/>
              <a:t> </a:t>
            </a:r>
            <a:r>
              <a:rPr lang="en-GB" dirty="0" err="1" smtClean="0"/>
              <a:t>juridke</a:t>
            </a:r>
            <a:r>
              <a:rPr lang="en-GB" dirty="0" smtClean="0"/>
              <a:t> e </a:t>
            </a:r>
            <a:r>
              <a:rPr lang="en-GB" dirty="0" err="1" smtClean="0"/>
              <a:t>organit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adminitrimit</a:t>
            </a:r>
            <a:r>
              <a:rPr lang="en-GB" dirty="0" smtClean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funksionin</a:t>
            </a:r>
            <a:r>
              <a:rPr lang="en-GB" dirty="0" smtClean="0"/>
              <a:t> e </a:t>
            </a:r>
            <a:r>
              <a:rPr lang="en-GB" dirty="0" err="1" smtClean="0"/>
              <a:t>brendëshëm</a:t>
            </a:r>
            <a:r>
              <a:rPr lang="en-GB" dirty="0" smtClean="0"/>
              <a:t>. </a:t>
            </a:r>
            <a:r>
              <a:rPr lang="en-GB" dirty="0" err="1" smtClean="0"/>
              <a:t>Emërimi</a:t>
            </a:r>
            <a:r>
              <a:rPr lang="en-GB" dirty="0" smtClean="0"/>
              <a:t> </a:t>
            </a:r>
            <a:r>
              <a:rPr lang="en-GB" dirty="0" err="1" smtClean="0"/>
              <a:t>dhe</a:t>
            </a:r>
            <a:r>
              <a:rPr lang="en-GB" dirty="0" smtClean="0"/>
              <a:t> </a:t>
            </a:r>
            <a:r>
              <a:rPr lang="en-GB" dirty="0" err="1" smtClean="0"/>
              <a:t>shkarkimi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administratorit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Teoritë</a:t>
            </a:r>
            <a:r>
              <a:rPr lang="en-GB" dirty="0" smtClean="0"/>
              <a:t> </a:t>
            </a:r>
            <a:r>
              <a:rPr lang="en-GB" dirty="0" err="1" smtClean="0"/>
              <a:t>dominuese</a:t>
            </a:r>
            <a:r>
              <a:rPr lang="en-GB" dirty="0" smtClean="0"/>
              <a:t> </a:t>
            </a:r>
            <a:r>
              <a:rPr lang="en-GB" dirty="0" err="1" smtClean="0"/>
              <a:t>mbi</a:t>
            </a:r>
            <a:r>
              <a:rPr lang="en-GB" dirty="0" smtClean="0"/>
              <a:t> </a:t>
            </a:r>
            <a:r>
              <a:rPr lang="en-GB" dirty="0" err="1" smtClean="0"/>
              <a:t>përfaqësimin</a:t>
            </a:r>
            <a:r>
              <a:rPr lang="en-GB" dirty="0" smtClean="0"/>
              <a:t> e </a:t>
            </a:r>
            <a:r>
              <a:rPr lang="en-GB" dirty="0" err="1" smtClean="0"/>
              <a:t>shoqërisë</a:t>
            </a:r>
            <a:r>
              <a:rPr lang="en-GB" dirty="0" smtClean="0"/>
              <a:t> </a:t>
            </a:r>
            <a:r>
              <a:rPr lang="en-GB" dirty="0" err="1" smtClean="0"/>
              <a:t>nga</a:t>
            </a:r>
            <a:r>
              <a:rPr lang="en-GB" dirty="0" smtClean="0"/>
              <a:t> </a:t>
            </a:r>
            <a:r>
              <a:rPr lang="en-GB" dirty="0" err="1" smtClean="0"/>
              <a:t>ana</a:t>
            </a:r>
            <a:r>
              <a:rPr lang="en-GB" dirty="0" smtClean="0"/>
              <a:t> e </a:t>
            </a:r>
            <a:r>
              <a:rPr lang="en-GB" dirty="0" err="1" smtClean="0"/>
              <a:t>administratorit</a:t>
            </a:r>
            <a:r>
              <a:rPr lang="en-GB" dirty="0" smtClean="0"/>
              <a:t> </a:t>
            </a:r>
            <a:r>
              <a:rPr lang="en-GB" dirty="0" err="1" smtClean="0"/>
              <a:t>dhe</a:t>
            </a:r>
            <a:r>
              <a:rPr lang="en-GB" dirty="0" smtClean="0"/>
              <a:t> </a:t>
            </a:r>
            <a:r>
              <a:rPr lang="en-GB" dirty="0" err="1" smtClean="0"/>
              <a:t>pasojat</a:t>
            </a:r>
            <a:r>
              <a:rPr lang="en-GB" dirty="0" smtClean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funksionin</a:t>
            </a:r>
            <a:r>
              <a:rPr lang="en-GB" dirty="0" smtClean="0"/>
              <a:t> e </a:t>
            </a:r>
            <a:r>
              <a:rPr lang="en-GB" dirty="0" err="1" smtClean="0"/>
              <a:t>jashtëm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Përgjegjësitë</a:t>
            </a:r>
            <a:r>
              <a:rPr lang="en-GB" dirty="0" smtClean="0"/>
              <a:t> e </a:t>
            </a:r>
            <a:r>
              <a:rPr lang="en-GB" dirty="0" err="1" smtClean="0"/>
              <a:t>administratorit</a:t>
            </a:r>
            <a:r>
              <a:rPr lang="en-GB" dirty="0" smtClean="0"/>
              <a:t>. </a:t>
            </a:r>
            <a:r>
              <a:rPr lang="en-GB" dirty="0" err="1" smtClean="0"/>
              <a:t>Parakushtet</a:t>
            </a:r>
            <a:r>
              <a:rPr lang="en-GB" dirty="0" smtClean="0"/>
              <a:t> e </a:t>
            </a:r>
            <a:r>
              <a:rPr lang="en-GB" dirty="0" err="1" smtClean="0"/>
              <a:t>përgjegjësisë</a:t>
            </a:r>
            <a:r>
              <a:rPr lang="en-GB" dirty="0" smtClean="0"/>
              <a:t> </a:t>
            </a:r>
            <a:r>
              <a:rPr lang="en-GB" dirty="0" err="1" smtClean="0"/>
              <a:t>dhe</a:t>
            </a:r>
            <a:r>
              <a:rPr lang="en-GB" dirty="0" smtClean="0"/>
              <a:t> </a:t>
            </a:r>
            <a:r>
              <a:rPr lang="en-GB" dirty="0" err="1" smtClean="0"/>
              <a:t>pasojat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Kërkimet</a:t>
            </a:r>
            <a:r>
              <a:rPr lang="en-GB" dirty="0" smtClean="0"/>
              <a:t> e </a:t>
            </a:r>
            <a:r>
              <a:rPr lang="en-GB" dirty="0" err="1" smtClean="0"/>
              <a:t>shoqrisë</a:t>
            </a:r>
            <a:r>
              <a:rPr lang="en-GB" dirty="0" smtClean="0"/>
              <a:t> </a:t>
            </a:r>
            <a:r>
              <a:rPr lang="en-GB" dirty="0" err="1" smtClean="0"/>
              <a:t>dhe</a:t>
            </a:r>
            <a:r>
              <a:rPr lang="en-GB" dirty="0" smtClean="0"/>
              <a:t> </a:t>
            </a:r>
            <a:r>
              <a:rPr lang="en-GB" dirty="0" err="1" smtClean="0"/>
              <a:t>palëeve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treta</a:t>
            </a:r>
            <a:r>
              <a:rPr lang="en-GB" dirty="0" smtClean="0"/>
              <a:t>., </a:t>
            </a:r>
            <a:r>
              <a:rPr lang="en-GB" dirty="0" err="1" smtClean="0"/>
              <a:t>si</a:t>
            </a:r>
            <a:r>
              <a:rPr lang="en-GB" dirty="0" smtClean="0"/>
              <a:t> </a:t>
            </a:r>
            <a:r>
              <a:rPr lang="en-GB" dirty="0" err="1" smtClean="0"/>
              <a:t>dhe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drejatat</a:t>
            </a:r>
            <a:r>
              <a:rPr lang="en-GB" dirty="0" smtClean="0"/>
              <a:t> e </a:t>
            </a:r>
            <a:r>
              <a:rPr lang="en-GB" dirty="0" err="1" smtClean="0"/>
              <a:t>ortakëve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pakicës</a:t>
            </a:r>
            <a:r>
              <a:rPr lang="en-GB" dirty="0" smtClean="0"/>
              <a:t> </a:t>
            </a:r>
            <a:r>
              <a:rPr lang="en-GB" dirty="0" err="1" smtClean="0"/>
              <a:t>ndaj</a:t>
            </a:r>
            <a:r>
              <a:rPr lang="en-GB" dirty="0" smtClean="0"/>
              <a:t> </a:t>
            </a:r>
            <a:r>
              <a:rPr lang="en-GB" dirty="0" err="1" smtClean="0"/>
              <a:t>administratorëve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38523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err="1" smtClean="0"/>
              <a:t>Rastet</a:t>
            </a:r>
            <a:r>
              <a:rPr lang="en-GB" b="1" dirty="0" smtClean="0"/>
              <a:t> </a:t>
            </a:r>
            <a:r>
              <a:rPr lang="en-GB" b="1" dirty="0" err="1" smtClean="0"/>
              <a:t>ndaluese</a:t>
            </a:r>
            <a:r>
              <a:rPr lang="en-GB" b="1" dirty="0" smtClean="0"/>
              <a:t> </a:t>
            </a:r>
            <a:r>
              <a:rPr lang="en-GB" b="1" dirty="0" err="1" smtClean="0"/>
              <a:t>të</a:t>
            </a:r>
            <a:r>
              <a:rPr lang="en-GB" b="1" dirty="0" smtClean="0"/>
              <a:t> </a:t>
            </a:r>
            <a:r>
              <a:rPr lang="en-GB" b="1" dirty="0" err="1" smtClean="0"/>
              <a:t>emërimit</a:t>
            </a:r>
            <a:r>
              <a:rPr lang="en-GB" b="1" dirty="0" smtClean="0"/>
              <a:t> </a:t>
            </a:r>
            <a:r>
              <a:rPr lang="en-GB" b="1" dirty="0" err="1" smtClean="0"/>
              <a:t>të</a:t>
            </a:r>
            <a:r>
              <a:rPr lang="en-GB" b="1" dirty="0" smtClean="0"/>
              <a:t> </a:t>
            </a:r>
            <a:r>
              <a:rPr lang="en-GB" b="1" dirty="0" err="1" smtClean="0"/>
              <a:t>administratorit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err="1" smtClean="0"/>
              <a:t>Rastet</a:t>
            </a:r>
            <a:r>
              <a:rPr lang="en-GB" dirty="0" smtClean="0"/>
              <a:t> </a:t>
            </a:r>
            <a:r>
              <a:rPr lang="en-GB" dirty="0" err="1"/>
              <a:t>ndaluese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emërimit</a:t>
            </a:r>
            <a:r>
              <a:rPr lang="en-GB" dirty="0"/>
              <a:t> </a:t>
            </a:r>
            <a:r>
              <a:rPr lang="en-GB" dirty="0" err="1"/>
              <a:t>te</a:t>
            </a:r>
            <a:r>
              <a:rPr lang="en-GB" dirty="0"/>
              <a:t> </a:t>
            </a:r>
            <a:r>
              <a:rPr lang="en-GB" dirty="0" err="1" smtClean="0"/>
              <a:t>administratorit</a:t>
            </a:r>
            <a:r>
              <a:rPr lang="en-GB" dirty="0" smtClean="0"/>
              <a:t> </a:t>
            </a:r>
            <a:r>
              <a:rPr lang="en-GB" dirty="0" err="1"/>
              <a:t>që</a:t>
            </a:r>
            <a:r>
              <a:rPr lang="en-GB" dirty="0"/>
              <a:t> </a:t>
            </a:r>
            <a:r>
              <a:rPr lang="en-GB" dirty="0" err="1"/>
              <a:t>mund</a:t>
            </a:r>
            <a:r>
              <a:rPr lang="en-GB" dirty="0"/>
              <a:t> ta </a:t>
            </a:r>
            <a:r>
              <a:rPr lang="en-GB" dirty="0" err="1"/>
              <a:t>bëjnë</a:t>
            </a:r>
            <a:r>
              <a:rPr lang="en-GB" dirty="0"/>
              <a:t> </a:t>
            </a:r>
            <a:r>
              <a:rPr lang="en-GB" dirty="0" err="1"/>
              <a:t>mardhënien</a:t>
            </a:r>
            <a:r>
              <a:rPr lang="en-GB" dirty="0"/>
              <a:t> </a:t>
            </a:r>
            <a:r>
              <a:rPr lang="en-GB" dirty="0" err="1"/>
              <a:t>absolutisht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 smtClean="0"/>
              <a:t>pavlefëshme</a:t>
            </a:r>
            <a:r>
              <a:rPr lang="en-GB" dirty="0" smtClean="0"/>
              <a:t> </a:t>
            </a:r>
            <a:r>
              <a:rPr lang="en-GB" dirty="0" err="1" smtClean="0"/>
              <a:t>ndahen</a:t>
            </a:r>
            <a:r>
              <a:rPr lang="en-GB" dirty="0" smtClean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:</a:t>
            </a:r>
            <a:endParaRPr lang="en-GB" dirty="0"/>
          </a:p>
          <a:p>
            <a:r>
              <a:rPr lang="en-GB" dirty="0"/>
              <a:t>a</a:t>
            </a:r>
            <a:r>
              <a:rPr lang="en-GB" dirty="0" smtClean="0"/>
              <a:t>) </a:t>
            </a:r>
            <a:r>
              <a:rPr lang="en-GB" dirty="0" err="1" smtClean="0"/>
              <a:t>Raste</a:t>
            </a:r>
            <a:r>
              <a:rPr lang="en-GB" dirty="0" smtClean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posacme</a:t>
            </a:r>
            <a:r>
              <a:rPr lang="en-GB" dirty="0"/>
              <a:t> </a:t>
            </a:r>
            <a:r>
              <a:rPr lang="en-GB" dirty="0" err="1"/>
              <a:t>sipas</a:t>
            </a:r>
            <a:r>
              <a:rPr lang="en-GB" dirty="0"/>
              <a:t> LSHT </a:t>
            </a:r>
            <a:r>
              <a:rPr lang="en-GB" dirty="0" err="1"/>
              <a:t>dhe</a:t>
            </a:r>
            <a:r>
              <a:rPr lang="en-GB" dirty="0"/>
              <a:t> </a:t>
            </a:r>
            <a:r>
              <a:rPr lang="en-GB" dirty="0" smtClean="0"/>
              <a:t>b) </a:t>
            </a:r>
            <a:r>
              <a:rPr lang="en-GB" dirty="0" err="1" smtClean="0"/>
              <a:t>raste</a:t>
            </a:r>
            <a:r>
              <a:rPr lang="en-GB" dirty="0" smtClean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përgjithëshme</a:t>
            </a:r>
            <a:r>
              <a:rPr lang="en-GB" dirty="0"/>
              <a:t> </a:t>
            </a:r>
            <a:r>
              <a:rPr lang="en-GB" dirty="0" err="1"/>
              <a:t>sipas</a:t>
            </a:r>
            <a:r>
              <a:rPr lang="en-GB" dirty="0"/>
              <a:t> </a:t>
            </a:r>
            <a:r>
              <a:rPr lang="en-GB" dirty="0" err="1"/>
              <a:t>parimeve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së</a:t>
            </a:r>
            <a:r>
              <a:rPr lang="en-GB" dirty="0"/>
              <a:t> </a:t>
            </a:r>
            <a:r>
              <a:rPr lang="en-GB" dirty="0" err="1"/>
              <a:t>drejtës</a:t>
            </a:r>
            <a:r>
              <a:rPr lang="en-GB" dirty="0"/>
              <a:t> </a:t>
            </a:r>
            <a:r>
              <a:rPr lang="en-GB" dirty="0" err="1"/>
              <a:t>civile</a:t>
            </a:r>
            <a:r>
              <a:rPr lang="en-GB" dirty="0"/>
              <a:t>.</a:t>
            </a:r>
          </a:p>
          <a:p>
            <a:r>
              <a:rPr lang="en-GB" dirty="0" err="1"/>
              <a:t>Statuti</a:t>
            </a:r>
            <a:r>
              <a:rPr lang="en-GB" dirty="0"/>
              <a:t> </a:t>
            </a:r>
            <a:r>
              <a:rPr lang="en-GB" dirty="0" err="1"/>
              <a:t>mund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parashikojë</a:t>
            </a:r>
            <a:r>
              <a:rPr lang="en-GB" dirty="0"/>
              <a:t> </a:t>
            </a:r>
            <a:r>
              <a:rPr lang="en-GB" dirty="0" err="1"/>
              <a:t>kritere</a:t>
            </a:r>
            <a:r>
              <a:rPr lang="en-GB" dirty="0"/>
              <a:t> </a:t>
            </a:r>
            <a:r>
              <a:rPr lang="en-GB" dirty="0" err="1"/>
              <a:t>ndaluese</a:t>
            </a:r>
            <a:r>
              <a:rPr lang="en-GB" dirty="0"/>
              <a:t> </a:t>
            </a:r>
            <a:r>
              <a:rPr lang="en-GB" dirty="0" err="1"/>
              <a:t>për</a:t>
            </a:r>
            <a:r>
              <a:rPr lang="en-GB" dirty="0"/>
              <a:t> </a:t>
            </a:r>
            <a:r>
              <a:rPr lang="en-GB" dirty="0" err="1"/>
              <a:t>emërimin</a:t>
            </a:r>
            <a:r>
              <a:rPr lang="en-GB" dirty="0"/>
              <a:t> e </a:t>
            </a:r>
            <a:r>
              <a:rPr lang="en-GB" dirty="0" err="1"/>
              <a:t>administratorit</a:t>
            </a:r>
            <a:r>
              <a:rPr lang="en-GB" dirty="0"/>
              <a:t> </a:t>
            </a:r>
            <a:r>
              <a:rPr lang="en-GB" dirty="0" smtClean="0"/>
              <a:t>p.sh </a:t>
            </a:r>
            <a:r>
              <a:rPr lang="en-GB" dirty="0" err="1"/>
              <a:t>mosha</a:t>
            </a:r>
            <a:r>
              <a:rPr lang="en-GB" dirty="0"/>
              <a:t>, </a:t>
            </a:r>
            <a:r>
              <a:rPr lang="en-GB" dirty="0" err="1"/>
              <a:t>gjendja</a:t>
            </a:r>
            <a:r>
              <a:rPr lang="en-GB" dirty="0"/>
              <a:t> </a:t>
            </a:r>
            <a:r>
              <a:rPr lang="en-GB" dirty="0" err="1"/>
              <a:t>penale</a:t>
            </a:r>
            <a:r>
              <a:rPr lang="en-GB" dirty="0"/>
              <a:t> </a:t>
            </a:r>
            <a:r>
              <a:rPr lang="en-GB" dirty="0" err="1"/>
              <a:t>etj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12386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/>
              <a:t/>
            </a:r>
            <a:br>
              <a:rPr lang="en-GB" dirty="0" smtClean="0"/>
            </a:br>
            <a:r>
              <a:rPr lang="en-GB" b="1" dirty="0" err="1" smtClean="0"/>
              <a:t>Roli</a:t>
            </a:r>
            <a:r>
              <a:rPr lang="en-GB" b="1" dirty="0" smtClean="0"/>
              <a:t> </a:t>
            </a:r>
            <a:r>
              <a:rPr lang="en-GB" b="1" dirty="0" err="1"/>
              <a:t>i</a:t>
            </a:r>
            <a:r>
              <a:rPr lang="en-GB" b="1" dirty="0"/>
              <a:t> </a:t>
            </a:r>
            <a:r>
              <a:rPr lang="en-GB" b="1" dirty="0" err="1"/>
              <a:t>rregullave</a:t>
            </a:r>
            <a:r>
              <a:rPr lang="en-GB" b="1" dirty="0"/>
              <a:t> </a:t>
            </a:r>
            <a:r>
              <a:rPr lang="en-GB" b="1" dirty="0" err="1" smtClean="0"/>
              <a:t>statutore</a:t>
            </a:r>
            <a:r>
              <a:rPr lang="en-GB" b="1" dirty="0" smtClean="0"/>
              <a:t> </a:t>
            </a:r>
            <a:r>
              <a:rPr lang="en-GB" b="1" dirty="0" err="1" smtClean="0"/>
              <a:t>në</a:t>
            </a:r>
            <a:r>
              <a:rPr lang="en-GB" b="1" dirty="0" smtClean="0"/>
              <a:t> </a:t>
            </a:r>
            <a:r>
              <a:rPr lang="en-GB" b="1" dirty="0" err="1" smtClean="0"/>
              <a:t>emërimin</a:t>
            </a:r>
            <a:r>
              <a:rPr lang="en-GB" b="1" dirty="0" smtClean="0"/>
              <a:t> </a:t>
            </a:r>
            <a:r>
              <a:rPr lang="en-GB" b="1" dirty="0"/>
              <a:t>e </a:t>
            </a:r>
            <a:r>
              <a:rPr lang="en-GB" b="1" dirty="0" err="1"/>
              <a:t>administratorit</a:t>
            </a:r>
            <a:r>
              <a:rPr lang="en-GB" b="1" dirty="0"/>
              <a:t>.</a:t>
            </a:r>
            <a:r>
              <a:rPr lang="en-GB" dirty="0"/>
              <a:t> 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GB" dirty="0" smtClean="0"/>
          </a:p>
          <a:p>
            <a:r>
              <a:rPr lang="en-GB" dirty="0" smtClean="0"/>
              <a:t>Si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/>
              <a:t>shpk</a:t>
            </a:r>
            <a:r>
              <a:rPr lang="en-GB" dirty="0"/>
              <a:t> </a:t>
            </a:r>
            <a:r>
              <a:rPr lang="en-GB" dirty="0" err="1"/>
              <a:t>ashtu</a:t>
            </a:r>
            <a:r>
              <a:rPr lang="en-GB" dirty="0"/>
              <a:t> </a:t>
            </a:r>
            <a:r>
              <a:rPr lang="en-GB" dirty="0" err="1"/>
              <a:t>edhe</a:t>
            </a:r>
            <a:r>
              <a:rPr lang="en-GB" dirty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/>
              <a:t>sha</a:t>
            </a:r>
            <a:r>
              <a:rPr lang="en-GB" dirty="0"/>
              <a:t>, LSHT </a:t>
            </a:r>
            <a:r>
              <a:rPr lang="en-GB" dirty="0" err="1" smtClean="0"/>
              <a:t>bënë</a:t>
            </a:r>
            <a:r>
              <a:rPr lang="en-GB" dirty="0" smtClean="0"/>
              <a:t> </a:t>
            </a:r>
            <a:r>
              <a:rPr lang="en-GB" dirty="0" err="1" smtClean="0"/>
              <a:t>dallimin</a:t>
            </a:r>
            <a:r>
              <a:rPr lang="en-GB" dirty="0" smtClean="0"/>
              <a:t> </a:t>
            </a:r>
            <a:r>
              <a:rPr lang="en-GB" dirty="0"/>
              <a:t>midis </a:t>
            </a:r>
            <a:r>
              <a:rPr lang="en-GB" dirty="0" err="1"/>
              <a:t>rregullave</a:t>
            </a:r>
            <a:r>
              <a:rPr lang="en-GB" dirty="0"/>
              <a:t> </a:t>
            </a:r>
            <a:r>
              <a:rPr lang="en-GB" dirty="0" err="1"/>
              <a:t>statutore</a:t>
            </a:r>
            <a:r>
              <a:rPr lang="en-GB" dirty="0"/>
              <a:t> </a:t>
            </a:r>
            <a:r>
              <a:rPr lang="en-GB" dirty="0" err="1" smtClean="0"/>
              <a:t>për</a:t>
            </a:r>
            <a:r>
              <a:rPr lang="en-GB" dirty="0" smtClean="0"/>
              <a:t> </a:t>
            </a:r>
            <a:r>
              <a:rPr lang="en-GB" dirty="0" err="1" smtClean="0"/>
              <a:t>emërimin</a:t>
            </a:r>
            <a:r>
              <a:rPr lang="en-GB" dirty="0" smtClean="0"/>
              <a:t> </a:t>
            </a:r>
            <a:r>
              <a:rPr lang="en-GB" dirty="0"/>
              <a:t>e </a:t>
            </a:r>
            <a:r>
              <a:rPr lang="en-GB" dirty="0" err="1"/>
              <a:t>administratorit</a:t>
            </a:r>
            <a:r>
              <a:rPr lang="en-GB" dirty="0"/>
              <a:t> </a:t>
            </a:r>
            <a:r>
              <a:rPr lang="en-GB" dirty="0" err="1"/>
              <a:t>dhe</a:t>
            </a:r>
            <a:r>
              <a:rPr lang="en-GB" dirty="0"/>
              <a:t> </a:t>
            </a:r>
            <a:r>
              <a:rPr lang="en-GB" dirty="0" err="1" smtClean="0"/>
              <a:t>kontratës</a:t>
            </a:r>
            <a:r>
              <a:rPr lang="en-GB" dirty="0" smtClean="0"/>
              <a:t> </a:t>
            </a:r>
            <a:r>
              <a:rPr lang="en-GB" dirty="0" err="1" smtClean="0"/>
              <a:t>që</a:t>
            </a:r>
            <a:r>
              <a:rPr lang="en-GB" dirty="0" smtClean="0"/>
              <a:t> </a:t>
            </a:r>
            <a:r>
              <a:rPr lang="en-GB" dirty="0" err="1" smtClean="0"/>
              <a:t>ai</a:t>
            </a:r>
            <a:r>
              <a:rPr lang="en-GB" dirty="0" smtClean="0"/>
              <a:t> </a:t>
            </a:r>
            <a:r>
              <a:rPr lang="en-GB" dirty="0" err="1" smtClean="0"/>
              <a:t>lidh</a:t>
            </a:r>
            <a:r>
              <a:rPr lang="en-GB" dirty="0" smtClean="0"/>
              <a:t> me </a:t>
            </a:r>
            <a:r>
              <a:rPr lang="en-GB" dirty="0" err="1" smtClean="0"/>
              <a:t>shoqërinë</a:t>
            </a:r>
            <a:r>
              <a:rPr lang="en-GB" dirty="0" smtClean="0"/>
              <a:t> (</a:t>
            </a:r>
            <a:r>
              <a:rPr lang="en-GB" dirty="0" err="1" smtClean="0"/>
              <a:t>kontrata</a:t>
            </a:r>
            <a:r>
              <a:rPr lang="en-GB" dirty="0" smtClean="0"/>
              <a:t> e </a:t>
            </a:r>
            <a:r>
              <a:rPr lang="en-GB" dirty="0" err="1" smtClean="0"/>
              <a:t>shërbimit</a:t>
            </a:r>
            <a:r>
              <a:rPr lang="en-GB" dirty="0" smtClean="0"/>
              <a:t>).</a:t>
            </a:r>
            <a:r>
              <a:rPr lang="en-GB" dirty="0"/>
              <a:t> </a:t>
            </a:r>
          </a:p>
          <a:p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/>
              <a:t>rastin</a:t>
            </a:r>
            <a:r>
              <a:rPr lang="en-GB" dirty="0"/>
              <a:t> e </a:t>
            </a:r>
            <a:r>
              <a:rPr lang="en-GB" dirty="0" err="1" smtClean="0"/>
              <a:t>rregullave</a:t>
            </a:r>
            <a:r>
              <a:rPr lang="en-GB" dirty="0" smtClean="0"/>
              <a:t> </a:t>
            </a:r>
            <a:r>
              <a:rPr lang="en-GB" dirty="0" err="1"/>
              <a:t>statutore</a:t>
            </a:r>
            <a:r>
              <a:rPr lang="en-GB" dirty="0"/>
              <a:t> </a:t>
            </a:r>
            <a:r>
              <a:rPr lang="en-GB" dirty="0" err="1"/>
              <a:t>duhet</a:t>
            </a:r>
            <a:r>
              <a:rPr lang="en-GB" dirty="0"/>
              <a:t> </a:t>
            </a:r>
            <a:r>
              <a:rPr lang="en-GB" dirty="0" err="1" smtClean="0"/>
              <a:t>marë</a:t>
            </a:r>
            <a:r>
              <a:rPr lang="en-GB" dirty="0" smtClean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/>
              <a:t>konsiderate</a:t>
            </a:r>
            <a:r>
              <a:rPr lang="en-GB" dirty="0"/>
              <a:t> </a:t>
            </a:r>
            <a:r>
              <a:rPr lang="en-GB" dirty="0" err="1"/>
              <a:t>fakti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parashikimit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rregullave</a:t>
            </a:r>
            <a:r>
              <a:rPr lang="en-GB" dirty="0" smtClean="0"/>
              <a:t> </a:t>
            </a:r>
            <a:r>
              <a:rPr lang="en-GB" dirty="0" err="1"/>
              <a:t>specifike</a:t>
            </a:r>
            <a:r>
              <a:rPr lang="en-GB" dirty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emërimin</a:t>
            </a:r>
            <a:r>
              <a:rPr lang="en-GB" dirty="0" smtClean="0"/>
              <a:t> </a:t>
            </a:r>
            <a:r>
              <a:rPr lang="en-GB" dirty="0"/>
              <a:t>e </a:t>
            </a:r>
            <a:r>
              <a:rPr lang="en-GB" dirty="0" err="1" smtClean="0"/>
              <a:t>administratorit</a:t>
            </a:r>
            <a:r>
              <a:rPr lang="en-GB" dirty="0" smtClean="0"/>
              <a:t>, </a:t>
            </a:r>
            <a:r>
              <a:rPr lang="en-GB" dirty="0" err="1" smtClean="0"/>
              <a:t>tej</a:t>
            </a:r>
            <a:r>
              <a:rPr lang="en-GB" dirty="0" smtClean="0"/>
              <a:t> </a:t>
            </a:r>
            <a:r>
              <a:rPr lang="en-GB" dirty="0" err="1" smtClean="0"/>
              <a:t>atyre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parashikuara</a:t>
            </a:r>
            <a:r>
              <a:rPr lang="en-GB" dirty="0" smtClean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ligj</a:t>
            </a:r>
            <a:r>
              <a:rPr lang="en-GB" dirty="0" smtClean="0"/>
              <a:t>.</a:t>
            </a:r>
            <a:endParaRPr lang="en-GB" dirty="0"/>
          </a:p>
          <a:p>
            <a:r>
              <a:rPr lang="en-GB" dirty="0" err="1"/>
              <a:t>Rregullat</a:t>
            </a:r>
            <a:r>
              <a:rPr lang="en-GB" dirty="0"/>
              <a:t> </a:t>
            </a:r>
            <a:r>
              <a:rPr lang="en-GB" dirty="0" err="1"/>
              <a:t>statutore</a:t>
            </a:r>
            <a:r>
              <a:rPr lang="en-GB" dirty="0"/>
              <a:t> </a:t>
            </a:r>
            <a:r>
              <a:rPr lang="en-GB" dirty="0" err="1"/>
              <a:t>nuk</a:t>
            </a:r>
            <a:r>
              <a:rPr lang="en-GB" dirty="0"/>
              <a:t> </a:t>
            </a:r>
            <a:r>
              <a:rPr lang="en-GB" dirty="0" err="1"/>
              <a:t>duhet</a:t>
            </a:r>
            <a:r>
              <a:rPr lang="en-GB" dirty="0"/>
              <a:t> </a:t>
            </a:r>
            <a:r>
              <a:rPr lang="en-GB" dirty="0" err="1" smtClean="0"/>
              <a:t>që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vijnë</a:t>
            </a:r>
            <a:r>
              <a:rPr lang="en-GB" dirty="0" smtClean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kundërshtim</a:t>
            </a:r>
            <a:r>
              <a:rPr lang="en-GB" dirty="0" smtClean="0"/>
              <a:t> </a:t>
            </a:r>
            <a:r>
              <a:rPr lang="en-GB" dirty="0"/>
              <a:t>me </a:t>
            </a:r>
            <a:r>
              <a:rPr lang="en-GB" dirty="0" err="1"/>
              <a:t>normat</a:t>
            </a:r>
            <a:r>
              <a:rPr lang="en-GB" dirty="0"/>
              <a:t> e LSHT. </a:t>
            </a:r>
            <a:r>
              <a:rPr lang="en-GB" dirty="0" smtClean="0"/>
              <a:t>P.sh </a:t>
            </a:r>
            <a:r>
              <a:rPr lang="en-GB" dirty="0" err="1"/>
              <a:t>statuti</a:t>
            </a:r>
            <a:r>
              <a:rPr lang="en-GB" dirty="0"/>
              <a:t> </a:t>
            </a:r>
            <a:r>
              <a:rPr lang="en-GB" dirty="0" err="1"/>
              <a:t>nuk</a:t>
            </a:r>
            <a:r>
              <a:rPr lang="en-GB" dirty="0"/>
              <a:t> </a:t>
            </a:r>
            <a:r>
              <a:rPr lang="en-GB" dirty="0" err="1"/>
              <a:t>mund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zvogëlojë</a:t>
            </a:r>
            <a:r>
              <a:rPr lang="en-GB" dirty="0" smtClean="0"/>
              <a:t> </a:t>
            </a:r>
            <a:r>
              <a:rPr lang="en-GB" dirty="0" err="1"/>
              <a:t>quorumin</a:t>
            </a:r>
            <a:r>
              <a:rPr lang="en-GB" dirty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emërimin</a:t>
            </a:r>
            <a:r>
              <a:rPr lang="en-GB" dirty="0" smtClean="0"/>
              <a:t> </a:t>
            </a:r>
            <a:r>
              <a:rPr lang="en-GB" dirty="0" err="1"/>
              <a:t>apo</a:t>
            </a:r>
            <a:r>
              <a:rPr lang="en-GB" dirty="0"/>
              <a:t> </a:t>
            </a:r>
            <a:r>
              <a:rPr lang="en-GB" dirty="0" err="1"/>
              <a:t>shkarkimin</a:t>
            </a:r>
            <a:r>
              <a:rPr lang="en-GB" dirty="0"/>
              <a:t> e </a:t>
            </a:r>
            <a:r>
              <a:rPr lang="en-GB" dirty="0" err="1"/>
              <a:t>administratorit</a:t>
            </a:r>
            <a:r>
              <a:rPr lang="en-GB" dirty="0"/>
              <a:t>. </a:t>
            </a:r>
            <a:endParaRPr lang="en-GB" dirty="0" smtClean="0"/>
          </a:p>
          <a:p>
            <a:r>
              <a:rPr lang="en-GB" dirty="0" err="1" smtClean="0"/>
              <a:t>Nga</a:t>
            </a:r>
            <a:r>
              <a:rPr lang="en-GB" dirty="0" smtClean="0"/>
              <a:t> </a:t>
            </a:r>
            <a:r>
              <a:rPr lang="en-GB" dirty="0" err="1" smtClean="0"/>
              <a:t>ana</a:t>
            </a:r>
            <a:r>
              <a:rPr lang="en-GB" dirty="0" smtClean="0"/>
              <a:t> </a:t>
            </a:r>
            <a:r>
              <a:rPr lang="en-GB" dirty="0" err="1" smtClean="0"/>
              <a:t>tjetër</a:t>
            </a:r>
            <a:r>
              <a:rPr lang="en-GB" dirty="0" smtClean="0"/>
              <a:t>, </a:t>
            </a:r>
            <a:r>
              <a:rPr lang="en-GB" dirty="0" err="1"/>
              <a:t>s</a:t>
            </a:r>
            <a:r>
              <a:rPr lang="en-GB" dirty="0" err="1" smtClean="0"/>
              <a:t>tatuti</a:t>
            </a:r>
            <a:r>
              <a:rPr lang="en-GB" dirty="0" smtClean="0"/>
              <a:t> </a:t>
            </a:r>
            <a:r>
              <a:rPr lang="en-GB" dirty="0" err="1"/>
              <a:t>mund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risë</a:t>
            </a:r>
            <a:r>
              <a:rPr lang="en-GB" dirty="0" smtClean="0"/>
              <a:t> </a:t>
            </a:r>
            <a:r>
              <a:rPr lang="en-GB" dirty="0" err="1"/>
              <a:t>quorumin</a:t>
            </a:r>
            <a:r>
              <a:rPr lang="en-GB" dirty="0"/>
              <a:t> e </a:t>
            </a:r>
            <a:r>
              <a:rPr lang="en-GB" dirty="0" err="1" smtClean="0"/>
              <a:t>emërimit</a:t>
            </a:r>
            <a:r>
              <a:rPr lang="en-GB" dirty="0" smtClean="0"/>
              <a:t> </a:t>
            </a:r>
            <a:r>
              <a:rPr lang="en-GB" dirty="0" err="1" smtClean="0"/>
              <a:t>dhe</a:t>
            </a:r>
            <a:r>
              <a:rPr lang="en-GB" dirty="0" smtClean="0"/>
              <a:t> </a:t>
            </a:r>
            <a:r>
              <a:rPr lang="en-GB" dirty="0" err="1"/>
              <a:t>shkarkimit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/>
              <a:t>tij</a:t>
            </a:r>
            <a:r>
              <a:rPr lang="en-GB" dirty="0"/>
              <a:t>. </a:t>
            </a:r>
            <a:r>
              <a:rPr lang="en-GB" dirty="0" err="1"/>
              <a:t>Kjo</a:t>
            </a:r>
            <a:r>
              <a:rPr lang="en-GB" dirty="0"/>
              <a:t> </a:t>
            </a:r>
            <a:r>
              <a:rPr lang="en-GB" dirty="0" err="1" smtClean="0"/>
              <a:t>për</a:t>
            </a:r>
            <a:r>
              <a:rPr lang="en-GB" dirty="0" smtClean="0"/>
              <a:t> </a:t>
            </a:r>
            <a:r>
              <a:rPr lang="en-GB" dirty="0" err="1"/>
              <a:t>ti</a:t>
            </a:r>
            <a:r>
              <a:rPr lang="en-GB" dirty="0"/>
              <a:t> </a:t>
            </a:r>
            <a:r>
              <a:rPr lang="en-GB" dirty="0" err="1" smtClean="0"/>
              <a:t>dhënë</a:t>
            </a:r>
            <a:r>
              <a:rPr lang="en-GB" dirty="0" smtClean="0"/>
              <a:t> </a:t>
            </a:r>
            <a:r>
              <a:rPr lang="en-GB" dirty="0" err="1" smtClean="0"/>
              <a:t>hapësirë</a:t>
            </a:r>
            <a:r>
              <a:rPr lang="en-GB" dirty="0" smtClean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/>
              <a:t>vendimarje</a:t>
            </a:r>
            <a:r>
              <a:rPr lang="en-GB" dirty="0"/>
              <a:t> </a:t>
            </a:r>
            <a:r>
              <a:rPr lang="en-GB" dirty="0" err="1"/>
              <a:t>dhe</a:t>
            </a:r>
            <a:r>
              <a:rPr lang="en-GB" dirty="0"/>
              <a:t> </a:t>
            </a:r>
            <a:r>
              <a:rPr lang="en-GB" dirty="0" err="1" smtClean="0"/>
              <a:t>administrim</a:t>
            </a:r>
            <a:r>
              <a:rPr lang="en-GB" dirty="0" smtClean="0"/>
              <a:t> </a:t>
            </a:r>
            <a:r>
              <a:rPr lang="en-GB" dirty="0" err="1"/>
              <a:t>interesave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pakicës</a:t>
            </a:r>
            <a:r>
              <a:rPr lang="en-GB" dirty="0" smtClean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shoqëri</a:t>
            </a:r>
            <a:r>
              <a:rPr lang="en-GB" dirty="0"/>
              <a:t>. </a:t>
            </a:r>
          </a:p>
          <a:p>
            <a:r>
              <a:rPr lang="en-GB" dirty="0" err="1" smtClean="0"/>
              <a:t>Përcaktimi</a:t>
            </a:r>
            <a:r>
              <a:rPr lang="en-GB" dirty="0" smtClean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rregullave</a:t>
            </a:r>
            <a:r>
              <a:rPr lang="en-GB" dirty="0"/>
              <a:t> </a:t>
            </a:r>
            <a:r>
              <a:rPr lang="en-GB" dirty="0" err="1" smtClean="0"/>
              <a:t>shtesë</a:t>
            </a:r>
            <a:r>
              <a:rPr lang="en-GB" dirty="0" smtClean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/>
              <a:t>statut</a:t>
            </a:r>
            <a:r>
              <a:rPr lang="en-GB" dirty="0"/>
              <a:t> </a:t>
            </a:r>
            <a:r>
              <a:rPr lang="en-GB" dirty="0" err="1" smtClean="0"/>
              <a:t>për</a:t>
            </a:r>
            <a:r>
              <a:rPr lang="en-GB" dirty="0" smtClean="0"/>
              <a:t> </a:t>
            </a:r>
            <a:r>
              <a:rPr lang="en-GB" dirty="0" err="1" smtClean="0"/>
              <a:t>emërimin</a:t>
            </a:r>
            <a:r>
              <a:rPr lang="en-GB" dirty="0" smtClean="0"/>
              <a:t> </a:t>
            </a:r>
            <a:r>
              <a:rPr lang="en-GB" dirty="0"/>
              <a:t>e </a:t>
            </a:r>
            <a:r>
              <a:rPr lang="en-GB" dirty="0" err="1"/>
              <a:t>administratorit</a:t>
            </a:r>
            <a:r>
              <a:rPr lang="en-GB" dirty="0"/>
              <a:t>, </a:t>
            </a:r>
            <a:r>
              <a:rPr lang="en-GB" dirty="0" err="1" smtClean="0"/>
              <a:t>mund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/>
              <a:t>shmang</a:t>
            </a:r>
            <a:r>
              <a:rPr lang="en-GB" dirty="0"/>
              <a:t> </a:t>
            </a:r>
            <a:r>
              <a:rPr lang="en-GB" dirty="0" err="1" smtClean="0"/>
              <a:t>më</a:t>
            </a:r>
            <a:r>
              <a:rPr lang="en-GB" dirty="0" smtClean="0"/>
              <a:t> </a:t>
            </a:r>
            <a:r>
              <a:rPr lang="en-GB" dirty="0" err="1"/>
              <a:t>ç</a:t>
            </a:r>
            <a:r>
              <a:rPr lang="en-GB" dirty="0" err="1" smtClean="0"/>
              <a:t>do</a:t>
            </a:r>
            <a:r>
              <a:rPr lang="en-GB" dirty="0" smtClean="0"/>
              <a:t> </a:t>
            </a:r>
            <a:r>
              <a:rPr lang="en-GB" dirty="0" err="1" smtClean="0"/>
              <a:t>kohë</a:t>
            </a:r>
            <a:r>
              <a:rPr lang="en-GB" dirty="0" smtClean="0"/>
              <a:t> </a:t>
            </a:r>
            <a:r>
              <a:rPr lang="en-GB" dirty="0" err="1"/>
              <a:t>kolapsin</a:t>
            </a:r>
            <a:r>
              <a:rPr lang="en-GB" dirty="0"/>
              <a:t> </a:t>
            </a:r>
            <a:r>
              <a:rPr lang="en-GB" dirty="0" err="1"/>
              <a:t>juridik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funksionimit</a:t>
            </a:r>
            <a:r>
              <a:rPr lang="en-GB" dirty="0" smtClean="0"/>
              <a:t> </a:t>
            </a:r>
            <a:r>
              <a:rPr lang="en-GB" dirty="0" err="1"/>
              <a:t>te</a:t>
            </a:r>
            <a:r>
              <a:rPr lang="en-GB" dirty="0"/>
              <a:t> </a:t>
            </a:r>
            <a:r>
              <a:rPr lang="en-GB" dirty="0" err="1" smtClean="0"/>
              <a:t>shoqërisë</a:t>
            </a:r>
            <a:r>
              <a:rPr lang="en-GB" dirty="0" smtClean="0"/>
              <a:t>, </a:t>
            </a:r>
            <a:r>
              <a:rPr lang="en-GB" dirty="0" err="1" smtClean="0"/>
              <a:t>kjo</a:t>
            </a:r>
            <a:r>
              <a:rPr lang="en-GB" dirty="0" smtClean="0"/>
              <a:t> </a:t>
            </a:r>
            <a:r>
              <a:rPr lang="en-GB" dirty="0" err="1" smtClean="0"/>
              <a:t>sidomos</a:t>
            </a:r>
            <a:r>
              <a:rPr lang="en-GB" dirty="0" smtClean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shoqëritë</a:t>
            </a:r>
            <a:r>
              <a:rPr lang="en-GB" dirty="0" smtClean="0"/>
              <a:t> </a:t>
            </a:r>
            <a:r>
              <a:rPr lang="en-GB" dirty="0" err="1" smtClean="0"/>
              <a:t>ku</a:t>
            </a:r>
            <a:r>
              <a:rPr lang="en-GB" dirty="0" smtClean="0"/>
              <a:t> </a:t>
            </a:r>
            <a:r>
              <a:rPr lang="en-GB" dirty="0" err="1" smtClean="0"/>
              <a:t>vendimarja</a:t>
            </a:r>
            <a:r>
              <a:rPr lang="en-GB" dirty="0" smtClean="0"/>
              <a:t> </a:t>
            </a:r>
            <a:r>
              <a:rPr lang="en-GB" dirty="0" err="1" smtClean="0"/>
              <a:t>është</a:t>
            </a:r>
            <a:r>
              <a:rPr lang="en-GB" dirty="0" smtClean="0"/>
              <a:t> e </a:t>
            </a:r>
            <a:r>
              <a:rPr lang="en-GB" dirty="0" err="1" smtClean="0"/>
              <a:t>balancuar</a:t>
            </a:r>
            <a:r>
              <a:rPr lang="en-GB" dirty="0" smtClean="0"/>
              <a:t> (50% </a:t>
            </a:r>
            <a:r>
              <a:rPr lang="en-GB" dirty="0"/>
              <a:t>me </a:t>
            </a:r>
            <a:r>
              <a:rPr lang="en-GB" dirty="0" smtClean="0"/>
              <a:t>50%).</a:t>
            </a:r>
            <a:r>
              <a:rPr lang="en-GB" dirty="0"/>
              <a:t>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86751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err="1" smtClean="0"/>
              <a:t>Koha</a:t>
            </a:r>
            <a:r>
              <a:rPr lang="en-GB" b="1" dirty="0" smtClean="0"/>
              <a:t> </a:t>
            </a:r>
            <a:r>
              <a:rPr lang="en-GB" b="1" dirty="0"/>
              <a:t>e </a:t>
            </a:r>
            <a:r>
              <a:rPr lang="en-GB" b="1" dirty="0" err="1" smtClean="0"/>
              <a:t>qëndrimit</a:t>
            </a:r>
            <a:r>
              <a:rPr lang="en-GB" b="1" dirty="0" smtClean="0"/>
              <a:t> </a:t>
            </a:r>
            <a:r>
              <a:rPr lang="en-GB" b="1" dirty="0" err="1" smtClean="0"/>
              <a:t>në</a:t>
            </a:r>
            <a:r>
              <a:rPr lang="en-GB" b="1" dirty="0" smtClean="0"/>
              <a:t> </a:t>
            </a:r>
            <a:r>
              <a:rPr lang="en-GB" b="1" dirty="0" err="1" smtClean="0"/>
              <a:t>detyrë</a:t>
            </a:r>
            <a:r>
              <a:rPr lang="en-GB" b="1" dirty="0" smtClean="0"/>
              <a:t>.</a:t>
            </a:r>
            <a:r>
              <a:rPr lang="en-GB" b="1" dirty="0"/>
              <a:t/>
            </a:r>
            <a:br>
              <a:rPr lang="en-GB" b="1" dirty="0"/>
            </a:b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err="1" smtClean="0"/>
              <a:t>Koha</a:t>
            </a:r>
            <a:r>
              <a:rPr lang="en-GB" dirty="0" smtClean="0"/>
              <a:t> </a:t>
            </a:r>
            <a:r>
              <a:rPr lang="en-GB" dirty="0"/>
              <a:t>e </a:t>
            </a:r>
            <a:r>
              <a:rPr lang="en-GB" dirty="0" err="1" smtClean="0"/>
              <a:t>qëndrimit</a:t>
            </a:r>
            <a:r>
              <a:rPr lang="en-GB" dirty="0" smtClean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detyrë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administratorit</a:t>
            </a:r>
            <a:r>
              <a:rPr lang="en-GB" dirty="0" smtClean="0"/>
              <a:t> </a:t>
            </a:r>
            <a:r>
              <a:rPr lang="en-GB" dirty="0" err="1" smtClean="0"/>
              <a:t>ëshhë</a:t>
            </a:r>
            <a:r>
              <a:rPr lang="en-GB" dirty="0" smtClean="0"/>
              <a:t> </a:t>
            </a:r>
            <a:r>
              <a:rPr lang="en-GB" dirty="0" err="1" smtClean="0"/>
              <a:t>parashikuar</a:t>
            </a:r>
            <a:r>
              <a:rPr lang="en-GB" dirty="0" smtClean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ligj</a:t>
            </a:r>
            <a:r>
              <a:rPr lang="en-GB" dirty="0"/>
              <a:t> </a:t>
            </a:r>
            <a:r>
              <a:rPr lang="en-GB" dirty="0" smtClean="0"/>
              <a:t>(</a:t>
            </a:r>
            <a:r>
              <a:rPr lang="en-GB" dirty="0" err="1" smtClean="0"/>
              <a:t>nenet</a:t>
            </a:r>
            <a:r>
              <a:rPr lang="en-GB" dirty="0" smtClean="0"/>
              <a:t> 95 </a:t>
            </a:r>
            <a:r>
              <a:rPr lang="en-GB" dirty="0" err="1" smtClean="0"/>
              <a:t>pika</a:t>
            </a:r>
            <a:r>
              <a:rPr lang="en-GB" dirty="0" smtClean="0"/>
              <a:t> 1 </a:t>
            </a:r>
            <a:r>
              <a:rPr lang="en-GB" dirty="0" err="1" smtClean="0"/>
              <a:t>dhe</a:t>
            </a:r>
            <a:r>
              <a:rPr lang="en-GB" dirty="0" smtClean="0"/>
              <a:t> 158 </a:t>
            </a:r>
            <a:r>
              <a:rPr lang="en-GB" dirty="0" err="1" smtClean="0"/>
              <a:t>pika</a:t>
            </a:r>
            <a:r>
              <a:rPr lang="en-GB" dirty="0" smtClean="0"/>
              <a:t> 1).</a:t>
            </a:r>
            <a:endParaRPr lang="en-GB" b="1" dirty="0" smtClean="0"/>
          </a:p>
          <a:p>
            <a:r>
              <a:rPr lang="en-GB" dirty="0" err="1" smtClean="0"/>
              <a:t>Dispozitat</a:t>
            </a:r>
            <a:r>
              <a:rPr lang="en-GB" dirty="0" smtClean="0"/>
              <a:t> </a:t>
            </a:r>
            <a:r>
              <a:rPr lang="en-GB" dirty="0"/>
              <a:t>e </a:t>
            </a:r>
            <a:r>
              <a:rPr lang="en-GB" dirty="0" err="1" smtClean="0"/>
              <a:t>statutit</a:t>
            </a:r>
            <a:r>
              <a:rPr lang="en-GB" dirty="0" smtClean="0"/>
              <a:t> </a:t>
            </a:r>
            <a:r>
              <a:rPr lang="en-GB" dirty="0" err="1"/>
              <a:t>mund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parashikojnë</a:t>
            </a:r>
            <a:r>
              <a:rPr lang="en-GB" dirty="0" smtClean="0"/>
              <a:t> </a:t>
            </a:r>
            <a:r>
              <a:rPr lang="en-GB" dirty="0" err="1" smtClean="0"/>
              <a:t>një</a:t>
            </a:r>
            <a:r>
              <a:rPr lang="en-GB" dirty="0" smtClean="0"/>
              <a:t> </a:t>
            </a:r>
            <a:r>
              <a:rPr lang="en-GB" dirty="0" err="1" smtClean="0"/>
              <a:t>kohë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/>
              <a:t> </a:t>
            </a:r>
            <a:r>
              <a:rPr lang="en-GB" dirty="0" err="1" smtClean="0"/>
              <a:t>ndryshme</a:t>
            </a:r>
            <a:r>
              <a:rPr lang="en-GB" dirty="0" smtClean="0"/>
              <a:t> </a:t>
            </a:r>
            <a:r>
              <a:rPr lang="en-GB" dirty="0" err="1"/>
              <a:t>nga</a:t>
            </a:r>
            <a:r>
              <a:rPr lang="en-GB" dirty="0"/>
              <a:t> </a:t>
            </a:r>
            <a:r>
              <a:rPr lang="en-GB" dirty="0" err="1"/>
              <a:t>ajo</a:t>
            </a:r>
            <a:r>
              <a:rPr lang="en-GB" dirty="0"/>
              <a:t> e </a:t>
            </a:r>
            <a:r>
              <a:rPr lang="en-GB" dirty="0" err="1"/>
              <a:t>parashikuar</a:t>
            </a:r>
            <a:r>
              <a:rPr lang="en-GB" dirty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ligj</a:t>
            </a:r>
            <a:r>
              <a:rPr lang="en-GB" dirty="0" smtClean="0"/>
              <a:t>, </a:t>
            </a:r>
            <a:r>
              <a:rPr lang="en-GB" dirty="0" err="1" smtClean="0"/>
              <a:t>por</a:t>
            </a:r>
            <a:r>
              <a:rPr lang="en-GB" dirty="0" smtClean="0"/>
              <a:t> </a:t>
            </a:r>
            <a:r>
              <a:rPr lang="en-GB" dirty="0" err="1" smtClean="0"/>
              <a:t>gjithmonë</a:t>
            </a:r>
            <a:r>
              <a:rPr lang="en-GB" dirty="0" smtClean="0"/>
              <a:t> me </a:t>
            </a:r>
            <a:r>
              <a:rPr lang="en-GB" dirty="0" err="1" smtClean="0"/>
              <a:t>një</a:t>
            </a:r>
            <a:r>
              <a:rPr lang="en-GB" dirty="0" smtClean="0"/>
              <a:t> </a:t>
            </a:r>
            <a:r>
              <a:rPr lang="en-GB" dirty="0" err="1"/>
              <a:t>afat</a:t>
            </a:r>
            <a:r>
              <a:rPr lang="en-GB" dirty="0"/>
              <a:t> </a:t>
            </a:r>
            <a:r>
              <a:rPr lang="en-GB" dirty="0" err="1"/>
              <a:t>jo</a:t>
            </a:r>
            <a:r>
              <a:rPr lang="en-GB" dirty="0"/>
              <a:t> </a:t>
            </a:r>
            <a:r>
              <a:rPr lang="en-GB" dirty="0" err="1" smtClean="0"/>
              <a:t>më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gjatë</a:t>
            </a:r>
            <a:r>
              <a:rPr lang="en-GB" dirty="0" smtClean="0"/>
              <a:t> se </a:t>
            </a:r>
            <a:r>
              <a:rPr lang="en-GB" dirty="0" err="1" smtClean="0"/>
              <a:t>ai</a:t>
            </a:r>
            <a:r>
              <a:rPr lang="en-GB" dirty="0" smtClean="0"/>
              <a:t> </a:t>
            </a:r>
            <a:r>
              <a:rPr lang="en-GB" dirty="0" err="1" smtClean="0"/>
              <a:t>ligjor</a:t>
            </a:r>
            <a:r>
              <a:rPr lang="en-GB" dirty="0" smtClean="0"/>
              <a:t>.</a:t>
            </a:r>
            <a:r>
              <a:rPr lang="en-GB" dirty="0"/>
              <a:t> </a:t>
            </a:r>
          </a:p>
          <a:p>
            <a:r>
              <a:rPr lang="en-GB" dirty="0" smtClean="0"/>
              <a:t>Duke </a:t>
            </a:r>
            <a:r>
              <a:rPr lang="en-GB" dirty="0" err="1" smtClean="0"/>
              <a:t>marë</a:t>
            </a:r>
            <a:r>
              <a:rPr lang="en-GB" dirty="0" smtClean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/>
              <a:t>konsiderate</a:t>
            </a:r>
            <a:r>
              <a:rPr lang="en-GB" dirty="0"/>
              <a:t> </a:t>
            </a:r>
            <a:r>
              <a:rPr lang="en-GB" dirty="0" err="1"/>
              <a:t>afatin</a:t>
            </a:r>
            <a:r>
              <a:rPr lang="en-GB" dirty="0"/>
              <a:t> e </a:t>
            </a:r>
            <a:r>
              <a:rPr lang="en-GB" dirty="0" err="1" smtClean="0"/>
              <a:t>qëndrimit</a:t>
            </a:r>
            <a:r>
              <a:rPr lang="en-GB" dirty="0" smtClean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detyrë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/>
              <a:t>administratorit</a:t>
            </a:r>
            <a:r>
              <a:rPr lang="en-GB" dirty="0"/>
              <a:t> </a:t>
            </a:r>
            <a:r>
              <a:rPr lang="en-GB" dirty="0" err="1"/>
              <a:t>sipas</a:t>
            </a:r>
            <a:r>
              <a:rPr lang="en-GB" dirty="0"/>
              <a:t> </a:t>
            </a:r>
            <a:r>
              <a:rPr lang="en-GB" dirty="0" err="1"/>
              <a:t>ligjit</a:t>
            </a:r>
            <a:r>
              <a:rPr lang="en-GB" dirty="0"/>
              <a:t> </a:t>
            </a:r>
            <a:r>
              <a:rPr lang="en-GB" dirty="0" err="1"/>
              <a:t>apo</a:t>
            </a:r>
            <a:r>
              <a:rPr lang="en-GB" dirty="0"/>
              <a:t> </a:t>
            </a:r>
            <a:r>
              <a:rPr lang="en-GB" dirty="0" err="1" smtClean="0"/>
              <a:t>statutit</a:t>
            </a:r>
            <a:r>
              <a:rPr lang="en-GB" dirty="0" smtClean="0"/>
              <a:t>, </a:t>
            </a:r>
            <a:r>
              <a:rPr lang="en-GB" dirty="0" err="1" smtClean="0"/>
              <a:t>duhet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bëjmë</a:t>
            </a:r>
            <a:r>
              <a:rPr lang="en-GB" dirty="0" smtClean="0"/>
              <a:t> </a:t>
            </a:r>
            <a:r>
              <a:rPr lang="en-GB" dirty="0" err="1" smtClean="0"/>
              <a:t>kujdes</a:t>
            </a:r>
            <a:r>
              <a:rPr lang="en-GB" dirty="0" smtClean="0"/>
              <a:t> </a:t>
            </a:r>
            <a:r>
              <a:rPr lang="en-GB" dirty="0" err="1" smtClean="0"/>
              <a:t>që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bëjmë</a:t>
            </a:r>
            <a:r>
              <a:rPr lang="en-GB" dirty="0" smtClean="0"/>
              <a:t> </a:t>
            </a:r>
            <a:r>
              <a:rPr lang="en-GB" dirty="0" err="1"/>
              <a:t>dallim</a:t>
            </a:r>
            <a:r>
              <a:rPr lang="en-GB" dirty="0"/>
              <a:t> </a:t>
            </a:r>
            <a:r>
              <a:rPr lang="en-GB" dirty="0" smtClean="0"/>
              <a:t>: </a:t>
            </a:r>
            <a:r>
              <a:rPr lang="en-GB" b="1" dirty="0" smtClean="0"/>
              <a:t>a) </a:t>
            </a:r>
            <a:r>
              <a:rPr lang="en-GB" dirty="0" smtClean="0"/>
              <a:t>midis </a:t>
            </a:r>
            <a:r>
              <a:rPr lang="en-GB" dirty="0" err="1"/>
              <a:t>largimit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tij</a:t>
            </a:r>
            <a:r>
              <a:rPr lang="en-GB" dirty="0" smtClean="0"/>
              <a:t> </a:t>
            </a:r>
            <a:r>
              <a:rPr lang="en-GB" dirty="0" err="1"/>
              <a:t>nga</a:t>
            </a:r>
            <a:r>
              <a:rPr lang="en-GB" dirty="0"/>
              <a:t> </a:t>
            </a:r>
            <a:r>
              <a:rPr lang="en-GB" dirty="0" err="1"/>
              <a:t>detyra</a:t>
            </a:r>
            <a:r>
              <a:rPr lang="en-GB" dirty="0"/>
              <a:t> </a:t>
            </a:r>
            <a:r>
              <a:rPr lang="en-GB" dirty="0" err="1" smtClean="0"/>
              <a:t>për</a:t>
            </a:r>
            <a:r>
              <a:rPr lang="en-GB" dirty="0" smtClean="0"/>
              <a:t> </a:t>
            </a:r>
            <a:r>
              <a:rPr lang="en-GB" dirty="0" err="1"/>
              <a:t>shkak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zbatimit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principit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/>
              <a:t>shkarkimit</a:t>
            </a:r>
            <a:r>
              <a:rPr lang="en-GB" dirty="0"/>
              <a:t> </a:t>
            </a:r>
            <a:r>
              <a:rPr lang="en-GB" dirty="0" smtClean="0"/>
              <a:t> </a:t>
            </a:r>
            <a:r>
              <a:rPr lang="en-GB" dirty="0" err="1"/>
              <a:t>nga</a:t>
            </a:r>
            <a:r>
              <a:rPr lang="en-GB" dirty="0"/>
              <a:t> </a:t>
            </a:r>
            <a:r>
              <a:rPr lang="en-GB" dirty="0" err="1"/>
              <a:t>organi</a:t>
            </a:r>
            <a:r>
              <a:rPr lang="en-GB" dirty="0"/>
              <a:t> </a:t>
            </a:r>
            <a:r>
              <a:rPr lang="en-GB" dirty="0" err="1"/>
              <a:t>kompetent</a:t>
            </a:r>
            <a:r>
              <a:rPr lang="en-GB" dirty="0"/>
              <a:t> </a:t>
            </a:r>
            <a:r>
              <a:rPr lang="en-GB" dirty="0" err="1"/>
              <a:t>dhe</a:t>
            </a:r>
            <a:r>
              <a:rPr lang="en-GB" dirty="0"/>
              <a:t> </a:t>
            </a:r>
            <a:r>
              <a:rPr lang="en-GB" b="1" dirty="0" smtClean="0"/>
              <a:t>b) </a:t>
            </a:r>
            <a:r>
              <a:rPr lang="en-GB" dirty="0" err="1" smtClean="0"/>
              <a:t>largimit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/>
              <a:t>tij</a:t>
            </a:r>
            <a:r>
              <a:rPr lang="en-GB" dirty="0"/>
              <a:t> </a:t>
            </a:r>
            <a:r>
              <a:rPr lang="en-GB" dirty="0" err="1"/>
              <a:t>nga</a:t>
            </a:r>
            <a:r>
              <a:rPr lang="en-GB" dirty="0"/>
              <a:t> </a:t>
            </a:r>
            <a:r>
              <a:rPr lang="en-GB" dirty="0" err="1"/>
              <a:t>detyra</a:t>
            </a:r>
            <a:r>
              <a:rPr lang="en-GB" dirty="0"/>
              <a:t> </a:t>
            </a:r>
            <a:r>
              <a:rPr lang="en-GB" dirty="0" err="1" smtClean="0"/>
              <a:t>për</a:t>
            </a:r>
            <a:r>
              <a:rPr lang="en-GB" dirty="0" smtClean="0"/>
              <a:t> </a:t>
            </a:r>
            <a:r>
              <a:rPr lang="en-GB" dirty="0" err="1"/>
              <a:t>shkak</a:t>
            </a:r>
            <a:r>
              <a:rPr lang="en-GB" dirty="0"/>
              <a:t> </a:t>
            </a:r>
            <a:r>
              <a:rPr lang="en-GB" dirty="0" err="1"/>
              <a:t>te</a:t>
            </a:r>
            <a:r>
              <a:rPr lang="en-GB" dirty="0"/>
              <a:t> </a:t>
            </a:r>
            <a:r>
              <a:rPr lang="en-GB" dirty="0" err="1" smtClean="0"/>
              <a:t>përfundimit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kontratës</a:t>
            </a:r>
            <a:r>
              <a:rPr lang="en-GB" dirty="0" smtClean="0"/>
              <a:t> </a:t>
            </a:r>
            <a:r>
              <a:rPr lang="en-GB" dirty="0" err="1" smtClean="0"/>
              <a:t>së</a:t>
            </a:r>
            <a:r>
              <a:rPr lang="en-GB" dirty="0" smtClean="0"/>
              <a:t> </a:t>
            </a:r>
            <a:r>
              <a:rPr lang="en-GB" dirty="0" err="1" smtClean="0"/>
              <a:t>shërbimit</a:t>
            </a:r>
            <a:r>
              <a:rPr lang="en-GB" dirty="0"/>
              <a:t>.</a:t>
            </a:r>
          </a:p>
          <a:p>
            <a:r>
              <a:rPr lang="en-GB" dirty="0" err="1"/>
              <a:t>Shkarkimi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administratorit</a:t>
            </a:r>
            <a:r>
              <a:rPr lang="en-GB" dirty="0"/>
              <a:t> </a:t>
            </a:r>
            <a:r>
              <a:rPr lang="en-GB" dirty="0" err="1"/>
              <a:t>nga</a:t>
            </a:r>
            <a:r>
              <a:rPr lang="en-GB" dirty="0"/>
              <a:t> </a:t>
            </a:r>
            <a:r>
              <a:rPr lang="en-GB" dirty="0" err="1"/>
              <a:t>detyra</a:t>
            </a:r>
            <a:r>
              <a:rPr lang="en-GB" dirty="0"/>
              <a:t> </a:t>
            </a:r>
            <a:r>
              <a:rPr lang="en-GB" dirty="0" err="1"/>
              <a:t>mund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ndodhë</a:t>
            </a:r>
            <a:r>
              <a:rPr lang="en-GB" dirty="0"/>
              <a:t> 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/>
              <a:t>ç</a:t>
            </a:r>
            <a:r>
              <a:rPr lang="en-GB" dirty="0" err="1" smtClean="0"/>
              <a:t>do</a:t>
            </a:r>
            <a:r>
              <a:rPr lang="en-GB" dirty="0" smtClean="0"/>
              <a:t> </a:t>
            </a:r>
            <a:r>
              <a:rPr lang="en-GB" dirty="0" err="1" smtClean="0"/>
              <a:t>kohë</a:t>
            </a:r>
            <a:r>
              <a:rPr lang="en-GB" dirty="0" smtClean="0"/>
              <a:t> </a:t>
            </a:r>
            <a:r>
              <a:rPr lang="en-GB" dirty="0" err="1"/>
              <a:t>dhe</a:t>
            </a:r>
            <a:r>
              <a:rPr lang="en-GB" dirty="0"/>
              <a:t> pa </a:t>
            </a:r>
            <a:r>
              <a:rPr lang="en-GB" dirty="0" err="1" smtClean="0"/>
              <a:t>asnjë</a:t>
            </a:r>
            <a:r>
              <a:rPr lang="en-GB" dirty="0" smtClean="0"/>
              <a:t>  </a:t>
            </a:r>
            <a:r>
              <a:rPr lang="en-GB" dirty="0" err="1" smtClean="0"/>
              <a:t>shkak</a:t>
            </a:r>
            <a:r>
              <a:rPr lang="en-GB" dirty="0"/>
              <a:t> </a:t>
            </a:r>
            <a:r>
              <a:rPr lang="en-GB" dirty="0" smtClean="0"/>
              <a:t>(</a:t>
            </a:r>
            <a:r>
              <a:rPr lang="en-GB" dirty="0" err="1" smtClean="0"/>
              <a:t>nenet</a:t>
            </a:r>
            <a:r>
              <a:rPr lang="en-GB" dirty="0" smtClean="0"/>
              <a:t> 95 </a:t>
            </a:r>
            <a:r>
              <a:rPr lang="en-GB" dirty="0" err="1" smtClean="0"/>
              <a:t>pika</a:t>
            </a:r>
            <a:r>
              <a:rPr lang="en-GB" dirty="0" smtClean="0"/>
              <a:t> 6, 158 </a:t>
            </a:r>
            <a:r>
              <a:rPr lang="en-GB" dirty="0" err="1" smtClean="0"/>
              <a:t>pika</a:t>
            </a:r>
            <a:r>
              <a:rPr lang="en-GB" dirty="0" smtClean="0"/>
              <a:t> </a:t>
            </a:r>
            <a:r>
              <a:rPr lang="en-GB" dirty="0"/>
              <a:t> </a:t>
            </a:r>
            <a:r>
              <a:rPr lang="en-GB" dirty="0" smtClean="0"/>
              <a:t>7 </a:t>
            </a:r>
            <a:r>
              <a:rPr lang="en-GB" dirty="0" err="1" smtClean="0"/>
              <a:t>dhe</a:t>
            </a:r>
            <a:r>
              <a:rPr lang="en-GB" dirty="0" smtClean="0"/>
              <a:t> 167 </a:t>
            </a:r>
            <a:r>
              <a:rPr lang="en-GB" dirty="0" err="1" smtClean="0"/>
              <a:t>pika</a:t>
            </a:r>
            <a:r>
              <a:rPr lang="en-GB" dirty="0" smtClean="0"/>
              <a:t> 2).</a:t>
            </a:r>
            <a:endParaRPr lang="en-GB" dirty="0"/>
          </a:p>
          <a:p>
            <a:r>
              <a:rPr lang="en-GB" dirty="0" err="1"/>
              <a:t>Shkarkimi</a:t>
            </a:r>
            <a:r>
              <a:rPr lang="en-GB" dirty="0"/>
              <a:t> </a:t>
            </a:r>
            <a:r>
              <a:rPr lang="en-GB" dirty="0" err="1" smtClean="0"/>
              <a:t>arrihet</a:t>
            </a:r>
            <a:r>
              <a:rPr lang="en-GB" dirty="0" smtClean="0"/>
              <a:t> me </a:t>
            </a:r>
            <a:r>
              <a:rPr lang="en-GB" dirty="0" err="1" smtClean="0"/>
              <a:t>shumicë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zakonëshme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organit</a:t>
            </a:r>
            <a:r>
              <a:rPr lang="en-GB" dirty="0" smtClean="0"/>
              <a:t> </a:t>
            </a:r>
            <a:r>
              <a:rPr lang="en-GB" dirty="0" err="1" smtClean="0"/>
              <a:t>komeptent</a:t>
            </a:r>
            <a:r>
              <a:rPr lang="en-GB" dirty="0" smtClean="0"/>
              <a:t>.</a:t>
            </a:r>
          </a:p>
          <a:p>
            <a:r>
              <a:rPr lang="en-GB" dirty="0" smtClean="0"/>
              <a:t> </a:t>
            </a:r>
            <a:r>
              <a:rPr lang="en-GB" dirty="0" err="1"/>
              <a:t>S</a:t>
            </a:r>
            <a:r>
              <a:rPr lang="en-GB" dirty="0" err="1" smtClean="0"/>
              <a:t>tatuti</a:t>
            </a:r>
            <a:r>
              <a:rPr lang="en-GB" dirty="0" smtClean="0"/>
              <a:t> </a:t>
            </a:r>
            <a:r>
              <a:rPr lang="en-GB" dirty="0" err="1"/>
              <a:t>m</a:t>
            </a:r>
            <a:r>
              <a:rPr lang="en-GB" dirty="0" err="1" smtClean="0"/>
              <a:t>und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parashikonë</a:t>
            </a:r>
            <a:r>
              <a:rPr lang="en-GB" dirty="0" smtClean="0"/>
              <a:t> </a:t>
            </a:r>
            <a:r>
              <a:rPr lang="en-GB" dirty="0" err="1" smtClean="0"/>
              <a:t>një</a:t>
            </a:r>
            <a:r>
              <a:rPr lang="en-GB" dirty="0" smtClean="0"/>
              <a:t> </a:t>
            </a:r>
            <a:r>
              <a:rPr lang="en-GB" dirty="0" err="1" smtClean="0"/>
              <a:t>shumicë</a:t>
            </a:r>
            <a:r>
              <a:rPr lang="en-GB" dirty="0" smtClean="0"/>
              <a:t> </a:t>
            </a:r>
            <a:r>
              <a:rPr lang="en-GB" dirty="0" err="1" smtClean="0"/>
              <a:t>më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/>
              <a:t>madhe</a:t>
            </a:r>
            <a:r>
              <a:rPr lang="en-GB" dirty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një</a:t>
            </a:r>
            <a:r>
              <a:rPr lang="en-GB" dirty="0" smtClean="0"/>
              <a:t> </a:t>
            </a:r>
            <a:r>
              <a:rPr lang="en-GB" dirty="0" err="1"/>
              <a:t>rast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tillë</a:t>
            </a:r>
            <a:r>
              <a:rPr lang="en-GB" dirty="0" smtClean="0"/>
              <a:t> </a:t>
            </a:r>
            <a:r>
              <a:rPr lang="en-GB" dirty="0" err="1"/>
              <a:t>ashtu</a:t>
            </a:r>
            <a:r>
              <a:rPr lang="en-GB" dirty="0"/>
              <a:t> </a:t>
            </a:r>
            <a:r>
              <a:rPr lang="en-GB" dirty="0" err="1"/>
              <a:t>si</a:t>
            </a:r>
            <a:r>
              <a:rPr lang="en-GB" dirty="0"/>
              <a:t> </a:t>
            </a:r>
            <a:r>
              <a:rPr lang="en-GB" dirty="0" err="1"/>
              <a:t>dhe</a:t>
            </a:r>
            <a:r>
              <a:rPr lang="en-GB" dirty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/>
              <a:t>rastin</a:t>
            </a:r>
            <a:r>
              <a:rPr lang="en-GB" dirty="0"/>
              <a:t> e </a:t>
            </a:r>
            <a:r>
              <a:rPr lang="en-GB" dirty="0" err="1" smtClean="0"/>
              <a:t>emërimit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tij</a:t>
            </a:r>
            <a:r>
              <a:rPr lang="en-GB" dirty="0" smtClean="0"/>
              <a:t>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23264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err="1"/>
              <a:t>Pyetje</a:t>
            </a:r>
            <a:r>
              <a:rPr lang="en-GB" b="1" dirty="0"/>
              <a:t> </a:t>
            </a:r>
            <a:r>
              <a:rPr lang="en-GB" b="1" dirty="0" err="1" smtClean="0"/>
              <a:t>për</a:t>
            </a:r>
            <a:r>
              <a:rPr lang="en-GB" b="1" dirty="0" smtClean="0"/>
              <a:t> </a:t>
            </a:r>
            <a:r>
              <a:rPr lang="en-GB" b="1" dirty="0" err="1"/>
              <a:t>diskutim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A </a:t>
            </a:r>
            <a:r>
              <a:rPr lang="en-GB" dirty="0" err="1"/>
              <a:t>mer</a:t>
            </a:r>
            <a:r>
              <a:rPr lang="en-GB" dirty="0"/>
              <a:t> </a:t>
            </a:r>
            <a:r>
              <a:rPr lang="en-GB" dirty="0" err="1" smtClean="0"/>
              <a:t>pjesë</a:t>
            </a:r>
            <a:r>
              <a:rPr lang="en-GB" dirty="0" smtClean="0"/>
              <a:t> </a:t>
            </a:r>
            <a:r>
              <a:rPr lang="en-GB" dirty="0" err="1"/>
              <a:t>administratori</a:t>
            </a:r>
            <a:r>
              <a:rPr lang="en-GB" dirty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/>
              <a:t>shkarkimin</a:t>
            </a:r>
            <a:r>
              <a:rPr lang="en-GB" dirty="0"/>
              <a:t> e </a:t>
            </a:r>
            <a:r>
              <a:rPr lang="en-GB" dirty="0" err="1"/>
              <a:t>tij</a:t>
            </a:r>
            <a:r>
              <a:rPr lang="en-GB" dirty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/>
              <a:t>mbledhjen</a:t>
            </a:r>
            <a:r>
              <a:rPr lang="en-GB" dirty="0"/>
              <a:t> e </a:t>
            </a:r>
            <a:r>
              <a:rPr lang="en-GB" dirty="0" err="1" smtClean="0"/>
              <a:t>organit</a:t>
            </a:r>
            <a:r>
              <a:rPr lang="en-GB" dirty="0" smtClean="0"/>
              <a:t> </a:t>
            </a:r>
            <a:r>
              <a:rPr lang="en-GB" dirty="0" err="1" smtClean="0"/>
              <a:t>kompetent</a:t>
            </a:r>
            <a:r>
              <a:rPr lang="en-GB" dirty="0" smtClean="0"/>
              <a:t>,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rastë</a:t>
            </a:r>
            <a:r>
              <a:rPr lang="en-GB" dirty="0" smtClean="0"/>
              <a:t> </a:t>
            </a:r>
            <a:r>
              <a:rPr lang="en-GB" dirty="0"/>
              <a:t>se </a:t>
            </a:r>
            <a:r>
              <a:rPr lang="en-GB" dirty="0" err="1"/>
              <a:t>ai</a:t>
            </a:r>
            <a:r>
              <a:rPr lang="en-GB" dirty="0"/>
              <a:t> </a:t>
            </a:r>
            <a:r>
              <a:rPr lang="en-GB" dirty="0" err="1" smtClean="0"/>
              <a:t>është</a:t>
            </a:r>
            <a:r>
              <a:rPr lang="en-GB" dirty="0" smtClean="0"/>
              <a:t> </a:t>
            </a:r>
            <a:r>
              <a:rPr lang="en-GB" dirty="0" err="1" smtClean="0"/>
              <a:t>njëkohësisht</a:t>
            </a:r>
            <a:r>
              <a:rPr lang="en-GB" dirty="0" smtClean="0"/>
              <a:t> </a:t>
            </a:r>
            <a:r>
              <a:rPr lang="en-GB" dirty="0" err="1"/>
              <a:t>edhe</a:t>
            </a:r>
            <a:r>
              <a:rPr lang="en-GB" dirty="0"/>
              <a:t> </a:t>
            </a:r>
            <a:r>
              <a:rPr lang="en-GB" dirty="0" err="1" smtClean="0"/>
              <a:t>ortakë</a:t>
            </a:r>
            <a:r>
              <a:rPr lang="en-GB" dirty="0" smtClean="0"/>
              <a:t>/</a:t>
            </a:r>
            <a:r>
              <a:rPr lang="en-GB" dirty="0" err="1" smtClean="0"/>
              <a:t>aksioner</a:t>
            </a:r>
            <a:r>
              <a:rPr lang="en-GB" dirty="0" smtClean="0"/>
              <a:t> </a:t>
            </a:r>
            <a:r>
              <a:rPr lang="en-GB" dirty="0" err="1" smtClean="0"/>
              <a:t>apo</a:t>
            </a:r>
            <a:r>
              <a:rPr lang="en-GB" dirty="0" smtClean="0"/>
              <a:t> </a:t>
            </a:r>
            <a:r>
              <a:rPr lang="en-GB" dirty="0" err="1" smtClean="0"/>
              <a:t>anëtar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këshilliti</a:t>
            </a:r>
            <a:r>
              <a:rPr lang="en-GB" dirty="0" smtClean="0"/>
              <a:t> </a:t>
            </a:r>
            <a:r>
              <a:rPr lang="en-GB" dirty="0" err="1" smtClean="0"/>
              <a:t>administrimit</a:t>
            </a:r>
            <a:r>
              <a:rPr lang="en-GB" dirty="0" smtClean="0"/>
              <a:t>/</a:t>
            </a:r>
            <a:r>
              <a:rPr lang="en-GB" dirty="0" err="1" smtClean="0"/>
              <a:t>këshillit</a:t>
            </a:r>
            <a:r>
              <a:rPr lang="en-GB" dirty="0" smtClean="0"/>
              <a:t> </a:t>
            </a:r>
            <a:r>
              <a:rPr lang="en-GB" dirty="0" err="1" smtClean="0"/>
              <a:t>mbikqërës</a:t>
            </a:r>
            <a:r>
              <a:rPr lang="en-GB" dirty="0" smtClean="0"/>
              <a:t>?</a:t>
            </a:r>
            <a:endParaRPr lang="en-GB" dirty="0"/>
          </a:p>
          <a:p>
            <a:r>
              <a:rPr lang="en-GB" dirty="0" err="1"/>
              <a:t>Pra</a:t>
            </a:r>
            <a:r>
              <a:rPr lang="en-GB" dirty="0"/>
              <a:t> a </a:t>
            </a:r>
            <a:r>
              <a:rPr lang="en-GB" dirty="0" err="1" smtClean="0"/>
              <a:t>zbatohen</a:t>
            </a:r>
            <a:r>
              <a:rPr lang="en-GB" dirty="0" smtClean="0"/>
              <a:t> </a:t>
            </a:r>
            <a:r>
              <a:rPr lang="en-GB" dirty="0" err="1"/>
              <a:t>kriteret</a:t>
            </a:r>
            <a:r>
              <a:rPr lang="en-GB" dirty="0"/>
              <a:t> </a:t>
            </a:r>
            <a:r>
              <a:rPr lang="en-GB" dirty="0" err="1"/>
              <a:t>ndaluese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/>
              <a:t>parashikuara</a:t>
            </a:r>
            <a:r>
              <a:rPr lang="en-GB" dirty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/>
              <a:t>nenin</a:t>
            </a:r>
            <a:r>
              <a:rPr lang="en-GB" dirty="0"/>
              <a:t> 89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/>
              <a:t>shpk</a:t>
            </a:r>
            <a:r>
              <a:rPr lang="en-GB" dirty="0"/>
              <a:t> </a:t>
            </a:r>
            <a:r>
              <a:rPr lang="en-GB" dirty="0" err="1"/>
              <a:t>dhe</a:t>
            </a:r>
            <a:r>
              <a:rPr lang="en-GB" dirty="0"/>
              <a:t> </a:t>
            </a:r>
            <a:r>
              <a:rPr lang="en-GB" dirty="0" smtClean="0"/>
              <a:t>148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/>
              <a:t>sha</a:t>
            </a:r>
            <a:r>
              <a:rPr lang="en-GB" dirty="0"/>
              <a:t>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78762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err="1" smtClean="0"/>
              <a:t>Përgjigje</a:t>
            </a:r>
            <a:r>
              <a:rPr lang="en-GB" b="1" dirty="0" smtClean="0"/>
              <a:t>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r>
              <a:rPr lang="en-GB" dirty="0" err="1" smtClean="0"/>
              <a:t>Administratori</a:t>
            </a:r>
            <a:r>
              <a:rPr lang="en-GB" dirty="0" smtClean="0"/>
              <a:t> </a:t>
            </a:r>
            <a:r>
              <a:rPr lang="en-GB" dirty="0" err="1" smtClean="0"/>
              <a:t>që</a:t>
            </a:r>
            <a:r>
              <a:rPr lang="en-GB" dirty="0" smtClean="0"/>
              <a:t> </a:t>
            </a:r>
            <a:r>
              <a:rPr lang="en-GB" dirty="0" err="1" smtClean="0"/>
              <a:t>është</a:t>
            </a:r>
            <a:r>
              <a:rPr lang="en-GB" dirty="0" smtClean="0"/>
              <a:t> </a:t>
            </a:r>
            <a:r>
              <a:rPr lang="en-GB" dirty="0" err="1" smtClean="0"/>
              <a:t>njëkohësisht</a:t>
            </a:r>
            <a:r>
              <a:rPr lang="en-GB" dirty="0" smtClean="0"/>
              <a:t> </a:t>
            </a:r>
            <a:r>
              <a:rPr lang="en-GB" dirty="0" err="1"/>
              <a:t>edhe</a:t>
            </a:r>
            <a:r>
              <a:rPr lang="en-GB" dirty="0"/>
              <a:t> </a:t>
            </a:r>
            <a:r>
              <a:rPr lang="en-GB" dirty="0" err="1"/>
              <a:t>ortak</a:t>
            </a:r>
            <a:r>
              <a:rPr lang="en-GB" dirty="0"/>
              <a:t>/</a:t>
            </a:r>
            <a:r>
              <a:rPr lang="en-GB" dirty="0" err="1"/>
              <a:t>aksioner</a:t>
            </a:r>
            <a:r>
              <a:rPr lang="en-GB" dirty="0"/>
              <a:t> </a:t>
            </a:r>
            <a:r>
              <a:rPr lang="en-GB" dirty="0" err="1"/>
              <a:t>mer</a:t>
            </a:r>
            <a:r>
              <a:rPr lang="en-GB" dirty="0"/>
              <a:t> </a:t>
            </a:r>
            <a:r>
              <a:rPr lang="en-GB" dirty="0" err="1" smtClean="0"/>
              <a:t>pjesë</a:t>
            </a:r>
            <a:r>
              <a:rPr lang="en-GB" dirty="0" smtClean="0"/>
              <a:t> </a:t>
            </a:r>
            <a:r>
              <a:rPr lang="en-GB" dirty="0" err="1"/>
              <a:t>mbledhjen</a:t>
            </a:r>
            <a:r>
              <a:rPr lang="en-GB" dirty="0"/>
              <a:t> e </a:t>
            </a:r>
            <a:r>
              <a:rPr lang="en-GB" dirty="0" err="1" smtClean="0"/>
              <a:t>organit</a:t>
            </a:r>
            <a:r>
              <a:rPr lang="en-GB" dirty="0" smtClean="0"/>
              <a:t> </a:t>
            </a:r>
            <a:r>
              <a:rPr lang="en-GB" dirty="0" err="1" smtClean="0"/>
              <a:t>kompetent</a:t>
            </a:r>
            <a:r>
              <a:rPr lang="en-GB" dirty="0" smtClean="0"/>
              <a:t> </a:t>
            </a:r>
            <a:r>
              <a:rPr lang="en-GB" dirty="0" err="1" smtClean="0"/>
              <a:t>që</a:t>
            </a:r>
            <a:r>
              <a:rPr lang="en-GB" dirty="0" smtClean="0"/>
              <a:t> </a:t>
            </a:r>
            <a:r>
              <a:rPr lang="en-GB" dirty="0" err="1" smtClean="0"/>
              <a:t>vendos</a:t>
            </a:r>
            <a:r>
              <a:rPr lang="en-GB" dirty="0" smtClean="0"/>
              <a:t> </a:t>
            </a:r>
            <a:r>
              <a:rPr lang="en-GB" dirty="0" err="1" smtClean="0"/>
              <a:t>për</a:t>
            </a:r>
            <a:r>
              <a:rPr lang="en-GB" dirty="0" smtClean="0"/>
              <a:t> </a:t>
            </a:r>
            <a:r>
              <a:rPr lang="en-GB" dirty="0" err="1" smtClean="0"/>
              <a:t>largimin</a:t>
            </a:r>
            <a:r>
              <a:rPr lang="en-GB" dirty="0" smtClean="0"/>
              <a:t> e </a:t>
            </a:r>
            <a:r>
              <a:rPr lang="en-GB" dirty="0" err="1" smtClean="0"/>
              <a:t>tij</a:t>
            </a:r>
            <a:r>
              <a:rPr lang="en-GB" dirty="0" smtClean="0"/>
              <a:t>  </a:t>
            </a:r>
            <a:r>
              <a:rPr lang="en-GB" dirty="0" err="1"/>
              <a:t>dhe</a:t>
            </a:r>
            <a:r>
              <a:rPr lang="en-GB" dirty="0"/>
              <a:t> </a:t>
            </a:r>
            <a:r>
              <a:rPr lang="en-GB" dirty="0" smtClean="0"/>
              <a:t>se </a:t>
            </a:r>
            <a:r>
              <a:rPr lang="en-GB" dirty="0" err="1" smtClean="0"/>
              <a:t>ai</a:t>
            </a:r>
            <a:r>
              <a:rPr lang="en-GB" dirty="0" smtClean="0"/>
              <a:t> </a:t>
            </a:r>
            <a:r>
              <a:rPr lang="en-GB" dirty="0" err="1" smtClean="0"/>
              <a:t>ka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drejtë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votojë</a:t>
            </a:r>
            <a:r>
              <a:rPr lang="en-GB" dirty="0" smtClean="0"/>
              <a:t>.</a:t>
            </a:r>
            <a:endParaRPr lang="en-GB" dirty="0"/>
          </a:p>
          <a:p>
            <a:r>
              <a:rPr lang="en-GB" dirty="0" err="1"/>
              <a:t>Dispozitat</a:t>
            </a:r>
            <a:r>
              <a:rPr lang="en-GB" dirty="0"/>
              <a:t> e </a:t>
            </a:r>
            <a:r>
              <a:rPr lang="en-GB" dirty="0" err="1"/>
              <a:t>nenit</a:t>
            </a:r>
            <a:r>
              <a:rPr lang="en-GB" dirty="0"/>
              <a:t> 89 </a:t>
            </a:r>
            <a:r>
              <a:rPr lang="en-GB" dirty="0" err="1"/>
              <a:t>dhe</a:t>
            </a:r>
            <a:r>
              <a:rPr lang="en-GB" dirty="0"/>
              <a:t> </a:t>
            </a:r>
            <a:r>
              <a:rPr lang="en-GB" dirty="0" smtClean="0"/>
              <a:t>148 </a:t>
            </a:r>
            <a:r>
              <a:rPr lang="en-GB" dirty="0" err="1" smtClean="0"/>
              <a:t>nuk</a:t>
            </a:r>
            <a:r>
              <a:rPr lang="en-GB" dirty="0" smtClean="0"/>
              <a:t> </a:t>
            </a:r>
            <a:r>
              <a:rPr lang="en-GB" dirty="0" err="1"/>
              <a:t>zbatohen</a:t>
            </a:r>
            <a:r>
              <a:rPr lang="en-GB" dirty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një</a:t>
            </a:r>
            <a:r>
              <a:rPr lang="en-GB" dirty="0" smtClean="0"/>
              <a:t> </a:t>
            </a:r>
            <a:r>
              <a:rPr lang="en-GB" dirty="0" err="1" smtClean="0"/>
              <a:t>rastë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tillë</a:t>
            </a:r>
            <a:r>
              <a:rPr lang="en-GB" dirty="0" smtClean="0"/>
              <a:t>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06630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err="1" smtClean="0"/>
              <a:t>Parashikimet</a:t>
            </a:r>
            <a:r>
              <a:rPr lang="en-GB" b="1" dirty="0" smtClean="0"/>
              <a:t> </a:t>
            </a:r>
            <a:r>
              <a:rPr lang="en-GB" b="1" dirty="0" err="1" smtClean="0"/>
              <a:t>statutore</a:t>
            </a:r>
            <a:r>
              <a:rPr lang="en-GB" b="1" dirty="0" smtClean="0"/>
              <a:t> </a:t>
            </a:r>
            <a:r>
              <a:rPr lang="en-GB" b="1" dirty="0" err="1" smtClean="0"/>
              <a:t>për</a:t>
            </a:r>
            <a:r>
              <a:rPr lang="en-GB" b="1" dirty="0" smtClean="0"/>
              <a:t> </a:t>
            </a:r>
            <a:r>
              <a:rPr lang="en-GB" b="1" dirty="0" err="1" smtClean="0"/>
              <a:t>shkarkimin</a:t>
            </a:r>
            <a:r>
              <a:rPr lang="en-GB" b="1" dirty="0" smtClean="0"/>
              <a:t> e </a:t>
            </a:r>
            <a:r>
              <a:rPr lang="en-GB" b="1" dirty="0" err="1" smtClean="0"/>
              <a:t>administratorit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GB" dirty="0" smtClean="0"/>
          </a:p>
          <a:p>
            <a:r>
              <a:rPr lang="en-GB" dirty="0" err="1" smtClean="0"/>
              <a:t>Statuti</a:t>
            </a:r>
            <a:r>
              <a:rPr lang="en-GB" dirty="0" smtClean="0"/>
              <a:t> </a:t>
            </a:r>
            <a:r>
              <a:rPr lang="en-GB" dirty="0" err="1" smtClean="0"/>
              <a:t>mundet</a:t>
            </a:r>
            <a:r>
              <a:rPr lang="en-GB" dirty="0" smtClean="0"/>
              <a:t> </a:t>
            </a:r>
            <a:r>
              <a:rPr lang="en-GB" dirty="0" err="1" smtClean="0"/>
              <a:t>që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parashikojë</a:t>
            </a:r>
            <a:r>
              <a:rPr lang="en-GB" dirty="0" smtClean="0"/>
              <a:t> se </a:t>
            </a:r>
            <a:r>
              <a:rPr lang="en-GB" dirty="0" err="1"/>
              <a:t>administratori</a:t>
            </a:r>
            <a:r>
              <a:rPr lang="en-GB" dirty="0"/>
              <a:t> </a:t>
            </a:r>
            <a:r>
              <a:rPr lang="en-GB" dirty="0" err="1"/>
              <a:t>mund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shkarkohet</a:t>
            </a:r>
            <a:r>
              <a:rPr lang="en-GB" dirty="0" smtClean="0"/>
              <a:t> </a:t>
            </a:r>
            <a:r>
              <a:rPr lang="en-GB" dirty="0" err="1" smtClean="0"/>
              <a:t>nga</a:t>
            </a:r>
            <a:r>
              <a:rPr lang="en-GB" dirty="0" smtClean="0"/>
              <a:t> </a:t>
            </a:r>
            <a:r>
              <a:rPr lang="en-GB" dirty="0" err="1" smtClean="0"/>
              <a:t>detyra</a:t>
            </a:r>
            <a:r>
              <a:rPr lang="en-GB" dirty="0" smtClean="0"/>
              <a:t> </a:t>
            </a:r>
            <a:r>
              <a:rPr lang="en-GB" dirty="0" err="1" smtClean="0"/>
              <a:t>për</a:t>
            </a:r>
            <a:r>
              <a:rPr lang="en-GB" dirty="0" smtClean="0"/>
              <a:t> </a:t>
            </a:r>
            <a:r>
              <a:rPr lang="en-GB" dirty="0" err="1" smtClean="0"/>
              <a:t>një</a:t>
            </a:r>
            <a:r>
              <a:rPr lang="en-GB" dirty="0" smtClean="0"/>
              <a:t> </a:t>
            </a:r>
            <a:r>
              <a:rPr lang="en-GB" dirty="0" err="1"/>
              <a:t>shkak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arsyeshëm</a:t>
            </a:r>
            <a:r>
              <a:rPr lang="en-GB" dirty="0" smtClean="0"/>
              <a:t>.</a:t>
            </a:r>
          </a:p>
          <a:p>
            <a:r>
              <a:rPr lang="en-GB" dirty="0" smtClean="0"/>
              <a:t>A do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ishte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vlefshëm</a:t>
            </a:r>
            <a:r>
              <a:rPr lang="en-GB" dirty="0" smtClean="0"/>
              <a:t> </a:t>
            </a:r>
            <a:r>
              <a:rPr lang="en-GB" dirty="0" err="1" smtClean="0"/>
              <a:t>një</a:t>
            </a:r>
            <a:r>
              <a:rPr lang="en-GB" dirty="0" smtClean="0"/>
              <a:t> </a:t>
            </a:r>
            <a:r>
              <a:rPr lang="en-GB" dirty="0" err="1" smtClean="0"/>
              <a:t>parashikim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tillë</a:t>
            </a:r>
            <a:r>
              <a:rPr lang="en-GB" dirty="0" smtClean="0"/>
              <a:t> ?</a:t>
            </a:r>
          </a:p>
          <a:p>
            <a:r>
              <a:rPr lang="en-GB" dirty="0" err="1" smtClean="0"/>
              <a:t>Një</a:t>
            </a:r>
            <a:r>
              <a:rPr lang="en-GB" dirty="0" smtClean="0"/>
              <a:t> </a:t>
            </a:r>
            <a:r>
              <a:rPr lang="en-GB" dirty="0" err="1" smtClean="0"/>
              <a:t>parashikim</a:t>
            </a:r>
            <a:r>
              <a:rPr lang="en-GB" dirty="0" smtClean="0"/>
              <a:t> </a:t>
            </a:r>
            <a:r>
              <a:rPr lang="en-GB" dirty="0" err="1" smtClean="0"/>
              <a:t>itillë</a:t>
            </a:r>
            <a:r>
              <a:rPr lang="en-GB" dirty="0" smtClean="0"/>
              <a:t> do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ishte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pavlefshëm</a:t>
            </a:r>
            <a:r>
              <a:rPr lang="en-GB" dirty="0" smtClean="0"/>
              <a:t> </a:t>
            </a:r>
            <a:r>
              <a:rPr lang="en-GB" dirty="0" err="1" smtClean="0"/>
              <a:t>pasi</a:t>
            </a:r>
            <a:r>
              <a:rPr lang="en-GB" dirty="0" smtClean="0"/>
              <a:t> </a:t>
            </a:r>
            <a:r>
              <a:rPr lang="en-GB" dirty="0" err="1" smtClean="0"/>
              <a:t>bie</a:t>
            </a:r>
            <a:r>
              <a:rPr lang="en-GB" dirty="0" smtClean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kundërshtim</a:t>
            </a:r>
            <a:r>
              <a:rPr lang="en-GB" dirty="0" smtClean="0"/>
              <a:t> me </a:t>
            </a:r>
            <a:r>
              <a:rPr lang="en-GB" dirty="0" err="1" smtClean="0"/>
              <a:t>parimin</a:t>
            </a:r>
            <a:r>
              <a:rPr lang="en-GB" dirty="0" smtClean="0"/>
              <a:t> </a:t>
            </a:r>
            <a:r>
              <a:rPr lang="en-GB" dirty="0" err="1" smtClean="0"/>
              <a:t>mirëbesimit</a:t>
            </a:r>
            <a:r>
              <a:rPr lang="en-GB" dirty="0" smtClean="0"/>
              <a:t> </a:t>
            </a:r>
            <a:r>
              <a:rPr lang="en-GB" dirty="0" err="1" smtClean="0"/>
              <a:t>që</a:t>
            </a:r>
            <a:r>
              <a:rPr lang="en-GB" dirty="0" smtClean="0"/>
              <a:t> </a:t>
            </a:r>
            <a:r>
              <a:rPr lang="en-GB" dirty="0" err="1" smtClean="0"/>
              <a:t>ekziston</a:t>
            </a:r>
            <a:r>
              <a:rPr lang="en-GB" dirty="0" smtClean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mardhëniet</a:t>
            </a:r>
            <a:r>
              <a:rPr lang="en-GB" dirty="0" smtClean="0"/>
              <a:t> administrator </a:t>
            </a:r>
            <a:r>
              <a:rPr lang="en-GB" dirty="0" err="1" smtClean="0"/>
              <a:t>shoqëri</a:t>
            </a:r>
            <a:r>
              <a:rPr lang="en-GB" dirty="0" smtClean="0"/>
              <a:t> </a:t>
            </a:r>
            <a:r>
              <a:rPr lang="en-GB" dirty="0" err="1" smtClean="0"/>
              <a:t>dhe</a:t>
            </a:r>
            <a:r>
              <a:rPr lang="en-GB" dirty="0" smtClean="0"/>
              <a:t> </a:t>
            </a:r>
            <a:r>
              <a:rPr lang="en-GB" dirty="0" err="1" smtClean="0"/>
              <a:t>përcaktuar</a:t>
            </a:r>
            <a:r>
              <a:rPr lang="en-GB" dirty="0" smtClean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dispozitën</a:t>
            </a:r>
            <a:r>
              <a:rPr lang="en-GB" dirty="0" smtClean="0"/>
              <a:t> e </a:t>
            </a:r>
            <a:r>
              <a:rPr lang="en-GB" dirty="0" err="1" smtClean="0"/>
              <a:t>ligjit</a:t>
            </a:r>
            <a:r>
              <a:rPr lang="en-GB" dirty="0" smtClean="0"/>
              <a:t> (</a:t>
            </a:r>
            <a:r>
              <a:rPr lang="en-GB" dirty="0" err="1" smtClean="0"/>
              <a:t>psh</a:t>
            </a:r>
            <a:r>
              <a:rPr lang="en-GB" dirty="0" smtClean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shpk</a:t>
            </a:r>
            <a:r>
              <a:rPr lang="en-GB" dirty="0" smtClean="0"/>
              <a:t> me </a:t>
            </a:r>
            <a:r>
              <a:rPr lang="en-GB" dirty="0" err="1" smtClean="0"/>
              <a:t>nenin</a:t>
            </a:r>
            <a:r>
              <a:rPr lang="en-GB" dirty="0" smtClean="0"/>
              <a:t> 95 </a:t>
            </a:r>
            <a:r>
              <a:rPr lang="en-GB" dirty="0" err="1" smtClean="0"/>
              <a:t>pika</a:t>
            </a:r>
            <a:r>
              <a:rPr lang="en-GB" dirty="0" smtClean="0"/>
              <a:t> 6).</a:t>
            </a:r>
          </a:p>
          <a:p>
            <a:r>
              <a:rPr lang="en-GB" dirty="0" err="1" smtClean="0"/>
              <a:t>Kriteri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shkakut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arsyeshëm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përcaktuar</a:t>
            </a:r>
            <a:r>
              <a:rPr lang="en-GB" dirty="0" smtClean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statut</a:t>
            </a:r>
            <a:r>
              <a:rPr lang="en-GB" dirty="0" smtClean="0"/>
              <a:t> </a:t>
            </a:r>
            <a:r>
              <a:rPr lang="en-GB" dirty="0" err="1" smtClean="0"/>
              <a:t>mund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merët</a:t>
            </a:r>
            <a:r>
              <a:rPr lang="en-GB" dirty="0" smtClean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konsideratë</a:t>
            </a:r>
            <a:r>
              <a:rPr lang="en-GB" dirty="0" smtClean="0"/>
              <a:t> </a:t>
            </a:r>
            <a:r>
              <a:rPr lang="en-GB" dirty="0" err="1" smtClean="0"/>
              <a:t>nga</a:t>
            </a:r>
            <a:r>
              <a:rPr lang="en-GB" dirty="0" smtClean="0"/>
              <a:t> </a:t>
            </a:r>
            <a:r>
              <a:rPr lang="en-GB" dirty="0" err="1" smtClean="0"/>
              <a:t>gjykata</a:t>
            </a:r>
            <a:r>
              <a:rPr lang="en-GB" dirty="0" smtClean="0"/>
              <a:t> </a:t>
            </a:r>
            <a:r>
              <a:rPr lang="en-GB" dirty="0" err="1" smtClean="0"/>
              <a:t>vetëm</a:t>
            </a:r>
            <a:r>
              <a:rPr lang="en-GB" dirty="0" smtClean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zgjdhjen</a:t>
            </a:r>
            <a:r>
              <a:rPr lang="en-GB" dirty="0" smtClean="0"/>
              <a:t> e </a:t>
            </a:r>
            <a:r>
              <a:rPr lang="en-GB" dirty="0" err="1" smtClean="0"/>
              <a:t>pasojave</a:t>
            </a:r>
            <a:r>
              <a:rPr lang="en-GB" dirty="0" smtClean="0"/>
              <a:t> </a:t>
            </a:r>
            <a:r>
              <a:rPr lang="en-GB" dirty="0" err="1" smtClean="0"/>
              <a:t>financiare</a:t>
            </a:r>
            <a:r>
              <a:rPr lang="en-GB" dirty="0" smtClean="0"/>
              <a:t> </a:t>
            </a:r>
            <a:r>
              <a:rPr lang="en-GB" dirty="0" err="1" smtClean="0"/>
              <a:t>që</a:t>
            </a:r>
            <a:r>
              <a:rPr lang="en-GB" dirty="0" smtClean="0"/>
              <a:t> </a:t>
            </a:r>
            <a:r>
              <a:rPr lang="en-GB" dirty="0" err="1" smtClean="0"/>
              <a:t>shaktohen</a:t>
            </a:r>
            <a:r>
              <a:rPr lang="en-GB" dirty="0" smtClean="0"/>
              <a:t> </a:t>
            </a:r>
            <a:r>
              <a:rPr lang="en-GB" dirty="0" err="1" smtClean="0"/>
              <a:t>nga</a:t>
            </a:r>
            <a:r>
              <a:rPr lang="en-GB" dirty="0" smtClean="0"/>
              <a:t> </a:t>
            </a:r>
            <a:r>
              <a:rPr lang="en-GB" dirty="0" err="1" smtClean="0"/>
              <a:t>shkarkimi</a:t>
            </a:r>
            <a:r>
              <a:rPr lang="en-GB" dirty="0" smtClean="0"/>
              <a:t> </a:t>
            </a:r>
            <a:r>
              <a:rPr lang="en-GB" dirty="0" err="1" smtClean="0"/>
              <a:t>tij</a:t>
            </a:r>
            <a:r>
              <a:rPr lang="en-GB" dirty="0" smtClean="0"/>
              <a:t> </a:t>
            </a:r>
            <a:r>
              <a:rPr lang="en-GB" dirty="0" err="1" smtClean="0"/>
              <a:t>nga</a:t>
            </a:r>
            <a:r>
              <a:rPr lang="en-GB" dirty="0" smtClean="0"/>
              <a:t> </a:t>
            </a:r>
            <a:r>
              <a:rPr lang="en-GB" dirty="0" err="1" smtClean="0"/>
              <a:t>detyra</a:t>
            </a:r>
            <a:r>
              <a:rPr lang="en-GB" dirty="0" smtClean="0"/>
              <a:t>.</a:t>
            </a:r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21329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err="1" smtClean="0"/>
              <a:t>Largimi</a:t>
            </a:r>
            <a:r>
              <a:rPr lang="en-GB" b="1" dirty="0" smtClean="0"/>
              <a:t> </a:t>
            </a:r>
            <a:r>
              <a:rPr lang="en-GB" b="1" dirty="0" err="1" smtClean="0"/>
              <a:t>nga</a:t>
            </a:r>
            <a:r>
              <a:rPr lang="en-GB" b="1" dirty="0" smtClean="0"/>
              <a:t> </a:t>
            </a:r>
            <a:r>
              <a:rPr lang="en-GB" b="1" dirty="0" err="1" smtClean="0"/>
              <a:t>detyra</a:t>
            </a:r>
            <a:r>
              <a:rPr lang="en-GB" b="1" dirty="0" smtClean="0"/>
              <a:t> </a:t>
            </a:r>
            <a:r>
              <a:rPr lang="en-GB" b="1" dirty="0" err="1" smtClean="0"/>
              <a:t>i</a:t>
            </a:r>
            <a:r>
              <a:rPr lang="en-GB" b="1" dirty="0" smtClean="0"/>
              <a:t> </a:t>
            </a:r>
            <a:r>
              <a:rPr lang="en-GB" b="1" dirty="0" err="1" smtClean="0"/>
              <a:t>adminitratorit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Si </a:t>
            </a:r>
            <a:r>
              <a:rPr lang="en-GB" dirty="0" err="1" smtClean="0"/>
              <a:t>rregull</a:t>
            </a:r>
            <a:r>
              <a:rPr lang="en-GB" dirty="0" smtClean="0"/>
              <a:t> </a:t>
            </a:r>
            <a:r>
              <a:rPr lang="en-GB" dirty="0" err="1" smtClean="0"/>
              <a:t>administratori</a:t>
            </a:r>
            <a:r>
              <a:rPr lang="en-GB" dirty="0" smtClean="0"/>
              <a:t> </a:t>
            </a:r>
            <a:r>
              <a:rPr lang="en-GB" dirty="0" err="1"/>
              <a:t>mund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/>
              <a:t>largohet</a:t>
            </a:r>
            <a:r>
              <a:rPr lang="en-GB" dirty="0"/>
              <a:t> </a:t>
            </a:r>
            <a:r>
              <a:rPr lang="en-GB" dirty="0" err="1"/>
              <a:t>nga</a:t>
            </a:r>
            <a:r>
              <a:rPr lang="en-GB" dirty="0"/>
              <a:t> </a:t>
            </a:r>
            <a:r>
              <a:rPr lang="en-GB" dirty="0" err="1"/>
              <a:t>detyra</a:t>
            </a:r>
            <a:r>
              <a:rPr lang="en-GB" dirty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çdo</a:t>
            </a:r>
            <a:r>
              <a:rPr lang="en-GB" dirty="0" smtClean="0"/>
              <a:t> </a:t>
            </a:r>
            <a:r>
              <a:rPr lang="en-GB" dirty="0" err="1" smtClean="0"/>
              <a:t>kohë</a:t>
            </a:r>
            <a:r>
              <a:rPr lang="en-GB" dirty="0" smtClean="0"/>
              <a:t>, </a:t>
            </a:r>
            <a:r>
              <a:rPr lang="en-GB" dirty="0"/>
              <a:t>pa </a:t>
            </a:r>
            <a:r>
              <a:rPr lang="en-GB" dirty="0" err="1" smtClean="0"/>
              <a:t>asnjë</a:t>
            </a:r>
            <a:r>
              <a:rPr lang="en-GB" dirty="0" smtClean="0"/>
              <a:t> </a:t>
            </a:r>
            <a:r>
              <a:rPr lang="en-GB" dirty="0" err="1"/>
              <a:t>njoftim</a:t>
            </a:r>
            <a:r>
              <a:rPr lang="en-GB" dirty="0"/>
              <a:t> </a:t>
            </a:r>
            <a:r>
              <a:rPr lang="en-GB" dirty="0" err="1"/>
              <a:t>paraprak</a:t>
            </a:r>
            <a:r>
              <a:rPr lang="en-GB" dirty="0"/>
              <a:t> </a:t>
            </a:r>
            <a:r>
              <a:rPr lang="en-GB" dirty="0" err="1"/>
              <a:t>drejtuar</a:t>
            </a:r>
            <a:r>
              <a:rPr lang="en-GB" dirty="0"/>
              <a:t> </a:t>
            </a:r>
            <a:r>
              <a:rPr lang="en-GB" dirty="0" err="1" smtClean="0"/>
              <a:t>shoqërisë</a:t>
            </a:r>
            <a:r>
              <a:rPr lang="en-GB" dirty="0" smtClean="0"/>
              <a:t>.</a:t>
            </a:r>
            <a:endParaRPr lang="en-GB" dirty="0"/>
          </a:p>
          <a:p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këtë</a:t>
            </a:r>
            <a:r>
              <a:rPr lang="en-GB" dirty="0" smtClean="0"/>
              <a:t> </a:t>
            </a:r>
            <a:r>
              <a:rPr lang="en-GB" dirty="0" err="1" smtClean="0"/>
              <a:t>rastë</a:t>
            </a:r>
            <a:r>
              <a:rPr lang="en-GB" dirty="0" smtClean="0"/>
              <a:t> </a:t>
            </a:r>
            <a:r>
              <a:rPr lang="en-GB" dirty="0" err="1"/>
              <a:t>nuk</a:t>
            </a:r>
            <a:r>
              <a:rPr lang="en-GB" dirty="0"/>
              <a:t> </a:t>
            </a:r>
            <a:r>
              <a:rPr lang="en-GB" dirty="0" err="1"/>
              <a:t>nevojitet</a:t>
            </a:r>
            <a:r>
              <a:rPr lang="en-GB" dirty="0"/>
              <a:t> </a:t>
            </a:r>
            <a:r>
              <a:rPr lang="en-GB" dirty="0" err="1" smtClean="0"/>
              <a:t>asnjë</a:t>
            </a:r>
            <a:r>
              <a:rPr lang="en-GB" dirty="0" smtClean="0"/>
              <a:t> </a:t>
            </a:r>
            <a:r>
              <a:rPr lang="en-GB" dirty="0" err="1"/>
              <a:t>miratim</a:t>
            </a:r>
            <a:r>
              <a:rPr lang="en-GB" dirty="0"/>
              <a:t> </a:t>
            </a:r>
            <a:r>
              <a:rPr lang="en-GB" dirty="0" err="1"/>
              <a:t>nga</a:t>
            </a:r>
            <a:r>
              <a:rPr lang="en-GB" dirty="0"/>
              <a:t> </a:t>
            </a:r>
            <a:r>
              <a:rPr lang="en-GB" dirty="0" err="1"/>
              <a:t>organi</a:t>
            </a:r>
            <a:r>
              <a:rPr lang="en-GB" dirty="0"/>
              <a:t> </a:t>
            </a:r>
            <a:r>
              <a:rPr lang="en-GB" dirty="0" err="1"/>
              <a:t>kompetent</a:t>
            </a:r>
            <a:r>
              <a:rPr lang="en-GB" dirty="0"/>
              <a:t>. </a:t>
            </a:r>
            <a:endParaRPr lang="en-GB" dirty="0" smtClean="0"/>
          </a:p>
          <a:p>
            <a:r>
              <a:rPr lang="en-GB" dirty="0" err="1" smtClean="0"/>
              <a:t>Statuti</a:t>
            </a:r>
            <a:r>
              <a:rPr lang="en-GB" dirty="0" smtClean="0"/>
              <a:t> </a:t>
            </a:r>
            <a:r>
              <a:rPr lang="en-GB" dirty="0" err="1"/>
              <a:t>mund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vendosë</a:t>
            </a:r>
            <a:r>
              <a:rPr lang="en-GB" dirty="0" smtClean="0"/>
              <a:t> </a:t>
            </a:r>
            <a:r>
              <a:rPr lang="en-GB" dirty="0" err="1"/>
              <a:t>regulla</a:t>
            </a:r>
            <a:r>
              <a:rPr lang="en-GB" dirty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këtë</a:t>
            </a:r>
            <a:r>
              <a:rPr lang="en-GB" dirty="0" smtClean="0"/>
              <a:t> </a:t>
            </a:r>
            <a:r>
              <a:rPr lang="en-GB" dirty="0" err="1"/>
              <a:t>rast</a:t>
            </a:r>
            <a:r>
              <a:rPr lang="en-GB" dirty="0"/>
              <a:t> </a:t>
            </a:r>
            <a:r>
              <a:rPr lang="en-GB" dirty="0" err="1" smtClean="0"/>
              <a:t>që</a:t>
            </a:r>
            <a:r>
              <a:rPr lang="en-GB" dirty="0" smtClean="0"/>
              <a:t> </a:t>
            </a:r>
            <a:r>
              <a:rPr lang="en-GB" dirty="0" err="1"/>
              <a:t>lidhen</a:t>
            </a:r>
            <a:r>
              <a:rPr lang="en-GB" dirty="0"/>
              <a:t> me </a:t>
            </a:r>
            <a:r>
              <a:rPr lang="en-GB" dirty="0" err="1"/>
              <a:t>afatin</a:t>
            </a:r>
            <a:r>
              <a:rPr lang="en-GB" dirty="0"/>
              <a:t> e </a:t>
            </a:r>
            <a:r>
              <a:rPr lang="en-GB" dirty="0" err="1"/>
              <a:t>njoftimit</a:t>
            </a:r>
            <a:r>
              <a:rPr lang="en-GB" dirty="0"/>
              <a:t>. </a:t>
            </a:r>
          </a:p>
          <a:p>
            <a:r>
              <a:rPr lang="en-GB" dirty="0" err="1"/>
              <a:t>Largimi</a:t>
            </a:r>
            <a:r>
              <a:rPr lang="en-GB" dirty="0"/>
              <a:t> </a:t>
            </a:r>
            <a:r>
              <a:rPr lang="en-GB" dirty="0" err="1" smtClean="0"/>
              <a:t>për</a:t>
            </a:r>
            <a:r>
              <a:rPr lang="en-GB" dirty="0" smtClean="0"/>
              <a:t> </a:t>
            </a:r>
            <a:r>
              <a:rPr lang="en-GB" dirty="0" err="1" smtClean="0"/>
              <a:t>shoqërinë</a:t>
            </a:r>
            <a:r>
              <a:rPr lang="en-GB" dirty="0" smtClean="0"/>
              <a:t> </a:t>
            </a:r>
            <a:r>
              <a:rPr lang="en-GB" dirty="0" err="1" smtClean="0"/>
              <a:t>hynë</a:t>
            </a:r>
            <a:r>
              <a:rPr lang="en-GB" dirty="0" smtClean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/>
              <a:t>fuqi</a:t>
            </a:r>
            <a:r>
              <a:rPr lang="en-GB" dirty="0"/>
              <a:t> me </a:t>
            </a:r>
            <a:r>
              <a:rPr lang="en-GB" dirty="0" err="1"/>
              <a:t>njoftimin</a:t>
            </a:r>
            <a:r>
              <a:rPr lang="en-GB" dirty="0"/>
              <a:t> e </a:t>
            </a:r>
            <a:r>
              <a:rPr lang="en-GB" dirty="0" err="1"/>
              <a:t>saj</a:t>
            </a:r>
            <a:r>
              <a:rPr lang="en-GB" dirty="0"/>
              <a:t>, </a:t>
            </a:r>
            <a:r>
              <a:rPr lang="en-GB" dirty="0" err="1" smtClean="0"/>
              <a:t>mdërsa</a:t>
            </a:r>
            <a:r>
              <a:rPr lang="en-GB" dirty="0" smtClean="0"/>
              <a:t> </a:t>
            </a:r>
            <a:r>
              <a:rPr lang="en-GB" dirty="0" err="1" smtClean="0"/>
              <a:t>për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/>
              <a:t>tretet</a:t>
            </a:r>
            <a:r>
              <a:rPr lang="en-GB" dirty="0"/>
              <a:t> me </a:t>
            </a:r>
            <a:r>
              <a:rPr lang="en-GB" dirty="0" err="1"/>
              <a:t>publikimin</a:t>
            </a:r>
            <a:r>
              <a:rPr lang="en-GB" dirty="0"/>
              <a:t> e </a:t>
            </a:r>
            <a:r>
              <a:rPr lang="en-GB" dirty="0" err="1" smtClean="0"/>
              <a:t>dorëheqies</a:t>
            </a:r>
            <a:r>
              <a:rPr lang="en-GB" dirty="0" smtClean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/>
              <a:t>QKB.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28375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err="1" smtClean="0"/>
              <a:t>Cështje</a:t>
            </a:r>
            <a:r>
              <a:rPr lang="en-GB" b="1" dirty="0" smtClean="0"/>
              <a:t> </a:t>
            </a:r>
            <a:r>
              <a:rPr lang="en-GB" b="1" dirty="0" err="1" smtClean="0"/>
              <a:t>për</a:t>
            </a:r>
            <a:r>
              <a:rPr lang="en-GB" b="1" dirty="0" smtClean="0"/>
              <a:t> </a:t>
            </a:r>
            <a:r>
              <a:rPr lang="en-GB" b="1" dirty="0" err="1" smtClean="0"/>
              <a:t>diskutim</a:t>
            </a:r>
            <a:r>
              <a:rPr lang="en-GB" b="1" dirty="0" smtClean="0"/>
              <a:t>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A </a:t>
            </a:r>
            <a:r>
              <a:rPr lang="en-GB" dirty="0" err="1" smtClean="0"/>
              <a:t>mundet</a:t>
            </a:r>
            <a:r>
              <a:rPr lang="en-GB" dirty="0" smtClean="0"/>
              <a:t> </a:t>
            </a:r>
            <a:r>
              <a:rPr lang="en-GB" dirty="0"/>
              <a:t> </a:t>
            </a:r>
            <a:r>
              <a:rPr lang="en-GB" dirty="0" err="1" smtClean="0"/>
              <a:t>që</a:t>
            </a:r>
            <a:r>
              <a:rPr lang="en-GB" dirty="0" smtClean="0"/>
              <a:t> </a:t>
            </a:r>
            <a:r>
              <a:rPr lang="en-GB" dirty="0" err="1" smtClean="0"/>
              <a:t>statuti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parashikojë</a:t>
            </a:r>
            <a:r>
              <a:rPr lang="en-GB" dirty="0" smtClean="0"/>
              <a:t> </a:t>
            </a:r>
            <a:r>
              <a:rPr lang="en-GB" dirty="0" err="1" smtClean="0"/>
              <a:t>rregulla</a:t>
            </a:r>
            <a:r>
              <a:rPr lang="en-GB" dirty="0" smtClean="0"/>
              <a:t> </a:t>
            </a:r>
            <a:r>
              <a:rPr lang="en-GB" dirty="0" err="1" smtClean="0"/>
              <a:t>për</a:t>
            </a:r>
            <a:r>
              <a:rPr lang="en-GB" dirty="0" smtClean="0"/>
              <a:t> </a:t>
            </a:r>
            <a:r>
              <a:rPr lang="en-GB" dirty="0" err="1"/>
              <a:t>mos</a:t>
            </a:r>
            <a:r>
              <a:rPr lang="en-GB" dirty="0"/>
              <a:t> </a:t>
            </a:r>
            <a:r>
              <a:rPr lang="en-GB" dirty="0" err="1"/>
              <a:t>hyrjen</a:t>
            </a:r>
            <a:r>
              <a:rPr lang="en-GB" dirty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/>
              <a:t>fuqi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/>
              <a:t>doreheqies</a:t>
            </a:r>
            <a:r>
              <a:rPr lang="en-GB" dirty="0"/>
              <a:t>, </a:t>
            </a:r>
            <a:r>
              <a:rPr lang="en-GB" dirty="0" err="1"/>
              <a:t>pra</a:t>
            </a:r>
            <a:r>
              <a:rPr lang="en-GB" dirty="0"/>
              <a:t> </a:t>
            </a:r>
            <a:r>
              <a:rPr lang="en-GB" dirty="0" err="1" smtClean="0"/>
              <a:t>bërjen</a:t>
            </a:r>
            <a:r>
              <a:rPr lang="en-GB" dirty="0" smtClean="0"/>
              <a:t> </a:t>
            </a:r>
            <a:r>
              <a:rPr lang="en-GB" dirty="0" err="1"/>
              <a:t>efektive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saj</a:t>
            </a:r>
            <a:r>
              <a:rPr lang="en-GB" dirty="0" smtClean="0"/>
              <a:t>,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rastë</a:t>
            </a:r>
            <a:r>
              <a:rPr lang="en-GB" dirty="0" smtClean="0"/>
              <a:t> </a:t>
            </a:r>
            <a:r>
              <a:rPr lang="en-GB" dirty="0"/>
              <a:t>se </a:t>
            </a:r>
            <a:r>
              <a:rPr lang="en-GB" dirty="0" err="1" smtClean="0"/>
              <a:t>shoqëria</a:t>
            </a:r>
            <a:r>
              <a:rPr lang="en-GB" dirty="0" smtClean="0"/>
              <a:t> </a:t>
            </a:r>
            <a:r>
              <a:rPr lang="en-GB" dirty="0" err="1" smtClean="0"/>
              <a:t>është</a:t>
            </a:r>
            <a:r>
              <a:rPr lang="en-GB" dirty="0" smtClean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një</a:t>
            </a:r>
            <a:r>
              <a:rPr lang="en-GB" dirty="0" smtClean="0"/>
              <a:t> </a:t>
            </a:r>
            <a:r>
              <a:rPr lang="en-GB" dirty="0" err="1"/>
              <a:t>gjendje</a:t>
            </a:r>
            <a:r>
              <a:rPr lang="en-GB" dirty="0"/>
              <a:t> </a:t>
            </a:r>
            <a:r>
              <a:rPr lang="en-GB" dirty="0" err="1"/>
              <a:t>te</a:t>
            </a:r>
            <a:r>
              <a:rPr lang="en-GB" dirty="0"/>
              <a:t> </a:t>
            </a:r>
            <a:r>
              <a:rPr lang="en-GB" dirty="0" err="1" smtClean="0"/>
              <a:t>emergjencës</a:t>
            </a:r>
            <a:r>
              <a:rPr lang="en-GB" dirty="0" smtClean="0"/>
              <a:t> </a:t>
            </a:r>
            <a:r>
              <a:rPr lang="en-GB" dirty="0" err="1" smtClean="0"/>
              <a:t>së</a:t>
            </a:r>
            <a:r>
              <a:rPr lang="en-GB" dirty="0" smtClean="0"/>
              <a:t> </a:t>
            </a:r>
            <a:r>
              <a:rPr lang="en-GB" dirty="0" err="1"/>
              <a:t>funksionimit</a:t>
            </a:r>
            <a:r>
              <a:rPr lang="en-GB" dirty="0"/>
              <a:t> </a:t>
            </a:r>
            <a:r>
              <a:rPr lang="en-GB" dirty="0" smtClean="0"/>
              <a:t>?</a:t>
            </a:r>
            <a:r>
              <a:rPr lang="en-GB" dirty="0"/>
              <a:t> </a:t>
            </a:r>
          </a:p>
          <a:p>
            <a:r>
              <a:rPr lang="en-GB" dirty="0"/>
              <a:t>Po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rastë</a:t>
            </a:r>
            <a:r>
              <a:rPr lang="en-GB" dirty="0" smtClean="0"/>
              <a:t> </a:t>
            </a:r>
            <a:r>
              <a:rPr lang="en-GB" dirty="0"/>
              <a:t>se </a:t>
            </a:r>
            <a:r>
              <a:rPr lang="en-GB" dirty="0" err="1" smtClean="0"/>
              <a:t>këtë</a:t>
            </a:r>
            <a:r>
              <a:rPr lang="en-GB" dirty="0" smtClean="0"/>
              <a:t> </a:t>
            </a:r>
            <a:r>
              <a:rPr lang="en-GB" dirty="0" err="1" smtClean="0"/>
              <a:t>refuzim</a:t>
            </a:r>
            <a:r>
              <a:rPr lang="en-GB" dirty="0" smtClean="0"/>
              <a:t> </a:t>
            </a:r>
            <a:r>
              <a:rPr lang="en-GB" dirty="0" err="1" smtClean="0"/>
              <a:t>për</a:t>
            </a:r>
            <a:r>
              <a:rPr lang="en-GB" dirty="0" smtClean="0"/>
              <a:t> </a:t>
            </a:r>
            <a:r>
              <a:rPr lang="en-GB" dirty="0" err="1"/>
              <a:t>mos</a:t>
            </a:r>
            <a:r>
              <a:rPr lang="en-GB" dirty="0"/>
              <a:t> </a:t>
            </a:r>
            <a:r>
              <a:rPr lang="en-GB" dirty="0" err="1" smtClean="0"/>
              <a:t>bërjen</a:t>
            </a:r>
            <a:r>
              <a:rPr lang="en-GB" dirty="0" smtClean="0"/>
              <a:t> </a:t>
            </a:r>
            <a:r>
              <a:rPr lang="en-GB" dirty="0" err="1"/>
              <a:t>efektive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doreheqies</a:t>
            </a:r>
            <a:r>
              <a:rPr lang="en-GB" dirty="0" smtClean="0"/>
              <a:t> </a:t>
            </a:r>
            <a:r>
              <a:rPr lang="en-GB" dirty="0"/>
              <a:t>e </a:t>
            </a:r>
            <a:r>
              <a:rPr lang="en-GB" dirty="0" err="1" smtClean="0"/>
              <a:t>bënë</a:t>
            </a:r>
            <a:r>
              <a:rPr lang="en-GB" dirty="0" smtClean="0"/>
              <a:t> </a:t>
            </a:r>
            <a:r>
              <a:rPr lang="en-GB" dirty="0" err="1"/>
              <a:t>asambleja</a:t>
            </a:r>
            <a:r>
              <a:rPr lang="en-GB" dirty="0"/>
              <a:t> pa </a:t>
            </a:r>
            <a:r>
              <a:rPr lang="en-GB" dirty="0" err="1" smtClean="0"/>
              <a:t>qënë</a:t>
            </a:r>
            <a:r>
              <a:rPr lang="en-GB" dirty="0" smtClean="0"/>
              <a:t> </a:t>
            </a:r>
            <a:r>
              <a:rPr lang="en-GB" dirty="0" err="1" smtClean="0"/>
              <a:t>një</a:t>
            </a:r>
            <a:r>
              <a:rPr lang="en-GB" dirty="0" smtClean="0"/>
              <a:t> </a:t>
            </a:r>
            <a:r>
              <a:rPr lang="en-GB" dirty="0" err="1" smtClean="0"/>
              <a:t>parjashtim</a:t>
            </a:r>
            <a:r>
              <a:rPr lang="en-GB" dirty="0" smtClean="0"/>
              <a:t> </a:t>
            </a:r>
            <a:r>
              <a:rPr lang="en-GB" dirty="0" err="1"/>
              <a:t>statutor</a:t>
            </a:r>
            <a:r>
              <a:rPr lang="en-GB" dirty="0"/>
              <a:t>, a </a:t>
            </a:r>
            <a:r>
              <a:rPr lang="en-GB" dirty="0" err="1" smtClean="0"/>
              <a:t>është</a:t>
            </a:r>
            <a:r>
              <a:rPr lang="en-GB" dirty="0" smtClean="0"/>
              <a:t> </a:t>
            </a:r>
            <a:r>
              <a:rPr lang="en-GB" dirty="0"/>
              <a:t>e </a:t>
            </a:r>
            <a:r>
              <a:rPr lang="en-GB" dirty="0" err="1" smtClean="0"/>
              <a:t>vlefëshme</a:t>
            </a:r>
            <a:r>
              <a:rPr lang="en-GB" dirty="0" smtClean="0"/>
              <a:t> </a:t>
            </a:r>
            <a:r>
              <a:rPr lang="en-GB" dirty="0" err="1" smtClean="0"/>
              <a:t>kjo</a:t>
            </a:r>
            <a:r>
              <a:rPr lang="en-GB" dirty="0" smtClean="0"/>
              <a:t> </a:t>
            </a:r>
            <a:r>
              <a:rPr lang="en-GB" dirty="0" err="1" smtClean="0"/>
              <a:t>vendimarje</a:t>
            </a:r>
            <a:r>
              <a:rPr lang="en-GB" dirty="0" smtClean="0"/>
              <a:t>?</a:t>
            </a:r>
            <a:r>
              <a:rPr lang="en-GB" dirty="0"/>
              <a:t>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07156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err="1" smtClean="0"/>
              <a:t>Përgjigje</a:t>
            </a:r>
            <a:r>
              <a:rPr lang="en-GB" b="1" dirty="0" smtClean="0"/>
              <a:t>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Po </a:t>
            </a:r>
            <a:r>
              <a:rPr lang="en-GB" dirty="0" err="1"/>
              <a:t>statuti</a:t>
            </a:r>
            <a:r>
              <a:rPr lang="en-GB" dirty="0"/>
              <a:t> </a:t>
            </a:r>
            <a:r>
              <a:rPr lang="en-GB" dirty="0" err="1"/>
              <a:t>mund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parashikojë</a:t>
            </a:r>
            <a:r>
              <a:rPr lang="en-GB" dirty="0" smtClean="0"/>
              <a:t> </a:t>
            </a:r>
            <a:r>
              <a:rPr lang="en-GB" dirty="0" err="1" smtClean="0"/>
              <a:t>një</a:t>
            </a:r>
            <a:r>
              <a:rPr lang="en-GB" dirty="0" smtClean="0"/>
              <a:t> </a:t>
            </a:r>
            <a:r>
              <a:rPr lang="en-GB" dirty="0" err="1"/>
              <a:t>rregull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tillë</a:t>
            </a:r>
            <a:r>
              <a:rPr lang="en-GB" dirty="0" smtClean="0"/>
              <a:t> </a:t>
            </a:r>
            <a:r>
              <a:rPr lang="en-GB" dirty="0" err="1"/>
              <a:t>dhe</a:t>
            </a:r>
            <a:r>
              <a:rPr lang="en-GB" dirty="0"/>
              <a:t> </a:t>
            </a:r>
            <a:r>
              <a:rPr lang="en-GB" dirty="0" err="1"/>
              <a:t>ai</a:t>
            </a:r>
            <a:r>
              <a:rPr lang="en-GB" dirty="0"/>
              <a:t> </a:t>
            </a:r>
            <a:r>
              <a:rPr lang="en-GB" dirty="0" err="1" smtClean="0"/>
              <a:t>është</a:t>
            </a:r>
            <a:r>
              <a:rPr lang="en-GB" dirty="0" smtClean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 smtClean="0"/>
              <a:t>detyrueshëm</a:t>
            </a:r>
            <a:r>
              <a:rPr lang="en-GB" dirty="0" smtClean="0"/>
              <a:t> </a:t>
            </a:r>
            <a:r>
              <a:rPr lang="en-GB" dirty="0" err="1" smtClean="0"/>
              <a:t>për</a:t>
            </a:r>
            <a:r>
              <a:rPr lang="en-GB" dirty="0" smtClean="0"/>
              <a:t> </a:t>
            </a:r>
            <a:r>
              <a:rPr lang="en-GB" dirty="0" err="1"/>
              <a:t>zbatim</a:t>
            </a:r>
            <a:r>
              <a:rPr lang="en-GB" dirty="0"/>
              <a:t> </a:t>
            </a:r>
            <a:r>
              <a:rPr lang="en-GB" dirty="0" err="1"/>
              <a:t>nga</a:t>
            </a:r>
            <a:r>
              <a:rPr lang="en-GB" dirty="0"/>
              <a:t> </a:t>
            </a:r>
            <a:r>
              <a:rPr lang="en-GB" dirty="0" err="1"/>
              <a:t>ana</a:t>
            </a:r>
            <a:r>
              <a:rPr lang="en-GB" dirty="0"/>
              <a:t> e </a:t>
            </a:r>
            <a:r>
              <a:rPr lang="en-GB" dirty="0" err="1"/>
              <a:t>administratorit</a:t>
            </a:r>
            <a:r>
              <a:rPr lang="en-GB" dirty="0"/>
              <a:t>. </a:t>
            </a:r>
          </a:p>
          <a:p>
            <a:r>
              <a:rPr lang="en-GB" dirty="0"/>
              <a:t>Po </a:t>
            </a:r>
            <a:r>
              <a:rPr lang="en-GB" dirty="0" err="1"/>
              <a:t>ashtu</a:t>
            </a:r>
            <a:r>
              <a:rPr lang="en-GB" dirty="0"/>
              <a:t> </a:t>
            </a:r>
            <a:r>
              <a:rPr lang="en-GB" dirty="0" err="1"/>
              <a:t>asambleja</a:t>
            </a:r>
            <a:r>
              <a:rPr lang="en-GB" dirty="0"/>
              <a:t> </a:t>
            </a:r>
            <a:r>
              <a:rPr lang="en-GB" dirty="0" err="1"/>
              <a:t>mund</a:t>
            </a:r>
            <a:r>
              <a:rPr lang="en-GB" dirty="0"/>
              <a:t> ta </a:t>
            </a:r>
            <a:r>
              <a:rPr lang="en-GB" dirty="0" err="1" smtClean="0"/>
              <a:t>refuzojë</a:t>
            </a:r>
            <a:r>
              <a:rPr lang="en-GB" dirty="0" smtClean="0"/>
              <a:t> </a:t>
            </a:r>
            <a:r>
              <a:rPr lang="en-GB" dirty="0" err="1" smtClean="0"/>
              <a:t>dorëheqien</a:t>
            </a:r>
            <a:r>
              <a:rPr lang="en-GB" dirty="0" smtClean="0"/>
              <a:t> </a:t>
            </a:r>
            <a:r>
              <a:rPr lang="en-GB" i="1" dirty="0" err="1" smtClean="0"/>
              <a:t>vetëm</a:t>
            </a:r>
            <a:r>
              <a:rPr lang="en-GB" i="1" dirty="0" smtClean="0"/>
              <a:t> </a:t>
            </a:r>
            <a:r>
              <a:rPr lang="en-GB" i="1" dirty="0" err="1" smtClean="0"/>
              <a:t>në</a:t>
            </a:r>
            <a:r>
              <a:rPr lang="en-GB" i="1" dirty="0" smtClean="0"/>
              <a:t> </a:t>
            </a:r>
            <a:r>
              <a:rPr lang="en-GB" i="1" dirty="0" err="1" smtClean="0"/>
              <a:t>një</a:t>
            </a:r>
            <a:r>
              <a:rPr lang="en-GB" i="1" dirty="0" smtClean="0"/>
              <a:t> </a:t>
            </a:r>
            <a:r>
              <a:rPr lang="en-GB" i="1" dirty="0" err="1" smtClean="0"/>
              <a:t>rastë</a:t>
            </a:r>
            <a:r>
              <a:rPr lang="en-GB" dirty="0" smtClean="0"/>
              <a:t>, </a:t>
            </a:r>
            <a:r>
              <a:rPr lang="en-GB" dirty="0" err="1" smtClean="0"/>
              <a:t>kur</a:t>
            </a:r>
            <a:r>
              <a:rPr lang="en-GB" dirty="0" smtClean="0"/>
              <a:t> </a:t>
            </a:r>
            <a:r>
              <a:rPr lang="en-GB" dirty="0" err="1" smtClean="0"/>
              <a:t>vetë</a:t>
            </a:r>
            <a:r>
              <a:rPr lang="en-GB" dirty="0" smtClean="0"/>
              <a:t> </a:t>
            </a:r>
            <a:r>
              <a:rPr lang="en-GB" dirty="0" err="1" smtClean="0"/>
              <a:t>shoqëria</a:t>
            </a:r>
            <a:r>
              <a:rPr lang="en-GB" dirty="0" smtClean="0"/>
              <a:t> </a:t>
            </a:r>
            <a:r>
              <a:rPr lang="en-GB" dirty="0" err="1" smtClean="0"/>
              <a:t>është</a:t>
            </a:r>
            <a:r>
              <a:rPr lang="en-GB" dirty="0" smtClean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gjendje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emergjences</a:t>
            </a:r>
            <a:r>
              <a:rPr lang="en-GB" dirty="0" smtClean="0"/>
              <a:t> </a:t>
            </a:r>
            <a:r>
              <a:rPr lang="en-GB" dirty="0" err="1" smtClean="0"/>
              <a:t>së</a:t>
            </a:r>
            <a:r>
              <a:rPr lang="en-GB" dirty="0" smtClean="0"/>
              <a:t> </a:t>
            </a:r>
            <a:r>
              <a:rPr lang="en-GB" dirty="0" err="1" smtClean="0"/>
              <a:t>administrimit</a:t>
            </a:r>
            <a:r>
              <a:rPr lang="en-GB" dirty="0" smtClean="0"/>
              <a:t>.</a:t>
            </a:r>
            <a:endParaRPr lang="en-GB" dirty="0"/>
          </a:p>
          <a:p>
            <a:r>
              <a:rPr lang="en-GB" dirty="0" err="1" smtClean="0"/>
              <a:t>Por</a:t>
            </a:r>
            <a:r>
              <a:rPr lang="en-GB" dirty="0" smtClean="0"/>
              <a:t> </a:t>
            </a:r>
            <a:r>
              <a:rPr lang="en-GB" dirty="0" err="1"/>
              <a:t>n</a:t>
            </a:r>
            <a:r>
              <a:rPr lang="en-GB" dirty="0" err="1" smtClean="0"/>
              <a:t>ë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dyja</a:t>
            </a:r>
            <a:r>
              <a:rPr lang="en-GB" dirty="0" smtClean="0"/>
              <a:t> </a:t>
            </a:r>
            <a:r>
              <a:rPr lang="en-GB" dirty="0" err="1" smtClean="0"/>
              <a:t>rastet</a:t>
            </a:r>
            <a:r>
              <a:rPr lang="en-GB" dirty="0" smtClean="0"/>
              <a:t>, </a:t>
            </a:r>
            <a:r>
              <a:rPr lang="en-GB" dirty="0" err="1" smtClean="0"/>
              <a:t>duhet</a:t>
            </a:r>
            <a:r>
              <a:rPr lang="en-GB" dirty="0" smtClean="0"/>
              <a:t> </a:t>
            </a:r>
            <a:r>
              <a:rPr lang="en-GB" dirty="0" err="1" smtClean="0"/>
              <a:t>vërtetuar</a:t>
            </a:r>
            <a:r>
              <a:rPr lang="en-GB" dirty="0" smtClean="0"/>
              <a:t> </a:t>
            </a:r>
            <a:r>
              <a:rPr lang="en-GB" dirty="0" err="1"/>
              <a:t>rast</a:t>
            </a:r>
            <a:r>
              <a:rPr lang="en-GB" dirty="0"/>
              <a:t> pas </a:t>
            </a:r>
            <a:r>
              <a:rPr lang="en-GB" dirty="0" err="1" smtClean="0"/>
              <a:t>rasti</a:t>
            </a:r>
            <a:r>
              <a:rPr lang="en-GB" dirty="0" smtClean="0"/>
              <a:t> </a:t>
            </a:r>
            <a:r>
              <a:rPr lang="en-GB" dirty="0" err="1" smtClean="0"/>
              <a:t>gjendja</a:t>
            </a:r>
            <a:r>
              <a:rPr lang="en-GB" dirty="0" smtClean="0"/>
              <a:t> </a:t>
            </a:r>
            <a:r>
              <a:rPr lang="en-GB" dirty="0"/>
              <a:t>e </a:t>
            </a:r>
            <a:r>
              <a:rPr lang="en-GB" dirty="0" err="1"/>
              <a:t>emergjences</a:t>
            </a:r>
            <a:r>
              <a:rPr lang="en-GB" dirty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/>
              <a:t>administrim</a:t>
            </a:r>
            <a:r>
              <a:rPr lang="en-GB" dirty="0"/>
              <a:t>. </a:t>
            </a:r>
          </a:p>
          <a:p>
            <a:r>
              <a:rPr lang="en-GB" dirty="0" err="1"/>
              <a:t>Interesat</a:t>
            </a:r>
            <a:r>
              <a:rPr lang="en-GB" dirty="0"/>
              <a:t> e </a:t>
            </a:r>
            <a:r>
              <a:rPr lang="en-GB" dirty="0" err="1" smtClean="0"/>
              <a:t>kreditorevë</a:t>
            </a:r>
            <a:r>
              <a:rPr lang="en-GB" dirty="0" smtClean="0"/>
              <a:t> </a:t>
            </a:r>
            <a:r>
              <a:rPr lang="en-GB" dirty="0" err="1" smtClean="0"/>
              <a:t>dhe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vetë</a:t>
            </a:r>
            <a:r>
              <a:rPr lang="en-GB" dirty="0" smtClean="0"/>
              <a:t> </a:t>
            </a:r>
            <a:r>
              <a:rPr lang="en-GB" dirty="0" err="1" smtClean="0"/>
              <a:t>shoqërisë</a:t>
            </a:r>
            <a:r>
              <a:rPr lang="en-GB" dirty="0" smtClean="0"/>
              <a:t> </a:t>
            </a:r>
            <a:r>
              <a:rPr lang="en-GB" dirty="0" err="1"/>
              <a:t>marin</a:t>
            </a:r>
            <a:r>
              <a:rPr lang="en-GB" dirty="0"/>
              <a:t> </a:t>
            </a:r>
            <a:r>
              <a:rPr lang="en-GB" dirty="0" err="1" smtClean="0"/>
              <a:t>rëndësi</a:t>
            </a:r>
            <a:r>
              <a:rPr lang="en-GB" dirty="0" smtClean="0"/>
              <a:t>.</a:t>
            </a:r>
          </a:p>
          <a:p>
            <a:r>
              <a:rPr lang="en-GB" dirty="0" err="1"/>
              <a:t>Administratori</a:t>
            </a:r>
            <a:r>
              <a:rPr lang="en-GB" dirty="0"/>
              <a:t> </a:t>
            </a:r>
            <a:r>
              <a:rPr lang="en-GB" dirty="0" err="1" smtClean="0"/>
              <a:t>që</a:t>
            </a:r>
            <a:r>
              <a:rPr lang="en-GB" dirty="0" smtClean="0"/>
              <a:t> </a:t>
            </a:r>
            <a:r>
              <a:rPr lang="en-GB" dirty="0" err="1"/>
              <a:t>nuk</a:t>
            </a:r>
            <a:r>
              <a:rPr lang="en-GB" dirty="0"/>
              <a:t> </a:t>
            </a:r>
            <a:r>
              <a:rPr lang="en-GB" dirty="0" smtClean="0"/>
              <a:t>e </a:t>
            </a:r>
            <a:r>
              <a:rPr lang="en-GB" dirty="0" err="1" smtClean="0"/>
              <a:t>zbaton</a:t>
            </a:r>
            <a:r>
              <a:rPr lang="en-GB" dirty="0" smtClean="0"/>
              <a:t> </a:t>
            </a:r>
            <a:r>
              <a:rPr lang="en-GB" dirty="0" err="1" smtClean="0"/>
              <a:t>këtë</a:t>
            </a:r>
            <a:r>
              <a:rPr lang="en-GB" dirty="0" smtClean="0"/>
              <a:t> </a:t>
            </a:r>
            <a:r>
              <a:rPr lang="en-GB" dirty="0" err="1" smtClean="0"/>
              <a:t>rregull</a:t>
            </a:r>
            <a:r>
              <a:rPr lang="en-GB" dirty="0" smtClean="0"/>
              <a:t> </a:t>
            </a:r>
            <a:r>
              <a:rPr lang="en-GB" dirty="0" err="1" smtClean="0"/>
              <a:t>statutor</a:t>
            </a:r>
            <a:r>
              <a:rPr lang="en-GB" dirty="0" smtClean="0"/>
              <a:t> </a:t>
            </a:r>
            <a:r>
              <a:rPr lang="en-GB" dirty="0" err="1" smtClean="0"/>
              <a:t>dhe</a:t>
            </a:r>
            <a:r>
              <a:rPr lang="en-GB" dirty="0" smtClean="0"/>
              <a:t> </a:t>
            </a:r>
            <a:r>
              <a:rPr lang="en-GB" dirty="0" err="1" smtClean="0"/>
              <a:t>vendimarjen</a:t>
            </a:r>
            <a:r>
              <a:rPr lang="en-GB" dirty="0" smtClean="0"/>
              <a:t> e </a:t>
            </a:r>
            <a:r>
              <a:rPr lang="en-GB" dirty="0" err="1" smtClean="0"/>
              <a:t>asamblesë</a:t>
            </a:r>
            <a:r>
              <a:rPr lang="en-GB" dirty="0" smtClean="0"/>
              <a:t>, </a:t>
            </a:r>
            <a:r>
              <a:rPr lang="en-GB" dirty="0" err="1" smtClean="0"/>
              <a:t>dhe</a:t>
            </a:r>
            <a:r>
              <a:rPr lang="en-GB" dirty="0" smtClean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rastë</a:t>
            </a:r>
            <a:r>
              <a:rPr lang="en-GB" dirty="0" smtClean="0"/>
              <a:t> se </a:t>
            </a:r>
            <a:r>
              <a:rPr lang="en-GB" dirty="0" err="1" smtClean="0"/>
              <a:t>nuk</a:t>
            </a:r>
            <a:r>
              <a:rPr lang="en-GB" dirty="0" smtClean="0"/>
              <a:t> </a:t>
            </a:r>
            <a:r>
              <a:rPr lang="en-GB" dirty="0" err="1"/>
              <a:t>provon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kudnërtën</a:t>
            </a:r>
            <a:r>
              <a:rPr lang="en-GB" dirty="0" smtClean="0"/>
              <a:t> </a:t>
            </a:r>
            <a:r>
              <a:rPr lang="en-GB" dirty="0" err="1"/>
              <a:t>mund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përgjigjet</a:t>
            </a:r>
            <a:r>
              <a:rPr lang="en-GB" dirty="0" smtClean="0"/>
              <a:t> </a:t>
            </a:r>
            <a:r>
              <a:rPr lang="en-GB" dirty="0" err="1" smtClean="0"/>
              <a:t>për</a:t>
            </a:r>
            <a:r>
              <a:rPr lang="en-GB" dirty="0" smtClean="0"/>
              <a:t> </a:t>
            </a:r>
            <a:r>
              <a:rPr lang="en-GB" dirty="0" err="1" smtClean="0"/>
              <a:t>dëmet</a:t>
            </a:r>
            <a:r>
              <a:rPr lang="en-GB" dirty="0" smtClean="0"/>
              <a:t> e </a:t>
            </a:r>
            <a:r>
              <a:rPr lang="en-GB" dirty="0" err="1"/>
              <a:t>shkaktuara</a:t>
            </a:r>
            <a:r>
              <a:rPr lang="en-GB" dirty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594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err="1" smtClean="0"/>
              <a:t>Emergjenca</a:t>
            </a:r>
            <a:r>
              <a:rPr lang="en-GB" b="1" dirty="0" smtClean="0"/>
              <a:t> </a:t>
            </a:r>
            <a:r>
              <a:rPr lang="en-GB" b="1" dirty="0" err="1" smtClean="0"/>
              <a:t>në</a:t>
            </a:r>
            <a:r>
              <a:rPr lang="en-GB" b="1" dirty="0" smtClean="0"/>
              <a:t> </a:t>
            </a:r>
            <a:r>
              <a:rPr lang="en-GB" b="1" dirty="0" err="1" smtClean="0"/>
              <a:t>administrim</a:t>
            </a:r>
            <a:r>
              <a:rPr lang="en-GB" b="1" dirty="0" smtClean="0"/>
              <a:t>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/>
              <a:t> </a:t>
            </a:r>
          </a:p>
          <a:p>
            <a:r>
              <a:rPr lang="en-GB" dirty="0"/>
              <a:t>J</a:t>
            </a:r>
            <a:r>
              <a:rPr lang="en-GB" dirty="0" smtClean="0"/>
              <a:t>o </a:t>
            </a:r>
            <a:r>
              <a:rPr lang="en-GB" dirty="0" err="1"/>
              <a:t>ç</a:t>
            </a:r>
            <a:r>
              <a:rPr lang="en-GB" dirty="0" err="1" smtClean="0"/>
              <a:t>do</a:t>
            </a:r>
            <a:r>
              <a:rPr lang="en-GB" dirty="0" smtClean="0"/>
              <a:t> </a:t>
            </a:r>
            <a:r>
              <a:rPr lang="en-GB" dirty="0" err="1"/>
              <a:t>shkak</a:t>
            </a:r>
            <a:r>
              <a:rPr lang="en-GB" dirty="0"/>
              <a:t> </a:t>
            </a:r>
            <a:r>
              <a:rPr lang="en-GB" dirty="0" err="1" smtClean="0"/>
              <a:t>përbën</a:t>
            </a:r>
            <a:r>
              <a:rPr lang="en-GB" dirty="0" smtClean="0"/>
              <a:t> </a:t>
            </a:r>
            <a:r>
              <a:rPr lang="en-GB" dirty="0" err="1" smtClean="0"/>
              <a:t>një</a:t>
            </a:r>
            <a:r>
              <a:rPr lang="en-GB" dirty="0" smtClean="0"/>
              <a:t> </a:t>
            </a:r>
            <a:r>
              <a:rPr lang="en-GB" dirty="0" err="1" smtClean="0"/>
              <a:t>gjëndje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emergjencës</a:t>
            </a:r>
            <a:r>
              <a:rPr lang="en-GB" dirty="0" smtClean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administrimin</a:t>
            </a:r>
            <a:r>
              <a:rPr lang="en-GB" dirty="0" smtClean="0"/>
              <a:t> e </a:t>
            </a:r>
            <a:r>
              <a:rPr lang="en-GB" dirty="0" err="1" smtClean="0"/>
              <a:t>shoqërisë</a:t>
            </a:r>
            <a:r>
              <a:rPr lang="en-GB" dirty="0" smtClean="0"/>
              <a:t>.</a:t>
            </a:r>
            <a:endParaRPr lang="en-GB" dirty="0"/>
          </a:p>
          <a:p>
            <a:r>
              <a:rPr lang="en-GB" dirty="0" err="1"/>
              <a:t>Shkaqe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/>
              <a:t>tilla</a:t>
            </a:r>
            <a:r>
              <a:rPr lang="en-GB" dirty="0"/>
              <a:t> </a:t>
            </a:r>
            <a:r>
              <a:rPr lang="en-GB" dirty="0" err="1" smtClean="0"/>
              <a:t>duhet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jenë</a:t>
            </a:r>
            <a:r>
              <a:rPr lang="en-GB" dirty="0" smtClean="0"/>
              <a:t> </a:t>
            </a:r>
            <a:r>
              <a:rPr lang="en-GB" dirty="0" err="1"/>
              <a:t>tejet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arsyeshme</a:t>
            </a:r>
            <a:r>
              <a:rPr lang="en-GB" dirty="0" smtClean="0"/>
              <a:t>, </a:t>
            </a:r>
            <a:r>
              <a:rPr lang="en-GB" dirty="0" err="1" smtClean="0"/>
              <a:t>ekzistenca</a:t>
            </a:r>
            <a:r>
              <a:rPr lang="en-GB" dirty="0" smtClean="0"/>
              <a:t> </a:t>
            </a:r>
            <a:r>
              <a:rPr lang="en-GB" dirty="0"/>
              <a:t>e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cilave</a:t>
            </a:r>
            <a:r>
              <a:rPr lang="en-GB" dirty="0" smtClean="0"/>
              <a:t> </a:t>
            </a:r>
            <a:r>
              <a:rPr lang="en-GB" dirty="0"/>
              <a:t>do ta </a:t>
            </a:r>
            <a:r>
              <a:rPr lang="en-GB" dirty="0" err="1" smtClean="0"/>
              <a:t>rëndonte</a:t>
            </a:r>
            <a:r>
              <a:rPr lang="en-GB" dirty="0" smtClean="0"/>
              <a:t> </a:t>
            </a:r>
            <a:r>
              <a:rPr lang="en-GB" dirty="0" err="1" smtClean="0"/>
              <a:t>aktivitetin</a:t>
            </a:r>
            <a:r>
              <a:rPr lang="en-GB" dirty="0" smtClean="0"/>
              <a:t> </a:t>
            </a:r>
            <a:r>
              <a:rPr lang="en-GB" dirty="0"/>
              <a:t>e </a:t>
            </a:r>
            <a:r>
              <a:rPr lang="en-GB" dirty="0" err="1" smtClean="0"/>
              <a:t>shoqërisë</a:t>
            </a:r>
            <a:r>
              <a:rPr lang="en-GB" dirty="0" smtClean="0"/>
              <a:t> </a:t>
            </a:r>
            <a:r>
              <a:rPr lang="en-GB" dirty="0" err="1"/>
              <a:t>dhe</a:t>
            </a:r>
            <a:r>
              <a:rPr lang="en-GB" dirty="0"/>
              <a:t> </a:t>
            </a:r>
            <a:r>
              <a:rPr lang="en-GB" dirty="0" err="1"/>
              <a:t>interesat</a:t>
            </a:r>
            <a:r>
              <a:rPr lang="en-GB" dirty="0"/>
              <a:t> e </a:t>
            </a:r>
            <a:r>
              <a:rPr lang="en-GB" dirty="0" err="1" smtClean="0"/>
              <a:t>kreditorëve</a:t>
            </a:r>
            <a:r>
              <a:rPr lang="en-GB" dirty="0" smtClean="0"/>
              <a:t>,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rastë</a:t>
            </a:r>
            <a:r>
              <a:rPr lang="en-GB" dirty="0" smtClean="0"/>
              <a:t> </a:t>
            </a:r>
            <a:r>
              <a:rPr lang="en-GB" dirty="0"/>
              <a:t>se </a:t>
            </a:r>
            <a:r>
              <a:rPr lang="en-GB" dirty="0" err="1"/>
              <a:t>doreheqia</a:t>
            </a:r>
            <a:r>
              <a:rPr lang="en-GB" dirty="0"/>
              <a:t> do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bëhej</a:t>
            </a:r>
            <a:r>
              <a:rPr lang="en-GB" dirty="0" smtClean="0"/>
              <a:t> </a:t>
            </a:r>
            <a:r>
              <a:rPr lang="en-GB" dirty="0" err="1"/>
              <a:t>efektive</a:t>
            </a:r>
            <a:r>
              <a:rPr lang="en-GB" dirty="0"/>
              <a:t>. </a:t>
            </a:r>
            <a:endParaRPr lang="en-GB" dirty="0" smtClean="0"/>
          </a:p>
          <a:p>
            <a:r>
              <a:rPr lang="en-GB" dirty="0" err="1" smtClean="0"/>
              <a:t>Pra</a:t>
            </a:r>
            <a:r>
              <a:rPr lang="en-GB" dirty="0" smtClean="0"/>
              <a:t>, </a:t>
            </a:r>
            <a:r>
              <a:rPr lang="en-GB" dirty="0" err="1" smtClean="0"/>
              <a:t>për</a:t>
            </a:r>
            <a:r>
              <a:rPr lang="en-GB" dirty="0" smtClean="0"/>
              <a:t> </a:t>
            </a:r>
            <a:r>
              <a:rPr lang="en-GB" dirty="0" err="1" smtClean="0"/>
              <a:t>rjedhojë</a:t>
            </a:r>
            <a:r>
              <a:rPr lang="en-GB" dirty="0" smtClean="0"/>
              <a:t> </a:t>
            </a:r>
            <a:r>
              <a:rPr lang="en-GB" dirty="0" err="1" smtClean="0"/>
              <a:t>qëndrimi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administratorit</a:t>
            </a:r>
            <a:r>
              <a:rPr lang="en-GB" dirty="0" smtClean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shoqëri</a:t>
            </a:r>
            <a:r>
              <a:rPr lang="en-GB" dirty="0" smtClean="0"/>
              <a:t> </a:t>
            </a:r>
            <a:r>
              <a:rPr lang="en-GB" dirty="0" err="1"/>
              <a:t>deri</a:t>
            </a:r>
            <a:r>
              <a:rPr lang="en-GB" dirty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kalimin</a:t>
            </a:r>
            <a:r>
              <a:rPr lang="en-GB" dirty="0" smtClean="0"/>
              <a:t> </a:t>
            </a:r>
            <a:r>
              <a:rPr lang="en-GB" dirty="0"/>
              <a:t>e </a:t>
            </a:r>
            <a:r>
              <a:rPr lang="en-GB" dirty="0" err="1" smtClean="0"/>
              <a:t>kësaj</a:t>
            </a:r>
            <a:r>
              <a:rPr lang="en-GB" dirty="0" smtClean="0"/>
              <a:t> </a:t>
            </a:r>
            <a:r>
              <a:rPr lang="en-GB" dirty="0" err="1" smtClean="0"/>
              <a:t>gjëndje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krijuar</a:t>
            </a:r>
            <a:r>
              <a:rPr lang="en-GB" dirty="0" smtClean="0"/>
              <a:t> </a:t>
            </a:r>
            <a:r>
              <a:rPr lang="en-GB" dirty="0"/>
              <a:t>do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/>
              <a:t>ishte</a:t>
            </a:r>
            <a:r>
              <a:rPr lang="en-GB" dirty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/>
              <a:t>interesin</a:t>
            </a:r>
            <a:r>
              <a:rPr lang="en-GB" dirty="0"/>
              <a:t> e </a:t>
            </a:r>
            <a:r>
              <a:rPr lang="en-GB" dirty="0" err="1" smtClean="0"/>
              <a:t>shoqërisë</a:t>
            </a:r>
            <a:r>
              <a:rPr lang="en-GB" dirty="0" smtClean="0"/>
              <a:t> </a:t>
            </a:r>
            <a:r>
              <a:rPr lang="en-GB" dirty="0" err="1"/>
              <a:t>dhe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kreditorëve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/>
              <a:t>saj</a:t>
            </a:r>
            <a:r>
              <a:rPr lang="en-GB" dirty="0" smtClean="0"/>
              <a:t>.</a:t>
            </a:r>
          </a:p>
          <a:p>
            <a:r>
              <a:rPr lang="en-GB" dirty="0" smtClean="0"/>
              <a:t>LSHT </a:t>
            </a:r>
            <a:r>
              <a:rPr lang="en-GB" dirty="0" err="1" smtClean="0"/>
              <a:t>nuk</a:t>
            </a:r>
            <a:r>
              <a:rPr lang="en-GB" dirty="0" smtClean="0"/>
              <a:t> </a:t>
            </a:r>
            <a:r>
              <a:rPr lang="en-GB" dirty="0" err="1" smtClean="0"/>
              <a:t>parashikon</a:t>
            </a:r>
            <a:r>
              <a:rPr lang="en-GB" dirty="0" smtClean="0"/>
              <a:t> </a:t>
            </a:r>
            <a:r>
              <a:rPr lang="en-GB" dirty="0" err="1" smtClean="0"/>
              <a:t>rregulla</a:t>
            </a:r>
            <a:r>
              <a:rPr lang="en-GB" dirty="0" smtClean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përputhje</a:t>
            </a:r>
            <a:r>
              <a:rPr lang="en-GB" dirty="0" smtClean="0"/>
              <a:t> me </a:t>
            </a:r>
            <a:r>
              <a:rPr lang="en-GB" dirty="0" err="1" smtClean="0"/>
              <a:t>parimin</a:t>
            </a:r>
            <a:r>
              <a:rPr lang="en-GB" dirty="0" smtClean="0"/>
              <a:t> e  “</a:t>
            </a:r>
            <a:r>
              <a:rPr lang="en-GB" dirty="0" err="1" smtClean="0"/>
              <a:t>emërgjencës</a:t>
            </a:r>
            <a:r>
              <a:rPr lang="en-GB" dirty="0" smtClean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administrim</a:t>
            </a:r>
            <a:r>
              <a:rPr lang="en-GB" dirty="0" smtClean="0"/>
              <a:t>” </a:t>
            </a:r>
            <a:endParaRPr lang="en-GB" dirty="0"/>
          </a:p>
          <a:p>
            <a:r>
              <a:rPr lang="en-GB" dirty="0" err="1" smtClean="0"/>
              <a:t>Një</a:t>
            </a:r>
            <a:r>
              <a:rPr lang="en-GB" dirty="0" smtClean="0"/>
              <a:t> </a:t>
            </a:r>
            <a:r>
              <a:rPr lang="en-GB" dirty="0" err="1" smtClean="0"/>
              <a:t>rregull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tillë</a:t>
            </a:r>
            <a:r>
              <a:rPr lang="en-GB" dirty="0" smtClean="0"/>
              <a:t> para </a:t>
            </a:r>
            <a:r>
              <a:rPr lang="en-GB" dirty="0" err="1" smtClean="0"/>
              <a:t>ndryshimeve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ligjit</a:t>
            </a:r>
            <a:r>
              <a:rPr lang="en-GB" dirty="0" smtClean="0"/>
              <a:t> </a:t>
            </a:r>
            <a:r>
              <a:rPr lang="en-GB" dirty="0" err="1" smtClean="0"/>
              <a:t>për</a:t>
            </a:r>
            <a:r>
              <a:rPr lang="en-GB" dirty="0" smtClean="0"/>
              <a:t> </a:t>
            </a:r>
            <a:r>
              <a:rPr lang="en-GB" dirty="0" err="1" smtClean="0"/>
              <a:t>depozitimin</a:t>
            </a:r>
            <a:r>
              <a:rPr lang="en-GB" dirty="0" smtClean="0"/>
              <a:t> e </a:t>
            </a:r>
            <a:r>
              <a:rPr lang="en-GB" dirty="0" err="1" smtClean="0"/>
              <a:t>dorëheqies</a:t>
            </a:r>
            <a:r>
              <a:rPr lang="en-GB" dirty="0" smtClean="0"/>
              <a:t>, </a:t>
            </a:r>
            <a:r>
              <a:rPr lang="en-GB" dirty="0" err="1" smtClean="0"/>
              <a:t>në</a:t>
            </a:r>
            <a:r>
              <a:rPr lang="en-GB" dirty="0" smtClean="0"/>
              <a:t> QKB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rastë</a:t>
            </a:r>
            <a:r>
              <a:rPr lang="en-GB" dirty="0" smtClean="0"/>
              <a:t> </a:t>
            </a:r>
            <a:r>
              <a:rPr lang="en-GB" dirty="0" err="1" smtClean="0"/>
              <a:t>së</a:t>
            </a:r>
            <a:r>
              <a:rPr lang="en-GB" dirty="0" smtClean="0"/>
              <a:t> </a:t>
            </a:r>
            <a:r>
              <a:rPr lang="en-GB" dirty="0" err="1" smtClean="0"/>
              <a:t>organi</a:t>
            </a:r>
            <a:r>
              <a:rPr lang="en-GB" dirty="0" smtClean="0"/>
              <a:t> </a:t>
            </a:r>
            <a:r>
              <a:rPr lang="en-GB" dirty="0" err="1" smtClean="0"/>
              <a:t>kompetent</a:t>
            </a:r>
            <a:r>
              <a:rPr lang="en-GB" dirty="0" smtClean="0"/>
              <a:t> </a:t>
            </a:r>
            <a:r>
              <a:rPr lang="en-GB" dirty="0" err="1" smtClean="0"/>
              <a:t>nuk</a:t>
            </a:r>
            <a:r>
              <a:rPr lang="en-GB" dirty="0" smtClean="0"/>
              <a:t> </a:t>
            </a:r>
            <a:r>
              <a:rPr lang="en-GB" dirty="0" err="1" smtClean="0"/>
              <a:t>mblidhet</a:t>
            </a:r>
            <a:r>
              <a:rPr lang="en-GB" dirty="0" smtClean="0"/>
              <a:t>, </a:t>
            </a:r>
            <a:r>
              <a:rPr lang="en-GB" dirty="0" err="1" smtClean="0"/>
              <a:t>vlerësohej</a:t>
            </a:r>
            <a:r>
              <a:rPr lang="en-GB" dirty="0" smtClean="0"/>
              <a:t> </a:t>
            </a:r>
            <a:r>
              <a:rPr lang="en-GB" dirty="0" err="1" smtClean="0"/>
              <a:t>nga</a:t>
            </a:r>
            <a:r>
              <a:rPr lang="en-GB" dirty="0" smtClean="0"/>
              <a:t> </a:t>
            </a:r>
            <a:r>
              <a:rPr lang="en-GB" dirty="0" err="1" smtClean="0"/>
              <a:t>vetë</a:t>
            </a:r>
            <a:r>
              <a:rPr lang="en-GB" dirty="0" smtClean="0"/>
              <a:t> </a:t>
            </a:r>
            <a:r>
              <a:rPr lang="en-GB" dirty="0" err="1" smtClean="0"/>
              <a:t>organi</a:t>
            </a:r>
            <a:r>
              <a:rPr lang="en-GB" dirty="0" smtClean="0"/>
              <a:t> </a:t>
            </a:r>
            <a:r>
              <a:rPr lang="en-GB" dirty="0" err="1" smtClean="0"/>
              <a:t>kompetent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cili</a:t>
            </a:r>
            <a:r>
              <a:rPr lang="en-GB" dirty="0" smtClean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/>
              <a:t>ç</a:t>
            </a:r>
            <a:r>
              <a:rPr lang="en-GB" dirty="0" err="1" smtClean="0"/>
              <a:t>do</a:t>
            </a:r>
            <a:r>
              <a:rPr lang="en-GB" dirty="0" smtClean="0"/>
              <a:t> </a:t>
            </a:r>
            <a:r>
              <a:rPr lang="en-GB" dirty="0" err="1" smtClean="0"/>
              <a:t>rastë</a:t>
            </a:r>
            <a:r>
              <a:rPr lang="en-GB" dirty="0" smtClean="0"/>
              <a:t> </a:t>
            </a:r>
            <a:r>
              <a:rPr lang="en-GB" dirty="0" err="1" smtClean="0"/>
              <a:t>duhej</a:t>
            </a:r>
            <a:r>
              <a:rPr lang="en-GB" dirty="0" smtClean="0"/>
              <a:t> </a:t>
            </a:r>
            <a:r>
              <a:rPr lang="en-GB" dirty="0" err="1" smtClean="0"/>
              <a:t>që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miratonte</a:t>
            </a:r>
            <a:r>
              <a:rPr lang="en-GB" dirty="0" smtClean="0"/>
              <a:t> </a:t>
            </a:r>
            <a:r>
              <a:rPr lang="en-GB" dirty="0" err="1" smtClean="0"/>
              <a:t>doreheqien</a:t>
            </a:r>
            <a:r>
              <a:rPr lang="en-GB" dirty="0" smtClean="0"/>
              <a:t> (</a:t>
            </a:r>
            <a:r>
              <a:rPr lang="en-GB" dirty="0" err="1" smtClean="0"/>
              <a:t>neni</a:t>
            </a:r>
            <a:r>
              <a:rPr lang="en-GB" dirty="0" smtClean="0"/>
              <a:t> 95 </a:t>
            </a:r>
            <a:r>
              <a:rPr lang="en-GB" dirty="0" err="1" smtClean="0"/>
              <a:t>pika</a:t>
            </a:r>
            <a:r>
              <a:rPr lang="en-GB" dirty="0" smtClean="0"/>
              <a:t> 7 </a:t>
            </a:r>
            <a:r>
              <a:rPr lang="en-GB" dirty="0" err="1" smtClean="0"/>
              <a:t>dhe</a:t>
            </a:r>
            <a:r>
              <a:rPr lang="en-GB" dirty="0" smtClean="0"/>
              <a:t> 8 </a:t>
            </a:r>
            <a:r>
              <a:rPr lang="en-GB" dirty="0" err="1" smtClean="0"/>
              <a:t>për</a:t>
            </a:r>
            <a:r>
              <a:rPr lang="en-GB" dirty="0" smtClean="0"/>
              <a:t> </a:t>
            </a:r>
            <a:r>
              <a:rPr lang="en-GB" dirty="0" err="1" smtClean="0"/>
              <a:t>shpk</a:t>
            </a:r>
            <a:r>
              <a:rPr lang="en-GB" dirty="0" smtClean="0"/>
              <a:t> </a:t>
            </a:r>
            <a:r>
              <a:rPr lang="en-GB" dirty="0" err="1" smtClean="0"/>
              <a:t>dhe</a:t>
            </a:r>
            <a:r>
              <a:rPr lang="en-GB" dirty="0" smtClean="0"/>
              <a:t> 158 </a:t>
            </a:r>
            <a:r>
              <a:rPr lang="en-GB" dirty="0" err="1" smtClean="0"/>
              <a:t>pika</a:t>
            </a:r>
            <a:r>
              <a:rPr lang="en-GB" dirty="0" smtClean="0"/>
              <a:t> 8 </a:t>
            </a:r>
            <a:r>
              <a:rPr lang="en-GB" dirty="0" err="1" smtClean="0"/>
              <a:t>dhe</a:t>
            </a:r>
            <a:r>
              <a:rPr lang="en-GB" dirty="0" smtClean="0"/>
              <a:t> 9 </a:t>
            </a:r>
            <a:r>
              <a:rPr lang="en-GB" dirty="0" err="1" smtClean="0"/>
              <a:t>për</a:t>
            </a:r>
            <a:r>
              <a:rPr lang="en-GB" dirty="0" smtClean="0"/>
              <a:t> </a:t>
            </a:r>
            <a:r>
              <a:rPr lang="en-GB" dirty="0" err="1" smtClean="0"/>
              <a:t>sha</a:t>
            </a:r>
            <a:r>
              <a:rPr lang="en-GB" dirty="0" smtClean="0"/>
              <a:t>).</a:t>
            </a:r>
          </a:p>
          <a:p>
            <a:r>
              <a:rPr lang="en-GB" dirty="0" smtClean="0"/>
              <a:t>Pas </a:t>
            </a:r>
            <a:r>
              <a:rPr lang="en-GB" dirty="0" err="1" smtClean="0"/>
              <a:t>ndryshimeve</a:t>
            </a:r>
            <a:r>
              <a:rPr lang="en-GB" dirty="0" smtClean="0"/>
              <a:t> </a:t>
            </a:r>
            <a:r>
              <a:rPr lang="en-GB" dirty="0" err="1" smtClean="0"/>
              <a:t>ligjore</a:t>
            </a:r>
            <a:r>
              <a:rPr lang="en-GB" dirty="0" smtClean="0"/>
              <a:t> </a:t>
            </a:r>
            <a:r>
              <a:rPr lang="en-GB" dirty="0" err="1" smtClean="0"/>
              <a:t>parimi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“</a:t>
            </a:r>
            <a:r>
              <a:rPr lang="en-GB" i="1" dirty="0" err="1" smtClean="0"/>
              <a:t>emergjencës</a:t>
            </a:r>
            <a:r>
              <a:rPr lang="en-GB" i="1" dirty="0" smtClean="0"/>
              <a:t> </a:t>
            </a:r>
            <a:r>
              <a:rPr lang="en-GB" i="1" dirty="0" err="1" smtClean="0"/>
              <a:t>në</a:t>
            </a:r>
            <a:r>
              <a:rPr lang="en-GB" i="1" dirty="0" smtClean="0"/>
              <a:t> </a:t>
            </a:r>
            <a:r>
              <a:rPr lang="en-GB" i="1" dirty="0" err="1" smtClean="0"/>
              <a:t>administrim</a:t>
            </a:r>
            <a:r>
              <a:rPr lang="en-GB" dirty="0" smtClean="0"/>
              <a:t>” </a:t>
            </a:r>
            <a:r>
              <a:rPr lang="en-GB" dirty="0" err="1" smtClean="0"/>
              <a:t>justifikohet</a:t>
            </a:r>
            <a:r>
              <a:rPr lang="en-GB" dirty="0" smtClean="0"/>
              <a:t>  me : a) </a:t>
            </a:r>
            <a:r>
              <a:rPr lang="en-GB" dirty="0" err="1" smtClean="0"/>
              <a:t>marja</a:t>
            </a:r>
            <a:r>
              <a:rPr lang="en-GB" dirty="0" smtClean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konsideratë</a:t>
            </a:r>
            <a:r>
              <a:rPr lang="en-GB" dirty="0" smtClean="0"/>
              <a:t> e </a:t>
            </a:r>
            <a:r>
              <a:rPr lang="en-GB" dirty="0" err="1" smtClean="0"/>
              <a:t>interesave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vetë</a:t>
            </a:r>
            <a:r>
              <a:rPr lang="en-GB" dirty="0" smtClean="0"/>
              <a:t> </a:t>
            </a:r>
            <a:r>
              <a:rPr lang="en-GB" dirty="0" err="1" smtClean="0"/>
              <a:t>shoqërisë</a:t>
            </a:r>
            <a:r>
              <a:rPr lang="en-GB" dirty="0" smtClean="0"/>
              <a:t>; b) </a:t>
            </a:r>
            <a:r>
              <a:rPr lang="en-GB" dirty="0" err="1" smtClean="0"/>
              <a:t>interesat</a:t>
            </a:r>
            <a:r>
              <a:rPr lang="en-GB" dirty="0" smtClean="0"/>
              <a:t> e </a:t>
            </a:r>
            <a:r>
              <a:rPr lang="en-GB" dirty="0" err="1" smtClean="0"/>
              <a:t>kreditorëve</a:t>
            </a:r>
            <a:r>
              <a:rPr lang="en-GB" dirty="0" smtClean="0"/>
              <a:t> </a:t>
            </a:r>
            <a:r>
              <a:rPr lang="en-GB" dirty="0" err="1" smtClean="0"/>
              <a:t>dhe</a:t>
            </a:r>
            <a:r>
              <a:rPr lang="en-GB" dirty="0" smtClean="0"/>
              <a:t> c) </a:t>
            </a:r>
            <a:r>
              <a:rPr lang="en-GB" dirty="0" err="1" smtClean="0"/>
              <a:t>interesat</a:t>
            </a:r>
            <a:r>
              <a:rPr lang="en-GB" dirty="0" smtClean="0"/>
              <a:t> e </a:t>
            </a:r>
            <a:r>
              <a:rPr lang="en-GB" dirty="0" err="1" smtClean="0"/>
              <a:t>rendit</a:t>
            </a:r>
            <a:r>
              <a:rPr lang="en-GB" dirty="0" smtClean="0"/>
              <a:t> </a:t>
            </a:r>
            <a:r>
              <a:rPr lang="en-GB" dirty="0" err="1" smtClean="0"/>
              <a:t>juridik</a:t>
            </a:r>
            <a:r>
              <a:rPr lang="en-GB" dirty="0" smtClean="0"/>
              <a:t>.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1380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err="1" smtClean="0"/>
              <a:t>Cështjet</a:t>
            </a:r>
            <a:r>
              <a:rPr lang="en-GB" b="1" dirty="0" smtClean="0"/>
              <a:t> </a:t>
            </a:r>
            <a:r>
              <a:rPr lang="en-GB" b="1" dirty="0" err="1" smtClean="0"/>
              <a:t>që</a:t>
            </a:r>
            <a:r>
              <a:rPr lang="en-GB" b="1" dirty="0" smtClean="0"/>
              <a:t> </a:t>
            </a:r>
            <a:r>
              <a:rPr lang="en-GB" b="1" dirty="0"/>
              <a:t>do </a:t>
            </a:r>
            <a:r>
              <a:rPr lang="en-GB" b="1" dirty="0" err="1"/>
              <a:t>diskutohen</a:t>
            </a:r>
            <a:r>
              <a:rPr lang="en-GB" b="1" dirty="0"/>
              <a:t>  </a:t>
            </a:r>
            <a:br>
              <a:rPr lang="en-GB" b="1" dirty="0"/>
            </a:br>
            <a:r>
              <a:rPr lang="en-GB" b="1" dirty="0"/>
              <a:t>(</a:t>
            </a:r>
            <a:r>
              <a:rPr lang="en-GB" b="1" dirty="0" err="1"/>
              <a:t>sesioni</a:t>
            </a:r>
            <a:r>
              <a:rPr lang="en-GB" b="1" dirty="0"/>
              <a:t> </a:t>
            </a:r>
            <a:r>
              <a:rPr lang="en-GB" b="1" dirty="0" err="1" smtClean="0"/>
              <a:t>dytë</a:t>
            </a:r>
            <a:r>
              <a:rPr lang="en-GB" b="1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err="1" smtClean="0"/>
              <a:t>Natrya</a:t>
            </a:r>
            <a:r>
              <a:rPr lang="en-GB" dirty="0" smtClean="0"/>
              <a:t> </a:t>
            </a:r>
            <a:r>
              <a:rPr lang="en-GB" dirty="0" err="1" smtClean="0"/>
              <a:t>juridike</a:t>
            </a:r>
            <a:r>
              <a:rPr lang="en-GB" dirty="0" smtClean="0"/>
              <a:t> e </a:t>
            </a:r>
            <a:r>
              <a:rPr lang="en-GB" dirty="0" err="1" smtClean="0"/>
              <a:t>mardhënies</a:t>
            </a:r>
            <a:r>
              <a:rPr lang="en-GB" dirty="0" smtClean="0"/>
              <a:t> </a:t>
            </a:r>
            <a:r>
              <a:rPr lang="en-GB" dirty="0" err="1" smtClean="0"/>
              <a:t>së</a:t>
            </a:r>
            <a:r>
              <a:rPr lang="en-GB" dirty="0" smtClean="0"/>
              <a:t> </a:t>
            </a:r>
            <a:r>
              <a:rPr lang="en-GB" dirty="0" err="1" smtClean="0"/>
              <a:t>punës</a:t>
            </a:r>
            <a:r>
              <a:rPr lang="en-GB" dirty="0" smtClean="0"/>
              <a:t> administrator –</a:t>
            </a:r>
            <a:r>
              <a:rPr lang="en-GB" dirty="0" err="1" smtClean="0"/>
              <a:t>shoqëri</a:t>
            </a:r>
            <a:r>
              <a:rPr lang="en-GB" dirty="0" smtClean="0"/>
              <a:t>, </a:t>
            </a:r>
            <a:r>
              <a:rPr lang="en-GB" dirty="0" err="1" smtClean="0"/>
              <a:t>sipas</a:t>
            </a:r>
            <a:r>
              <a:rPr lang="en-GB" dirty="0" smtClean="0"/>
              <a:t> LSHT.</a:t>
            </a:r>
          </a:p>
          <a:p>
            <a:r>
              <a:rPr lang="en-GB" dirty="0" err="1" smtClean="0"/>
              <a:t>Dallimi</a:t>
            </a:r>
            <a:r>
              <a:rPr lang="en-GB" dirty="0" smtClean="0"/>
              <a:t> </a:t>
            </a:r>
            <a:r>
              <a:rPr lang="en-GB" dirty="0" err="1" smtClean="0"/>
              <a:t>nga</a:t>
            </a:r>
            <a:r>
              <a:rPr lang="en-GB" dirty="0" smtClean="0"/>
              <a:t> </a:t>
            </a:r>
            <a:r>
              <a:rPr lang="en-GB" dirty="0" err="1" smtClean="0"/>
              <a:t>mardhënia</a:t>
            </a:r>
            <a:r>
              <a:rPr lang="en-GB" dirty="0" smtClean="0"/>
              <a:t> </a:t>
            </a:r>
            <a:r>
              <a:rPr lang="en-GB" dirty="0" err="1" smtClean="0"/>
              <a:t>juridike</a:t>
            </a:r>
            <a:r>
              <a:rPr lang="en-GB" dirty="0" smtClean="0"/>
              <a:t> e </a:t>
            </a:r>
            <a:r>
              <a:rPr lang="en-GB" dirty="0" err="1" smtClean="0"/>
              <a:t>punës</a:t>
            </a:r>
            <a:r>
              <a:rPr lang="en-GB" dirty="0" smtClean="0"/>
              <a:t>, </a:t>
            </a:r>
            <a:r>
              <a:rPr lang="en-GB" dirty="0" err="1" smtClean="0"/>
              <a:t>rregulluar</a:t>
            </a:r>
            <a:r>
              <a:rPr lang="en-GB" dirty="0" smtClean="0"/>
              <a:t> </a:t>
            </a:r>
            <a:r>
              <a:rPr lang="en-GB" dirty="0" err="1" smtClean="0"/>
              <a:t>sipas</a:t>
            </a:r>
            <a:r>
              <a:rPr lang="en-GB" dirty="0" smtClean="0"/>
              <a:t> </a:t>
            </a:r>
            <a:r>
              <a:rPr lang="en-GB" dirty="0" err="1" smtClean="0"/>
              <a:t>Kodit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Punës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Palët</a:t>
            </a:r>
            <a:r>
              <a:rPr lang="en-GB" dirty="0" smtClean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kontratë</a:t>
            </a:r>
            <a:r>
              <a:rPr lang="en-GB" dirty="0" smtClean="0"/>
              <a:t>. Forma e </a:t>
            </a:r>
            <a:r>
              <a:rPr lang="en-GB" dirty="0" err="1" smtClean="0"/>
              <a:t>kontratës</a:t>
            </a:r>
            <a:r>
              <a:rPr lang="en-GB" dirty="0" smtClean="0"/>
              <a:t>. </a:t>
            </a:r>
            <a:r>
              <a:rPr lang="en-GB" dirty="0" err="1" smtClean="0"/>
              <a:t>Zgjidhja</a:t>
            </a:r>
            <a:r>
              <a:rPr lang="en-GB" dirty="0" smtClean="0"/>
              <a:t> e </a:t>
            </a:r>
            <a:r>
              <a:rPr lang="en-GB" dirty="0" err="1" smtClean="0"/>
              <a:t>kontratës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Paditë</a:t>
            </a:r>
            <a:r>
              <a:rPr lang="en-GB" dirty="0" smtClean="0"/>
              <a:t> </a:t>
            </a:r>
            <a:r>
              <a:rPr lang="en-GB" dirty="0" err="1" smtClean="0"/>
              <a:t>për</a:t>
            </a:r>
            <a:r>
              <a:rPr lang="en-GB" dirty="0" smtClean="0"/>
              <a:t> </a:t>
            </a:r>
            <a:r>
              <a:rPr lang="en-GB" dirty="0" err="1" smtClean="0"/>
              <a:t>shpërblimin</a:t>
            </a:r>
            <a:r>
              <a:rPr lang="en-GB" dirty="0" smtClean="0"/>
              <a:t> e </a:t>
            </a:r>
            <a:r>
              <a:rPr lang="en-GB" dirty="0" err="1" smtClean="0"/>
              <a:t>administratorit</a:t>
            </a:r>
            <a:r>
              <a:rPr lang="en-GB" dirty="0" smtClean="0"/>
              <a:t> </a:t>
            </a:r>
            <a:r>
              <a:rPr lang="en-GB" dirty="0" err="1" smtClean="0"/>
              <a:t>dhe</a:t>
            </a:r>
            <a:r>
              <a:rPr lang="en-GB" dirty="0" smtClean="0"/>
              <a:t> </a:t>
            </a:r>
            <a:r>
              <a:rPr lang="en-GB" dirty="0" err="1" smtClean="0"/>
              <a:t>zgjidhja</a:t>
            </a:r>
            <a:r>
              <a:rPr lang="en-GB" dirty="0" smtClean="0"/>
              <a:t> e </a:t>
            </a:r>
            <a:r>
              <a:rPr lang="en-GB" dirty="0" err="1" smtClean="0"/>
              <a:t>pasojave</a:t>
            </a:r>
            <a:r>
              <a:rPr lang="en-GB" dirty="0" smtClean="0"/>
              <a:t> </a:t>
            </a:r>
            <a:r>
              <a:rPr lang="en-GB" dirty="0" err="1" smtClean="0"/>
              <a:t>financiare</a:t>
            </a:r>
            <a:r>
              <a:rPr lang="en-GB" dirty="0" smtClean="0"/>
              <a:t> </a:t>
            </a:r>
            <a:r>
              <a:rPr lang="en-GB" dirty="0" err="1" smtClean="0"/>
              <a:t>nga</a:t>
            </a:r>
            <a:r>
              <a:rPr lang="en-GB" dirty="0" smtClean="0"/>
              <a:t> </a:t>
            </a:r>
            <a:r>
              <a:rPr lang="en-GB" dirty="0" err="1" smtClean="0"/>
              <a:t>gjykata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43325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b="1" dirty="0" err="1" smtClean="0">
                <a:solidFill>
                  <a:prstClr val="black"/>
                </a:solidFill>
                <a:latin typeface="Calibri" panose="020F0502020204030204"/>
              </a:rPr>
              <a:t>Naytyra</a:t>
            </a:r>
            <a:r>
              <a:rPr lang="en-GB" sz="4000" b="1" dirty="0" smtClean="0">
                <a:solidFill>
                  <a:prstClr val="black"/>
                </a:solidFill>
                <a:latin typeface="Calibri" panose="020F0502020204030204"/>
              </a:rPr>
              <a:t> e </a:t>
            </a:r>
            <a:r>
              <a:rPr lang="en-GB" sz="4000" b="1" dirty="0" err="1" smtClean="0">
                <a:solidFill>
                  <a:prstClr val="black"/>
                </a:solidFill>
                <a:latin typeface="Calibri" panose="020F0502020204030204"/>
              </a:rPr>
              <a:t>kontratës</a:t>
            </a:r>
            <a:r>
              <a:rPr lang="en-GB" sz="4000" b="1" dirty="0" smtClean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GB" sz="4000" b="1" dirty="0" err="1" smtClean="0">
                <a:solidFill>
                  <a:prstClr val="black"/>
                </a:solidFill>
                <a:latin typeface="Calibri" panose="020F0502020204030204"/>
              </a:rPr>
              <a:t>së</a:t>
            </a:r>
            <a:r>
              <a:rPr lang="en-GB" sz="4000" b="1" dirty="0" smtClean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GB" sz="4000" b="1" dirty="0" err="1" smtClean="0">
                <a:solidFill>
                  <a:prstClr val="black"/>
                </a:solidFill>
                <a:latin typeface="Calibri" panose="020F0502020204030204"/>
              </a:rPr>
              <a:t>shërbimit</a:t>
            </a:r>
            <a:r>
              <a:rPr lang="en-GB" sz="4000" b="1" dirty="0" smtClean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GB" sz="4000" b="1" dirty="0" err="1" smtClean="0">
                <a:solidFill>
                  <a:prstClr val="black"/>
                </a:solidFill>
                <a:latin typeface="Calibri" panose="020F0502020204030204"/>
              </a:rPr>
              <a:t>të</a:t>
            </a:r>
            <a:r>
              <a:rPr lang="en-GB" sz="4000" b="1" dirty="0" smtClean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GB" sz="4000" b="1" dirty="0" err="1" smtClean="0">
                <a:solidFill>
                  <a:prstClr val="black"/>
                </a:solidFill>
                <a:latin typeface="Calibri" panose="020F0502020204030204"/>
              </a:rPr>
              <a:t>administratorit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err="1" smtClean="0"/>
              <a:t>Kontrata</a:t>
            </a:r>
            <a:r>
              <a:rPr lang="en-GB" dirty="0" smtClean="0"/>
              <a:t> </a:t>
            </a:r>
            <a:r>
              <a:rPr lang="en-GB" dirty="0"/>
              <a:t>midis </a:t>
            </a:r>
            <a:r>
              <a:rPr lang="en-GB" dirty="0" err="1"/>
              <a:t>administratorit</a:t>
            </a:r>
            <a:r>
              <a:rPr lang="en-GB" dirty="0"/>
              <a:t> </a:t>
            </a:r>
            <a:r>
              <a:rPr lang="en-GB" dirty="0" err="1"/>
              <a:t>dhe</a:t>
            </a:r>
            <a:r>
              <a:rPr lang="en-GB" dirty="0"/>
              <a:t> </a:t>
            </a:r>
            <a:r>
              <a:rPr lang="en-GB" dirty="0" err="1" smtClean="0"/>
              <a:t>shoqërisë</a:t>
            </a:r>
            <a:r>
              <a:rPr lang="en-GB" dirty="0" smtClean="0"/>
              <a:t> </a:t>
            </a:r>
            <a:r>
              <a:rPr lang="en-GB" dirty="0" err="1" smtClean="0"/>
              <a:t>është</a:t>
            </a:r>
            <a:r>
              <a:rPr lang="en-GB" dirty="0" smtClean="0"/>
              <a:t> </a:t>
            </a:r>
            <a:r>
              <a:rPr lang="en-GB" dirty="0" err="1" smtClean="0"/>
              <a:t>një</a:t>
            </a:r>
            <a:r>
              <a:rPr lang="en-GB" dirty="0" smtClean="0"/>
              <a:t> </a:t>
            </a:r>
            <a:r>
              <a:rPr lang="en-GB" dirty="0" err="1" smtClean="0"/>
              <a:t>kontrate</a:t>
            </a:r>
            <a:r>
              <a:rPr lang="en-GB" dirty="0" smtClean="0"/>
              <a:t> </a:t>
            </a:r>
            <a:r>
              <a:rPr lang="en-GB" dirty="0" err="1" smtClean="0"/>
              <a:t>shërbimi</a:t>
            </a:r>
            <a:r>
              <a:rPr lang="en-GB" dirty="0"/>
              <a:t> </a:t>
            </a:r>
            <a:r>
              <a:rPr lang="en-GB" dirty="0" smtClean="0"/>
              <a:t>me </a:t>
            </a:r>
            <a:r>
              <a:rPr lang="en-GB" dirty="0" err="1" smtClean="0"/>
              <a:t>karakteristika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kontratës</a:t>
            </a:r>
            <a:r>
              <a:rPr lang="en-GB" dirty="0" smtClean="0"/>
              <a:t> </a:t>
            </a:r>
            <a:r>
              <a:rPr lang="en-GB" dirty="0" err="1" smtClean="0"/>
              <a:t>së</a:t>
            </a:r>
            <a:r>
              <a:rPr lang="en-GB" dirty="0" smtClean="0"/>
              <a:t> </a:t>
            </a:r>
            <a:r>
              <a:rPr lang="en-GB" dirty="0" err="1" smtClean="0"/>
              <a:t>agjencisë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Ajo</a:t>
            </a:r>
            <a:r>
              <a:rPr lang="en-GB" dirty="0" smtClean="0"/>
              <a:t> </a:t>
            </a:r>
            <a:r>
              <a:rPr lang="en-GB" dirty="0" err="1"/>
              <a:t>nuk</a:t>
            </a:r>
            <a:r>
              <a:rPr lang="en-GB" dirty="0"/>
              <a:t> </a:t>
            </a:r>
            <a:r>
              <a:rPr lang="en-GB" dirty="0" err="1" smtClean="0"/>
              <a:t>është</a:t>
            </a:r>
            <a:r>
              <a:rPr lang="en-GB" dirty="0" smtClean="0"/>
              <a:t> </a:t>
            </a:r>
            <a:r>
              <a:rPr lang="en-GB" dirty="0" err="1" smtClean="0"/>
              <a:t>një</a:t>
            </a:r>
            <a:r>
              <a:rPr lang="en-GB" dirty="0" smtClean="0"/>
              <a:t> </a:t>
            </a:r>
            <a:r>
              <a:rPr lang="en-GB" dirty="0" err="1" smtClean="0"/>
              <a:t>kontratë</a:t>
            </a:r>
            <a:r>
              <a:rPr lang="en-GB" dirty="0" smtClean="0"/>
              <a:t> </a:t>
            </a:r>
            <a:r>
              <a:rPr lang="en-GB" dirty="0"/>
              <a:t>e </a:t>
            </a:r>
            <a:r>
              <a:rPr lang="en-GB" dirty="0" err="1" smtClean="0"/>
              <a:t>vertetë</a:t>
            </a:r>
            <a:r>
              <a:rPr lang="en-GB" dirty="0" smtClean="0"/>
              <a:t> </a:t>
            </a:r>
            <a:r>
              <a:rPr lang="en-GB" dirty="0" err="1"/>
              <a:t>pune</a:t>
            </a:r>
            <a:r>
              <a:rPr lang="en-GB" dirty="0"/>
              <a:t> </a:t>
            </a:r>
            <a:r>
              <a:rPr lang="en-GB" dirty="0" err="1" smtClean="0"/>
              <a:t>për</a:t>
            </a:r>
            <a:r>
              <a:rPr lang="en-GB" dirty="0" smtClean="0"/>
              <a:t> </a:t>
            </a:r>
            <a:r>
              <a:rPr lang="en-GB" dirty="0" err="1"/>
              <a:t>shkak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natyrës</a:t>
            </a:r>
            <a:r>
              <a:rPr lang="en-GB" dirty="0" smtClean="0"/>
              <a:t> </a:t>
            </a:r>
            <a:r>
              <a:rPr lang="en-GB" dirty="0" err="1" smtClean="0"/>
              <a:t>së</a:t>
            </a:r>
            <a:r>
              <a:rPr lang="en-GB" dirty="0" smtClean="0"/>
              <a:t> </a:t>
            </a:r>
            <a:r>
              <a:rPr lang="en-GB" dirty="0" err="1" smtClean="0"/>
              <a:t>funskionit</a:t>
            </a:r>
            <a:r>
              <a:rPr lang="en-GB" dirty="0" smtClean="0"/>
              <a:t> </a:t>
            </a:r>
            <a:r>
              <a:rPr lang="en-GB" dirty="0" err="1" smtClean="0"/>
              <a:t>që</a:t>
            </a:r>
            <a:r>
              <a:rPr lang="en-GB" dirty="0" smtClean="0"/>
              <a:t> </a:t>
            </a:r>
            <a:r>
              <a:rPr lang="en-GB" dirty="0" err="1"/>
              <a:t>ka</a:t>
            </a:r>
            <a:r>
              <a:rPr lang="en-GB" dirty="0"/>
              <a:t> </a:t>
            </a:r>
            <a:r>
              <a:rPr lang="en-GB" dirty="0" err="1" smtClean="0"/>
              <a:t>administratori</a:t>
            </a:r>
            <a:r>
              <a:rPr lang="en-GB" dirty="0" smtClean="0"/>
              <a:t> </a:t>
            </a:r>
            <a:r>
              <a:rPr lang="en-GB" dirty="0" err="1"/>
              <a:t>si</a:t>
            </a:r>
            <a:r>
              <a:rPr lang="en-GB" dirty="0"/>
              <a:t> organ </a:t>
            </a:r>
            <a:r>
              <a:rPr lang="en-GB" dirty="0" err="1" smtClean="0"/>
              <a:t>gjatë</a:t>
            </a:r>
            <a:r>
              <a:rPr lang="en-GB" dirty="0" smtClean="0"/>
              <a:t> </a:t>
            </a:r>
            <a:r>
              <a:rPr lang="en-GB" dirty="0" err="1" smtClean="0"/>
              <a:t>administrimit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shoqërisë</a:t>
            </a:r>
            <a:r>
              <a:rPr lang="en-GB" dirty="0" smtClean="0"/>
              <a:t>.</a:t>
            </a:r>
            <a:r>
              <a:rPr lang="en-GB" dirty="0"/>
              <a:t> </a:t>
            </a:r>
          </a:p>
          <a:p>
            <a:r>
              <a:rPr lang="en-GB" dirty="0" err="1"/>
              <a:t>Parimet</a:t>
            </a:r>
            <a:r>
              <a:rPr lang="en-GB" dirty="0"/>
              <a:t> e </a:t>
            </a:r>
            <a:r>
              <a:rPr lang="en-GB" dirty="0" err="1" smtClean="0"/>
              <a:t>rëndësishme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së</a:t>
            </a:r>
            <a:r>
              <a:rPr lang="en-GB" dirty="0" smtClean="0"/>
              <a:t> </a:t>
            </a:r>
            <a:r>
              <a:rPr lang="en-GB" dirty="0" err="1" smtClean="0"/>
              <a:t>drejtës</a:t>
            </a:r>
            <a:r>
              <a:rPr lang="en-GB" dirty="0" smtClean="0"/>
              <a:t> </a:t>
            </a:r>
            <a:r>
              <a:rPr lang="en-GB" dirty="0" err="1" smtClean="0"/>
              <a:t>së</a:t>
            </a:r>
            <a:r>
              <a:rPr lang="en-GB" dirty="0" smtClean="0"/>
              <a:t> </a:t>
            </a:r>
            <a:r>
              <a:rPr lang="en-GB" dirty="0" err="1" smtClean="0"/>
              <a:t>punës</a:t>
            </a:r>
            <a:r>
              <a:rPr lang="en-GB" dirty="0" smtClean="0"/>
              <a:t> </a:t>
            </a:r>
            <a:r>
              <a:rPr lang="en-GB" dirty="0" err="1"/>
              <a:t>nuk</a:t>
            </a:r>
            <a:r>
              <a:rPr lang="en-GB" dirty="0"/>
              <a:t> </a:t>
            </a:r>
            <a:r>
              <a:rPr lang="en-GB" dirty="0" err="1" smtClean="0"/>
              <a:t>janë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/>
              <a:t>zbatueshme</a:t>
            </a:r>
            <a:r>
              <a:rPr lang="en-GB" dirty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këtë</a:t>
            </a:r>
            <a:r>
              <a:rPr lang="en-GB" dirty="0" smtClean="0"/>
              <a:t> </a:t>
            </a:r>
            <a:r>
              <a:rPr lang="en-GB" dirty="0" err="1"/>
              <a:t>kontrate</a:t>
            </a:r>
            <a:r>
              <a:rPr lang="en-GB" dirty="0"/>
              <a:t>. </a:t>
            </a:r>
            <a:r>
              <a:rPr lang="en-GB" dirty="0" err="1"/>
              <a:t>Psh</a:t>
            </a:r>
            <a:r>
              <a:rPr lang="en-GB" dirty="0"/>
              <a:t>. </a:t>
            </a:r>
            <a:r>
              <a:rPr lang="en-GB" dirty="0" err="1"/>
              <a:t>rregullat</a:t>
            </a:r>
            <a:r>
              <a:rPr lang="en-GB" dirty="0"/>
              <a:t> </a:t>
            </a:r>
            <a:r>
              <a:rPr lang="en-GB" dirty="0" err="1"/>
              <a:t>mbi</a:t>
            </a:r>
            <a:r>
              <a:rPr lang="en-GB" dirty="0"/>
              <a:t> </a:t>
            </a:r>
            <a:r>
              <a:rPr lang="en-GB" dirty="0" err="1" smtClean="0"/>
              <a:t>mbrojtjen</a:t>
            </a:r>
            <a:r>
              <a:rPr lang="en-GB" dirty="0" smtClean="0"/>
              <a:t> </a:t>
            </a:r>
            <a:r>
              <a:rPr lang="en-GB" dirty="0" err="1" smtClean="0"/>
              <a:t>për</a:t>
            </a:r>
            <a:r>
              <a:rPr lang="en-GB" dirty="0" smtClean="0"/>
              <a:t> </a:t>
            </a:r>
            <a:r>
              <a:rPr lang="en-GB" dirty="0" err="1" smtClean="0"/>
              <a:t>largimin</a:t>
            </a:r>
            <a:r>
              <a:rPr lang="en-GB" dirty="0" smtClean="0"/>
              <a:t> </a:t>
            </a:r>
            <a:r>
              <a:rPr lang="en-GB" dirty="0" err="1"/>
              <a:t>nga</a:t>
            </a:r>
            <a:r>
              <a:rPr lang="en-GB" dirty="0"/>
              <a:t> </a:t>
            </a:r>
            <a:r>
              <a:rPr lang="en-GB" dirty="0" err="1"/>
              <a:t>puna</a:t>
            </a:r>
            <a:r>
              <a:rPr lang="en-GB" dirty="0"/>
              <a:t>, </a:t>
            </a:r>
            <a:r>
              <a:rPr lang="en-GB" dirty="0" err="1" smtClean="0"/>
              <a:t>orët</a:t>
            </a:r>
            <a:r>
              <a:rPr lang="en-GB" dirty="0" smtClean="0"/>
              <a:t> </a:t>
            </a:r>
            <a:r>
              <a:rPr lang="en-GB" dirty="0"/>
              <a:t>e </a:t>
            </a:r>
            <a:r>
              <a:rPr lang="en-GB" dirty="0" err="1" smtClean="0"/>
              <a:t>punës</a:t>
            </a:r>
            <a:r>
              <a:rPr lang="en-GB" dirty="0"/>
              <a:t>, </a:t>
            </a:r>
            <a:r>
              <a:rPr lang="en-GB" dirty="0" err="1" smtClean="0"/>
              <a:t>regullat</a:t>
            </a:r>
            <a:r>
              <a:rPr lang="en-GB" dirty="0" smtClean="0"/>
              <a:t> </a:t>
            </a:r>
            <a:r>
              <a:rPr lang="en-GB" dirty="0" err="1"/>
              <a:t>mbi</a:t>
            </a:r>
            <a:r>
              <a:rPr lang="en-GB" dirty="0"/>
              <a:t> </a:t>
            </a:r>
            <a:r>
              <a:rPr lang="en-GB" dirty="0" err="1" smtClean="0"/>
              <a:t>zgjedhshmërinë</a:t>
            </a:r>
            <a:r>
              <a:rPr lang="en-GB" dirty="0" smtClean="0"/>
              <a:t> </a:t>
            </a:r>
            <a:r>
              <a:rPr lang="en-GB" dirty="0"/>
              <a:t>e </a:t>
            </a:r>
            <a:r>
              <a:rPr lang="en-GB" dirty="0" err="1"/>
              <a:t>kolegjeve</a:t>
            </a:r>
            <a:r>
              <a:rPr lang="en-GB" dirty="0"/>
              <a:t> </a:t>
            </a:r>
            <a:r>
              <a:rPr lang="en-GB" dirty="0" err="1"/>
              <a:t>sindikale</a:t>
            </a:r>
            <a:r>
              <a:rPr lang="en-GB" dirty="0"/>
              <a:t> </a:t>
            </a:r>
            <a:r>
              <a:rPr lang="en-GB" dirty="0" err="1" smtClean="0"/>
              <a:t>etj</a:t>
            </a:r>
            <a:r>
              <a:rPr lang="en-GB" dirty="0" smtClean="0"/>
              <a:t>.</a:t>
            </a:r>
            <a:r>
              <a:rPr lang="en-GB" dirty="0"/>
              <a:t> 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95164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err="1" smtClean="0"/>
              <a:t>Parashikime</a:t>
            </a:r>
            <a:r>
              <a:rPr lang="en-GB" b="1" dirty="0" smtClean="0"/>
              <a:t> </a:t>
            </a:r>
            <a:r>
              <a:rPr lang="en-GB" b="1" dirty="0" err="1" smtClean="0"/>
              <a:t>të</a:t>
            </a:r>
            <a:r>
              <a:rPr lang="en-GB" b="1" dirty="0" smtClean="0"/>
              <a:t> </a:t>
            </a:r>
            <a:r>
              <a:rPr lang="en-GB" b="1" dirty="0" err="1" smtClean="0"/>
              <a:t>Kodit</a:t>
            </a:r>
            <a:r>
              <a:rPr lang="en-GB" b="1" dirty="0" smtClean="0"/>
              <a:t> </a:t>
            </a:r>
            <a:r>
              <a:rPr lang="en-GB" b="1" dirty="0" err="1" smtClean="0"/>
              <a:t>të</a:t>
            </a:r>
            <a:r>
              <a:rPr lang="en-GB" b="1" dirty="0" smtClean="0"/>
              <a:t> </a:t>
            </a:r>
            <a:r>
              <a:rPr lang="en-GB" b="1" dirty="0" err="1" smtClean="0"/>
              <a:t>Punës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Neni</a:t>
            </a:r>
            <a:r>
              <a:rPr lang="en-US" dirty="0"/>
              <a:t> 4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KP, </a:t>
            </a:r>
            <a:r>
              <a:rPr lang="en-US" dirty="0" err="1"/>
              <a:t>mendoj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jep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indikacion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mirë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lidhje</a:t>
            </a:r>
            <a:r>
              <a:rPr lang="en-US" dirty="0"/>
              <a:t> me </a:t>
            </a:r>
            <a:r>
              <a:rPr lang="en-US" dirty="0" err="1" smtClean="0"/>
              <a:t>natyrën</a:t>
            </a:r>
            <a:r>
              <a:rPr lang="en-US" dirty="0" smtClean="0"/>
              <a:t> e </a:t>
            </a:r>
            <a:r>
              <a:rPr lang="en-US" dirty="0" err="1" smtClean="0"/>
              <a:t>mardhënieve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/>
              <a:t>punës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rregullohen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ligje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vecanta</a:t>
            </a:r>
            <a:r>
              <a:rPr lang="en-US" dirty="0"/>
              <a:t>, </a:t>
            </a:r>
            <a:r>
              <a:rPr lang="en-US" dirty="0" err="1" smtClean="0"/>
              <a:t>siç</a:t>
            </a:r>
            <a:r>
              <a:rPr lang="en-US" dirty="0" smtClean="0"/>
              <a:t> </a:t>
            </a:r>
            <a:r>
              <a:rPr lang="en-US" dirty="0" err="1" smtClean="0"/>
              <a:t>janë</a:t>
            </a:r>
            <a:r>
              <a:rPr lang="en-US" dirty="0" smtClean="0"/>
              <a:t> </a:t>
            </a:r>
            <a:r>
              <a:rPr lang="en-US" dirty="0" err="1" smtClean="0"/>
              <a:t>ato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rregulluara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LSHT,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rastin</a:t>
            </a:r>
            <a:r>
              <a:rPr lang="en-US" dirty="0" smtClean="0"/>
              <a:t> e </a:t>
            </a:r>
            <a:r>
              <a:rPr lang="en-US" dirty="0" err="1" smtClean="0"/>
              <a:t>administratorëve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i="1" dirty="0" err="1"/>
              <a:t>Sipas</a:t>
            </a:r>
            <a:r>
              <a:rPr lang="en-US" i="1" dirty="0"/>
              <a:t> </a:t>
            </a:r>
            <a:r>
              <a:rPr lang="en-US" i="1" dirty="0" err="1" smtClean="0"/>
              <a:t>kriterit</a:t>
            </a:r>
            <a:r>
              <a:rPr lang="en-US" i="1" dirty="0" smtClean="0"/>
              <a:t> </a:t>
            </a:r>
            <a:r>
              <a:rPr lang="en-US" i="1" dirty="0" err="1" smtClean="0"/>
              <a:t>të</a:t>
            </a:r>
            <a:r>
              <a:rPr lang="en-US" i="1" dirty="0" smtClean="0"/>
              <a:t> </a:t>
            </a:r>
            <a:r>
              <a:rPr lang="en-US" i="1" dirty="0" err="1" smtClean="0"/>
              <a:t>subjektit</a:t>
            </a:r>
            <a:r>
              <a:rPr lang="en-US" i="1" dirty="0"/>
              <a:t>/</a:t>
            </a:r>
            <a:r>
              <a:rPr lang="en-US" i="1" dirty="0" err="1" smtClean="0"/>
              <a:t>personave</a:t>
            </a:r>
            <a:r>
              <a:rPr lang="en-US" i="1" dirty="0" smtClean="0"/>
              <a:t> </a:t>
            </a:r>
            <a:r>
              <a:rPr lang="en-US" dirty="0"/>
              <a:t>- </a:t>
            </a:r>
            <a:r>
              <a:rPr lang="en-US" dirty="0" err="1"/>
              <a:t>Kjo</a:t>
            </a:r>
            <a:r>
              <a:rPr lang="en-US" dirty="0"/>
              <a:t> e </a:t>
            </a:r>
            <a:r>
              <a:rPr lang="en-US" dirty="0" err="1"/>
              <a:t>fundit</a:t>
            </a:r>
            <a:r>
              <a:rPr lang="en-US" dirty="0"/>
              <a:t> </a:t>
            </a:r>
            <a:r>
              <a:rPr lang="en-US" dirty="0" smtClean="0"/>
              <a:t>(KP)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jep</a:t>
            </a:r>
            <a:r>
              <a:rPr lang="en-US" dirty="0"/>
              <a:t> </a:t>
            </a:r>
            <a:r>
              <a:rPr lang="en-US" dirty="0" err="1"/>
              <a:t>zgjidhje</a:t>
            </a:r>
            <a:r>
              <a:rPr lang="en-US" dirty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konsideruar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/>
              <a:t>natyre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vecantë</a:t>
            </a:r>
            <a:r>
              <a:rPr lang="en-US" dirty="0"/>
              <a:t> </a:t>
            </a:r>
            <a:r>
              <a:rPr lang="en-US" dirty="0" err="1" smtClean="0"/>
              <a:t>mardhëniet</a:t>
            </a:r>
            <a:r>
              <a:rPr lang="en-US" dirty="0" smtClean="0"/>
              <a:t> </a:t>
            </a:r>
            <a:r>
              <a:rPr lang="en-US" dirty="0"/>
              <a:t>administrator </a:t>
            </a:r>
            <a:r>
              <a:rPr lang="en-US" dirty="0" err="1"/>
              <a:t>shoqëri</a:t>
            </a:r>
            <a:r>
              <a:rPr lang="en-US" dirty="0"/>
              <a:t>. </a:t>
            </a:r>
          </a:p>
          <a:p>
            <a:r>
              <a:rPr lang="en-US" i="1" dirty="0" err="1"/>
              <a:t>Sipas</a:t>
            </a:r>
            <a:r>
              <a:rPr lang="en-US" i="1" dirty="0"/>
              <a:t> </a:t>
            </a:r>
            <a:r>
              <a:rPr lang="en-US" i="1" dirty="0" err="1" smtClean="0"/>
              <a:t>kriterit</a:t>
            </a:r>
            <a:r>
              <a:rPr lang="en-US" i="1" dirty="0" smtClean="0"/>
              <a:t> </a:t>
            </a:r>
            <a:r>
              <a:rPr lang="en-US" i="1" dirty="0" err="1" smtClean="0"/>
              <a:t>të</a:t>
            </a:r>
            <a:r>
              <a:rPr lang="en-US" i="1" dirty="0" smtClean="0"/>
              <a:t> </a:t>
            </a:r>
            <a:r>
              <a:rPr lang="en-US" i="1" dirty="0" err="1" smtClean="0"/>
              <a:t>përmbajtjes</a:t>
            </a:r>
            <a:r>
              <a:rPr lang="en-US" i="1" dirty="0" smtClean="0"/>
              <a:t> </a:t>
            </a:r>
            <a:r>
              <a:rPr lang="en-US" dirty="0"/>
              <a:t>- </a:t>
            </a:r>
            <a:r>
              <a:rPr lang="en-US" dirty="0" err="1"/>
              <a:t>Neni</a:t>
            </a:r>
            <a:r>
              <a:rPr lang="en-US" dirty="0"/>
              <a:t> </a:t>
            </a:r>
            <a:r>
              <a:rPr lang="en-US" dirty="0" smtClean="0"/>
              <a:t>5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jep</a:t>
            </a:r>
            <a:r>
              <a:rPr lang="en-US" dirty="0"/>
              <a:t> </a:t>
            </a:r>
            <a:r>
              <a:rPr lang="en-US" dirty="0" err="1"/>
              <a:t>përjashtimin</a:t>
            </a:r>
            <a:r>
              <a:rPr lang="en-US" dirty="0"/>
              <a:t> e </a:t>
            </a:r>
            <a:r>
              <a:rPr lang="en-US" dirty="0" err="1"/>
              <a:t>mardhënieve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punës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fusha</a:t>
            </a:r>
            <a:r>
              <a:rPr lang="en-US" dirty="0"/>
              <a:t> e </a:t>
            </a:r>
            <a:r>
              <a:rPr lang="en-US" dirty="0" err="1"/>
              <a:t>zbatimit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KP. </a:t>
            </a:r>
            <a:r>
              <a:rPr lang="en-US" dirty="0" err="1"/>
              <a:t>Shprehja</a:t>
            </a:r>
            <a:r>
              <a:rPr lang="en-US" dirty="0"/>
              <a:t> “…….. </a:t>
            </a:r>
            <a:r>
              <a:rPr lang="en-US" i="1" dirty="0" err="1"/>
              <a:t>Anëtar</a:t>
            </a:r>
            <a:r>
              <a:rPr lang="en-US" i="1" dirty="0"/>
              <a:t> </a:t>
            </a:r>
            <a:r>
              <a:rPr lang="en-US" i="1" dirty="0" err="1"/>
              <a:t>të</a:t>
            </a:r>
            <a:r>
              <a:rPr lang="en-US" i="1" dirty="0"/>
              <a:t> </a:t>
            </a:r>
            <a:r>
              <a:rPr lang="en-US" i="1" dirty="0" err="1"/>
              <a:t>organit</a:t>
            </a:r>
            <a:r>
              <a:rPr lang="en-US" i="1" dirty="0"/>
              <a:t> </a:t>
            </a:r>
            <a:r>
              <a:rPr lang="en-US" i="1" dirty="0" err="1"/>
              <a:t>të</a:t>
            </a:r>
            <a:r>
              <a:rPr lang="en-US" i="1" dirty="0"/>
              <a:t> </a:t>
            </a:r>
            <a:r>
              <a:rPr lang="en-US" i="1" dirty="0" err="1"/>
              <a:t>administrimit</a:t>
            </a:r>
            <a:r>
              <a:rPr lang="en-US" i="1" dirty="0"/>
              <a:t> </a:t>
            </a:r>
            <a:r>
              <a:rPr lang="en-US" i="1" dirty="0" err="1"/>
              <a:t>të</a:t>
            </a:r>
            <a:r>
              <a:rPr lang="en-US" i="1" dirty="0"/>
              <a:t> </a:t>
            </a:r>
            <a:r>
              <a:rPr lang="en-US" i="1" dirty="0" err="1"/>
              <a:t>personit</a:t>
            </a:r>
            <a:r>
              <a:rPr lang="en-US" i="1" dirty="0"/>
              <a:t> </a:t>
            </a:r>
            <a:r>
              <a:rPr lang="en-US" i="1" dirty="0" err="1"/>
              <a:t>juridike</a:t>
            </a:r>
            <a:r>
              <a:rPr lang="en-US" i="1" dirty="0"/>
              <a:t> </a:t>
            </a:r>
            <a:r>
              <a:rPr lang="en-US" i="1" dirty="0" err="1"/>
              <a:t>të</a:t>
            </a:r>
            <a:r>
              <a:rPr lang="en-US" i="1" dirty="0"/>
              <a:t> </a:t>
            </a:r>
            <a:r>
              <a:rPr lang="en-US" i="1" dirty="0" err="1"/>
              <a:t>shoqërisë</a:t>
            </a:r>
            <a:r>
              <a:rPr lang="en-US" dirty="0"/>
              <a:t>….”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marë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konsideratë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funksion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mardhënies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 smtClean="0"/>
              <a:t>posaçme</a:t>
            </a:r>
            <a:r>
              <a:rPr lang="en-US" dirty="0" smtClean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krijohet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detyra</a:t>
            </a:r>
            <a:r>
              <a:rPr lang="en-US" dirty="0"/>
              <a:t> e </a:t>
            </a:r>
            <a:r>
              <a:rPr lang="en-US" dirty="0" smtClean="0"/>
              <a:t>administrator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organin</a:t>
            </a:r>
            <a:r>
              <a:rPr lang="en-US" dirty="0" smtClean="0"/>
              <a:t> e </a:t>
            </a:r>
            <a:r>
              <a:rPr lang="en-US" dirty="0" err="1" smtClean="0"/>
              <a:t>administrimit</a:t>
            </a:r>
            <a:r>
              <a:rPr lang="en-US" dirty="0" smtClean="0"/>
              <a:t>, </a:t>
            </a:r>
            <a:r>
              <a:rPr lang="en-US" dirty="0" err="1" smtClean="0"/>
              <a:t>sipas</a:t>
            </a:r>
            <a:r>
              <a:rPr lang="en-US" dirty="0" smtClean="0"/>
              <a:t> LSHT.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84509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err="1" smtClean="0"/>
              <a:t>Palët</a:t>
            </a:r>
            <a:r>
              <a:rPr lang="en-GB" b="1" dirty="0" smtClean="0"/>
              <a:t> </a:t>
            </a:r>
            <a:r>
              <a:rPr lang="en-GB" b="1" dirty="0" err="1" smtClean="0"/>
              <a:t>në</a:t>
            </a:r>
            <a:r>
              <a:rPr lang="en-GB" b="1" dirty="0" smtClean="0"/>
              <a:t> </a:t>
            </a:r>
            <a:r>
              <a:rPr lang="en-GB" b="1" dirty="0" err="1" smtClean="0"/>
              <a:t>kontratën</a:t>
            </a:r>
            <a:r>
              <a:rPr lang="en-GB" b="1" dirty="0" smtClean="0"/>
              <a:t> e </a:t>
            </a:r>
            <a:r>
              <a:rPr lang="en-GB" b="1" dirty="0" err="1" smtClean="0"/>
              <a:t>shërbimit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GB" dirty="0"/>
          </a:p>
          <a:p>
            <a:r>
              <a:rPr lang="en-GB" dirty="0" err="1" smtClean="0"/>
              <a:t>Palë</a:t>
            </a:r>
            <a:r>
              <a:rPr lang="en-GB" dirty="0" smtClean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kontratën</a:t>
            </a:r>
            <a:r>
              <a:rPr lang="en-GB" dirty="0" smtClean="0"/>
              <a:t> </a:t>
            </a:r>
            <a:r>
              <a:rPr lang="en-GB" dirty="0"/>
              <a:t>e </a:t>
            </a:r>
            <a:r>
              <a:rPr lang="en-GB" dirty="0" err="1" smtClean="0"/>
              <a:t>shërbimit</a:t>
            </a:r>
            <a:r>
              <a:rPr lang="en-GB" dirty="0" smtClean="0"/>
              <a:t>, </a:t>
            </a:r>
            <a:r>
              <a:rPr lang="en-GB" dirty="0" err="1" smtClean="0"/>
              <a:t>janë</a:t>
            </a:r>
            <a:r>
              <a:rPr lang="en-GB" dirty="0" smtClean="0"/>
              <a:t> </a:t>
            </a:r>
            <a:r>
              <a:rPr lang="en-GB" dirty="0" err="1"/>
              <a:t>nga</a:t>
            </a:r>
            <a:r>
              <a:rPr lang="en-GB" dirty="0"/>
              <a:t> </a:t>
            </a:r>
            <a:r>
              <a:rPr lang="en-GB" dirty="0" err="1" smtClean="0"/>
              <a:t>njëra</a:t>
            </a:r>
            <a:r>
              <a:rPr lang="en-GB" dirty="0" smtClean="0"/>
              <a:t> </a:t>
            </a:r>
            <a:r>
              <a:rPr lang="en-GB" dirty="0" err="1" smtClean="0"/>
              <a:t>anë</a:t>
            </a:r>
            <a:r>
              <a:rPr lang="en-GB" dirty="0" smtClean="0"/>
              <a:t> </a:t>
            </a:r>
            <a:r>
              <a:rPr lang="en-GB" dirty="0" err="1" smtClean="0"/>
              <a:t>Shoqëria</a:t>
            </a:r>
            <a:r>
              <a:rPr lang="en-GB" dirty="0" smtClean="0"/>
              <a:t> </a:t>
            </a:r>
            <a:r>
              <a:rPr lang="en-GB" dirty="0" err="1"/>
              <a:t>dhe</a:t>
            </a:r>
            <a:r>
              <a:rPr lang="en-GB" dirty="0"/>
              <a:t> </a:t>
            </a:r>
            <a:r>
              <a:rPr lang="en-GB" dirty="0" err="1"/>
              <a:t>nga</a:t>
            </a:r>
            <a:r>
              <a:rPr lang="en-GB" dirty="0"/>
              <a:t> </a:t>
            </a:r>
            <a:r>
              <a:rPr lang="en-GB" dirty="0" err="1"/>
              <a:t>ana</a:t>
            </a:r>
            <a:r>
              <a:rPr lang="en-GB" dirty="0"/>
              <a:t> </a:t>
            </a:r>
            <a:r>
              <a:rPr lang="en-GB" dirty="0" err="1" smtClean="0"/>
              <a:t>tjetër</a:t>
            </a:r>
            <a:r>
              <a:rPr lang="en-GB" dirty="0" smtClean="0"/>
              <a:t> </a:t>
            </a:r>
            <a:r>
              <a:rPr lang="en-GB" dirty="0" err="1"/>
              <a:t>Administratori</a:t>
            </a:r>
            <a:r>
              <a:rPr lang="en-GB" dirty="0"/>
              <a:t>. </a:t>
            </a:r>
          </a:p>
          <a:p>
            <a:r>
              <a:rPr lang="en-GB" dirty="0" err="1" smtClean="0"/>
              <a:t>Shoqëria</a:t>
            </a:r>
            <a:r>
              <a:rPr lang="en-GB" dirty="0" smtClean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këtë</a:t>
            </a:r>
            <a:r>
              <a:rPr lang="en-GB" dirty="0" smtClean="0"/>
              <a:t> </a:t>
            </a:r>
            <a:r>
              <a:rPr lang="en-GB" dirty="0" err="1" smtClean="0"/>
              <a:t>mardhënie</a:t>
            </a:r>
            <a:r>
              <a:rPr lang="en-GB" dirty="0" smtClean="0"/>
              <a:t> </a:t>
            </a:r>
            <a:r>
              <a:rPr lang="en-GB" dirty="0" err="1" smtClean="0"/>
              <a:t>përfaqëshet</a:t>
            </a:r>
            <a:r>
              <a:rPr lang="en-GB" dirty="0" smtClean="0"/>
              <a:t> </a:t>
            </a:r>
            <a:r>
              <a:rPr lang="en-GB" dirty="0" err="1"/>
              <a:t>nga</a:t>
            </a:r>
            <a:r>
              <a:rPr lang="en-GB" dirty="0"/>
              <a:t> </a:t>
            </a:r>
            <a:r>
              <a:rPr lang="en-GB" dirty="0" err="1" smtClean="0"/>
              <a:t>ortakët</a:t>
            </a:r>
            <a:r>
              <a:rPr lang="en-GB" dirty="0" smtClean="0"/>
              <a:t>/</a:t>
            </a:r>
            <a:r>
              <a:rPr lang="en-GB" dirty="0" err="1" smtClean="0"/>
              <a:t>aksionerët</a:t>
            </a:r>
            <a:r>
              <a:rPr lang="en-GB" dirty="0" smtClean="0"/>
              <a:t>, </a:t>
            </a:r>
            <a:r>
              <a:rPr lang="en-GB" dirty="0" err="1" smtClean="0"/>
              <a:t>apo</a:t>
            </a:r>
            <a:r>
              <a:rPr lang="en-GB" dirty="0" smtClean="0"/>
              <a:t> </a:t>
            </a:r>
            <a:r>
              <a:rPr lang="en-GB" dirty="0" err="1" smtClean="0"/>
              <a:t>sipas</a:t>
            </a:r>
            <a:r>
              <a:rPr lang="en-GB" dirty="0" smtClean="0"/>
              <a:t> </a:t>
            </a:r>
            <a:r>
              <a:rPr lang="en-GB" dirty="0" err="1" smtClean="0"/>
              <a:t>rastit</a:t>
            </a:r>
            <a:r>
              <a:rPr lang="en-GB" dirty="0" smtClean="0"/>
              <a:t> </a:t>
            </a:r>
            <a:r>
              <a:rPr lang="en-GB" dirty="0" err="1" smtClean="0"/>
              <a:t>nga</a:t>
            </a:r>
            <a:r>
              <a:rPr lang="en-GB" dirty="0" smtClean="0"/>
              <a:t> </a:t>
            </a:r>
            <a:r>
              <a:rPr lang="en-GB" dirty="0" err="1" smtClean="0"/>
              <a:t>anëtarët</a:t>
            </a:r>
            <a:r>
              <a:rPr lang="en-GB" dirty="0" smtClean="0"/>
              <a:t> e </a:t>
            </a:r>
            <a:r>
              <a:rPr lang="en-GB" dirty="0" err="1" smtClean="0"/>
              <a:t>këshillit</a:t>
            </a:r>
            <a:r>
              <a:rPr lang="en-GB" dirty="0" smtClean="0"/>
              <a:t> </a:t>
            </a:r>
            <a:r>
              <a:rPr lang="en-GB" dirty="0" err="1" smtClean="0"/>
              <a:t>mbikqyrës</a:t>
            </a:r>
            <a:r>
              <a:rPr lang="en-GB" dirty="0" smtClean="0"/>
              <a:t>.</a:t>
            </a:r>
            <a:endParaRPr lang="en-GB" dirty="0"/>
          </a:p>
          <a:p>
            <a:r>
              <a:rPr lang="en-GB" dirty="0" err="1"/>
              <a:t>Organi</a:t>
            </a:r>
            <a:r>
              <a:rPr lang="en-GB" dirty="0"/>
              <a:t> </a:t>
            </a:r>
            <a:r>
              <a:rPr lang="en-GB" dirty="0" err="1"/>
              <a:t>kompetent</a:t>
            </a:r>
            <a:r>
              <a:rPr lang="en-GB" dirty="0"/>
              <a:t> </a:t>
            </a:r>
            <a:r>
              <a:rPr lang="en-GB" dirty="0" err="1" smtClean="0"/>
              <a:t>për</a:t>
            </a:r>
            <a:r>
              <a:rPr lang="en-GB" dirty="0" smtClean="0"/>
              <a:t> </a:t>
            </a:r>
            <a:r>
              <a:rPr lang="en-GB" dirty="0" err="1" smtClean="0"/>
              <a:t>emërimin</a:t>
            </a:r>
            <a:r>
              <a:rPr lang="en-GB" dirty="0" smtClean="0"/>
              <a:t> </a:t>
            </a:r>
            <a:r>
              <a:rPr lang="en-GB" dirty="0" err="1"/>
              <a:t>dhe</a:t>
            </a:r>
            <a:r>
              <a:rPr lang="en-GB" dirty="0"/>
              <a:t> </a:t>
            </a:r>
            <a:r>
              <a:rPr lang="en-GB" dirty="0" err="1"/>
              <a:t>shkarkimin</a:t>
            </a:r>
            <a:r>
              <a:rPr lang="en-GB" dirty="0"/>
              <a:t> e </a:t>
            </a:r>
            <a:r>
              <a:rPr lang="en-GB" dirty="0" err="1"/>
              <a:t>administratorit</a:t>
            </a:r>
            <a:r>
              <a:rPr lang="en-GB" dirty="0"/>
              <a:t> </a:t>
            </a:r>
            <a:r>
              <a:rPr lang="en-GB" dirty="0" err="1"/>
              <a:t>sipas</a:t>
            </a:r>
            <a:r>
              <a:rPr lang="en-GB" dirty="0"/>
              <a:t> </a:t>
            </a:r>
            <a:r>
              <a:rPr lang="en-GB" dirty="0" err="1" smtClean="0"/>
              <a:t>formës</a:t>
            </a:r>
            <a:r>
              <a:rPr lang="en-GB" dirty="0" smtClean="0"/>
              <a:t> </a:t>
            </a:r>
            <a:r>
              <a:rPr lang="en-GB" dirty="0" err="1" smtClean="0"/>
              <a:t>së</a:t>
            </a:r>
            <a:r>
              <a:rPr lang="en-GB" dirty="0" smtClean="0"/>
              <a:t> </a:t>
            </a:r>
            <a:r>
              <a:rPr lang="en-GB" dirty="0" err="1" smtClean="0"/>
              <a:t>shoqërisë</a:t>
            </a:r>
            <a:r>
              <a:rPr lang="en-GB" dirty="0" smtClean="0"/>
              <a:t> </a:t>
            </a:r>
            <a:r>
              <a:rPr lang="en-GB" dirty="0" err="1" smtClean="0"/>
              <a:t>së</a:t>
            </a:r>
            <a:r>
              <a:rPr lang="en-GB" dirty="0" smtClean="0"/>
              <a:t> </a:t>
            </a:r>
            <a:r>
              <a:rPr lang="en-GB" dirty="0" err="1"/>
              <a:t>kapitalit</a:t>
            </a:r>
            <a:r>
              <a:rPr lang="en-GB" dirty="0"/>
              <a:t> </a:t>
            </a:r>
            <a:r>
              <a:rPr lang="en-GB" dirty="0" err="1"/>
              <a:t>nuk</a:t>
            </a:r>
            <a:r>
              <a:rPr lang="en-GB" dirty="0"/>
              <a:t> </a:t>
            </a:r>
            <a:r>
              <a:rPr lang="en-GB" dirty="0" err="1"/>
              <a:t>mund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/>
              <a:t>paraqitet</a:t>
            </a:r>
            <a:r>
              <a:rPr lang="en-GB" dirty="0"/>
              <a:t> </a:t>
            </a:r>
            <a:r>
              <a:rPr lang="en-GB" dirty="0" err="1" smtClean="0"/>
              <a:t>palë</a:t>
            </a:r>
            <a:r>
              <a:rPr lang="en-GB" dirty="0" smtClean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kontratë</a:t>
            </a:r>
            <a:r>
              <a:rPr lang="en-GB" dirty="0" smtClean="0"/>
              <a:t>, </a:t>
            </a:r>
            <a:r>
              <a:rPr lang="en-GB" dirty="0" err="1"/>
              <a:t>por</a:t>
            </a:r>
            <a:r>
              <a:rPr lang="en-GB" dirty="0"/>
              <a:t> </a:t>
            </a:r>
            <a:r>
              <a:rPr lang="en-GB" dirty="0" err="1"/>
              <a:t>ai</a:t>
            </a:r>
            <a:r>
              <a:rPr lang="en-GB" dirty="0"/>
              <a:t> </a:t>
            </a:r>
            <a:r>
              <a:rPr lang="en-GB" dirty="0" err="1"/>
              <a:t>cakton</a:t>
            </a:r>
            <a:r>
              <a:rPr lang="en-GB" dirty="0"/>
              <a:t> </a:t>
            </a:r>
            <a:r>
              <a:rPr lang="en-GB" dirty="0" err="1" smtClean="0"/>
              <a:t>ortakun</a:t>
            </a:r>
            <a:r>
              <a:rPr lang="en-GB" dirty="0" smtClean="0"/>
              <a:t>/</a:t>
            </a:r>
            <a:r>
              <a:rPr lang="en-GB" dirty="0" err="1" smtClean="0"/>
              <a:t>aksionerët</a:t>
            </a:r>
            <a:r>
              <a:rPr lang="en-GB" dirty="0" smtClean="0"/>
              <a:t> </a:t>
            </a:r>
            <a:r>
              <a:rPr lang="en-GB" dirty="0" err="1" smtClean="0"/>
              <a:t>që</a:t>
            </a:r>
            <a:r>
              <a:rPr lang="en-GB" dirty="0" smtClean="0"/>
              <a:t> </a:t>
            </a:r>
            <a:r>
              <a:rPr lang="en-GB" dirty="0" err="1" smtClean="0"/>
              <a:t>përfaqësojnë</a:t>
            </a:r>
            <a:r>
              <a:rPr lang="en-GB" dirty="0" smtClean="0"/>
              <a:t> </a:t>
            </a:r>
            <a:r>
              <a:rPr lang="en-GB" dirty="0" err="1" smtClean="0"/>
              <a:t>shoqërinë</a:t>
            </a:r>
            <a:r>
              <a:rPr lang="en-GB" dirty="0" smtClean="0"/>
              <a:t> </a:t>
            </a:r>
            <a:r>
              <a:rPr lang="en-GB" dirty="0" err="1"/>
              <a:t>sipas</a:t>
            </a:r>
            <a:r>
              <a:rPr lang="en-GB" dirty="0"/>
              <a:t> </a:t>
            </a:r>
            <a:r>
              <a:rPr lang="en-GB" dirty="0" err="1"/>
              <a:t>rastit</a:t>
            </a:r>
            <a:r>
              <a:rPr lang="en-GB" dirty="0"/>
              <a:t>. </a:t>
            </a:r>
          </a:p>
          <a:p>
            <a:r>
              <a:rPr lang="en-GB" dirty="0" err="1"/>
              <a:t>Argumenti</a:t>
            </a:r>
            <a:r>
              <a:rPr lang="en-GB" dirty="0"/>
              <a:t> </a:t>
            </a:r>
            <a:r>
              <a:rPr lang="en-GB" dirty="0" err="1" smtClean="0"/>
              <a:t>është</a:t>
            </a:r>
            <a:r>
              <a:rPr lang="en-GB" dirty="0" smtClean="0"/>
              <a:t> </a:t>
            </a:r>
            <a:r>
              <a:rPr lang="en-GB" dirty="0"/>
              <a:t>se </a:t>
            </a:r>
            <a:r>
              <a:rPr lang="en-GB" dirty="0" err="1"/>
              <a:t>organi</a:t>
            </a:r>
            <a:r>
              <a:rPr lang="en-GB" dirty="0"/>
              <a:t> </a:t>
            </a:r>
            <a:r>
              <a:rPr lang="en-GB" dirty="0" err="1"/>
              <a:t>kompetent</a:t>
            </a:r>
            <a:r>
              <a:rPr lang="en-GB" dirty="0"/>
              <a:t> </a:t>
            </a:r>
            <a:r>
              <a:rPr lang="en-GB" dirty="0" err="1"/>
              <a:t>nuk</a:t>
            </a:r>
            <a:r>
              <a:rPr lang="en-GB" dirty="0"/>
              <a:t> </a:t>
            </a:r>
            <a:r>
              <a:rPr lang="en-GB" dirty="0" err="1"/>
              <a:t>ka</a:t>
            </a:r>
            <a:r>
              <a:rPr lang="en-GB" dirty="0"/>
              <a:t> </a:t>
            </a:r>
            <a:r>
              <a:rPr lang="en-GB" dirty="0" err="1"/>
              <a:t>peronalitet</a:t>
            </a:r>
            <a:r>
              <a:rPr lang="en-GB" dirty="0"/>
              <a:t> </a:t>
            </a:r>
            <a:r>
              <a:rPr lang="en-GB" dirty="0" err="1"/>
              <a:t>juridik</a:t>
            </a:r>
            <a:r>
              <a:rPr lang="en-GB" dirty="0"/>
              <a:t>.</a:t>
            </a:r>
          </a:p>
          <a:p>
            <a:r>
              <a:rPr lang="en-GB" dirty="0" err="1"/>
              <a:t>Kontrata</a:t>
            </a:r>
            <a:r>
              <a:rPr lang="en-GB" dirty="0"/>
              <a:t> </a:t>
            </a:r>
            <a:r>
              <a:rPr lang="en-GB" dirty="0" err="1"/>
              <a:t>si</a:t>
            </a:r>
            <a:r>
              <a:rPr lang="en-GB" dirty="0"/>
              <a:t> </a:t>
            </a:r>
            <a:r>
              <a:rPr lang="en-GB" dirty="0" err="1"/>
              <a:t>rregull</a:t>
            </a:r>
            <a:r>
              <a:rPr lang="en-GB" dirty="0"/>
              <a:t> </a:t>
            </a:r>
            <a:r>
              <a:rPr lang="en-GB" dirty="0" err="1"/>
              <a:t>aprovohet</a:t>
            </a:r>
            <a:r>
              <a:rPr lang="en-GB" dirty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/>
              <a:t>termat</a:t>
            </a:r>
            <a:r>
              <a:rPr lang="en-GB" dirty="0"/>
              <a:t> e </a:t>
            </a:r>
            <a:r>
              <a:rPr lang="en-GB" dirty="0" err="1" smtClean="0"/>
              <a:t>përmbajtes</a:t>
            </a:r>
            <a:r>
              <a:rPr lang="en-GB" dirty="0" smtClean="0"/>
              <a:t> </a:t>
            </a:r>
            <a:r>
              <a:rPr lang="en-GB" dirty="0" err="1" smtClean="0"/>
              <a:t>së</a:t>
            </a:r>
            <a:r>
              <a:rPr lang="en-GB" dirty="0" smtClean="0"/>
              <a:t> </a:t>
            </a:r>
            <a:r>
              <a:rPr lang="en-GB" dirty="0" err="1" smtClean="0"/>
              <a:t>saj</a:t>
            </a:r>
            <a:r>
              <a:rPr lang="en-GB" dirty="0" smtClean="0"/>
              <a:t> </a:t>
            </a:r>
            <a:r>
              <a:rPr lang="en-GB" dirty="0" err="1"/>
              <a:t>nga</a:t>
            </a:r>
            <a:r>
              <a:rPr lang="en-GB" dirty="0"/>
              <a:t> </a:t>
            </a:r>
            <a:r>
              <a:rPr lang="en-GB" dirty="0" err="1"/>
              <a:t>organi</a:t>
            </a:r>
            <a:r>
              <a:rPr lang="en-GB" dirty="0"/>
              <a:t> </a:t>
            </a:r>
            <a:r>
              <a:rPr lang="en-GB" dirty="0" err="1" smtClean="0"/>
              <a:t>kompetent</a:t>
            </a:r>
            <a:r>
              <a:rPr lang="en-GB" dirty="0" smtClean="0"/>
              <a:t>, </a:t>
            </a:r>
            <a:r>
              <a:rPr lang="en-GB" dirty="0" err="1"/>
              <a:t>dhe</a:t>
            </a:r>
            <a:r>
              <a:rPr lang="en-GB" dirty="0"/>
              <a:t> </a:t>
            </a:r>
            <a:r>
              <a:rPr lang="en-GB" dirty="0" err="1" smtClean="0"/>
              <a:t>orkatu</a:t>
            </a:r>
            <a:r>
              <a:rPr lang="en-GB" dirty="0" smtClean="0"/>
              <a:t>/</a:t>
            </a:r>
            <a:r>
              <a:rPr lang="en-GB" dirty="0" err="1" smtClean="0"/>
              <a:t>aksioneri</a:t>
            </a:r>
            <a:r>
              <a:rPr lang="en-GB" dirty="0" smtClean="0"/>
              <a:t> </a:t>
            </a:r>
            <a:r>
              <a:rPr lang="en-GB" dirty="0" err="1" smtClean="0"/>
              <a:t>që</a:t>
            </a:r>
            <a:r>
              <a:rPr lang="en-GB" dirty="0" smtClean="0"/>
              <a:t> </a:t>
            </a:r>
            <a:r>
              <a:rPr lang="en-GB" dirty="0" err="1" smtClean="0"/>
              <a:t>përfaqëson</a:t>
            </a:r>
            <a:r>
              <a:rPr lang="en-GB" dirty="0" smtClean="0"/>
              <a:t> </a:t>
            </a:r>
            <a:r>
              <a:rPr lang="en-GB" dirty="0" err="1" smtClean="0"/>
              <a:t>shoqërinë</a:t>
            </a:r>
            <a:r>
              <a:rPr lang="en-GB" dirty="0" smtClean="0"/>
              <a:t> </a:t>
            </a:r>
            <a:r>
              <a:rPr lang="en-GB" dirty="0" err="1"/>
              <a:t>nuk</a:t>
            </a:r>
            <a:r>
              <a:rPr lang="en-GB" dirty="0"/>
              <a:t> </a:t>
            </a:r>
            <a:r>
              <a:rPr lang="en-GB" dirty="0" err="1"/>
              <a:t>ka</a:t>
            </a:r>
            <a:r>
              <a:rPr lang="en-GB" dirty="0"/>
              <a:t> </a:t>
            </a:r>
            <a:r>
              <a:rPr lang="en-GB" dirty="0" err="1"/>
              <a:t>kompetenca</a:t>
            </a:r>
            <a:r>
              <a:rPr lang="en-GB" dirty="0"/>
              <a:t> </a:t>
            </a:r>
            <a:r>
              <a:rPr lang="en-GB" dirty="0" err="1" smtClean="0"/>
              <a:t>për</a:t>
            </a:r>
            <a:r>
              <a:rPr lang="en-GB" dirty="0" smtClean="0"/>
              <a:t> </a:t>
            </a:r>
            <a:r>
              <a:rPr lang="en-GB" dirty="0" err="1"/>
              <a:t>negocimin</a:t>
            </a:r>
            <a:r>
              <a:rPr lang="en-GB" dirty="0"/>
              <a:t> e </a:t>
            </a:r>
            <a:r>
              <a:rPr lang="en-GB" dirty="0" err="1"/>
              <a:t>saj</a:t>
            </a:r>
            <a:r>
              <a:rPr lang="en-GB" dirty="0"/>
              <a:t>. </a:t>
            </a:r>
          </a:p>
          <a:p>
            <a:r>
              <a:rPr lang="en-GB" dirty="0" err="1" smtClean="0"/>
              <a:t>Ortaku</a:t>
            </a:r>
            <a:r>
              <a:rPr lang="en-GB" dirty="0" smtClean="0"/>
              <a:t>/</a:t>
            </a:r>
            <a:r>
              <a:rPr lang="en-GB" dirty="0" err="1" smtClean="0"/>
              <a:t>aksioneri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cili</a:t>
            </a:r>
            <a:r>
              <a:rPr lang="en-GB" dirty="0" smtClean="0"/>
              <a:t> </a:t>
            </a:r>
            <a:r>
              <a:rPr lang="en-GB" dirty="0" err="1" smtClean="0"/>
              <a:t>është</a:t>
            </a:r>
            <a:r>
              <a:rPr lang="en-GB" dirty="0" smtClean="0"/>
              <a:t> </a:t>
            </a:r>
            <a:r>
              <a:rPr lang="en-GB" dirty="0" err="1" smtClean="0"/>
              <a:t>njëkohësisht</a:t>
            </a:r>
            <a:r>
              <a:rPr lang="en-GB" dirty="0" smtClean="0"/>
              <a:t> </a:t>
            </a:r>
            <a:r>
              <a:rPr lang="en-GB" dirty="0" err="1"/>
              <a:t>dhe</a:t>
            </a:r>
            <a:r>
              <a:rPr lang="en-GB" dirty="0"/>
              <a:t> </a:t>
            </a:r>
            <a:r>
              <a:rPr lang="en-GB" dirty="0" smtClean="0"/>
              <a:t>administrator, </a:t>
            </a:r>
            <a:r>
              <a:rPr lang="en-GB" dirty="0" err="1" smtClean="0"/>
              <a:t>si</a:t>
            </a:r>
            <a:r>
              <a:rPr lang="en-GB" dirty="0" smtClean="0"/>
              <a:t> </a:t>
            </a:r>
            <a:r>
              <a:rPr lang="en-GB" dirty="0" err="1"/>
              <a:t>rregull</a:t>
            </a:r>
            <a:r>
              <a:rPr lang="en-GB" dirty="0"/>
              <a:t> </a:t>
            </a:r>
            <a:r>
              <a:rPr lang="en-GB" dirty="0" err="1"/>
              <a:t>nuk</a:t>
            </a:r>
            <a:r>
              <a:rPr lang="en-GB" dirty="0"/>
              <a:t> </a:t>
            </a:r>
            <a:r>
              <a:rPr lang="en-GB" dirty="0" err="1"/>
              <a:t>mer</a:t>
            </a:r>
            <a:r>
              <a:rPr lang="en-GB" dirty="0"/>
              <a:t> </a:t>
            </a:r>
            <a:r>
              <a:rPr lang="en-GB" dirty="0" err="1" smtClean="0"/>
              <a:t>pjesë</a:t>
            </a:r>
            <a:r>
              <a:rPr lang="en-GB" dirty="0" smtClean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/>
              <a:t>votim</a:t>
            </a:r>
            <a:r>
              <a:rPr lang="en-GB" dirty="0"/>
              <a:t> </a:t>
            </a:r>
            <a:r>
              <a:rPr lang="en-GB" dirty="0" err="1" smtClean="0"/>
              <a:t>për</a:t>
            </a:r>
            <a:r>
              <a:rPr lang="en-GB" dirty="0" smtClean="0"/>
              <a:t> </a:t>
            </a:r>
            <a:r>
              <a:rPr lang="en-GB" dirty="0" err="1"/>
              <a:t>miratimin</a:t>
            </a:r>
            <a:r>
              <a:rPr lang="en-GB" dirty="0"/>
              <a:t> </a:t>
            </a:r>
            <a:r>
              <a:rPr lang="en-GB" dirty="0" err="1"/>
              <a:t>dhe</a:t>
            </a:r>
            <a:r>
              <a:rPr lang="en-GB" dirty="0"/>
              <a:t> </a:t>
            </a:r>
            <a:r>
              <a:rPr lang="en-GB" dirty="0" err="1"/>
              <a:t>lidhjen</a:t>
            </a:r>
            <a:r>
              <a:rPr lang="en-GB" dirty="0"/>
              <a:t> e </a:t>
            </a:r>
            <a:r>
              <a:rPr lang="en-GB" dirty="0" err="1" smtClean="0"/>
              <a:t>kontratës</a:t>
            </a:r>
            <a:r>
              <a:rPr lang="en-GB" dirty="0"/>
              <a:t>. </a:t>
            </a:r>
          </a:p>
          <a:p>
            <a:r>
              <a:rPr lang="en-GB" dirty="0" err="1"/>
              <a:t>K</a:t>
            </a:r>
            <a:r>
              <a:rPr lang="en-GB" dirty="0" err="1" smtClean="0"/>
              <a:t>jo</a:t>
            </a:r>
            <a:r>
              <a:rPr lang="en-GB" dirty="0" smtClean="0"/>
              <a:t> </a:t>
            </a:r>
            <a:r>
              <a:rPr lang="en-GB" dirty="0" err="1"/>
              <a:t>pasi</a:t>
            </a:r>
            <a:r>
              <a:rPr lang="en-GB" dirty="0"/>
              <a:t> </a:t>
            </a:r>
            <a:r>
              <a:rPr lang="en-GB" dirty="0" err="1"/>
              <a:t>organi</a:t>
            </a:r>
            <a:r>
              <a:rPr lang="en-GB" dirty="0"/>
              <a:t> </a:t>
            </a:r>
            <a:r>
              <a:rPr lang="en-GB" dirty="0" err="1"/>
              <a:t>kometent</a:t>
            </a:r>
            <a:r>
              <a:rPr lang="en-GB" dirty="0"/>
              <a:t> </a:t>
            </a:r>
            <a:r>
              <a:rPr lang="en-GB" dirty="0" err="1" smtClean="0"/>
              <a:t>është</a:t>
            </a:r>
            <a:r>
              <a:rPr lang="en-GB" dirty="0" smtClean="0"/>
              <a:t> </a:t>
            </a:r>
            <a:r>
              <a:rPr lang="en-GB" dirty="0"/>
              <a:t> </a:t>
            </a:r>
            <a:r>
              <a:rPr lang="en-GB" dirty="0" err="1"/>
              <a:t>ai</a:t>
            </a:r>
            <a:r>
              <a:rPr lang="en-GB" dirty="0"/>
              <a:t> </a:t>
            </a:r>
            <a:r>
              <a:rPr lang="en-GB" dirty="0" err="1" smtClean="0"/>
              <a:t>që</a:t>
            </a:r>
            <a:r>
              <a:rPr lang="en-GB" dirty="0" smtClean="0"/>
              <a:t> </a:t>
            </a:r>
            <a:r>
              <a:rPr lang="en-GB" dirty="0" err="1" smtClean="0"/>
              <a:t>emëron</a:t>
            </a:r>
            <a:r>
              <a:rPr lang="en-GB" dirty="0" smtClean="0"/>
              <a:t> </a:t>
            </a:r>
            <a:r>
              <a:rPr lang="en-GB" dirty="0" err="1"/>
              <a:t>dhe</a:t>
            </a:r>
            <a:r>
              <a:rPr lang="en-GB" dirty="0"/>
              <a:t> </a:t>
            </a:r>
            <a:r>
              <a:rPr lang="en-GB" dirty="0" err="1"/>
              <a:t>shkarkon</a:t>
            </a:r>
            <a:r>
              <a:rPr lang="en-GB" dirty="0"/>
              <a:t> </a:t>
            </a:r>
            <a:r>
              <a:rPr lang="en-GB" dirty="0" err="1"/>
              <a:t>administratorin</a:t>
            </a:r>
            <a:r>
              <a:rPr lang="en-GB" dirty="0"/>
              <a:t> </a:t>
            </a:r>
            <a:r>
              <a:rPr lang="en-GB" dirty="0" smtClean="0"/>
              <a:t>(</a:t>
            </a:r>
            <a:r>
              <a:rPr lang="en-GB" i="1" dirty="0" smtClean="0"/>
              <a:t>annexed </a:t>
            </a:r>
            <a:r>
              <a:rPr lang="en-GB" i="1" dirty="0"/>
              <a:t>competence).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432459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/>
              <a:t/>
            </a:r>
            <a:br>
              <a:rPr lang="en-GB" dirty="0" smtClean="0"/>
            </a:br>
            <a:r>
              <a:rPr lang="en-GB" b="1" dirty="0" smtClean="0"/>
              <a:t>Forma </a:t>
            </a:r>
            <a:r>
              <a:rPr lang="en-GB" b="1" dirty="0" err="1"/>
              <a:t>dhe</a:t>
            </a:r>
            <a:r>
              <a:rPr lang="en-GB" b="1" dirty="0"/>
              <a:t> </a:t>
            </a:r>
            <a:r>
              <a:rPr lang="en-GB" b="1" dirty="0" err="1" smtClean="0"/>
              <a:t>përmbajtja</a:t>
            </a:r>
            <a:r>
              <a:rPr lang="en-GB" b="1" dirty="0" smtClean="0"/>
              <a:t> </a:t>
            </a:r>
            <a:r>
              <a:rPr lang="en-GB" b="1" dirty="0"/>
              <a:t>e </a:t>
            </a:r>
            <a:r>
              <a:rPr lang="en-GB" b="1" dirty="0" err="1" smtClean="0"/>
              <a:t>kontratës</a:t>
            </a:r>
            <a:r>
              <a:rPr lang="en-GB" b="1" dirty="0"/>
              <a:t>.</a:t>
            </a:r>
            <a:br>
              <a:rPr lang="en-GB" b="1" dirty="0"/>
            </a:b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praktikën</a:t>
            </a:r>
            <a:r>
              <a:rPr lang="en-GB" dirty="0" smtClean="0"/>
              <a:t> </a:t>
            </a:r>
            <a:r>
              <a:rPr lang="en-GB" dirty="0" err="1" smtClean="0"/>
              <a:t>tonë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shoqërive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/>
              <a:t>kapitalit</a:t>
            </a:r>
            <a:r>
              <a:rPr lang="en-GB" dirty="0"/>
              <a:t> </a:t>
            </a:r>
            <a:r>
              <a:rPr lang="en-GB" dirty="0" err="1" smtClean="0"/>
              <a:t>gjejmë</a:t>
            </a:r>
            <a:r>
              <a:rPr lang="en-GB" dirty="0" smtClean="0"/>
              <a:t> </a:t>
            </a:r>
            <a:r>
              <a:rPr lang="en-GB" dirty="0" err="1"/>
              <a:t>disa</a:t>
            </a:r>
            <a:r>
              <a:rPr lang="en-GB" dirty="0"/>
              <a:t> </a:t>
            </a:r>
            <a:r>
              <a:rPr lang="en-GB" dirty="0" err="1"/>
              <a:t>shfaqie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formës</a:t>
            </a:r>
            <a:r>
              <a:rPr lang="en-GB" dirty="0" smtClean="0"/>
              <a:t> </a:t>
            </a:r>
            <a:r>
              <a:rPr lang="en-GB" dirty="0" err="1" smtClean="0"/>
              <a:t>së</a:t>
            </a:r>
            <a:r>
              <a:rPr lang="en-GB" dirty="0" smtClean="0"/>
              <a:t> </a:t>
            </a:r>
            <a:r>
              <a:rPr lang="en-GB" dirty="0" err="1" smtClean="0"/>
              <a:t>mardhënies</a:t>
            </a:r>
            <a:r>
              <a:rPr lang="en-GB" dirty="0" smtClean="0"/>
              <a:t> </a:t>
            </a:r>
            <a:r>
              <a:rPr lang="en-GB" dirty="0" err="1" smtClean="0"/>
              <a:t>së</a:t>
            </a:r>
            <a:r>
              <a:rPr lang="en-GB" dirty="0" smtClean="0"/>
              <a:t> </a:t>
            </a:r>
            <a:r>
              <a:rPr lang="en-GB" dirty="0" err="1" smtClean="0"/>
              <a:t>shërbimit</a:t>
            </a:r>
            <a:r>
              <a:rPr lang="en-GB" dirty="0" smtClean="0"/>
              <a:t>.</a:t>
            </a:r>
            <a:endParaRPr lang="en-GB" dirty="0"/>
          </a:p>
          <a:p>
            <a:r>
              <a:rPr lang="en-GB" dirty="0" err="1" smtClean="0"/>
              <a:t>Së</a:t>
            </a:r>
            <a:r>
              <a:rPr lang="en-GB" dirty="0" smtClean="0"/>
              <a:t> </a:t>
            </a:r>
            <a:r>
              <a:rPr lang="en-GB" dirty="0" err="1" smtClean="0"/>
              <a:t>pari</a:t>
            </a:r>
            <a:r>
              <a:rPr lang="en-GB" dirty="0" smtClean="0"/>
              <a:t>, </a:t>
            </a:r>
            <a:r>
              <a:rPr lang="en-GB" dirty="0" err="1"/>
              <a:t>dhe</a:t>
            </a:r>
            <a:r>
              <a:rPr lang="en-GB" dirty="0"/>
              <a:t> me e </a:t>
            </a:r>
            <a:r>
              <a:rPr lang="en-GB" dirty="0" err="1" smtClean="0"/>
              <a:t>zakonëshme</a:t>
            </a:r>
            <a:r>
              <a:rPr lang="en-GB" dirty="0"/>
              <a:t>, forma e </a:t>
            </a:r>
            <a:r>
              <a:rPr lang="en-GB" dirty="0" err="1"/>
              <a:t>shfaqur</a:t>
            </a:r>
            <a:r>
              <a:rPr lang="en-GB" dirty="0"/>
              <a:t> </a:t>
            </a:r>
            <a:r>
              <a:rPr lang="en-GB" dirty="0" err="1"/>
              <a:t>vetem</a:t>
            </a:r>
            <a:r>
              <a:rPr lang="en-GB" dirty="0"/>
              <a:t> </a:t>
            </a:r>
            <a:r>
              <a:rPr lang="en-GB" dirty="0" err="1"/>
              <a:t>si</a:t>
            </a:r>
            <a:r>
              <a:rPr lang="en-GB" dirty="0"/>
              <a:t> </a:t>
            </a:r>
            <a:r>
              <a:rPr lang="en-GB" dirty="0" err="1"/>
              <a:t>vendim</a:t>
            </a:r>
            <a:r>
              <a:rPr lang="en-GB" dirty="0"/>
              <a:t>  </a:t>
            </a:r>
            <a:r>
              <a:rPr lang="en-GB" dirty="0" err="1" smtClean="0"/>
              <a:t>emërimi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administratorit</a:t>
            </a:r>
            <a:r>
              <a:rPr lang="en-GB" dirty="0"/>
              <a:t>. </a:t>
            </a:r>
            <a:r>
              <a:rPr lang="en-GB" dirty="0" err="1"/>
              <a:t>Pra</a:t>
            </a:r>
            <a:r>
              <a:rPr lang="en-GB" dirty="0"/>
              <a:t> pa </a:t>
            </a:r>
            <a:r>
              <a:rPr lang="en-GB" dirty="0" err="1"/>
              <a:t>pasur</a:t>
            </a:r>
            <a:r>
              <a:rPr lang="en-GB" dirty="0"/>
              <a:t> </a:t>
            </a:r>
            <a:r>
              <a:rPr lang="en-GB" dirty="0" err="1" smtClean="0"/>
              <a:t>asnjë</a:t>
            </a:r>
            <a:r>
              <a:rPr lang="en-GB" dirty="0" smtClean="0"/>
              <a:t> </a:t>
            </a:r>
            <a:r>
              <a:rPr lang="en-GB" dirty="0" err="1" smtClean="0"/>
              <a:t>veprim</a:t>
            </a:r>
            <a:r>
              <a:rPr lang="en-GB" dirty="0" smtClean="0"/>
              <a:t> </a:t>
            </a:r>
            <a:r>
              <a:rPr lang="en-GB" dirty="0" err="1" smtClean="0"/>
              <a:t>juridik</a:t>
            </a:r>
            <a:r>
              <a:rPr lang="en-GB" dirty="0" smtClean="0"/>
              <a:t> </a:t>
            </a:r>
            <a:r>
              <a:rPr lang="en-GB" dirty="0" err="1" smtClean="0"/>
              <a:t>formalizuar</a:t>
            </a:r>
            <a:r>
              <a:rPr lang="en-GB" dirty="0" smtClean="0"/>
              <a:t> midis </a:t>
            </a:r>
            <a:r>
              <a:rPr lang="en-GB" dirty="0" err="1" smtClean="0"/>
              <a:t>palëve</a:t>
            </a:r>
            <a:r>
              <a:rPr lang="en-GB" dirty="0" smtClean="0"/>
              <a:t>.</a:t>
            </a:r>
            <a:endParaRPr lang="en-GB" dirty="0"/>
          </a:p>
          <a:p>
            <a:r>
              <a:rPr lang="en-GB" dirty="0" err="1" smtClean="0"/>
              <a:t>Së</a:t>
            </a:r>
            <a:r>
              <a:rPr lang="en-GB" dirty="0" smtClean="0"/>
              <a:t> </a:t>
            </a:r>
            <a:r>
              <a:rPr lang="en-GB" dirty="0" err="1" smtClean="0"/>
              <a:t>dyti</a:t>
            </a:r>
            <a:r>
              <a:rPr lang="en-GB" dirty="0" smtClean="0"/>
              <a:t>, </a:t>
            </a:r>
            <a:r>
              <a:rPr lang="en-GB" dirty="0"/>
              <a:t>forma e </a:t>
            </a:r>
            <a:r>
              <a:rPr lang="en-GB" dirty="0" err="1" smtClean="0"/>
              <a:t>një</a:t>
            </a:r>
            <a:r>
              <a:rPr lang="en-GB" dirty="0" smtClean="0"/>
              <a:t> </a:t>
            </a:r>
            <a:r>
              <a:rPr lang="en-GB" dirty="0" err="1"/>
              <a:t>kontrate</a:t>
            </a:r>
            <a:r>
              <a:rPr lang="en-GB" dirty="0"/>
              <a:t> </a:t>
            </a:r>
            <a:r>
              <a:rPr lang="en-GB" dirty="0" err="1"/>
              <a:t>formale</a:t>
            </a:r>
            <a:r>
              <a:rPr lang="en-GB" dirty="0"/>
              <a:t> </a:t>
            </a:r>
            <a:r>
              <a:rPr lang="en-GB" dirty="0" err="1"/>
              <a:t>ku</a:t>
            </a:r>
            <a:r>
              <a:rPr lang="en-GB" dirty="0"/>
              <a:t> </a:t>
            </a:r>
            <a:r>
              <a:rPr lang="en-GB" dirty="0" err="1" smtClean="0"/>
              <a:t>palët</a:t>
            </a:r>
            <a:r>
              <a:rPr lang="en-GB" dirty="0" smtClean="0"/>
              <a:t> </a:t>
            </a:r>
            <a:r>
              <a:rPr lang="en-GB" dirty="0" err="1" smtClean="0"/>
              <a:t>parashikojnë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/>
              <a:t>drejta</a:t>
            </a:r>
            <a:r>
              <a:rPr lang="en-GB" dirty="0"/>
              <a:t> </a:t>
            </a:r>
            <a:r>
              <a:rPr lang="en-GB" dirty="0" err="1" smtClean="0"/>
              <a:t>dhe</a:t>
            </a:r>
            <a:r>
              <a:rPr lang="en-GB" dirty="0" smtClean="0"/>
              <a:t> </a:t>
            </a:r>
            <a:r>
              <a:rPr lang="en-GB" dirty="0" err="1" smtClean="0"/>
              <a:t>detyrime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dyanëshmë</a:t>
            </a:r>
            <a:r>
              <a:rPr lang="en-GB" dirty="0" smtClean="0"/>
              <a:t>.(</a:t>
            </a:r>
            <a:r>
              <a:rPr lang="en-GB" dirty="0" err="1" smtClean="0"/>
              <a:t>Kjo</a:t>
            </a:r>
            <a:r>
              <a:rPr lang="en-GB" dirty="0" smtClean="0"/>
              <a:t> </a:t>
            </a:r>
            <a:r>
              <a:rPr lang="en-GB" dirty="0" err="1" smtClean="0"/>
              <a:t>është</a:t>
            </a:r>
            <a:r>
              <a:rPr lang="en-GB" dirty="0" smtClean="0"/>
              <a:t> </a:t>
            </a:r>
            <a:r>
              <a:rPr lang="en-GB" dirty="0" err="1"/>
              <a:t>pak</a:t>
            </a:r>
            <a:r>
              <a:rPr lang="en-GB" dirty="0"/>
              <a:t> e </a:t>
            </a:r>
            <a:r>
              <a:rPr lang="en-GB" dirty="0" err="1" smtClean="0"/>
              <a:t>përhapur</a:t>
            </a:r>
            <a:r>
              <a:rPr lang="en-GB" dirty="0" smtClean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praktikën</a:t>
            </a:r>
            <a:r>
              <a:rPr lang="en-GB" dirty="0" smtClean="0"/>
              <a:t> </a:t>
            </a:r>
            <a:r>
              <a:rPr lang="en-GB" dirty="0" err="1" smtClean="0"/>
              <a:t>tonë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së</a:t>
            </a:r>
            <a:r>
              <a:rPr lang="en-GB" dirty="0" smtClean="0"/>
              <a:t> </a:t>
            </a:r>
            <a:r>
              <a:rPr lang="en-GB" dirty="0" err="1" smtClean="0"/>
              <a:t>drejtës</a:t>
            </a:r>
            <a:r>
              <a:rPr lang="en-GB" dirty="0" smtClean="0"/>
              <a:t> </a:t>
            </a:r>
            <a:r>
              <a:rPr lang="en-GB" dirty="0" err="1" smtClean="0"/>
              <a:t>tregtare</a:t>
            </a:r>
            <a:r>
              <a:rPr lang="en-GB" dirty="0" smtClean="0"/>
              <a:t>).</a:t>
            </a:r>
            <a:r>
              <a:rPr lang="en-GB" dirty="0"/>
              <a:t> </a:t>
            </a:r>
          </a:p>
          <a:p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formën</a:t>
            </a:r>
            <a:r>
              <a:rPr lang="en-GB" dirty="0" smtClean="0"/>
              <a:t> </a:t>
            </a:r>
            <a:r>
              <a:rPr lang="en-GB" dirty="0"/>
              <a:t>e </a:t>
            </a:r>
            <a:r>
              <a:rPr lang="en-GB" dirty="0" err="1" smtClean="0"/>
              <a:t>parë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shfaqies</a:t>
            </a:r>
            <a:r>
              <a:rPr lang="en-GB" dirty="0" smtClean="0"/>
              <a:t>, </a:t>
            </a:r>
            <a:r>
              <a:rPr lang="en-GB" dirty="0" err="1" smtClean="0"/>
              <a:t>gjykatat</a:t>
            </a:r>
            <a:r>
              <a:rPr lang="en-GB" dirty="0" smtClean="0"/>
              <a:t> </a:t>
            </a:r>
            <a:r>
              <a:rPr lang="en-GB" dirty="0" err="1" smtClean="0"/>
              <a:t>vihen</a:t>
            </a:r>
            <a:r>
              <a:rPr lang="en-GB" dirty="0" smtClean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vështirësi</a:t>
            </a:r>
            <a:r>
              <a:rPr lang="en-GB" dirty="0" smtClean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përcaktimin</a:t>
            </a:r>
            <a:r>
              <a:rPr lang="en-GB" dirty="0" smtClean="0"/>
              <a:t> </a:t>
            </a:r>
            <a:r>
              <a:rPr lang="en-GB" dirty="0"/>
              <a:t>e </a:t>
            </a:r>
            <a:r>
              <a:rPr lang="en-GB" dirty="0" err="1" smtClean="0"/>
              <a:t>saktë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një</a:t>
            </a:r>
            <a:r>
              <a:rPr lang="en-GB" dirty="0" smtClean="0"/>
              <a:t> </a:t>
            </a:r>
            <a:r>
              <a:rPr lang="en-GB" dirty="0" err="1" smtClean="0"/>
              <a:t>sërë</a:t>
            </a:r>
            <a:r>
              <a:rPr lang="en-GB" dirty="0" smtClean="0"/>
              <a:t> </a:t>
            </a:r>
            <a:r>
              <a:rPr lang="en-GB" dirty="0" err="1" smtClean="0"/>
              <a:t>problemtakave</a:t>
            </a:r>
            <a:r>
              <a:rPr lang="en-GB" dirty="0" smtClean="0"/>
              <a:t> me </a:t>
            </a:r>
            <a:r>
              <a:rPr lang="en-GB" dirty="0" err="1" smtClean="0"/>
              <a:t>natyrë</a:t>
            </a:r>
            <a:r>
              <a:rPr lang="en-GB" dirty="0" smtClean="0"/>
              <a:t> </a:t>
            </a:r>
            <a:r>
              <a:rPr lang="en-GB" dirty="0" err="1" smtClean="0"/>
              <a:t>praktike</a:t>
            </a:r>
            <a:r>
              <a:rPr lang="en-GB" dirty="0" smtClean="0"/>
              <a:t>,  </a:t>
            </a:r>
            <a:r>
              <a:rPr lang="en-GB" dirty="0" err="1" smtClean="0"/>
              <a:t>veçanërisht</a:t>
            </a:r>
            <a:r>
              <a:rPr lang="en-GB" dirty="0" smtClean="0"/>
              <a:t> </a:t>
            </a:r>
            <a:r>
              <a:rPr lang="en-GB" dirty="0" err="1" smtClean="0"/>
              <a:t>zgjidhjen</a:t>
            </a:r>
            <a:r>
              <a:rPr lang="en-GB" dirty="0" smtClean="0"/>
              <a:t> </a:t>
            </a:r>
            <a:r>
              <a:rPr lang="en-GB" dirty="0"/>
              <a:t>e </a:t>
            </a:r>
            <a:r>
              <a:rPr lang="en-GB" dirty="0" err="1"/>
              <a:t>pasojave</a:t>
            </a:r>
            <a:r>
              <a:rPr lang="en-GB" dirty="0"/>
              <a:t> </a:t>
            </a:r>
            <a:r>
              <a:rPr lang="en-GB" dirty="0" err="1" smtClean="0"/>
              <a:t>financiare</a:t>
            </a:r>
            <a:r>
              <a:rPr lang="en-GB" dirty="0" smtClean="0"/>
              <a:t> </a:t>
            </a:r>
            <a:r>
              <a:rPr lang="en-GB" dirty="0" err="1" smtClean="0"/>
              <a:t>që</a:t>
            </a:r>
            <a:r>
              <a:rPr lang="en-GB" dirty="0" smtClean="0"/>
              <a:t> </a:t>
            </a:r>
            <a:r>
              <a:rPr lang="en-GB" dirty="0" err="1" smtClean="0"/>
              <a:t>vijnë</a:t>
            </a:r>
            <a:r>
              <a:rPr lang="en-GB" dirty="0" smtClean="0"/>
              <a:t> </a:t>
            </a:r>
            <a:r>
              <a:rPr lang="en-GB" dirty="0" err="1"/>
              <a:t>nga</a:t>
            </a:r>
            <a:r>
              <a:rPr lang="en-GB" dirty="0"/>
              <a:t> </a:t>
            </a:r>
            <a:r>
              <a:rPr lang="en-GB" dirty="0" err="1"/>
              <a:t>shkarkimi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dministratorit</a:t>
            </a:r>
            <a:r>
              <a:rPr lang="en-GB" dirty="0"/>
              <a:t>.</a:t>
            </a:r>
          </a:p>
          <a:p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këtë</a:t>
            </a:r>
            <a:r>
              <a:rPr lang="en-GB" dirty="0" smtClean="0"/>
              <a:t> </a:t>
            </a:r>
            <a:r>
              <a:rPr lang="en-GB" dirty="0" err="1" smtClean="0"/>
              <a:t>rastë</a:t>
            </a:r>
            <a:r>
              <a:rPr lang="en-GB" dirty="0" smtClean="0"/>
              <a:t> </a:t>
            </a:r>
            <a:r>
              <a:rPr lang="en-GB" dirty="0" err="1" smtClean="0"/>
              <a:t>vërejmë</a:t>
            </a:r>
            <a:r>
              <a:rPr lang="en-GB" dirty="0" smtClean="0"/>
              <a:t> se, </a:t>
            </a:r>
            <a:r>
              <a:rPr lang="en-GB" dirty="0" err="1" smtClean="0"/>
              <a:t>rregullisht</a:t>
            </a:r>
            <a:r>
              <a:rPr lang="en-GB" dirty="0" smtClean="0"/>
              <a:t> </a:t>
            </a:r>
            <a:r>
              <a:rPr lang="en-GB" dirty="0" err="1"/>
              <a:t>praktika</a:t>
            </a:r>
            <a:r>
              <a:rPr lang="en-GB" dirty="0"/>
              <a:t> </a:t>
            </a:r>
            <a:r>
              <a:rPr lang="en-GB" dirty="0" err="1"/>
              <a:t>gjyqesore</a:t>
            </a:r>
            <a:r>
              <a:rPr lang="en-GB" dirty="0"/>
              <a:t> </a:t>
            </a:r>
            <a:r>
              <a:rPr lang="en-GB" dirty="0" err="1" smtClean="0"/>
              <a:t>për</a:t>
            </a:r>
            <a:r>
              <a:rPr lang="en-GB" dirty="0" smtClean="0"/>
              <a:t> </a:t>
            </a:r>
            <a:r>
              <a:rPr lang="en-GB" dirty="0" err="1" smtClean="0"/>
              <a:t>llogaritjen</a:t>
            </a:r>
            <a:r>
              <a:rPr lang="en-GB" dirty="0" smtClean="0"/>
              <a:t> </a:t>
            </a:r>
            <a:r>
              <a:rPr lang="en-GB" dirty="0"/>
              <a:t>e </a:t>
            </a:r>
            <a:r>
              <a:rPr lang="en-GB" dirty="0" err="1" smtClean="0"/>
              <a:t>pasojës</a:t>
            </a:r>
            <a:r>
              <a:rPr lang="en-GB" dirty="0" smtClean="0"/>
              <a:t> </a:t>
            </a:r>
            <a:r>
              <a:rPr lang="en-GB" dirty="0" err="1" smtClean="0"/>
              <a:t>finnciare</a:t>
            </a:r>
            <a:r>
              <a:rPr lang="en-GB" dirty="0" smtClean="0"/>
              <a:t> </a:t>
            </a:r>
            <a:r>
              <a:rPr lang="en-GB" dirty="0"/>
              <a:t>e </a:t>
            </a:r>
            <a:r>
              <a:rPr lang="en-GB" dirty="0" err="1" smtClean="0"/>
              <a:t>bëjnë</a:t>
            </a:r>
            <a:r>
              <a:rPr lang="en-GB" dirty="0" smtClean="0"/>
              <a:t> </a:t>
            </a:r>
            <a:r>
              <a:rPr lang="en-GB" dirty="0" err="1"/>
              <a:t>sipas</a:t>
            </a:r>
            <a:r>
              <a:rPr lang="en-GB" dirty="0"/>
              <a:t> </a:t>
            </a:r>
            <a:r>
              <a:rPr lang="en-GB" dirty="0" err="1"/>
              <a:t>parimeve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/>
              <a:t>Kodit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Punës</a:t>
            </a:r>
            <a:r>
              <a:rPr lang="en-GB" dirty="0"/>
              <a:t>, </a:t>
            </a:r>
            <a:r>
              <a:rPr lang="en-GB" dirty="0" err="1" smtClean="0"/>
              <a:t>pamvarësisht</a:t>
            </a:r>
            <a:r>
              <a:rPr lang="en-GB" dirty="0" smtClean="0"/>
              <a:t> </a:t>
            </a:r>
            <a:r>
              <a:rPr lang="en-GB" dirty="0" err="1"/>
              <a:t>natyres</a:t>
            </a:r>
            <a:r>
              <a:rPr lang="en-GB" dirty="0"/>
              <a:t> </a:t>
            </a:r>
            <a:r>
              <a:rPr lang="en-GB" dirty="0" err="1" smtClean="0"/>
              <a:t>së</a:t>
            </a:r>
            <a:r>
              <a:rPr lang="en-GB" dirty="0" smtClean="0"/>
              <a:t> </a:t>
            </a:r>
            <a:r>
              <a:rPr lang="en-GB" dirty="0" err="1" smtClean="0"/>
              <a:t>veçantë</a:t>
            </a:r>
            <a:r>
              <a:rPr lang="en-GB" dirty="0" smtClean="0"/>
              <a:t> </a:t>
            </a:r>
            <a:r>
              <a:rPr lang="en-GB" dirty="0" err="1" smtClean="0"/>
              <a:t>që</a:t>
            </a:r>
            <a:r>
              <a:rPr lang="en-GB" dirty="0" smtClean="0"/>
              <a:t> </a:t>
            </a:r>
            <a:r>
              <a:rPr lang="en-GB" dirty="0" err="1" smtClean="0"/>
              <a:t>ka</a:t>
            </a:r>
            <a:r>
              <a:rPr lang="en-GB" dirty="0" smtClean="0"/>
              <a:t> </a:t>
            </a:r>
            <a:r>
              <a:rPr lang="en-GB" dirty="0" err="1" smtClean="0"/>
              <a:t>marsdhënia</a:t>
            </a:r>
            <a:r>
              <a:rPr lang="en-GB" dirty="0" smtClean="0"/>
              <a:t> administrator –</a:t>
            </a:r>
            <a:r>
              <a:rPr lang="en-GB" dirty="0" err="1" smtClean="0"/>
              <a:t>shoqëri</a:t>
            </a:r>
            <a:r>
              <a:rPr lang="en-GB" dirty="0" smtClean="0"/>
              <a:t>.</a:t>
            </a:r>
            <a:endParaRPr lang="en-GB" dirty="0"/>
          </a:p>
          <a:p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këtë</a:t>
            </a:r>
            <a:r>
              <a:rPr lang="en-GB" dirty="0" smtClean="0"/>
              <a:t> </a:t>
            </a:r>
            <a:r>
              <a:rPr lang="en-GB" dirty="0" err="1" smtClean="0"/>
              <a:t>rastë</a:t>
            </a:r>
            <a:r>
              <a:rPr lang="en-GB" dirty="0" smtClean="0"/>
              <a:t> </a:t>
            </a:r>
            <a:r>
              <a:rPr lang="en-GB" dirty="0" err="1"/>
              <a:t>dispozitat</a:t>
            </a:r>
            <a:r>
              <a:rPr lang="en-GB" dirty="0"/>
              <a:t> e </a:t>
            </a:r>
            <a:r>
              <a:rPr lang="en-GB" dirty="0" err="1" smtClean="0"/>
              <a:t>statutit</a:t>
            </a:r>
            <a:r>
              <a:rPr lang="en-GB" dirty="0"/>
              <a:t> </a:t>
            </a:r>
            <a:r>
              <a:rPr lang="en-GB" dirty="0" err="1" smtClean="0"/>
              <a:t>për</a:t>
            </a:r>
            <a:r>
              <a:rPr lang="en-GB" dirty="0" smtClean="0"/>
              <a:t> </a:t>
            </a:r>
            <a:r>
              <a:rPr lang="en-GB" dirty="0" err="1" smtClean="0"/>
              <a:t>përcaktimin</a:t>
            </a:r>
            <a:r>
              <a:rPr lang="en-GB" dirty="0" smtClean="0"/>
              <a:t> </a:t>
            </a:r>
            <a:r>
              <a:rPr lang="en-GB" dirty="0"/>
              <a:t>e </a:t>
            </a:r>
            <a:r>
              <a:rPr lang="en-GB" dirty="0" err="1"/>
              <a:t>kritereve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shpërblimit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administratorit</a:t>
            </a:r>
            <a:r>
              <a:rPr lang="en-GB" dirty="0" smtClean="0"/>
              <a:t> (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rastë</a:t>
            </a:r>
            <a:r>
              <a:rPr lang="en-GB" dirty="0" smtClean="0"/>
              <a:t> se </a:t>
            </a:r>
            <a:r>
              <a:rPr lang="en-GB" dirty="0" err="1" smtClean="0"/>
              <a:t>ka</a:t>
            </a:r>
            <a:r>
              <a:rPr lang="en-GB" dirty="0" smtClean="0"/>
              <a:t>), do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/>
              <a:t>ishin</a:t>
            </a:r>
            <a:r>
              <a:rPr lang="en-GB" dirty="0"/>
              <a:t> </a:t>
            </a:r>
            <a:r>
              <a:rPr lang="en-GB" dirty="0" err="1" smtClean="0"/>
              <a:t>një</a:t>
            </a:r>
            <a:r>
              <a:rPr lang="en-GB" dirty="0" smtClean="0"/>
              <a:t> </a:t>
            </a:r>
            <a:r>
              <a:rPr lang="en-GB" dirty="0" err="1" smtClean="0"/>
              <a:t>bazë</a:t>
            </a:r>
            <a:r>
              <a:rPr lang="en-GB" dirty="0" smtClean="0"/>
              <a:t> </a:t>
            </a:r>
            <a:r>
              <a:rPr lang="en-GB" dirty="0"/>
              <a:t>e </a:t>
            </a:r>
            <a:r>
              <a:rPr lang="en-GB" dirty="0" err="1" smtClean="0"/>
              <a:t>mirë</a:t>
            </a:r>
            <a:r>
              <a:rPr lang="en-GB" dirty="0" smtClean="0"/>
              <a:t> </a:t>
            </a:r>
            <a:r>
              <a:rPr lang="en-GB" dirty="0" err="1"/>
              <a:t>ligjore</a:t>
            </a:r>
            <a:r>
              <a:rPr lang="en-GB" dirty="0"/>
              <a:t> </a:t>
            </a:r>
            <a:r>
              <a:rPr lang="en-GB" dirty="0" err="1" smtClean="0"/>
              <a:t>për</a:t>
            </a:r>
            <a:r>
              <a:rPr lang="en-GB" dirty="0" smtClean="0"/>
              <a:t> </a:t>
            </a:r>
            <a:r>
              <a:rPr lang="en-GB" dirty="0" err="1" smtClean="0"/>
              <a:t>gjykatën</a:t>
            </a:r>
            <a:r>
              <a:rPr lang="en-GB" dirty="0" smtClean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zgjidhjen</a:t>
            </a:r>
            <a:r>
              <a:rPr lang="en-GB" dirty="0" smtClean="0"/>
              <a:t> </a:t>
            </a:r>
            <a:r>
              <a:rPr lang="en-GB" dirty="0"/>
              <a:t>e </a:t>
            </a:r>
            <a:r>
              <a:rPr lang="en-GB" dirty="0" err="1"/>
              <a:t>pasojave</a:t>
            </a:r>
            <a:r>
              <a:rPr lang="en-GB" dirty="0"/>
              <a:t> </a:t>
            </a:r>
            <a:r>
              <a:rPr lang="en-GB" dirty="0" err="1"/>
              <a:t>financiare</a:t>
            </a:r>
            <a:r>
              <a:rPr lang="en-GB" dirty="0"/>
              <a:t> </a:t>
            </a:r>
            <a:r>
              <a:rPr lang="en-GB" dirty="0" err="1" smtClean="0"/>
              <a:t>që</a:t>
            </a:r>
            <a:r>
              <a:rPr lang="en-GB" dirty="0" smtClean="0"/>
              <a:t> </a:t>
            </a:r>
            <a:r>
              <a:rPr lang="en-GB" dirty="0" err="1" smtClean="0"/>
              <a:t>vijnë</a:t>
            </a:r>
            <a:r>
              <a:rPr lang="en-GB" dirty="0" smtClean="0"/>
              <a:t> </a:t>
            </a:r>
            <a:r>
              <a:rPr lang="en-GB" dirty="0" err="1"/>
              <a:t>nga</a:t>
            </a:r>
            <a:r>
              <a:rPr lang="en-GB" dirty="0"/>
              <a:t> </a:t>
            </a:r>
            <a:r>
              <a:rPr lang="en-GB" dirty="0" err="1" smtClean="0"/>
              <a:t>shkarkimi</a:t>
            </a:r>
            <a:r>
              <a:rPr lang="en-GB" dirty="0" smtClean="0"/>
              <a:t> (</a:t>
            </a:r>
            <a:r>
              <a:rPr lang="en-GB" dirty="0" err="1" smtClean="0"/>
              <a:t>vërehet</a:t>
            </a:r>
            <a:r>
              <a:rPr lang="en-GB" dirty="0" smtClean="0"/>
              <a:t> se </a:t>
            </a:r>
            <a:r>
              <a:rPr lang="en-GB" dirty="0" err="1" smtClean="0"/>
              <a:t>rregulla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tillë</a:t>
            </a:r>
            <a:r>
              <a:rPr lang="en-GB" dirty="0" smtClean="0"/>
              <a:t> </a:t>
            </a:r>
            <a:r>
              <a:rPr lang="en-GB" dirty="0" err="1" smtClean="0"/>
              <a:t>statutore</a:t>
            </a:r>
            <a:r>
              <a:rPr lang="en-GB" dirty="0" smtClean="0"/>
              <a:t> </a:t>
            </a:r>
            <a:r>
              <a:rPr lang="en-GB" dirty="0" err="1" smtClean="0"/>
              <a:t>mungojnë</a:t>
            </a:r>
            <a:r>
              <a:rPr lang="en-GB" dirty="0" smtClean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pratikën</a:t>
            </a:r>
            <a:r>
              <a:rPr lang="en-GB" dirty="0" smtClean="0"/>
              <a:t> </a:t>
            </a:r>
            <a:r>
              <a:rPr lang="en-GB" dirty="0" err="1" smtClean="0"/>
              <a:t>tonë</a:t>
            </a:r>
            <a:r>
              <a:rPr lang="en-GB" dirty="0" smtClean="0"/>
              <a:t> </a:t>
            </a:r>
            <a:r>
              <a:rPr lang="en-GB" dirty="0" err="1" smtClean="0"/>
              <a:t>tregtare</a:t>
            </a:r>
            <a:r>
              <a:rPr lang="en-GB" dirty="0" smtClean="0"/>
              <a:t>).</a:t>
            </a:r>
            <a:r>
              <a:rPr lang="en-GB" dirty="0"/>
              <a:t>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02678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err="1" smtClean="0"/>
              <a:t>Përmbajta</a:t>
            </a:r>
            <a:r>
              <a:rPr lang="en-GB" b="1" dirty="0" smtClean="0"/>
              <a:t> e </a:t>
            </a:r>
            <a:r>
              <a:rPr lang="en-GB" b="1" dirty="0" err="1" smtClean="0"/>
              <a:t>kontratës</a:t>
            </a:r>
            <a:r>
              <a:rPr lang="en-GB" b="1" dirty="0" smtClean="0"/>
              <a:t> </a:t>
            </a:r>
            <a:r>
              <a:rPr lang="en-GB" b="1" dirty="0" err="1" smtClean="0"/>
              <a:t>së</a:t>
            </a:r>
            <a:r>
              <a:rPr lang="en-GB" b="1" dirty="0" smtClean="0"/>
              <a:t> </a:t>
            </a:r>
            <a:r>
              <a:rPr lang="en-GB" b="1" dirty="0" err="1" smtClean="0"/>
              <a:t>shërbimit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formën</a:t>
            </a:r>
            <a:r>
              <a:rPr lang="en-GB" dirty="0" smtClean="0"/>
              <a:t> </a:t>
            </a:r>
            <a:r>
              <a:rPr lang="en-GB" dirty="0"/>
              <a:t>e </a:t>
            </a:r>
            <a:r>
              <a:rPr lang="en-GB" dirty="0" err="1" smtClean="0"/>
              <a:t>dytë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shfaqies</a:t>
            </a:r>
            <a:r>
              <a:rPr lang="en-GB" dirty="0" smtClean="0"/>
              <a:t>, </a:t>
            </a:r>
            <a:r>
              <a:rPr lang="en-GB" dirty="0" err="1" smtClean="0"/>
              <a:t>kontrata</a:t>
            </a:r>
            <a:r>
              <a:rPr lang="en-GB" dirty="0" smtClean="0"/>
              <a:t> e </a:t>
            </a:r>
            <a:r>
              <a:rPr lang="en-GB" dirty="0" err="1" smtClean="0"/>
              <a:t>shërbimit</a:t>
            </a:r>
            <a:r>
              <a:rPr lang="en-GB" dirty="0" smtClean="0"/>
              <a:t> e </a:t>
            </a:r>
            <a:r>
              <a:rPr lang="en-GB" dirty="0" err="1" smtClean="0"/>
              <a:t>formalizuar</a:t>
            </a:r>
            <a:r>
              <a:rPr lang="en-GB" dirty="0" smtClean="0"/>
              <a:t>, </a:t>
            </a:r>
            <a:r>
              <a:rPr lang="en-GB" dirty="0" err="1" smtClean="0"/>
              <a:t>palët</a:t>
            </a:r>
            <a:r>
              <a:rPr lang="en-GB" dirty="0" smtClean="0"/>
              <a:t> </a:t>
            </a:r>
            <a:r>
              <a:rPr lang="en-GB" dirty="0" err="1" smtClean="0"/>
              <a:t>duhet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kujdesen</a:t>
            </a:r>
            <a:r>
              <a:rPr lang="en-GB" dirty="0" smtClean="0"/>
              <a:t> </a:t>
            </a:r>
            <a:r>
              <a:rPr lang="en-GB" dirty="0" err="1" smtClean="0"/>
              <a:t>që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fiksojnë</a:t>
            </a:r>
            <a:r>
              <a:rPr lang="en-GB" dirty="0" smtClean="0"/>
              <a:t> </a:t>
            </a:r>
            <a:r>
              <a:rPr lang="en-GB" dirty="0"/>
              <a:t> </a:t>
            </a:r>
            <a:r>
              <a:rPr lang="en-GB" dirty="0" err="1" smtClean="0"/>
              <a:t>këto</a:t>
            </a:r>
            <a:r>
              <a:rPr lang="en-GB" dirty="0" smtClean="0"/>
              <a:t> </a:t>
            </a:r>
            <a:r>
              <a:rPr lang="en-GB" dirty="0" err="1"/>
              <a:t>momente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rëndësishme</a:t>
            </a:r>
            <a:r>
              <a:rPr lang="en-GB" dirty="0" smtClean="0"/>
              <a:t> </a:t>
            </a:r>
            <a:r>
              <a:rPr lang="en-GB" dirty="0"/>
              <a:t>:</a:t>
            </a:r>
          </a:p>
          <a:p>
            <a:r>
              <a:rPr lang="en-GB" b="1" dirty="0"/>
              <a:t>a). </a:t>
            </a:r>
            <a:r>
              <a:rPr lang="en-GB" dirty="0" err="1"/>
              <a:t>Kritere</a:t>
            </a:r>
            <a:r>
              <a:rPr lang="en-GB" dirty="0"/>
              <a:t> </a:t>
            </a:r>
            <a:r>
              <a:rPr lang="en-GB" dirty="0" err="1" smtClean="0"/>
              <a:t>për</a:t>
            </a:r>
            <a:r>
              <a:rPr lang="en-GB" dirty="0" smtClean="0"/>
              <a:t> </a:t>
            </a:r>
            <a:r>
              <a:rPr lang="en-GB" dirty="0" err="1" smtClean="0"/>
              <a:t>përmbushjen</a:t>
            </a:r>
            <a:r>
              <a:rPr lang="en-GB" dirty="0" smtClean="0"/>
              <a:t> </a:t>
            </a:r>
            <a:r>
              <a:rPr lang="en-GB" dirty="0"/>
              <a:t>e </a:t>
            </a:r>
            <a:r>
              <a:rPr lang="en-GB" dirty="0" err="1" smtClean="0"/>
              <a:t>përgjegjësive</a:t>
            </a:r>
            <a:r>
              <a:rPr lang="en-GB" dirty="0" smtClean="0"/>
              <a:t> </a:t>
            </a:r>
            <a:r>
              <a:rPr lang="en-GB" dirty="0" err="1" smtClean="0"/>
              <a:t>gjatë</a:t>
            </a:r>
            <a:r>
              <a:rPr lang="en-GB" dirty="0" smtClean="0"/>
              <a:t> </a:t>
            </a:r>
            <a:r>
              <a:rPr lang="en-GB" dirty="0" err="1" smtClean="0"/>
              <a:t>administrimit</a:t>
            </a:r>
            <a:r>
              <a:rPr lang="en-GB" dirty="0" smtClean="0"/>
              <a:t>. - </a:t>
            </a:r>
            <a:r>
              <a:rPr lang="en-GB" dirty="0" err="1" smtClean="0"/>
              <a:t>Këto</a:t>
            </a:r>
            <a:r>
              <a:rPr lang="en-GB" dirty="0" smtClean="0"/>
              <a:t> </a:t>
            </a:r>
            <a:r>
              <a:rPr lang="en-GB" dirty="0" err="1" smtClean="0"/>
              <a:t>përgjegjësi</a:t>
            </a:r>
            <a:r>
              <a:rPr lang="en-GB" dirty="0" smtClean="0"/>
              <a:t> </a:t>
            </a:r>
            <a:r>
              <a:rPr lang="en-GB" dirty="0" err="1"/>
              <a:t>si</a:t>
            </a:r>
            <a:r>
              <a:rPr lang="en-GB" dirty="0"/>
              <a:t> </a:t>
            </a:r>
            <a:r>
              <a:rPr lang="en-GB" dirty="0" err="1"/>
              <a:t>rregull</a:t>
            </a:r>
            <a:r>
              <a:rPr lang="en-GB" dirty="0"/>
              <a:t> </a:t>
            </a:r>
            <a:r>
              <a:rPr lang="en-GB" dirty="0" err="1"/>
              <a:t>dalin</a:t>
            </a:r>
            <a:r>
              <a:rPr lang="en-GB" dirty="0"/>
              <a:t> </a:t>
            </a:r>
            <a:r>
              <a:rPr lang="en-GB" dirty="0" err="1"/>
              <a:t>nga</a:t>
            </a:r>
            <a:r>
              <a:rPr lang="en-GB" dirty="0"/>
              <a:t> </a:t>
            </a:r>
            <a:r>
              <a:rPr lang="en-GB" dirty="0" err="1"/>
              <a:t>ligji</a:t>
            </a:r>
            <a:r>
              <a:rPr lang="en-GB" dirty="0"/>
              <a:t>, </a:t>
            </a:r>
            <a:r>
              <a:rPr lang="en-GB" dirty="0" err="1" smtClean="0"/>
              <a:t>apo</a:t>
            </a:r>
            <a:r>
              <a:rPr lang="en-GB" dirty="0" smtClean="0"/>
              <a:t> </a:t>
            </a:r>
            <a:r>
              <a:rPr lang="en-GB" dirty="0" err="1" smtClean="0"/>
              <a:t>statuti</a:t>
            </a:r>
            <a:r>
              <a:rPr lang="en-GB" dirty="0" smtClean="0"/>
              <a:t> </a:t>
            </a:r>
            <a:r>
              <a:rPr lang="en-GB" dirty="0" err="1" smtClean="0"/>
              <a:t>që</a:t>
            </a:r>
            <a:r>
              <a:rPr lang="en-GB" dirty="0" smtClean="0"/>
              <a:t> </a:t>
            </a:r>
            <a:r>
              <a:rPr lang="en-GB" dirty="0" err="1" smtClean="0"/>
              <a:t>shërben</a:t>
            </a:r>
            <a:r>
              <a:rPr lang="en-GB" dirty="0" smtClean="0"/>
              <a:t> </a:t>
            </a:r>
            <a:r>
              <a:rPr lang="en-GB" dirty="0" err="1"/>
              <a:t>si</a:t>
            </a:r>
            <a:r>
              <a:rPr lang="en-GB" dirty="0"/>
              <a:t> </a:t>
            </a:r>
            <a:r>
              <a:rPr lang="en-GB" dirty="0" err="1" smtClean="0"/>
              <a:t>bazë</a:t>
            </a:r>
            <a:r>
              <a:rPr lang="en-GB" dirty="0" smtClean="0"/>
              <a:t> </a:t>
            </a:r>
            <a:r>
              <a:rPr lang="en-GB" dirty="0" err="1" smtClean="0"/>
              <a:t>ligjore</a:t>
            </a:r>
            <a:r>
              <a:rPr lang="en-GB" dirty="0" smtClean="0"/>
              <a:t>, </a:t>
            </a:r>
            <a:r>
              <a:rPr lang="en-GB" dirty="0" err="1" smtClean="0"/>
              <a:t>apo</a:t>
            </a:r>
            <a:r>
              <a:rPr lang="en-GB" dirty="0" smtClean="0"/>
              <a:t> </a:t>
            </a:r>
            <a:r>
              <a:rPr lang="en-GB" dirty="0" err="1" smtClean="0"/>
              <a:t>vendimet</a:t>
            </a:r>
            <a:r>
              <a:rPr lang="en-GB" dirty="0" smtClean="0"/>
              <a:t> </a:t>
            </a:r>
            <a:r>
              <a:rPr lang="en-GB" dirty="0"/>
              <a:t>e </a:t>
            </a:r>
            <a:r>
              <a:rPr lang="en-GB" dirty="0" err="1"/>
              <a:t>organit</a:t>
            </a:r>
            <a:r>
              <a:rPr lang="en-GB" dirty="0"/>
              <a:t> </a:t>
            </a:r>
            <a:r>
              <a:rPr lang="en-GB" dirty="0" err="1" smtClean="0"/>
              <a:t>kompetent</a:t>
            </a:r>
            <a:r>
              <a:rPr lang="en-GB" dirty="0" smtClean="0"/>
              <a:t> </a:t>
            </a:r>
            <a:r>
              <a:rPr lang="en-GB" dirty="0"/>
              <a:t>(</a:t>
            </a:r>
            <a:r>
              <a:rPr lang="en-GB" dirty="0" err="1" smtClean="0"/>
              <a:t>asambleja</a:t>
            </a:r>
            <a:r>
              <a:rPr lang="en-GB" dirty="0" smtClean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/>
              <a:t>shpk</a:t>
            </a:r>
            <a:r>
              <a:rPr lang="en-GB" dirty="0"/>
              <a:t> </a:t>
            </a:r>
            <a:r>
              <a:rPr lang="en-GB" dirty="0" err="1"/>
              <a:t>apo</a:t>
            </a:r>
            <a:r>
              <a:rPr lang="en-GB" dirty="0"/>
              <a:t> </a:t>
            </a:r>
            <a:r>
              <a:rPr lang="en-GB" dirty="0" err="1"/>
              <a:t>asambleja</a:t>
            </a:r>
            <a:r>
              <a:rPr lang="en-GB" dirty="0"/>
              <a:t> </a:t>
            </a:r>
            <a:r>
              <a:rPr lang="en-GB" dirty="0" err="1"/>
              <a:t>ose</a:t>
            </a:r>
            <a:r>
              <a:rPr lang="en-GB" dirty="0"/>
              <a:t> </a:t>
            </a:r>
            <a:r>
              <a:rPr lang="en-GB" dirty="0" err="1" smtClean="0"/>
              <a:t>këshilli</a:t>
            </a:r>
            <a:r>
              <a:rPr lang="en-GB" dirty="0" smtClean="0"/>
              <a:t> </a:t>
            </a:r>
            <a:r>
              <a:rPr lang="en-GB" dirty="0" err="1" smtClean="0"/>
              <a:t>mbikqyrës</a:t>
            </a:r>
            <a:r>
              <a:rPr lang="en-GB" dirty="0"/>
              <a:t>/ </a:t>
            </a:r>
            <a:r>
              <a:rPr lang="en-GB" dirty="0" err="1" smtClean="0"/>
              <a:t>këshilli</a:t>
            </a:r>
            <a:r>
              <a:rPr lang="en-GB" dirty="0" smtClean="0"/>
              <a:t> </a:t>
            </a:r>
            <a:r>
              <a:rPr lang="en-GB" dirty="0" err="1"/>
              <a:t>administrimit</a:t>
            </a:r>
            <a:r>
              <a:rPr lang="en-GB" dirty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/>
              <a:t>sha</a:t>
            </a:r>
            <a:r>
              <a:rPr lang="en-GB" dirty="0"/>
              <a:t>), </a:t>
            </a:r>
            <a:r>
              <a:rPr lang="en-GB" dirty="0" err="1"/>
              <a:t>dhe</a:t>
            </a:r>
            <a:r>
              <a:rPr lang="en-GB" dirty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mungesë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/>
              <a:t>tyre </a:t>
            </a:r>
            <a:r>
              <a:rPr lang="en-GB" dirty="0" err="1"/>
              <a:t>kontrata</a:t>
            </a:r>
            <a:r>
              <a:rPr lang="en-GB" dirty="0"/>
              <a:t> </a:t>
            </a:r>
            <a:r>
              <a:rPr lang="en-GB" dirty="0" err="1"/>
              <a:t>luan</a:t>
            </a:r>
            <a:r>
              <a:rPr lang="en-GB" dirty="0"/>
              <a:t> </a:t>
            </a:r>
            <a:r>
              <a:rPr lang="en-GB" dirty="0" err="1" smtClean="0"/>
              <a:t>një</a:t>
            </a:r>
            <a:r>
              <a:rPr lang="en-GB" dirty="0" smtClean="0"/>
              <a:t> </a:t>
            </a:r>
            <a:r>
              <a:rPr lang="en-GB" dirty="0" err="1"/>
              <a:t>rol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tëndësishëm</a:t>
            </a:r>
            <a:r>
              <a:rPr lang="en-GB" dirty="0" smtClean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përcaktimin</a:t>
            </a:r>
            <a:r>
              <a:rPr lang="en-GB" dirty="0" smtClean="0"/>
              <a:t> </a:t>
            </a:r>
            <a:r>
              <a:rPr lang="en-GB" dirty="0"/>
              <a:t>e </a:t>
            </a:r>
            <a:r>
              <a:rPr lang="en-GB" dirty="0" err="1" smtClean="0"/>
              <a:t>përgjegjësive</a:t>
            </a:r>
            <a:r>
              <a:rPr lang="en-GB" dirty="0" smtClean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administrim</a:t>
            </a:r>
            <a:r>
              <a:rPr lang="en-GB" dirty="0" smtClean="0"/>
              <a:t>. </a:t>
            </a:r>
            <a:r>
              <a:rPr lang="en-GB" dirty="0"/>
              <a:t> </a:t>
            </a:r>
          </a:p>
          <a:p>
            <a:r>
              <a:rPr lang="en-GB" b="1" dirty="0"/>
              <a:t>b). </a:t>
            </a:r>
            <a:r>
              <a:rPr lang="en-GB" dirty="0" err="1"/>
              <a:t>Kontrata</a:t>
            </a:r>
            <a:r>
              <a:rPr lang="en-GB" dirty="0"/>
              <a:t> e </a:t>
            </a:r>
            <a:r>
              <a:rPr lang="en-GB" dirty="0" err="1" smtClean="0"/>
              <a:t>shërbimit</a:t>
            </a:r>
            <a:r>
              <a:rPr lang="en-GB" dirty="0" smtClean="0"/>
              <a:t> </a:t>
            </a:r>
            <a:r>
              <a:rPr lang="en-GB" dirty="0" err="1" smtClean="0"/>
              <a:t>përcakton</a:t>
            </a:r>
            <a:r>
              <a:rPr lang="en-GB" dirty="0" smtClean="0"/>
              <a:t> </a:t>
            </a:r>
            <a:r>
              <a:rPr lang="en-GB" dirty="0" err="1" smtClean="0"/>
              <a:t>shpërblimin</a:t>
            </a:r>
            <a:r>
              <a:rPr lang="en-GB" dirty="0" smtClean="0"/>
              <a:t> </a:t>
            </a:r>
            <a:r>
              <a:rPr lang="en-GB" dirty="0" err="1" smtClean="0"/>
              <a:t>bazë</a:t>
            </a:r>
            <a:r>
              <a:rPr lang="en-GB" dirty="0" smtClean="0"/>
              <a:t> </a:t>
            </a:r>
            <a:r>
              <a:rPr lang="en-GB" dirty="0"/>
              <a:t>(r</a:t>
            </a:r>
            <a:r>
              <a:rPr lang="en-GB" i="1" dirty="0"/>
              <a:t>emuneration</a:t>
            </a:r>
            <a:r>
              <a:rPr lang="en-GB" dirty="0"/>
              <a:t>). </a:t>
            </a:r>
            <a:r>
              <a:rPr lang="en-GB" dirty="0" err="1"/>
              <a:t>Statuti</a:t>
            </a:r>
            <a:r>
              <a:rPr lang="en-GB" dirty="0"/>
              <a:t>, </a:t>
            </a:r>
            <a:r>
              <a:rPr lang="en-GB" dirty="0" err="1"/>
              <a:t>vendimi</a:t>
            </a:r>
            <a:r>
              <a:rPr lang="en-GB" dirty="0"/>
              <a:t> </a:t>
            </a:r>
            <a:r>
              <a:rPr lang="en-GB" dirty="0" err="1" smtClean="0"/>
              <a:t>asamblesë</a:t>
            </a:r>
            <a:r>
              <a:rPr lang="en-GB" dirty="0" smtClean="0"/>
              <a:t> </a:t>
            </a:r>
            <a:r>
              <a:rPr lang="en-GB" dirty="0" err="1"/>
              <a:t>apo</a:t>
            </a:r>
            <a:r>
              <a:rPr lang="en-GB" dirty="0"/>
              <a:t> </a:t>
            </a:r>
            <a:r>
              <a:rPr lang="en-GB" dirty="0" err="1"/>
              <a:t>dhe</a:t>
            </a:r>
            <a:r>
              <a:rPr lang="en-GB" dirty="0"/>
              <a:t> </a:t>
            </a:r>
            <a:r>
              <a:rPr lang="en-GB" dirty="0" err="1"/>
              <a:t>vete</a:t>
            </a:r>
            <a:r>
              <a:rPr lang="en-GB" dirty="0"/>
              <a:t> </a:t>
            </a:r>
            <a:r>
              <a:rPr lang="en-GB" dirty="0" err="1"/>
              <a:t>kontrata</a:t>
            </a:r>
            <a:r>
              <a:rPr lang="en-GB" dirty="0"/>
              <a:t> </a:t>
            </a:r>
            <a:r>
              <a:rPr lang="en-GB" dirty="0" err="1"/>
              <a:t>mund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përcaktojë</a:t>
            </a:r>
            <a:r>
              <a:rPr lang="en-GB" dirty="0" smtClean="0"/>
              <a:t> </a:t>
            </a:r>
            <a:r>
              <a:rPr lang="en-GB" dirty="0" err="1"/>
              <a:t>kritere</a:t>
            </a:r>
            <a:r>
              <a:rPr lang="en-GB" dirty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/>
              <a:t>lidhje</a:t>
            </a:r>
            <a:r>
              <a:rPr lang="en-GB" dirty="0"/>
              <a:t> me </a:t>
            </a:r>
            <a:r>
              <a:rPr lang="en-GB" dirty="0" err="1" smtClean="0"/>
              <a:t>shpërblime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/>
              <a:t>tjera</a:t>
            </a:r>
            <a:r>
              <a:rPr lang="en-GB" dirty="0"/>
              <a:t> </a:t>
            </a:r>
            <a:r>
              <a:rPr lang="en-GB" dirty="0" err="1"/>
              <a:t>mbi</a:t>
            </a:r>
            <a:r>
              <a:rPr lang="en-GB" dirty="0"/>
              <a:t> </a:t>
            </a:r>
            <a:r>
              <a:rPr lang="en-GB" dirty="0" err="1" smtClean="0"/>
              <a:t>shpërblimin</a:t>
            </a:r>
            <a:r>
              <a:rPr lang="en-GB" dirty="0" smtClean="0"/>
              <a:t> </a:t>
            </a:r>
            <a:r>
              <a:rPr lang="en-GB" dirty="0" err="1" smtClean="0"/>
              <a:t>bazë</a:t>
            </a:r>
            <a:r>
              <a:rPr lang="en-GB" dirty="0" smtClean="0"/>
              <a:t> (</a:t>
            </a:r>
            <a:r>
              <a:rPr lang="en-GB" i="1" dirty="0" smtClean="0"/>
              <a:t>bonus</a:t>
            </a:r>
            <a:r>
              <a:rPr lang="en-GB" dirty="0" smtClean="0"/>
              <a:t>). </a:t>
            </a:r>
            <a:r>
              <a:rPr lang="en-GB" dirty="0" err="1"/>
              <a:t>Te</a:t>
            </a:r>
            <a:r>
              <a:rPr lang="en-GB" dirty="0"/>
              <a:t> </a:t>
            </a:r>
            <a:r>
              <a:rPr lang="en-GB" dirty="0" err="1"/>
              <a:t>dyja</a:t>
            </a:r>
            <a:r>
              <a:rPr lang="en-GB" dirty="0"/>
              <a:t> </a:t>
            </a:r>
            <a:r>
              <a:rPr lang="en-GB" dirty="0" err="1" smtClean="0"/>
              <a:t>këto</a:t>
            </a:r>
            <a:r>
              <a:rPr lang="en-GB" dirty="0" smtClean="0"/>
              <a:t> </a:t>
            </a:r>
            <a:r>
              <a:rPr lang="en-GB" dirty="0" err="1"/>
              <a:t>momente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shpërblimit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/>
              <a:t>administratorit</a:t>
            </a:r>
            <a:r>
              <a:rPr lang="en-GB" dirty="0"/>
              <a:t> </a:t>
            </a:r>
            <a:r>
              <a:rPr lang="en-GB" dirty="0" err="1" smtClean="0"/>
              <a:t>janë</a:t>
            </a:r>
            <a:r>
              <a:rPr lang="en-GB" dirty="0" smtClean="0"/>
              <a:t> </a:t>
            </a:r>
            <a:r>
              <a:rPr lang="en-GB" dirty="0" err="1"/>
              <a:t>fiksuar</a:t>
            </a:r>
            <a:r>
              <a:rPr lang="en-GB" dirty="0"/>
              <a:t> </a:t>
            </a:r>
            <a:r>
              <a:rPr lang="en-GB" dirty="0" err="1"/>
              <a:t>si</a:t>
            </a:r>
            <a:r>
              <a:rPr lang="en-GB" dirty="0"/>
              <a:t> </a:t>
            </a:r>
            <a:r>
              <a:rPr lang="en-GB" dirty="0" err="1" smtClean="0"/>
              <a:t>një</a:t>
            </a:r>
            <a:r>
              <a:rPr lang="en-GB" dirty="0" smtClean="0"/>
              <a:t> </a:t>
            </a:r>
            <a:r>
              <a:rPr lang="en-GB" dirty="0" err="1"/>
              <a:t>rregull</a:t>
            </a:r>
            <a:r>
              <a:rPr lang="en-GB" dirty="0"/>
              <a:t> </a:t>
            </a:r>
            <a:r>
              <a:rPr lang="en-GB" dirty="0" err="1" smtClean="0"/>
              <a:t>edhe</a:t>
            </a:r>
            <a:r>
              <a:rPr lang="en-GB" dirty="0" smtClean="0"/>
              <a:t> </a:t>
            </a:r>
            <a:r>
              <a:rPr lang="en-GB" dirty="0" err="1" smtClean="0"/>
              <a:t>nga</a:t>
            </a:r>
            <a:r>
              <a:rPr lang="en-GB" dirty="0" smtClean="0"/>
              <a:t> </a:t>
            </a:r>
            <a:r>
              <a:rPr lang="en-GB" dirty="0" err="1" smtClean="0"/>
              <a:t>nent</a:t>
            </a:r>
            <a:r>
              <a:rPr lang="en-GB" dirty="0" smtClean="0"/>
              <a:t> 97 </a:t>
            </a:r>
            <a:r>
              <a:rPr lang="en-GB" dirty="0" err="1" smtClean="0"/>
              <a:t>dhe</a:t>
            </a:r>
            <a:r>
              <a:rPr lang="en-GB" dirty="0" smtClean="0"/>
              <a:t> 160 </a:t>
            </a:r>
            <a:r>
              <a:rPr lang="en-GB" dirty="0" err="1" smtClean="0"/>
              <a:t>përkatësisht</a:t>
            </a:r>
            <a:r>
              <a:rPr lang="en-GB" dirty="0" smtClean="0"/>
              <a:t> </a:t>
            </a:r>
            <a:r>
              <a:rPr lang="en-GB" dirty="0" err="1" smtClean="0"/>
              <a:t>shpk</a:t>
            </a:r>
            <a:r>
              <a:rPr lang="en-GB" dirty="0" smtClean="0"/>
              <a:t> dh </a:t>
            </a:r>
            <a:r>
              <a:rPr lang="en-GB" dirty="0" err="1" smtClean="0"/>
              <a:t>sha</a:t>
            </a:r>
            <a:r>
              <a:rPr lang="en-GB" dirty="0" smtClean="0"/>
              <a:t>.</a:t>
            </a:r>
            <a:endParaRPr lang="en-GB" dirty="0"/>
          </a:p>
          <a:p>
            <a:r>
              <a:rPr lang="en-GB" dirty="0" err="1" smtClean="0"/>
              <a:t>Dispozitat</a:t>
            </a:r>
            <a:r>
              <a:rPr lang="en-GB" dirty="0" smtClean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analizë</a:t>
            </a:r>
            <a:r>
              <a:rPr lang="en-GB" dirty="0" smtClean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japim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drejtë</a:t>
            </a:r>
            <a:r>
              <a:rPr lang="en-GB" dirty="0" smtClean="0"/>
              <a:t> </a:t>
            </a:r>
            <a:r>
              <a:rPr lang="en-GB" dirty="0" err="1" smtClean="0"/>
              <a:t>administratorit</a:t>
            </a:r>
            <a:r>
              <a:rPr lang="en-GB" dirty="0" smtClean="0"/>
              <a:t> </a:t>
            </a:r>
            <a:r>
              <a:rPr lang="en-GB" dirty="0" err="1" smtClean="0"/>
              <a:t>që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negociojë</a:t>
            </a:r>
            <a:r>
              <a:rPr lang="en-GB" dirty="0" smtClean="0"/>
              <a:t> </a:t>
            </a:r>
            <a:r>
              <a:rPr lang="en-GB" dirty="0" err="1" smtClean="0"/>
              <a:t>kontratën</a:t>
            </a:r>
            <a:r>
              <a:rPr lang="en-GB" dirty="0" smtClean="0"/>
              <a:t> </a:t>
            </a:r>
            <a:r>
              <a:rPr lang="en-GB" dirty="0" err="1" smtClean="0"/>
              <a:t>më</a:t>
            </a:r>
            <a:r>
              <a:rPr lang="en-GB" dirty="0" smtClean="0"/>
              <a:t> </a:t>
            </a:r>
            <a:r>
              <a:rPr lang="en-GB" dirty="0" err="1" smtClean="0"/>
              <a:t>bazë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këtyre</a:t>
            </a:r>
            <a:r>
              <a:rPr lang="en-GB" dirty="0" smtClean="0"/>
              <a:t> </a:t>
            </a:r>
            <a:r>
              <a:rPr lang="en-GB" dirty="0" err="1"/>
              <a:t>rregullave</a:t>
            </a:r>
            <a:r>
              <a:rPr lang="en-GB" dirty="0"/>
              <a:t>. </a:t>
            </a:r>
            <a:r>
              <a:rPr lang="en-GB" b="1" dirty="0" err="1"/>
              <a:t>K</a:t>
            </a:r>
            <a:r>
              <a:rPr lang="en-GB" b="1" dirty="0" err="1" smtClean="0"/>
              <a:t>ujdes</a:t>
            </a:r>
            <a:r>
              <a:rPr lang="en-GB" b="1" dirty="0" smtClean="0"/>
              <a:t> </a:t>
            </a:r>
            <a:r>
              <a:rPr lang="en-GB" dirty="0" smtClean="0"/>
              <a:t>: </a:t>
            </a:r>
            <a:r>
              <a:rPr lang="en-GB" dirty="0" err="1" smtClean="0"/>
              <a:t>dispozita</a:t>
            </a:r>
            <a:r>
              <a:rPr lang="en-GB" dirty="0" smtClean="0"/>
              <a:t> </a:t>
            </a:r>
            <a:r>
              <a:rPr lang="en-GB" dirty="0" err="1"/>
              <a:t>nuk</a:t>
            </a:r>
            <a:r>
              <a:rPr lang="en-GB" dirty="0"/>
              <a:t> </a:t>
            </a:r>
            <a:r>
              <a:rPr lang="en-GB" dirty="0" err="1"/>
              <a:t>ka</a:t>
            </a:r>
            <a:r>
              <a:rPr lang="en-GB" dirty="0"/>
              <a:t> </a:t>
            </a:r>
            <a:r>
              <a:rPr lang="en-GB" dirty="0" err="1" smtClean="0"/>
              <a:t>frymë</a:t>
            </a:r>
            <a:r>
              <a:rPr lang="en-GB" dirty="0" smtClean="0"/>
              <a:t> </a:t>
            </a:r>
            <a:r>
              <a:rPr lang="en-GB" dirty="0" err="1" smtClean="0"/>
              <a:t>detyruse</a:t>
            </a:r>
            <a:r>
              <a:rPr lang="en-GB" dirty="0" smtClean="0"/>
              <a:t> </a:t>
            </a:r>
            <a:r>
              <a:rPr lang="en-GB" dirty="0" err="1" smtClean="0"/>
              <a:t>për</a:t>
            </a:r>
            <a:r>
              <a:rPr lang="en-GB" dirty="0" smtClean="0"/>
              <a:t> </a:t>
            </a:r>
            <a:r>
              <a:rPr lang="en-GB" dirty="0" err="1"/>
              <a:t>zbatim</a:t>
            </a:r>
            <a:r>
              <a:rPr lang="en-GB" dirty="0"/>
              <a:t> </a:t>
            </a:r>
            <a:r>
              <a:rPr lang="en-GB" dirty="0" err="1"/>
              <a:t>mga</a:t>
            </a:r>
            <a:r>
              <a:rPr lang="en-GB" dirty="0"/>
              <a:t> </a:t>
            </a:r>
            <a:r>
              <a:rPr lang="en-GB" dirty="0" err="1" smtClean="0"/>
              <a:t>palët</a:t>
            </a:r>
            <a:r>
              <a:rPr lang="en-GB" dirty="0"/>
              <a:t>.</a:t>
            </a:r>
            <a:r>
              <a:rPr lang="en-GB" dirty="0" smtClean="0"/>
              <a:t> </a:t>
            </a:r>
          </a:p>
          <a:p>
            <a:r>
              <a:rPr lang="en-GB" dirty="0" smtClean="0"/>
              <a:t>Si </a:t>
            </a:r>
            <a:r>
              <a:rPr lang="en-GB" dirty="0" err="1" smtClean="0"/>
              <a:t>rregull</a:t>
            </a:r>
            <a:r>
              <a:rPr lang="en-GB" dirty="0" smtClean="0"/>
              <a:t>, </a:t>
            </a:r>
            <a:r>
              <a:rPr lang="en-GB" i="1" dirty="0" smtClean="0"/>
              <a:t>ex </a:t>
            </a:r>
            <a:r>
              <a:rPr lang="en-GB" i="1" dirty="0" err="1"/>
              <a:t>lege</a:t>
            </a:r>
            <a:r>
              <a:rPr lang="en-GB" i="1" dirty="0"/>
              <a:t> </a:t>
            </a:r>
            <a:r>
              <a:rPr lang="en-GB" i="1" dirty="0" err="1" smtClean="0"/>
              <a:t>principl</a:t>
            </a:r>
            <a:r>
              <a:rPr lang="en-GB" dirty="0"/>
              <a:t>,</a:t>
            </a:r>
            <a:r>
              <a:rPr lang="en-GB" dirty="0" smtClean="0"/>
              <a:t> </a:t>
            </a:r>
            <a:r>
              <a:rPr lang="en-GB" dirty="0" err="1" smtClean="0"/>
              <a:t>duhet</a:t>
            </a:r>
            <a:r>
              <a:rPr lang="en-GB" dirty="0" smtClean="0"/>
              <a:t> </a:t>
            </a:r>
            <a:r>
              <a:rPr lang="en-GB" dirty="0" err="1"/>
              <a:t>mbajtur</a:t>
            </a:r>
            <a:r>
              <a:rPr lang="en-GB" dirty="0"/>
              <a:t> </a:t>
            </a:r>
            <a:r>
              <a:rPr lang="en-GB" dirty="0" err="1"/>
              <a:t>parasysh</a:t>
            </a:r>
            <a:r>
              <a:rPr lang="en-GB" dirty="0"/>
              <a:t> </a:t>
            </a:r>
            <a:r>
              <a:rPr lang="en-GB" dirty="0" err="1"/>
              <a:t>nga</a:t>
            </a:r>
            <a:r>
              <a:rPr lang="en-GB" dirty="0"/>
              <a:t> </a:t>
            </a:r>
            <a:r>
              <a:rPr lang="en-GB" dirty="0" err="1"/>
              <a:t>gjykata</a:t>
            </a:r>
            <a:r>
              <a:rPr lang="en-GB" dirty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rastë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një</a:t>
            </a:r>
            <a:r>
              <a:rPr lang="en-GB" dirty="0" smtClean="0"/>
              <a:t> </a:t>
            </a:r>
            <a:r>
              <a:rPr lang="en-GB" dirty="0" err="1"/>
              <a:t>konflikti</a:t>
            </a:r>
            <a:r>
              <a:rPr lang="en-GB" dirty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/>
              <a:t>lidhje</a:t>
            </a:r>
            <a:r>
              <a:rPr lang="en-GB" dirty="0"/>
              <a:t> </a:t>
            </a:r>
            <a:r>
              <a:rPr lang="en-GB" dirty="0" err="1" smtClean="0"/>
              <a:t>më</a:t>
            </a:r>
            <a:r>
              <a:rPr lang="en-GB" dirty="0" smtClean="0"/>
              <a:t> </a:t>
            </a:r>
            <a:r>
              <a:rPr lang="en-GB" dirty="0" err="1"/>
              <a:t>zgjidhjen</a:t>
            </a:r>
            <a:r>
              <a:rPr lang="en-GB" dirty="0"/>
              <a:t> e </a:t>
            </a:r>
            <a:r>
              <a:rPr lang="en-GB" dirty="0" err="1"/>
              <a:t>pasojave</a:t>
            </a:r>
            <a:r>
              <a:rPr lang="en-GB" dirty="0"/>
              <a:t> </a:t>
            </a:r>
            <a:r>
              <a:rPr lang="en-GB" dirty="0" err="1"/>
              <a:t>financiare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13826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err="1" smtClean="0"/>
              <a:t>Sistemet</a:t>
            </a:r>
            <a:r>
              <a:rPr lang="en-GB" b="1" dirty="0" smtClean="0"/>
              <a:t> e </a:t>
            </a:r>
            <a:r>
              <a:rPr lang="en-GB" b="1" dirty="0" err="1" smtClean="0"/>
              <a:t>shpërblimit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praktikën</a:t>
            </a:r>
            <a:r>
              <a:rPr lang="en-US" dirty="0" smtClean="0"/>
              <a:t> </a:t>
            </a:r>
            <a:r>
              <a:rPr lang="en-US" cap="none" dirty="0" smtClean="0"/>
              <a:t>e </a:t>
            </a:r>
            <a:r>
              <a:rPr lang="en-US" cap="none" dirty="0" err="1" smtClean="0"/>
              <a:t>sistemeve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së</a:t>
            </a:r>
            <a:r>
              <a:rPr lang="en-US" cap="none" dirty="0" smtClean="0"/>
              <a:t> </a:t>
            </a:r>
            <a:r>
              <a:rPr lang="en-US" cap="none" dirty="0" err="1" smtClean="0"/>
              <a:t>drejtes</a:t>
            </a:r>
            <a:r>
              <a:rPr lang="en-US" cap="none" dirty="0" smtClean="0"/>
              <a:t> </a:t>
            </a:r>
            <a:r>
              <a:rPr lang="en-US" cap="none" dirty="0" err="1" smtClean="0"/>
              <a:t>tregtare</a:t>
            </a:r>
            <a:r>
              <a:rPr lang="en-US" cap="none" dirty="0" smtClean="0"/>
              <a:t> </a:t>
            </a:r>
            <a:r>
              <a:rPr lang="en-US" cap="none" dirty="0" err="1" smtClean="0"/>
              <a:t>dhe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kompanive</a:t>
            </a:r>
            <a:r>
              <a:rPr lang="en-US" cap="none" dirty="0" smtClean="0"/>
              <a:t>, </a:t>
            </a:r>
            <a:r>
              <a:rPr lang="en-US" cap="none" dirty="0" err="1" smtClean="0"/>
              <a:t>përllogaritja</a:t>
            </a:r>
            <a:r>
              <a:rPr lang="en-US" cap="none" dirty="0" smtClean="0"/>
              <a:t> e </a:t>
            </a:r>
            <a:r>
              <a:rPr lang="en-US" cap="none" dirty="0" err="1" smtClean="0"/>
              <a:t>shpërblimit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administratorit</a:t>
            </a:r>
            <a:r>
              <a:rPr lang="en-US" cap="none" dirty="0" smtClean="0"/>
              <a:t> </a:t>
            </a:r>
            <a:r>
              <a:rPr lang="en-US" cap="none" dirty="0" err="1" smtClean="0"/>
              <a:t>bëhet</a:t>
            </a:r>
            <a:r>
              <a:rPr lang="en-US" cap="none" dirty="0" smtClean="0"/>
              <a:t> </a:t>
            </a:r>
            <a:r>
              <a:rPr lang="en-US" cap="none" dirty="0" err="1" smtClean="0"/>
              <a:t>mbi</a:t>
            </a:r>
            <a:r>
              <a:rPr lang="en-US" cap="none" dirty="0" smtClean="0"/>
              <a:t> </a:t>
            </a:r>
            <a:r>
              <a:rPr lang="en-US" cap="none" dirty="0" err="1" smtClean="0"/>
              <a:t>bazën</a:t>
            </a:r>
            <a:r>
              <a:rPr lang="en-US" cap="none" dirty="0" smtClean="0"/>
              <a:t> e </a:t>
            </a:r>
            <a:r>
              <a:rPr lang="en-US" cap="none" dirty="0" err="1" smtClean="0"/>
              <a:t>tre</a:t>
            </a:r>
            <a:r>
              <a:rPr lang="en-US" cap="none" dirty="0" smtClean="0"/>
              <a:t> </a:t>
            </a:r>
            <a:r>
              <a:rPr lang="en-US" cap="none" dirty="0" err="1" smtClean="0"/>
              <a:t>komponentëve</a:t>
            </a:r>
            <a:r>
              <a:rPr lang="en-US" cap="none" dirty="0" smtClean="0"/>
              <a:t>.</a:t>
            </a:r>
          </a:p>
          <a:p>
            <a:pPr marL="0" indent="0">
              <a:buNone/>
            </a:pPr>
            <a:r>
              <a:rPr lang="en-US" cap="none" dirty="0" smtClean="0"/>
              <a:t>   a. </a:t>
            </a:r>
            <a:r>
              <a:rPr lang="en-US" cap="none" dirty="0" err="1" smtClean="0"/>
              <a:t>shpërblim</a:t>
            </a:r>
            <a:r>
              <a:rPr lang="en-US" cap="none" dirty="0" smtClean="0"/>
              <a:t> </a:t>
            </a:r>
            <a:r>
              <a:rPr lang="en-US" cap="none" dirty="0" err="1" smtClean="0"/>
              <a:t>bazë</a:t>
            </a:r>
            <a:r>
              <a:rPr lang="en-US" cap="none" dirty="0" smtClean="0"/>
              <a:t> </a:t>
            </a:r>
            <a:r>
              <a:rPr lang="en-US" cap="none" dirty="0" err="1" smtClean="0"/>
              <a:t>ose</a:t>
            </a:r>
            <a:r>
              <a:rPr lang="en-US" cap="none" dirty="0" smtClean="0"/>
              <a:t> </a:t>
            </a:r>
            <a:r>
              <a:rPr lang="en-US" cap="none" dirty="0" err="1" smtClean="0"/>
              <a:t>fiks</a:t>
            </a:r>
            <a:r>
              <a:rPr lang="en-US" cap="none" dirty="0" smtClean="0"/>
              <a:t>. </a:t>
            </a:r>
          </a:p>
          <a:p>
            <a:pPr marL="0" indent="0">
              <a:buNone/>
            </a:pPr>
            <a:r>
              <a:rPr lang="en-US" cap="none" dirty="0" smtClean="0"/>
              <a:t>   b. </a:t>
            </a:r>
            <a:r>
              <a:rPr lang="en-US" cap="none" dirty="0" err="1" smtClean="0"/>
              <a:t>shpërblim</a:t>
            </a:r>
            <a:r>
              <a:rPr lang="en-US" cap="none" dirty="0" smtClean="0"/>
              <a:t> </a:t>
            </a:r>
            <a:r>
              <a:rPr lang="en-US" cap="none" dirty="0" err="1" smtClean="0"/>
              <a:t>variabël</a:t>
            </a:r>
            <a:r>
              <a:rPr lang="en-US" cap="none" dirty="0" smtClean="0"/>
              <a:t> </a:t>
            </a:r>
            <a:r>
              <a:rPr lang="en-US" cap="none" dirty="0" err="1" smtClean="0"/>
              <a:t>i</a:t>
            </a:r>
            <a:r>
              <a:rPr lang="en-US" cap="none" dirty="0" smtClean="0"/>
              <a:t> </a:t>
            </a:r>
            <a:r>
              <a:rPr lang="en-US" cap="none" dirty="0" err="1" smtClean="0"/>
              <a:t>bazuar</a:t>
            </a:r>
            <a:r>
              <a:rPr lang="en-US" cap="none" dirty="0" smtClean="0"/>
              <a:t> </a:t>
            </a:r>
            <a:r>
              <a:rPr lang="en-US" cap="none" dirty="0" err="1" smtClean="0"/>
              <a:t>në</a:t>
            </a:r>
            <a:r>
              <a:rPr lang="en-US" cap="none" dirty="0" smtClean="0"/>
              <a:t> </a:t>
            </a:r>
            <a:r>
              <a:rPr lang="en-US" cap="none" dirty="0" err="1" smtClean="0"/>
              <a:t>incentiva</a:t>
            </a:r>
            <a:r>
              <a:rPr lang="en-US" cap="none" dirty="0" smtClean="0"/>
              <a:t> </a:t>
            </a:r>
            <a:r>
              <a:rPr lang="en-US" cap="none" dirty="0" err="1" smtClean="0"/>
              <a:t>dhe</a:t>
            </a:r>
            <a:r>
              <a:rPr lang="en-US" cap="none" dirty="0" smtClean="0"/>
              <a:t> </a:t>
            </a:r>
            <a:r>
              <a:rPr lang="en-US" cap="none" dirty="0" err="1" smtClean="0"/>
              <a:t>bonuse</a:t>
            </a:r>
            <a:r>
              <a:rPr lang="en-US" cap="none" dirty="0" smtClean="0"/>
              <a:t>.</a:t>
            </a:r>
          </a:p>
          <a:p>
            <a:pPr marL="0" indent="0">
              <a:buNone/>
            </a:pPr>
            <a:r>
              <a:rPr lang="en-US" cap="none" dirty="0" smtClean="0"/>
              <a:t>   c. </a:t>
            </a:r>
            <a:r>
              <a:rPr lang="en-US" cap="none" dirty="0" err="1" smtClean="0"/>
              <a:t>në</a:t>
            </a:r>
            <a:r>
              <a:rPr lang="en-US" cap="none" dirty="0" smtClean="0"/>
              <a:t> </a:t>
            </a:r>
            <a:r>
              <a:rPr lang="en-US" cap="none" dirty="0" err="1" smtClean="0"/>
              <a:t>bazë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rezultatit</a:t>
            </a:r>
            <a:r>
              <a:rPr lang="en-US" cap="none" dirty="0" smtClean="0"/>
              <a:t> </a:t>
            </a:r>
            <a:r>
              <a:rPr lang="en-US" cap="none" dirty="0" err="1" smtClean="0"/>
              <a:t>financiar</a:t>
            </a:r>
            <a:r>
              <a:rPr lang="en-US" cap="none" dirty="0" smtClean="0"/>
              <a:t>.</a:t>
            </a:r>
          </a:p>
          <a:p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tre</a:t>
            </a:r>
            <a:r>
              <a:rPr lang="en-US" cap="none" dirty="0" smtClean="0"/>
              <a:t> </a:t>
            </a:r>
            <a:r>
              <a:rPr lang="en-US" cap="none" dirty="0" err="1" smtClean="0"/>
              <a:t>këto</a:t>
            </a:r>
            <a:r>
              <a:rPr lang="en-US" cap="none" dirty="0" smtClean="0"/>
              <a:t> </a:t>
            </a:r>
            <a:r>
              <a:rPr lang="en-US" cap="none" dirty="0" err="1" smtClean="0"/>
              <a:t>komponentë</a:t>
            </a:r>
            <a:r>
              <a:rPr lang="en-US" cap="none" dirty="0" smtClean="0"/>
              <a:t> </a:t>
            </a:r>
            <a:r>
              <a:rPr lang="en-US" cap="none" dirty="0" err="1" smtClean="0"/>
              <a:t>ndryshojnë</a:t>
            </a:r>
            <a:r>
              <a:rPr lang="en-US" cap="none" dirty="0" smtClean="0"/>
              <a:t> </a:t>
            </a:r>
            <a:r>
              <a:rPr lang="en-US" cap="none" dirty="0" err="1" smtClean="0"/>
              <a:t>nga</a:t>
            </a:r>
            <a:r>
              <a:rPr lang="en-US" cap="none" dirty="0" smtClean="0"/>
              <a:t> </a:t>
            </a:r>
            <a:r>
              <a:rPr lang="en-US" cap="none" dirty="0" err="1" smtClean="0"/>
              <a:t>vendi</a:t>
            </a:r>
            <a:r>
              <a:rPr lang="en-US" cap="none" dirty="0" smtClean="0"/>
              <a:t> </a:t>
            </a:r>
            <a:r>
              <a:rPr lang="en-US" cap="none" dirty="0" err="1" smtClean="0"/>
              <a:t>në</a:t>
            </a:r>
            <a:r>
              <a:rPr lang="en-US" cap="none" dirty="0" smtClean="0"/>
              <a:t> vend </a:t>
            </a:r>
            <a:r>
              <a:rPr lang="en-US" cap="none" dirty="0" err="1" smtClean="0"/>
              <a:t>përfshi</a:t>
            </a:r>
            <a:r>
              <a:rPr lang="en-US" cap="none" dirty="0" smtClean="0"/>
              <a:t> </a:t>
            </a:r>
            <a:r>
              <a:rPr lang="en-US" cap="none" dirty="0" err="1" smtClean="0"/>
              <a:t>si</a:t>
            </a:r>
            <a:r>
              <a:rPr lang="en-US" cap="none" dirty="0" smtClean="0"/>
              <a:t> </a:t>
            </a:r>
            <a:r>
              <a:rPr lang="en-US" cap="none" dirty="0" err="1" smtClean="0"/>
              <a:t>sistemin</a:t>
            </a:r>
            <a:r>
              <a:rPr lang="en-US" cap="none" dirty="0" smtClean="0"/>
              <a:t> </a:t>
            </a:r>
            <a:r>
              <a:rPr lang="en-US" i="1" cap="none" dirty="0" smtClean="0"/>
              <a:t>civil </a:t>
            </a:r>
            <a:r>
              <a:rPr lang="en-US" i="1" cap="none" dirty="0" err="1" smtClean="0"/>
              <a:t>laë</a:t>
            </a:r>
            <a:r>
              <a:rPr lang="en-US" i="1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së</a:t>
            </a:r>
            <a:r>
              <a:rPr lang="en-US" cap="none" dirty="0" smtClean="0"/>
              <a:t> </a:t>
            </a:r>
            <a:r>
              <a:rPr lang="en-US" cap="none" dirty="0" err="1" smtClean="0"/>
              <a:t>drejtës</a:t>
            </a:r>
            <a:r>
              <a:rPr lang="en-US" cap="none" dirty="0" smtClean="0"/>
              <a:t>, </a:t>
            </a:r>
            <a:r>
              <a:rPr lang="en-US" dirty="0" err="1" smtClean="0"/>
              <a:t>ashtu</a:t>
            </a:r>
            <a:r>
              <a:rPr lang="en-US" dirty="0" smtClean="0"/>
              <a:t> </a:t>
            </a:r>
            <a:r>
              <a:rPr lang="en-US" dirty="0" err="1" smtClean="0"/>
              <a:t>edhe</a:t>
            </a:r>
            <a:r>
              <a:rPr lang="en-US" dirty="0" smtClean="0"/>
              <a:t> </a:t>
            </a:r>
            <a:r>
              <a:rPr lang="en-US" cap="none" dirty="0" err="1" smtClean="0"/>
              <a:t>sistemin</a:t>
            </a:r>
            <a:r>
              <a:rPr lang="en-US" cap="none" dirty="0" smtClean="0"/>
              <a:t> </a:t>
            </a:r>
            <a:r>
              <a:rPr lang="en-US" i="1" cap="none" dirty="0" smtClean="0"/>
              <a:t>common </a:t>
            </a:r>
            <a:r>
              <a:rPr lang="en-US" i="1" cap="none" dirty="0" err="1" smtClean="0"/>
              <a:t>laë</a:t>
            </a:r>
            <a:r>
              <a:rPr lang="en-US" i="1" cap="none" dirty="0" smtClean="0"/>
              <a:t>.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13726231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err="1" smtClean="0"/>
              <a:t>Kritere</a:t>
            </a:r>
            <a:r>
              <a:rPr lang="en-GB" b="1" dirty="0" smtClean="0"/>
              <a:t> </a:t>
            </a:r>
            <a:r>
              <a:rPr lang="en-GB" b="1" dirty="0" err="1" smtClean="0"/>
              <a:t>për</a:t>
            </a:r>
            <a:r>
              <a:rPr lang="en-GB" b="1" dirty="0" smtClean="0"/>
              <a:t> </a:t>
            </a:r>
            <a:r>
              <a:rPr lang="en-GB" b="1" dirty="0" err="1" smtClean="0"/>
              <a:t>zgjidhjen</a:t>
            </a:r>
            <a:r>
              <a:rPr lang="en-GB" b="1" dirty="0" smtClean="0"/>
              <a:t> e </a:t>
            </a:r>
            <a:r>
              <a:rPr lang="en-GB" b="1" dirty="0" err="1" smtClean="0"/>
              <a:t>pasojave</a:t>
            </a:r>
            <a:r>
              <a:rPr lang="en-GB" b="1" dirty="0" smtClean="0"/>
              <a:t> </a:t>
            </a:r>
            <a:r>
              <a:rPr lang="en-GB" b="1" dirty="0" err="1" smtClean="0"/>
              <a:t>financiare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err="1"/>
              <a:t>Gjykata</a:t>
            </a:r>
            <a:r>
              <a:rPr lang="en-GB" dirty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/>
              <a:t>rastin</a:t>
            </a:r>
            <a:r>
              <a:rPr lang="en-GB" dirty="0"/>
              <a:t> e </a:t>
            </a:r>
            <a:r>
              <a:rPr lang="en-GB" dirty="0" err="1" smtClean="0"/>
              <a:t>përcaktimit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shumës</a:t>
            </a:r>
            <a:r>
              <a:rPr lang="en-GB" dirty="0" smtClean="0"/>
              <a:t> </a:t>
            </a:r>
            <a:r>
              <a:rPr lang="en-GB" dirty="0" err="1" smtClean="0"/>
              <a:t>së</a:t>
            </a:r>
            <a:r>
              <a:rPr lang="en-GB" dirty="0" smtClean="0"/>
              <a:t> </a:t>
            </a:r>
            <a:r>
              <a:rPr lang="en-GB" dirty="0" err="1"/>
              <a:t>kompesimit</a:t>
            </a:r>
            <a:r>
              <a:rPr lang="en-GB" dirty="0"/>
              <a:t> </a:t>
            </a:r>
            <a:r>
              <a:rPr lang="en-GB" dirty="0" err="1"/>
              <a:t>kur</a:t>
            </a:r>
            <a:r>
              <a:rPr lang="en-GB" dirty="0"/>
              <a:t> </a:t>
            </a:r>
            <a:r>
              <a:rPr lang="en-GB" dirty="0" err="1" smtClean="0"/>
              <a:t>pranon</a:t>
            </a:r>
            <a:r>
              <a:rPr lang="en-GB" dirty="0" smtClean="0"/>
              <a:t> </a:t>
            </a:r>
            <a:r>
              <a:rPr lang="en-GB" dirty="0" err="1" smtClean="0"/>
              <a:t>padinë</a:t>
            </a:r>
            <a:r>
              <a:rPr lang="en-GB" dirty="0" smtClean="0"/>
              <a:t> </a:t>
            </a:r>
            <a:r>
              <a:rPr lang="en-GB" dirty="0"/>
              <a:t>e </a:t>
            </a:r>
            <a:r>
              <a:rPr lang="en-GB" dirty="0" err="1" smtClean="0"/>
              <a:t>administratorit</a:t>
            </a:r>
            <a:r>
              <a:rPr lang="en-GB" dirty="0"/>
              <a:t> </a:t>
            </a:r>
            <a:r>
              <a:rPr lang="en-GB" dirty="0" err="1" smtClean="0"/>
              <a:t>duhet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marë</a:t>
            </a:r>
            <a:r>
              <a:rPr lang="en-GB" dirty="0" smtClean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konsideratë</a:t>
            </a:r>
            <a:r>
              <a:rPr lang="en-GB" dirty="0" smtClean="0"/>
              <a:t> :</a:t>
            </a:r>
          </a:p>
          <a:p>
            <a:r>
              <a:rPr lang="en-GB" dirty="0"/>
              <a:t>a</a:t>
            </a:r>
            <a:r>
              <a:rPr lang="en-GB" dirty="0" smtClean="0"/>
              <a:t>) </a:t>
            </a:r>
            <a:r>
              <a:rPr lang="en-GB" i="1" dirty="0" err="1" smtClean="0"/>
              <a:t>Së</a:t>
            </a:r>
            <a:r>
              <a:rPr lang="en-GB" i="1" dirty="0" smtClean="0"/>
              <a:t> </a:t>
            </a:r>
            <a:r>
              <a:rPr lang="en-GB" i="1" dirty="0" err="1" smtClean="0"/>
              <a:t>pari</a:t>
            </a:r>
            <a:r>
              <a:rPr lang="en-GB" i="1" dirty="0" smtClean="0"/>
              <a:t>, </a:t>
            </a:r>
            <a:r>
              <a:rPr lang="en-GB" dirty="0" err="1" smtClean="0"/>
              <a:t>duhet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këtë</a:t>
            </a:r>
            <a:r>
              <a:rPr lang="en-GB" dirty="0" smtClean="0"/>
              <a:t> </a:t>
            </a:r>
            <a:r>
              <a:rPr lang="en-GB" dirty="0" err="1" smtClean="0"/>
              <a:t>kujdes</a:t>
            </a:r>
            <a:r>
              <a:rPr lang="en-GB" dirty="0" smtClean="0"/>
              <a:t> </a:t>
            </a:r>
            <a:r>
              <a:rPr lang="en-GB" dirty="0" err="1"/>
              <a:t>faktin</a:t>
            </a:r>
            <a:r>
              <a:rPr lang="en-GB" dirty="0"/>
              <a:t> </a:t>
            </a:r>
            <a:r>
              <a:rPr lang="en-GB" dirty="0" smtClean="0"/>
              <a:t>se </a:t>
            </a:r>
            <a:r>
              <a:rPr lang="en-GB" dirty="0" err="1"/>
              <a:t>kontrata</a:t>
            </a:r>
            <a:r>
              <a:rPr lang="en-GB" dirty="0"/>
              <a:t> e </a:t>
            </a:r>
            <a:r>
              <a:rPr lang="en-GB" dirty="0" err="1" smtClean="0"/>
              <a:t>shërbimit</a:t>
            </a:r>
            <a:r>
              <a:rPr lang="en-GB" dirty="0" smtClean="0"/>
              <a:t> </a:t>
            </a:r>
            <a:r>
              <a:rPr lang="en-GB" dirty="0" err="1" smtClean="0"/>
              <a:t>është</a:t>
            </a:r>
            <a:r>
              <a:rPr lang="en-GB" dirty="0" smtClean="0"/>
              <a:t> </a:t>
            </a:r>
            <a:r>
              <a:rPr lang="en-GB" dirty="0" err="1" smtClean="0"/>
              <a:t>kontratë</a:t>
            </a:r>
            <a:r>
              <a:rPr lang="en-GB" dirty="0" smtClean="0"/>
              <a:t> </a:t>
            </a:r>
            <a:r>
              <a:rPr lang="en-GB" dirty="0"/>
              <a:t>me </a:t>
            </a:r>
            <a:r>
              <a:rPr lang="en-GB" dirty="0" err="1"/>
              <a:t>afat</a:t>
            </a:r>
            <a:r>
              <a:rPr lang="en-GB" dirty="0"/>
              <a:t> (</a:t>
            </a:r>
            <a:r>
              <a:rPr lang="en-GB" dirty="0" err="1"/>
              <a:t>sipas</a:t>
            </a:r>
            <a:r>
              <a:rPr lang="en-GB" dirty="0"/>
              <a:t> </a:t>
            </a:r>
            <a:r>
              <a:rPr lang="en-GB" dirty="0" err="1" smtClean="0"/>
              <a:t>formës</a:t>
            </a:r>
            <a:r>
              <a:rPr lang="en-GB" dirty="0" smtClean="0"/>
              <a:t> </a:t>
            </a:r>
            <a:r>
              <a:rPr lang="en-GB" dirty="0" err="1" smtClean="0"/>
              <a:t>së</a:t>
            </a:r>
            <a:r>
              <a:rPr lang="en-GB" dirty="0" smtClean="0"/>
              <a:t> </a:t>
            </a:r>
            <a:r>
              <a:rPr lang="en-GB" dirty="0" err="1" smtClean="0"/>
              <a:t>shoqërisë</a:t>
            </a:r>
            <a:r>
              <a:rPr lang="en-GB" dirty="0" smtClean="0"/>
              <a:t> </a:t>
            </a:r>
            <a:r>
              <a:rPr lang="en-GB" dirty="0" err="1" smtClean="0"/>
              <a:t>afati</a:t>
            </a:r>
            <a:r>
              <a:rPr lang="en-GB" dirty="0" smtClean="0"/>
              <a:t> </a:t>
            </a:r>
            <a:r>
              <a:rPr lang="en-GB" dirty="0" err="1"/>
              <a:t>ligjor</a:t>
            </a:r>
            <a:r>
              <a:rPr lang="en-GB" dirty="0"/>
              <a:t> 5 </a:t>
            </a:r>
            <a:r>
              <a:rPr lang="en-GB" dirty="0" err="1"/>
              <a:t>vjecar</a:t>
            </a:r>
            <a:r>
              <a:rPr lang="en-GB" dirty="0"/>
              <a:t> </a:t>
            </a:r>
            <a:r>
              <a:rPr lang="en-GB" dirty="0" err="1" smtClean="0"/>
              <a:t>për</a:t>
            </a:r>
            <a:r>
              <a:rPr lang="en-GB" dirty="0" smtClean="0"/>
              <a:t> </a:t>
            </a:r>
            <a:r>
              <a:rPr lang="en-GB" dirty="0" err="1" smtClean="0"/>
              <a:t>shpk</a:t>
            </a:r>
            <a:r>
              <a:rPr lang="en-GB" dirty="0" smtClean="0"/>
              <a:t> </a:t>
            </a:r>
            <a:r>
              <a:rPr lang="en-GB" dirty="0" err="1" smtClean="0"/>
              <a:t>dhe</a:t>
            </a:r>
            <a:r>
              <a:rPr lang="en-GB" dirty="0" smtClean="0"/>
              <a:t> 3 </a:t>
            </a:r>
            <a:r>
              <a:rPr lang="en-GB" dirty="0" err="1" smtClean="0"/>
              <a:t>vejçar</a:t>
            </a:r>
            <a:r>
              <a:rPr lang="en-GB" dirty="0" smtClean="0"/>
              <a:t> </a:t>
            </a:r>
            <a:r>
              <a:rPr lang="en-GB" dirty="0" err="1" smtClean="0"/>
              <a:t>për</a:t>
            </a:r>
            <a:r>
              <a:rPr lang="en-GB" dirty="0" smtClean="0"/>
              <a:t> </a:t>
            </a:r>
            <a:r>
              <a:rPr lang="en-GB" dirty="0" err="1" smtClean="0"/>
              <a:t>sha</a:t>
            </a:r>
            <a:r>
              <a:rPr lang="en-GB" dirty="0" smtClean="0"/>
              <a:t>, </a:t>
            </a:r>
            <a:r>
              <a:rPr lang="en-GB" dirty="0" err="1" smtClean="0"/>
              <a:t>apo</a:t>
            </a:r>
            <a:r>
              <a:rPr lang="en-GB" dirty="0" smtClean="0"/>
              <a:t> </a:t>
            </a:r>
            <a:r>
              <a:rPr lang="en-GB" dirty="0" err="1" smtClean="0"/>
              <a:t>afatin</a:t>
            </a:r>
            <a:r>
              <a:rPr lang="en-GB" dirty="0" smtClean="0"/>
              <a:t> </a:t>
            </a:r>
            <a:r>
              <a:rPr lang="en-GB" dirty="0" err="1" smtClean="0"/>
              <a:t>kontraktor</a:t>
            </a:r>
            <a:r>
              <a:rPr lang="en-GB" dirty="0" smtClean="0"/>
              <a:t> </a:t>
            </a:r>
            <a:r>
              <a:rPr lang="en-GB" dirty="0" err="1" smtClean="0"/>
              <a:t>më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shkurtër</a:t>
            </a:r>
            <a:r>
              <a:rPr lang="en-GB" dirty="0"/>
              <a:t>); </a:t>
            </a:r>
            <a:endParaRPr lang="en-GB" dirty="0" smtClean="0"/>
          </a:p>
          <a:p>
            <a:r>
              <a:rPr lang="en-GB" dirty="0"/>
              <a:t>b</a:t>
            </a:r>
            <a:r>
              <a:rPr lang="en-GB" dirty="0" smtClean="0"/>
              <a:t>) </a:t>
            </a:r>
            <a:r>
              <a:rPr lang="en-GB" i="1" dirty="0" err="1" smtClean="0"/>
              <a:t>Së</a:t>
            </a:r>
            <a:r>
              <a:rPr lang="en-GB" i="1" dirty="0" smtClean="0"/>
              <a:t> </a:t>
            </a:r>
            <a:r>
              <a:rPr lang="en-GB" i="1" dirty="0" err="1" smtClean="0"/>
              <a:t>dyti</a:t>
            </a:r>
            <a:r>
              <a:rPr lang="en-GB" i="1" dirty="0" smtClean="0"/>
              <a:t>, </a:t>
            </a:r>
            <a:r>
              <a:rPr lang="en-GB" dirty="0" err="1" smtClean="0"/>
              <a:t>përllogaritja</a:t>
            </a:r>
            <a:r>
              <a:rPr lang="en-GB" dirty="0" smtClean="0"/>
              <a:t> </a:t>
            </a:r>
            <a:r>
              <a:rPr lang="en-GB" dirty="0"/>
              <a:t>e </a:t>
            </a:r>
            <a:r>
              <a:rPr lang="en-GB" dirty="0" err="1" smtClean="0"/>
              <a:t>shumës</a:t>
            </a:r>
            <a:r>
              <a:rPr lang="en-GB" dirty="0" smtClean="0"/>
              <a:t> </a:t>
            </a:r>
            <a:r>
              <a:rPr lang="en-GB" dirty="0" err="1" smtClean="0"/>
              <a:t>së</a:t>
            </a:r>
            <a:r>
              <a:rPr lang="en-GB" dirty="0" smtClean="0"/>
              <a:t> </a:t>
            </a:r>
            <a:r>
              <a:rPr lang="en-GB" dirty="0" err="1"/>
              <a:t>kompesimit</a:t>
            </a:r>
            <a:r>
              <a:rPr lang="en-GB" dirty="0"/>
              <a:t> </a:t>
            </a:r>
            <a:r>
              <a:rPr lang="en-GB" dirty="0" err="1"/>
              <a:t>si</a:t>
            </a:r>
            <a:r>
              <a:rPr lang="en-GB" dirty="0"/>
              <a:t> </a:t>
            </a:r>
            <a:r>
              <a:rPr lang="en-GB" dirty="0" err="1" smtClean="0"/>
              <a:t>shpërblim</a:t>
            </a:r>
            <a:r>
              <a:rPr lang="en-GB" dirty="0" smtClean="0"/>
              <a:t> </a:t>
            </a:r>
            <a:r>
              <a:rPr lang="en-GB" dirty="0" err="1" smtClean="0"/>
              <a:t>bazë</a:t>
            </a:r>
            <a:r>
              <a:rPr lang="en-GB" dirty="0" smtClean="0"/>
              <a:t> </a:t>
            </a:r>
            <a:r>
              <a:rPr lang="en-GB" dirty="0"/>
              <a:t>do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jetë</a:t>
            </a:r>
            <a:r>
              <a:rPr lang="en-GB" dirty="0" smtClean="0"/>
              <a:t> </a:t>
            </a:r>
            <a:r>
              <a:rPr lang="en-GB" dirty="0" err="1"/>
              <a:t>paga</a:t>
            </a:r>
            <a:r>
              <a:rPr lang="en-GB" dirty="0"/>
              <a:t> e </a:t>
            </a:r>
            <a:r>
              <a:rPr lang="en-GB" dirty="0" err="1"/>
              <a:t>papaguar</a:t>
            </a:r>
            <a:r>
              <a:rPr lang="en-GB" dirty="0"/>
              <a:t> </a:t>
            </a:r>
            <a:r>
              <a:rPr lang="en-GB" dirty="0" err="1"/>
              <a:t>deri</a:t>
            </a:r>
            <a:r>
              <a:rPr lang="en-GB" dirty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/>
              <a:t>fund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/>
              <a:t>zgjidhjes</a:t>
            </a:r>
            <a:r>
              <a:rPr lang="en-GB" dirty="0"/>
              <a:t> </a:t>
            </a:r>
            <a:r>
              <a:rPr lang="en-GB" dirty="0" err="1" smtClean="0"/>
              <a:t>së</a:t>
            </a:r>
            <a:r>
              <a:rPr lang="en-GB" dirty="0" smtClean="0"/>
              <a:t> </a:t>
            </a:r>
            <a:r>
              <a:rPr lang="en-GB" dirty="0" err="1" smtClean="0"/>
              <a:t>kontratës</a:t>
            </a:r>
            <a:r>
              <a:rPr lang="en-GB" dirty="0" smtClean="0"/>
              <a:t>;</a:t>
            </a:r>
          </a:p>
          <a:p>
            <a:r>
              <a:rPr lang="en-GB" dirty="0" smtClean="0"/>
              <a:t>c) </a:t>
            </a:r>
            <a:r>
              <a:rPr lang="en-GB" i="1" dirty="0" err="1" smtClean="0"/>
              <a:t>Së</a:t>
            </a:r>
            <a:r>
              <a:rPr lang="en-GB" i="1" dirty="0" smtClean="0"/>
              <a:t> </a:t>
            </a:r>
            <a:r>
              <a:rPr lang="en-GB" i="1" dirty="0" err="1" smtClean="0"/>
              <a:t>treti</a:t>
            </a:r>
            <a:r>
              <a:rPr lang="en-GB" dirty="0" smtClean="0"/>
              <a:t>,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rastë</a:t>
            </a:r>
            <a:r>
              <a:rPr lang="en-GB" dirty="0" smtClean="0"/>
              <a:t> </a:t>
            </a:r>
            <a:r>
              <a:rPr lang="en-GB" dirty="0"/>
              <a:t>se </a:t>
            </a:r>
            <a:r>
              <a:rPr lang="en-GB" dirty="0" err="1"/>
              <a:t>ka</a:t>
            </a:r>
            <a:r>
              <a:rPr lang="en-GB" dirty="0"/>
              <a:t> </a:t>
            </a:r>
            <a:r>
              <a:rPr lang="en-GB" dirty="0" err="1"/>
              <a:t>rregulla</a:t>
            </a:r>
            <a:r>
              <a:rPr lang="en-GB" dirty="0"/>
              <a:t> </a:t>
            </a:r>
            <a:r>
              <a:rPr lang="en-GB" dirty="0" err="1"/>
              <a:t>apo</a:t>
            </a:r>
            <a:r>
              <a:rPr lang="en-GB" dirty="0"/>
              <a:t> </a:t>
            </a:r>
            <a:r>
              <a:rPr lang="en-GB" dirty="0" err="1"/>
              <a:t>kritere</a:t>
            </a:r>
            <a:r>
              <a:rPr lang="en-GB" dirty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kontratë</a:t>
            </a:r>
            <a:r>
              <a:rPr lang="en-GB" dirty="0" smtClean="0"/>
              <a:t> </a:t>
            </a:r>
            <a:r>
              <a:rPr lang="en-GB" dirty="0" err="1" smtClean="0"/>
              <a:t>për</a:t>
            </a:r>
            <a:r>
              <a:rPr lang="en-GB" dirty="0" smtClean="0"/>
              <a:t> </a:t>
            </a:r>
            <a:r>
              <a:rPr lang="en-GB" dirty="0" err="1" smtClean="0"/>
              <a:t>përcaktimin</a:t>
            </a:r>
            <a:r>
              <a:rPr lang="en-GB" dirty="0" smtClean="0"/>
              <a:t> </a:t>
            </a:r>
            <a:r>
              <a:rPr lang="en-GB" dirty="0"/>
              <a:t>e </a:t>
            </a:r>
            <a:r>
              <a:rPr lang="en-GB" dirty="0" err="1"/>
              <a:t>kompesimit</a:t>
            </a:r>
            <a:r>
              <a:rPr lang="en-GB" dirty="0"/>
              <a:t> </a:t>
            </a:r>
            <a:r>
              <a:rPr lang="en-GB" dirty="0" err="1"/>
              <a:t>tej</a:t>
            </a:r>
            <a:r>
              <a:rPr lang="en-GB" dirty="0"/>
              <a:t> </a:t>
            </a:r>
            <a:r>
              <a:rPr lang="en-GB" dirty="0" err="1"/>
              <a:t>atij</a:t>
            </a:r>
            <a:r>
              <a:rPr lang="en-GB" dirty="0"/>
              <a:t> </a:t>
            </a:r>
            <a:r>
              <a:rPr lang="en-GB" dirty="0" err="1" smtClean="0"/>
              <a:t>bazë</a:t>
            </a:r>
            <a:r>
              <a:rPr lang="en-GB" dirty="0" smtClean="0"/>
              <a:t>, </a:t>
            </a:r>
            <a:r>
              <a:rPr lang="en-GB" dirty="0" err="1"/>
              <a:t>gjykata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zbaton</a:t>
            </a:r>
            <a:r>
              <a:rPr lang="en-GB" dirty="0"/>
              <a:t> </a:t>
            </a:r>
            <a:r>
              <a:rPr lang="en-GB" dirty="0" err="1"/>
              <a:t>ato</a:t>
            </a:r>
            <a:r>
              <a:rPr lang="en-GB" dirty="0"/>
              <a:t> </a:t>
            </a:r>
            <a:r>
              <a:rPr lang="en-GB" dirty="0" err="1"/>
              <a:t>sipas</a:t>
            </a:r>
            <a:r>
              <a:rPr lang="en-GB" dirty="0"/>
              <a:t> </a:t>
            </a:r>
            <a:r>
              <a:rPr lang="en-GB" dirty="0" err="1"/>
              <a:t>rastit</a:t>
            </a:r>
            <a:r>
              <a:rPr lang="en-GB" dirty="0"/>
              <a:t>; </a:t>
            </a:r>
            <a:endParaRPr lang="en-GB" dirty="0" smtClean="0"/>
          </a:p>
          <a:p>
            <a:r>
              <a:rPr lang="en-GB" dirty="0" smtClean="0"/>
              <a:t>d) </a:t>
            </a:r>
            <a:r>
              <a:rPr lang="en-GB" i="1" dirty="0" smtClean="0"/>
              <a:t>Se </a:t>
            </a:r>
            <a:r>
              <a:rPr lang="en-GB" i="1" dirty="0" err="1" smtClean="0"/>
              <a:t>katërti</a:t>
            </a:r>
            <a:r>
              <a:rPr lang="en-GB" dirty="0" smtClean="0"/>
              <a:t>,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mungesë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/>
              <a:t>tyre </a:t>
            </a:r>
            <a:r>
              <a:rPr lang="en-GB" dirty="0" err="1"/>
              <a:t>normat</a:t>
            </a:r>
            <a:r>
              <a:rPr lang="en-GB" dirty="0"/>
              <a:t> </a:t>
            </a:r>
            <a:r>
              <a:rPr lang="en-GB" dirty="0" err="1"/>
              <a:t>statutore</a:t>
            </a:r>
            <a:r>
              <a:rPr lang="en-GB" dirty="0"/>
              <a:t> </a:t>
            </a:r>
            <a:r>
              <a:rPr lang="en-GB" dirty="0" err="1" smtClean="0"/>
              <a:t>që</a:t>
            </a:r>
            <a:r>
              <a:rPr lang="en-GB" dirty="0" smtClean="0"/>
              <a:t> </a:t>
            </a:r>
            <a:r>
              <a:rPr lang="en-GB" dirty="0" err="1" smtClean="0"/>
              <a:t>përcaktojnë</a:t>
            </a:r>
            <a:r>
              <a:rPr lang="en-GB" dirty="0" smtClean="0"/>
              <a:t> </a:t>
            </a:r>
            <a:r>
              <a:rPr lang="en-GB" dirty="0" err="1" smtClean="0"/>
              <a:t>rregulla</a:t>
            </a:r>
            <a:r>
              <a:rPr lang="en-GB" dirty="0" smtClean="0"/>
              <a:t> </a:t>
            </a:r>
            <a:r>
              <a:rPr lang="en-GB" dirty="0" err="1" smtClean="0"/>
              <a:t>për</a:t>
            </a:r>
            <a:r>
              <a:rPr lang="en-GB" dirty="0" smtClean="0"/>
              <a:t> </a:t>
            </a:r>
            <a:r>
              <a:rPr lang="en-GB" dirty="0" err="1" smtClean="0"/>
              <a:t>shpërblimin</a:t>
            </a:r>
            <a:r>
              <a:rPr lang="en-GB" dirty="0" smtClean="0"/>
              <a:t> </a:t>
            </a:r>
            <a:r>
              <a:rPr lang="en-GB" dirty="0" err="1" smtClean="0"/>
              <a:t>bazë</a:t>
            </a:r>
            <a:r>
              <a:rPr lang="en-GB" dirty="0" smtClean="0"/>
              <a:t> </a:t>
            </a:r>
            <a:r>
              <a:rPr lang="en-GB" dirty="0" err="1"/>
              <a:t>duhet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/>
              <a:t>meren</a:t>
            </a:r>
            <a:r>
              <a:rPr lang="en-GB" dirty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konsideratë</a:t>
            </a:r>
            <a:r>
              <a:rPr lang="en-GB" dirty="0" smtClean="0"/>
              <a:t>; </a:t>
            </a:r>
          </a:p>
          <a:p>
            <a:r>
              <a:rPr lang="en-GB" dirty="0"/>
              <a:t>e</a:t>
            </a:r>
            <a:r>
              <a:rPr lang="en-GB" dirty="0" smtClean="0"/>
              <a:t>) </a:t>
            </a:r>
            <a:r>
              <a:rPr lang="en-GB" i="1" dirty="0" err="1" smtClean="0"/>
              <a:t>Së</a:t>
            </a:r>
            <a:r>
              <a:rPr lang="en-GB" i="1" dirty="0" smtClean="0"/>
              <a:t> fundi,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rastë</a:t>
            </a:r>
            <a:r>
              <a:rPr lang="en-GB" dirty="0" smtClean="0"/>
              <a:t> </a:t>
            </a:r>
            <a:r>
              <a:rPr lang="en-GB" dirty="0"/>
              <a:t>se </a:t>
            </a:r>
            <a:r>
              <a:rPr lang="en-GB" dirty="0" err="1"/>
              <a:t>nuk</a:t>
            </a:r>
            <a:r>
              <a:rPr lang="en-GB" dirty="0"/>
              <a:t> </a:t>
            </a:r>
            <a:r>
              <a:rPr lang="en-GB" dirty="0" err="1"/>
              <a:t>ka</a:t>
            </a:r>
            <a:r>
              <a:rPr lang="en-GB" dirty="0"/>
              <a:t> </a:t>
            </a:r>
            <a:r>
              <a:rPr lang="en-GB" dirty="0" err="1"/>
              <a:t>rregulla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tillë</a:t>
            </a:r>
            <a:r>
              <a:rPr lang="en-GB" dirty="0" smtClean="0"/>
              <a:t> </a:t>
            </a:r>
            <a:r>
              <a:rPr lang="en-GB" dirty="0" err="1"/>
              <a:t>kontratore</a:t>
            </a:r>
            <a:r>
              <a:rPr lang="en-GB" dirty="0"/>
              <a:t> </a:t>
            </a:r>
            <a:r>
              <a:rPr lang="en-GB" dirty="0" err="1"/>
              <a:t>apo</a:t>
            </a:r>
            <a:r>
              <a:rPr lang="en-GB" dirty="0"/>
              <a:t> </a:t>
            </a:r>
            <a:r>
              <a:rPr lang="en-GB" dirty="0" err="1"/>
              <a:t>statutore</a:t>
            </a:r>
            <a:r>
              <a:rPr lang="en-GB" dirty="0"/>
              <a:t> </a:t>
            </a:r>
            <a:r>
              <a:rPr lang="en-GB" dirty="0" err="1" smtClean="0"/>
              <a:t>për</a:t>
            </a:r>
            <a:r>
              <a:rPr lang="en-GB" dirty="0" smtClean="0"/>
              <a:t> </a:t>
            </a:r>
            <a:r>
              <a:rPr lang="en-GB" dirty="0" err="1"/>
              <a:t>shtesat</a:t>
            </a:r>
            <a:r>
              <a:rPr lang="en-GB" dirty="0"/>
              <a:t> </a:t>
            </a:r>
            <a:r>
              <a:rPr lang="en-GB" dirty="0" err="1"/>
              <a:t>mbi</a:t>
            </a:r>
            <a:r>
              <a:rPr lang="en-GB" dirty="0"/>
              <a:t> </a:t>
            </a:r>
            <a:r>
              <a:rPr lang="en-GB" dirty="0" err="1" smtClean="0"/>
              <a:t>shpërblimin</a:t>
            </a:r>
            <a:r>
              <a:rPr lang="en-GB" dirty="0" smtClean="0"/>
              <a:t> </a:t>
            </a:r>
            <a:r>
              <a:rPr lang="en-GB" dirty="0" err="1" smtClean="0"/>
              <a:t>bazë</a:t>
            </a:r>
            <a:r>
              <a:rPr lang="en-GB" dirty="0" smtClean="0"/>
              <a:t>, </a:t>
            </a:r>
            <a:r>
              <a:rPr lang="en-GB" dirty="0" err="1" smtClean="0"/>
              <a:t>gjykata</a:t>
            </a:r>
            <a:r>
              <a:rPr lang="en-GB" dirty="0" smtClean="0"/>
              <a:t> </a:t>
            </a:r>
            <a:r>
              <a:rPr lang="en-GB" dirty="0" err="1" smtClean="0"/>
              <a:t>kujdeset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bëjë</a:t>
            </a:r>
            <a:r>
              <a:rPr lang="en-GB" dirty="0" smtClean="0"/>
              <a:t> </a:t>
            </a:r>
            <a:r>
              <a:rPr lang="en-GB" dirty="0" err="1" smtClean="0"/>
              <a:t>përllogaritjen</a:t>
            </a:r>
            <a:r>
              <a:rPr lang="en-GB" dirty="0" smtClean="0"/>
              <a:t> </a:t>
            </a:r>
            <a:r>
              <a:rPr lang="en-GB" dirty="0"/>
              <a:t>e </a:t>
            </a:r>
            <a:r>
              <a:rPr lang="en-GB" dirty="0" err="1" smtClean="0"/>
              <a:t>shumës</a:t>
            </a:r>
            <a:r>
              <a:rPr lang="en-GB" dirty="0" smtClean="0"/>
              <a:t> </a:t>
            </a:r>
            <a:r>
              <a:rPr lang="en-GB" dirty="0"/>
              <a:t>se </a:t>
            </a:r>
            <a:r>
              <a:rPr lang="en-GB" dirty="0" err="1" smtClean="0"/>
              <a:t>kompesimit</a:t>
            </a:r>
            <a:r>
              <a:rPr lang="en-GB" dirty="0" smtClean="0"/>
              <a:t> </a:t>
            </a:r>
            <a:r>
              <a:rPr lang="en-GB" dirty="0" err="1"/>
              <a:t>si</a:t>
            </a:r>
            <a:r>
              <a:rPr lang="en-GB" dirty="0"/>
              <a:t> </a:t>
            </a:r>
            <a:r>
              <a:rPr lang="en-GB" dirty="0" err="1" smtClean="0"/>
              <a:t>pasojë</a:t>
            </a:r>
            <a:r>
              <a:rPr lang="en-GB" dirty="0" smtClean="0"/>
              <a:t> </a:t>
            </a:r>
            <a:r>
              <a:rPr lang="en-GB" dirty="0"/>
              <a:t>e </a:t>
            </a:r>
            <a:r>
              <a:rPr lang="en-GB" dirty="0" err="1" smtClean="0"/>
              <a:t>zgjidhjes</a:t>
            </a:r>
            <a:r>
              <a:rPr lang="en-GB" dirty="0" smtClean="0"/>
              <a:t> </a:t>
            </a:r>
            <a:r>
              <a:rPr lang="en-GB" dirty="0" err="1" smtClean="0"/>
              <a:t>së</a:t>
            </a:r>
            <a:r>
              <a:rPr lang="en-GB" dirty="0" smtClean="0"/>
              <a:t> </a:t>
            </a:r>
            <a:r>
              <a:rPr lang="en-GB" dirty="0" err="1" smtClean="0"/>
              <a:t>kontratës</a:t>
            </a:r>
            <a:r>
              <a:rPr lang="en-GB" dirty="0" smtClean="0"/>
              <a:t>  </a:t>
            </a:r>
            <a:r>
              <a:rPr lang="en-GB" dirty="0" err="1" smtClean="0"/>
              <a:t>sipas</a:t>
            </a:r>
            <a:r>
              <a:rPr lang="en-GB" dirty="0" smtClean="0"/>
              <a:t> </a:t>
            </a:r>
            <a:r>
              <a:rPr lang="en-GB" dirty="0" err="1"/>
              <a:t>parimeve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përgjithëshme</a:t>
            </a:r>
            <a:r>
              <a:rPr lang="en-GB" dirty="0" smtClean="0"/>
              <a:t> </a:t>
            </a:r>
            <a:r>
              <a:rPr lang="en-GB" dirty="0" err="1" smtClean="0"/>
              <a:t>kontraktore</a:t>
            </a:r>
            <a:r>
              <a:rPr lang="en-GB" dirty="0" smtClean="0"/>
              <a:t> (</a:t>
            </a:r>
            <a:r>
              <a:rPr lang="en-GB" dirty="0" err="1" smtClean="0"/>
              <a:t>parimi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dëmit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shkaktuar</a:t>
            </a:r>
            <a:r>
              <a:rPr lang="en-GB" dirty="0" smtClean="0"/>
              <a:t>, </a:t>
            </a:r>
            <a:r>
              <a:rPr lang="en-GB" dirty="0" err="1" smtClean="0"/>
              <a:t>paga</a:t>
            </a:r>
            <a:r>
              <a:rPr lang="en-GB" dirty="0" smtClean="0"/>
              <a:t> plus </a:t>
            </a:r>
            <a:r>
              <a:rPr lang="en-GB" dirty="0" err="1" smtClean="0"/>
              <a:t>shpërblimet</a:t>
            </a:r>
            <a:r>
              <a:rPr lang="en-GB" dirty="0" smtClean="0"/>
              <a:t> e pa </a:t>
            </a:r>
            <a:r>
              <a:rPr lang="en-GB" dirty="0" err="1" smtClean="0"/>
              <a:t>mara</a:t>
            </a:r>
            <a:r>
              <a:rPr lang="en-GB" dirty="0" smtClean="0"/>
              <a:t>).</a:t>
            </a:r>
            <a:r>
              <a:rPr lang="en-GB" dirty="0"/>
              <a:t> 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570031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err="1" smtClean="0"/>
              <a:t>Mungesa</a:t>
            </a:r>
            <a:r>
              <a:rPr lang="en-GB" b="1" dirty="0" smtClean="0"/>
              <a:t> e </a:t>
            </a:r>
            <a:r>
              <a:rPr lang="en-GB" b="1" dirty="0" err="1" smtClean="0"/>
              <a:t>rregullimeve</a:t>
            </a:r>
            <a:r>
              <a:rPr lang="en-GB" b="1" dirty="0"/>
              <a:t> </a:t>
            </a:r>
            <a:r>
              <a:rPr lang="en-GB" b="1" dirty="0" err="1" smtClean="0"/>
              <a:t>statutore</a:t>
            </a:r>
            <a:r>
              <a:rPr lang="en-GB" b="1" dirty="0" smtClean="0"/>
              <a:t> </a:t>
            </a:r>
            <a:r>
              <a:rPr lang="en-GB" b="1" dirty="0" err="1" smtClean="0"/>
              <a:t>dhe</a:t>
            </a:r>
            <a:r>
              <a:rPr lang="en-GB" b="1" dirty="0" smtClean="0"/>
              <a:t> </a:t>
            </a:r>
            <a:r>
              <a:rPr lang="en-GB" b="1" dirty="0" err="1" smtClean="0"/>
              <a:t>kontraktore</a:t>
            </a:r>
            <a:r>
              <a:rPr lang="en-GB" b="1" dirty="0" smtClean="0"/>
              <a:t>.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err="1"/>
              <a:t>Gjykata</a:t>
            </a:r>
            <a:r>
              <a:rPr lang="en-GB" dirty="0"/>
              <a:t> </a:t>
            </a:r>
            <a:r>
              <a:rPr lang="en-GB" dirty="0" err="1"/>
              <a:t>mund</a:t>
            </a:r>
            <a:r>
              <a:rPr lang="en-GB" dirty="0"/>
              <a:t> </a:t>
            </a:r>
            <a:r>
              <a:rPr lang="en-GB" dirty="0" err="1"/>
              <a:t>te</a:t>
            </a:r>
            <a:r>
              <a:rPr lang="en-GB" dirty="0"/>
              <a:t> </a:t>
            </a:r>
            <a:r>
              <a:rPr lang="en-GB" dirty="0" err="1"/>
              <a:t>ndodhet</a:t>
            </a:r>
            <a:r>
              <a:rPr lang="en-GB" dirty="0"/>
              <a:t> </a:t>
            </a:r>
            <a:r>
              <a:rPr lang="en-GB" dirty="0" err="1" smtClean="0"/>
              <a:t>përballë</a:t>
            </a:r>
            <a:r>
              <a:rPr lang="en-GB" dirty="0" smtClean="0"/>
              <a:t> </a:t>
            </a:r>
            <a:r>
              <a:rPr lang="en-GB" dirty="0" err="1"/>
              <a:t>rastit</a:t>
            </a:r>
            <a:r>
              <a:rPr lang="en-GB" dirty="0"/>
              <a:t> </a:t>
            </a:r>
            <a:r>
              <a:rPr lang="en-GB" dirty="0" err="1" smtClean="0"/>
              <a:t>që</a:t>
            </a:r>
            <a:r>
              <a:rPr lang="en-GB" dirty="0" smtClean="0"/>
              <a:t> </a:t>
            </a:r>
            <a:r>
              <a:rPr lang="en-GB" dirty="0" err="1"/>
              <a:t>nuk</a:t>
            </a:r>
            <a:r>
              <a:rPr lang="en-GB" dirty="0"/>
              <a:t> </a:t>
            </a:r>
            <a:r>
              <a:rPr lang="en-GB" dirty="0" err="1"/>
              <a:t>ka</a:t>
            </a:r>
            <a:r>
              <a:rPr lang="en-GB" dirty="0"/>
              <a:t> </a:t>
            </a:r>
            <a:r>
              <a:rPr lang="en-GB" dirty="0" err="1" smtClean="0"/>
              <a:t>kontratë</a:t>
            </a:r>
            <a:r>
              <a:rPr lang="en-GB" dirty="0" smtClean="0"/>
              <a:t> </a:t>
            </a:r>
            <a:r>
              <a:rPr lang="en-GB" dirty="0" err="1"/>
              <a:t>formale</a:t>
            </a:r>
            <a:r>
              <a:rPr lang="en-GB" dirty="0"/>
              <a:t>, </a:t>
            </a:r>
            <a:r>
              <a:rPr lang="en-GB" dirty="0" err="1"/>
              <a:t>nuk</a:t>
            </a:r>
            <a:r>
              <a:rPr lang="en-GB" dirty="0"/>
              <a:t> </a:t>
            </a:r>
            <a:r>
              <a:rPr lang="en-GB" dirty="0" err="1"/>
              <a:t>ka</a:t>
            </a:r>
            <a:r>
              <a:rPr lang="en-GB" dirty="0"/>
              <a:t> </a:t>
            </a:r>
            <a:r>
              <a:rPr lang="en-GB" dirty="0" err="1"/>
              <a:t>rregulla</a:t>
            </a:r>
            <a:r>
              <a:rPr lang="en-GB" dirty="0"/>
              <a:t> </a:t>
            </a:r>
            <a:r>
              <a:rPr lang="en-GB" dirty="0" err="1" smtClean="0"/>
              <a:t>statutorë</a:t>
            </a:r>
            <a:r>
              <a:rPr lang="en-GB" dirty="0" smtClean="0"/>
              <a:t> </a:t>
            </a:r>
            <a:r>
              <a:rPr lang="en-GB" dirty="0" err="1" smtClean="0"/>
              <a:t>për</a:t>
            </a:r>
            <a:r>
              <a:rPr lang="en-GB" dirty="0" smtClean="0"/>
              <a:t> </a:t>
            </a:r>
            <a:r>
              <a:rPr lang="en-GB" dirty="0" err="1"/>
              <a:t>kriteret</a:t>
            </a:r>
            <a:r>
              <a:rPr lang="en-GB" dirty="0"/>
              <a:t> e </a:t>
            </a:r>
            <a:r>
              <a:rPr lang="en-GB" dirty="0" err="1" smtClean="0"/>
              <a:t>shpërblimeve</a:t>
            </a:r>
            <a:r>
              <a:rPr lang="en-GB" dirty="0" smtClean="0"/>
              <a:t> </a:t>
            </a:r>
            <a:r>
              <a:rPr lang="en-GB" dirty="0" err="1"/>
              <a:t>mbi</a:t>
            </a:r>
            <a:r>
              <a:rPr lang="en-GB" dirty="0"/>
              <a:t> </a:t>
            </a:r>
            <a:r>
              <a:rPr lang="en-GB" dirty="0" err="1" smtClean="0"/>
              <a:t>pagën</a:t>
            </a:r>
            <a:r>
              <a:rPr lang="en-GB" dirty="0" smtClean="0"/>
              <a:t> </a:t>
            </a:r>
            <a:r>
              <a:rPr lang="en-GB" dirty="0" err="1" smtClean="0"/>
              <a:t>bazë</a:t>
            </a:r>
            <a:r>
              <a:rPr lang="en-GB" dirty="0" smtClean="0"/>
              <a:t>.</a:t>
            </a:r>
            <a:r>
              <a:rPr lang="en-GB" dirty="0"/>
              <a:t> </a:t>
            </a:r>
          </a:p>
          <a:p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këtë</a:t>
            </a:r>
            <a:r>
              <a:rPr lang="en-GB" dirty="0" smtClean="0"/>
              <a:t> </a:t>
            </a:r>
            <a:r>
              <a:rPr lang="en-GB" dirty="0" err="1" smtClean="0"/>
              <a:t>rast</a:t>
            </a:r>
            <a:r>
              <a:rPr lang="en-GB" dirty="0" smtClean="0"/>
              <a:t> </a:t>
            </a:r>
            <a:r>
              <a:rPr lang="en-GB" dirty="0" err="1"/>
              <a:t>nuk</a:t>
            </a:r>
            <a:r>
              <a:rPr lang="en-GB" dirty="0"/>
              <a:t> </a:t>
            </a:r>
            <a:r>
              <a:rPr lang="en-GB" dirty="0" err="1"/>
              <a:t>ka</a:t>
            </a:r>
            <a:r>
              <a:rPr lang="en-GB" dirty="0"/>
              <a:t> </a:t>
            </a:r>
            <a:r>
              <a:rPr lang="en-GB" dirty="0" err="1" smtClean="0"/>
              <a:t>devijim</a:t>
            </a:r>
            <a:r>
              <a:rPr lang="en-GB" dirty="0" smtClean="0"/>
              <a:t> </a:t>
            </a:r>
            <a:r>
              <a:rPr lang="en-GB" dirty="0" err="1"/>
              <a:t>nga</a:t>
            </a:r>
            <a:r>
              <a:rPr lang="en-GB" dirty="0"/>
              <a:t> </a:t>
            </a:r>
            <a:r>
              <a:rPr lang="en-GB" dirty="0" err="1"/>
              <a:t>parimi</a:t>
            </a:r>
            <a:r>
              <a:rPr lang="en-GB" dirty="0"/>
              <a:t> </a:t>
            </a:r>
            <a:r>
              <a:rPr lang="en-GB" dirty="0" err="1" smtClean="0"/>
              <a:t>që</a:t>
            </a:r>
            <a:r>
              <a:rPr lang="en-GB" dirty="0" smtClean="0"/>
              <a:t> </a:t>
            </a:r>
            <a:r>
              <a:rPr lang="en-GB" dirty="0" err="1"/>
              <a:t>natyra</a:t>
            </a:r>
            <a:r>
              <a:rPr lang="en-GB" dirty="0"/>
              <a:t> e </a:t>
            </a:r>
            <a:r>
              <a:rPr lang="en-GB" dirty="0" err="1" smtClean="0"/>
              <a:t>kësaj</a:t>
            </a:r>
            <a:r>
              <a:rPr lang="en-GB" dirty="0" smtClean="0"/>
              <a:t> </a:t>
            </a:r>
            <a:r>
              <a:rPr lang="en-GB" dirty="0" err="1"/>
              <a:t>kontrate</a:t>
            </a:r>
            <a:r>
              <a:rPr lang="en-GB" dirty="0"/>
              <a:t> </a:t>
            </a:r>
            <a:r>
              <a:rPr lang="en-GB" dirty="0" err="1" smtClean="0"/>
              <a:t>është</a:t>
            </a:r>
            <a:r>
              <a:rPr lang="en-GB" dirty="0" smtClean="0"/>
              <a:t> </a:t>
            </a:r>
            <a:r>
              <a:rPr lang="en-GB" dirty="0" err="1" smtClean="0"/>
              <a:t>llojit</a:t>
            </a:r>
            <a:r>
              <a:rPr lang="en-GB" dirty="0" smtClean="0"/>
              <a:t> </a:t>
            </a:r>
            <a:r>
              <a:rPr lang="en-GB" i="1" dirty="0" smtClean="0"/>
              <a:t>sui </a:t>
            </a:r>
            <a:r>
              <a:rPr lang="en-GB" i="1" dirty="0"/>
              <a:t>generis</a:t>
            </a:r>
            <a:r>
              <a:rPr lang="en-GB" dirty="0"/>
              <a:t> (</a:t>
            </a:r>
            <a:r>
              <a:rPr lang="en-GB" dirty="0" err="1" smtClean="0"/>
              <a:t>kontratë</a:t>
            </a:r>
            <a:r>
              <a:rPr lang="en-GB" dirty="0" smtClean="0"/>
              <a:t> </a:t>
            </a:r>
            <a:r>
              <a:rPr lang="en-GB" dirty="0" err="1" smtClean="0"/>
              <a:t>shërbimi</a:t>
            </a:r>
            <a:r>
              <a:rPr lang="en-GB" dirty="0"/>
              <a:t>) </a:t>
            </a:r>
            <a:r>
              <a:rPr lang="en-GB" dirty="0" err="1"/>
              <a:t>dhe</a:t>
            </a:r>
            <a:r>
              <a:rPr lang="en-GB" dirty="0"/>
              <a:t> </a:t>
            </a:r>
            <a:r>
              <a:rPr lang="en-GB" dirty="0" err="1" smtClean="0"/>
              <a:t>përllogaritija</a:t>
            </a:r>
            <a:r>
              <a:rPr lang="en-GB" dirty="0" smtClean="0"/>
              <a:t> </a:t>
            </a:r>
            <a:r>
              <a:rPr lang="en-GB" dirty="0" err="1" smtClean="0"/>
              <a:t>bëhet</a:t>
            </a:r>
            <a:r>
              <a:rPr lang="en-GB" dirty="0" smtClean="0"/>
              <a:t> </a:t>
            </a:r>
            <a:r>
              <a:rPr lang="en-GB" dirty="0" err="1"/>
              <a:t>sipas</a:t>
            </a:r>
            <a:r>
              <a:rPr lang="en-GB" dirty="0"/>
              <a:t> </a:t>
            </a:r>
            <a:r>
              <a:rPr lang="en-GB" dirty="0" err="1"/>
              <a:t>parimeve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së</a:t>
            </a:r>
            <a:r>
              <a:rPr lang="en-GB" dirty="0" smtClean="0"/>
              <a:t> </a:t>
            </a:r>
            <a:r>
              <a:rPr lang="en-GB" dirty="0" err="1" smtClean="0"/>
              <a:t>drejtës</a:t>
            </a:r>
            <a:r>
              <a:rPr lang="en-GB" dirty="0" smtClean="0"/>
              <a:t> </a:t>
            </a:r>
            <a:r>
              <a:rPr lang="en-GB" dirty="0" err="1" smtClean="0"/>
              <a:t>civile</a:t>
            </a:r>
            <a:r>
              <a:rPr lang="en-GB" dirty="0" smtClean="0"/>
              <a:t>, </a:t>
            </a:r>
            <a:r>
              <a:rPr lang="en-GB" dirty="0" err="1" smtClean="0"/>
              <a:t>për</a:t>
            </a:r>
            <a:r>
              <a:rPr lang="en-GB" dirty="0" smtClean="0"/>
              <a:t> </a:t>
            </a:r>
            <a:r>
              <a:rPr lang="en-GB" dirty="0" err="1" smtClean="0"/>
              <a:t>kontratat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Shpërblimi</a:t>
            </a:r>
            <a:r>
              <a:rPr lang="en-GB" dirty="0" smtClean="0"/>
              <a:t> </a:t>
            </a:r>
            <a:r>
              <a:rPr lang="en-GB" dirty="0" err="1" smtClean="0"/>
              <a:t>shtesë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/>
              <a:t>pa </a:t>
            </a:r>
            <a:r>
              <a:rPr lang="en-GB" dirty="0" err="1" smtClean="0"/>
              <a:t>përcaktuar</a:t>
            </a:r>
            <a:r>
              <a:rPr lang="en-GB" dirty="0" smtClean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/>
              <a:t>aktet</a:t>
            </a:r>
            <a:r>
              <a:rPr lang="en-GB" dirty="0"/>
              <a:t> e </a:t>
            </a:r>
            <a:r>
              <a:rPr lang="en-GB" dirty="0" err="1" smtClean="0"/>
              <a:t>shoqërisë</a:t>
            </a:r>
            <a:r>
              <a:rPr lang="en-GB" dirty="0" smtClean="0"/>
              <a:t> </a:t>
            </a:r>
            <a:r>
              <a:rPr lang="en-GB" dirty="0" err="1" smtClean="0"/>
              <a:t>apo</a:t>
            </a:r>
            <a:r>
              <a:rPr lang="en-GB" dirty="0" smtClean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kontratë</a:t>
            </a:r>
            <a:r>
              <a:rPr lang="en-GB" dirty="0" smtClean="0"/>
              <a:t>, </a:t>
            </a:r>
            <a:r>
              <a:rPr lang="en-GB" dirty="0" err="1"/>
              <a:t>si</a:t>
            </a:r>
            <a:r>
              <a:rPr lang="en-GB" dirty="0"/>
              <a:t> </a:t>
            </a:r>
            <a:r>
              <a:rPr lang="en-GB" dirty="0" err="1"/>
              <a:t>rregull</a:t>
            </a:r>
            <a:r>
              <a:rPr lang="en-GB" dirty="0"/>
              <a:t> </a:t>
            </a:r>
            <a:r>
              <a:rPr lang="en-GB" dirty="0" err="1"/>
              <a:t>nuk</a:t>
            </a:r>
            <a:r>
              <a:rPr lang="en-GB" dirty="0"/>
              <a:t> </a:t>
            </a:r>
            <a:r>
              <a:rPr lang="en-GB" dirty="0" err="1"/>
              <a:t>mund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pretendohet</a:t>
            </a:r>
            <a:r>
              <a:rPr lang="en-GB" dirty="0" smtClean="0"/>
              <a:t> </a:t>
            </a:r>
            <a:r>
              <a:rPr lang="en-GB" dirty="0" err="1"/>
              <a:t>nga</a:t>
            </a:r>
            <a:r>
              <a:rPr lang="en-GB" dirty="0"/>
              <a:t> </a:t>
            </a:r>
            <a:r>
              <a:rPr lang="en-GB" dirty="0" err="1"/>
              <a:t>pala</a:t>
            </a:r>
            <a:r>
              <a:rPr lang="en-GB" dirty="0"/>
              <a:t> </a:t>
            </a:r>
            <a:r>
              <a:rPr lang="en-GB" dirty="0" err="1" smtClean="0"/>
              <a:t>paditëse</a:t>
            </a:r>
            <a:r>
              <a:rPr lang="en-GB" dirty="0" smtClean="0"/>
              <a:t> (</a:t>
            </a:r>
            <a:r>
              <a:rPr lang="en-GB" dirty="0" err="1" smtClean="0"/>
              <a:t>administratori</a:t>
            </a:r>
            <a:r>
              <a:rPr lang="en-GB" dirty="0" smtClean="0"/>
              <a:t>).</a:t>
            </a:r>
            <a:endParaRPr lang="en-GB" dirty="0"/>
          </a:p>
          <a:p>
            <a:r>
              <a:rPr lang="en-GB" dirty="0" err="1" smtClean="0"/>
              <a:t>Përjashtimisht</a:t>
            </a:r>
            <a:r>
              <a:rPr lang="en-GB" dirty="0" smtClean="0"/>
              <a:t> </a:t>
            </a:r>
            <a:r>
              <a:rPr lang="en-GB" dirty="0" err="1" smtClean="0"/>
              <a:t>dhe</a:t>
            </a:r>
            <a:r>
              <a:rPr lang="en-GB" dirty="0" smtClean="0"/>
              <a:t> </a:t>
            </a:r>
            <a:r>
              <a:rPr lang="en-GB" dirty="0" err="1"/>
              <a:t>kur</a:t>
            </a:r>
            <a:r>
              <a:rPr lang="en-GB" dirty="0"/>
              <a:t> </a:t>
            </a:r>
            <a:r>
              <a:rPr lang="en-GB" dirty="0" err="1"/>
              <a:t>pretendohet</a:t>
            </a:r>
            <a:r>
              <a:rPr lang="en-GB" dirty="0"/>
              <a:t> </a:t>
            </a:r>
            <a:r>
              <a:rPr lang="en-GB" dirty="0" err="1"/>
              <a:t>nga</a:t>
            </a:r>
            <a:r>
              <a:rPr lang="en-GB" dirty="0"/>
              <a:t> </a:t>
            </a:r>
            <a:r>
              <a:rPr lang="en-GB" dirty="0" err="1"/>
              <a:t>pala</a:t>
            </a:r>
            <a:r>
              <a:rPr lang="en-GB" dirty="0"/>
              <a:t> </a:t>
            </a:r>
            <a:r>
              <a:rPr lang="en-GB" dirty="0" err="1" smtClean="0"/>
              <a:t>paditëse</a:t>
            </a:r>
            <a:r>
              <a:rPr lang="en-GB" dirty="0" smtClean="0"/>
              <a:t> (</a:t>
            </a:r>
            <a:r>
              <a:rPr lang="en-GB" dirty="0" err="1" smtClean="0"/>
              <a:t>administratori</a:t>
            </a:r>
            <a:r>
              <a:rPr lang="en-GB" dirty="0" smtClean="0"/>
              <a:t>) </a:t>
            </a:r>
            <a:r>
              <a:rPr lang="en-GB" dirty="0" err="1" smtClean="0"/>
              <a:t>mendojmë</a:t>
            </a:r>
            <a:r>
              <a:rPr lang="en-GB" dirty="0" smtClean="0"/>
              <a:t> se, </a:t>
            </a:r>
            <a:r>
              <a:rPr lang="en-GB" dirty="0" err="1"/>
              <a:t>gjykata</a:t>
            </a:r>
            <a:r>
              <a:rPr lang="en-GB" dirty="0"/>
              <a:t> </a:t>
            </a:r>
            <a:r>
              <a:rPr lang="en-GB" dirty="0" err="1"/>
              <a:t>mund</a:t>
            </a:r>
            <a:r>
              <a:rPr lang="en-GB" dirty="0"/>
              <a:t> </a:t>
            </a:r>
            <a:r>
              <a:rPr lang="en-GB" dirty="0" err="1"/>
              <a:t>ti</a:t>
            </a:r>
            <a:r>
              <a:rPr lang="en-GB" dirty="0"/>
              <a:t> </a:t>
            </a:r>
            <a:r>
              <a:rPr lang="en-GB" dirty="0" err="1" smtClean="0"/>
              <a:t>njohë</a:t>
            </a:r>
            <a:r>
              <a:rPr lang="en-GB" dirty="0" smtClean="0"/>
              <a:t> </a:t>
            </a:r>
            <a:r>
              <a:rPr lang="en-GB" dirty="0" err="1"/>
              <a:t>adminitratorit</a:t>
            </a:r>
            <a:r>
              <a:rPr lang="en-GB" dirty="0"/>
              <a:t> </a:t>
            </a:r>
            <a:r>
              <a:rPr lang="en-GB" dirty="0" err="1"/>
              <a:t>ritjen</a:t>
            </a:r>
            <a:r>
              <a:rPr lang="en-GB" dirty="0"/>
              <a:t> e </a:t>
            </a:r>
            <a:r>
              <a:rPr lang="en-GB" dirty="0" err="1" smtClean="0"/>
              <a:t>shpërblimit</a:t>
            </a:r>
            <a:r>
              <a:rPr lang="en-GB" dirty="0" smtClean="0"/>
              <a:t> </a:t>
            </a:r>
            <a:r>
              <a:rPr lang="en-GB" dirty="0" err="1" smtClean="0"/>
              <a:t>bazë</a:t>
            </a:r>
            <a:r>
              <a:rPr lang="en-GB" dirty="0" smtClean="0"/>
              <a:t> (</a:t>
            </a:r>
            <a:r>
              <a:rPr lang="en-GB" dirty="0" err="1" smtClean="0"/>
              <a:t>pagës</a:t>
            </a:r>
            <a:r>
              <a:rPr lang="en-GB" dirty="0" smtClean="0"/>
              <a:t>),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formën</a:t>
            </a:r>
            <a:r>
              <a:rPr lang="en-GB" dirty="0" smtClean="0"/>
              <a:t> </a:t>
            </a:r>
            <a:r>
              <a:rPr lang="en-GB" dirty="0"/>
              <a:t>e </a:t>
            </a:r>
            <a:r>
              <a:rPr lang="en-GB" dirty="0" err="1" smtClean="0"/>
              <a:t>shpërblimeve</a:t>
            </a:r>
            <a:r>
              <a:rPr lang="en-GB" dirty="0" smtClean="0"/>
              <a:t> </a:t>
            </a:r>
            <a:r>
              <a:rPr lang="en-GB" dirty="0" err="1"/>
              <a:t>s</a:t>
            </a:r>
            <a:r>
              <a:rPr lang="en-GB" dirty="0" err="1" smtClean="0"/>
              <a:t>htese</a:t>
            </a:r>
            <a:r>
              <a:rPr lang="en-GB" dirty="0" smtClean="0"/>
              <a:t> (</a:t>
            </a:r>
            <a:r>
              <a:rPr lang="en-GB" i="1" dirty="0" smtClean="0"/>
              <a:t>quantum</a:t>
            </a:r>
            <a:r>
              <a:rPr lang="en-GB" dirty="0" smtClean="0"/>
              <a:t>)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rastë</a:t>
            </a:r>
            <a:r>
              <a:rPr lang="en-GB" dirty="0" smtClean="0"/>
              <a:t> </a:t>
            </a:r>
            <a:r>
              <a:rPr lang="en-GB" dirty="0"/>
              <a:t>se </a:t>
            </a:r>
            <a:r>
              <a:rPr lang="en-GB" dirty="0" err="1"/>
              <a:t>ajo</a:t>
            </a:r>
            <a:r>
              <a:rPr lang="en-GB" dirty="0"/>
              <a:t> </a:t>
            </a:r>
            <a:r>
              <a:rPr lang="en-GB" dirty="0" err="1"/>
              <a:t>provon</a:t>
            </a:r>
            <a:r>
              <a:rPr lang="en-GB" dirty="0"/>
              <a:t> </a:t>
            </a:r>
            <a:r>
              <a:rPr lang="en-GB" dirty="0" err="1"/>
              <a:t>faktin</a:t>
            </a:r>
            <a:r>
              <a:rPr lang="en-GB" dirty="0"/>
              <a:t> </a:t>
            </a:r>
            <a:r>
              <a:rPr lang="en-GB" dirty="0" err="1" smtClean="0"/>
              <a:t>që</a:t>
            </a:r>
            <a:r>
              <a:rPr lang="en-GB" dirty="0" smtClean="0"/>
              <a:t> </a:t>
            </a:r>
            <a:r>
              <a:rPr lang="en-GB" dirty="0" err="1" smtClean="0"/>
              <a:t>administrimi</a:t>
            </a:r>
            <a:r>
              <a:rPr lang="en-GB" dirty="0" smtClean="0"/>
              <a:t> </a:t>
            </a:r>
            <a:r>
              <a:rPr lang="en-GB" dirty="0" err="1" smtClean="0"/>
              <a:t>për</a:t>
            </a:r>
            <a:r>
              <a:rPr lang="en-GB" dirty="0" smtClean="0"/>
              <a:t> </a:t>
            </a:r>
            <a:r>
              <a:rPr lang="en-GB" dirty="0" err="1"/>
              <a:t>shkak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natyrës</a:t>
            </a:r>
            <a:r>
              <a:rPr lang="en-GB" dirty="0" smtClean="0"/>
              <a:t> </a:t>
            </a:r>
            <a:r>
              <a:rPr lang="en-GB" dirty="0" err="1" smtClean="0"/>
              <a:t>që</a:t>
            </a:r>
            <a:r>
              <a:rPr lang="en-GB" dirty="0" smtClean="0"/>
              <a:t> </a:t>
            </a:r>
            <a:r>
              <a:rPr lang="en-GB" dirty="0" err="1"/>
              <a:t>ka</a:t>
            </a:r>
            <a:r>
              <a:rPr lang="en-GB" dirty="0"/>
              <a:t> </a:t>
            </a:r>
            <a:r>
              <a:rPr lang="en-GB" dirty="0" err="1"/>
              <a:t>dhe</a:t>
            </a:r>
            <a:r>
              <a:rPr lang="en-GB" dirty="0"/>
              <a:t> </a:t>
            </a:r>
            <a:r>
              <a:rPr lang="en-GB" dirty="0" err="1"/>
              <a:t>detyrave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/>
              <a:t>besuara</a:t>
            </a:r>
            <a:r>
              <a:rPr lang="en-GB" dirty="0"/>
              <a:t> </a:t>
            </a:r>
            <a:r>
              <a:rPr lang="en-GB" dirty="0" err="1" smtClean="0"/>
              <a:t>që</a:t>
            </a:r>
            <a:r>
              <a:rPr lang="en-GB" dirty="0" smtClean="0"/>
              <a:t> </a:t>
            </a:r>
            <a:r>
              <a:rPr lang="en-GB" dirty="0" err="1" smtClean="0"/>
              <a:t>kryen</a:t>
            </a:r>
            <a:r>
              <a:rPr lang="en-GB" dirty="0" smtClean="0"/>
              <a:t>, </a:t>
            </a:r>
            <a:r>
              <a:rPr lang="en-GB" dirty="0" err="1" smtClean="0"/>
              <a:t>ka</a:t>
            </a:r>
            <a:r>
              <a:rPr lang="en-GB" dirty="0" smtClean="0"/>
              <a:t> </a:t>
            </a:r>
            <a:r>
              <a:rPr lang="en-GB" dirty="0" err="1" smtClean="0"/>
              <a:t>arritur</a:t>
            </a:r>
            <a:r>
              <a:rPr lang="en-GB" dirty="0" smtClean="0"/>
              <a:t> </a:t>
            </a:r>
            <a:r>
              <a:rPr lang="en-GB" dirty="0" err="1"/>
              <a:t>rezultate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/>
              <a:t>mira</a:t>
            </a:r>
            <a:r>
              <a:rPr lang="en-GB" dirty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shoqëri</a:t>
            </a:r>
            <a:r>
              <a:rPr lang="en-GB" dirty="0" smtClean="0"/>
              <a:t>.  (</a:t>
            </a:r>
            <a:r>
              <a:rPr lang="en-GB" dirty="0" err="1" smtClean="0"/>
              <a:t>rasti</a:t>
            </a:r>
            <a:r>
              <a:rPr lang="en-GB" dirty="0" smtClean="0"/>
              <a:t> </a:t>
            </a:r>
            <a:r>
              <a:rPr lang="en-GB" dirty="0" err="1" smtClean="0"/>
              <a:t>kur</a:t>
            </a:r>
            <a:r>
              <a:rPr lang="en-GB" dirty="0" smtClean="0"/>
              <a:t> </a:t>
            </a:r>
            <a:r>
              <a:rPr lang="en-GB" dirty="0" err="1" smtClean="0"/>
              <a:t>shoqëria</a:t>
            </a:r>
            <a:r>
              <a:rPr lang="en-GB" dirty="0" smtClean="0"/>
              <a:t> </a:t>
            </a:r>
            <a:r>
              <a:rPr lang="en-GB" dirty="0" err="1"/>
              <a:t>ka</a:t>
            </a:r>
            <a:r>
              <a:rPr lang="en-GB" dirty="0"/>
              <a:t> </a:t>
            </a:r>
            <a:r>
              <a:rPr lang="en-GB" dirty="0" err="1" smtClean="0"/>
              <a:t>qënë</a:t>
            </a:r>
            <a:r>
              <a:rPr lang="en-GB" dirty="0" smtClean="0"/>
              <a:t> </a:t>
            </a:r>
            <a:r>
              <a:rPr lang="en-GB" dirty="0"/>
              <a:t>me </a:t>
            </a:r>
            <a:r>
              <a:rPr lang="en-GB" dirty="0" err="1"/>
              <a:t>fitime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/>
              <a:t>mira</a:t>
            </a:r>
            <a:r>
              <a:rPr lang="en-GB" dirty="0"/>
              <a:t> </a:t>
            </a:r>
            <a:r>
              <a:rPr lang="en-GB" dirty="0" err="1" smtClean="0"/>
              <a:t>për</a:t>
            </a:r>
            <a:r>
              <a:rPr lang="en-GB" dirty="0" smtClean="0"/>
              <a:t> </a:t>
            </a:r>
            <a:r>
              <a:rPr lang="en-GB" dirty="0" err="1" smtClean="0"/>
              <a:t>këtë</a:t>
            </a:r>
            <a:r>
              <a:rPr lang="en-GB" dirty="0" smtClean="0"/>
              <a:t> </a:t>
            </a:r>
            <a:r>
              <a:rPr lang="en-GB" dirty="0" err="1" smtClean="0"/>
              <a:t>shkak</a:t>
            </a:r>
            <a:r>
              <a:rPr lang="en-GB" dirty="0" smtClean="0"/>
              <a:t>). </a:t>
            </a:r>
          </a:p>
          <a:p>
            <a:r>
              <a:rPr lang="en-GB" dirty="0" smtClean="0"/>
              <a:t> </a:t>
            </a:r>
            <a:r>
              <a:rPr lang="en-GB" b="1" dirty="0" err="1" smtClean="0"/>
              <a:t>Kujdes</a:t>
            </a:r>
            <a:r>
              <a:rPr lang="en-GB" b="1" dirty="0" smtClean="0"/>
              <a:t> : </a:t>
            </a:r>
            <a:r>
              <a:rPr lang="en-GB" dirty="0" err="1" smtClean="0"/>
              <a:t>Kjo</a:t>
            </a:r>
            <a:r>
              <a:rPr lang="en-GB" dirty="0" smtClean="0"/>
              <a:t> e </a:t>
            </a:r>
            <a:r>
              <a:rPr lang="en-GB" dirty="0" err="1" smtClean="0"/>
              <a:t>fundit</a:t>
            </a:r>
            <a:r>
              <a:rPr lang="en-GB" dirty="0" smtClean="0"/>
              <a:t> </a:t>
            </a:r>
            <a:r>
              <a:rPr lang="en-GB" dirty="0" err="1" smtClean="0"/>
              <a:t>është</a:t>
            </a:r>
            <a:r>
              <a:rPr lang="en-GB" dirty="0" smtClean="0"/>
              <a:t> </a:t>
            </a:r>
            <a:r>
              <a:rPr lang="en-GB" dirty="0" err="1" smtClean="0"/>
              <a:t>një</a:t>
            </a:r>
            <a:r>
              <a:rPr lang="en-GB" dirty="0" smtClean="0"/>
              <a:t> </a:t>
            </a:r>
            <a:r>
              <a:rPr lang="en-GB" dirty="0" err="1" smtClean="0"/>
              <a:t>çështje</a:t>
            </a:r>
            <a:r>
              <a:rPr lang="en-GB" dirty="0" smtClean="0"/>
              <a:t> </a:t>
            </a:r>
            <a:r>
              <a:rPr lang="en-GB" dirty="0"/>
              <a:t>e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/>
              <a:t>provuarit</a:t>
            </a:r>
            <a:r>
              <a:rPr lang="en-GB" dirty="0"/>
              <a:t> </a:t>
            </a:r>
            <a:r>
              <a:rPr lang="en-GB" dirty="0" err="1" smtClean="0"/>
              <a:t>dhe</a:t>
            </a:r>
            <a:r>
              <a:rPr lang="en-GB" dirty="0" smtClean="0"/>
              <a:t> </a:t>
            </a:r>
            <a:r>
              <a:rPr lang="en-GB" dirty="0" err="1" smtClean="0"/>
              <a:t>që</a:t>
            </a:r>
            <a:r>
              <a:rPr lang="en-GB" dirty="0" smtClean="0"/>
              <a:t> </a:t>
            </a:r>
            <a:r>
              <a:rPr lang="en-GB" dirty="0" err="1" smtClean="0"/>
              <a:t>zgjidhet</a:t>
            </a:r>
            <a:r>
              <a:rPr lang="en-GB" dirty="0" smtClean="0"/>
              <a:t> </a:t>
            </a:r>
            <a:r>
              <a:rPr lang="en-GB" dirty="0" err="1"/>
              <a:t>rast</a:t>
            </a:r>
            <a:r>
              <a:rPr lang="en-GB" dirty="0"/>
              <a:t> pas </a:t>
            </a:r>
            <a:r>
              <a:rPr lang="en-GB" dirty="0" err="1"/>
              <a:t>rasti</a:t>
            </a:r>
            <a:r>
              <a:rPr lang="en-GB" dirty="0"/>
              <a:t>. 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985516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err="1"/>
              <a:t>Zgjidhja</a:t>
            </a:r>
            <a:r>
              <a:rPr lang="en-GB" b="1" dirty="0"/>
              <a:t> e </a:t>
            </a:r>
            <a:r>
              <a:rPr lang="en-GB" b="1" dirty="0" err="1" smtClean="0"/>
              <a:t>kontratës</a:t>
            </a:r>
            <a:r>
              <a:rPr lang="en-GB" b="1" dirty="0" smtClean="0"/>
              <a:t> </a:t>
            </a:r>
            <a:r>
              <a:rPr lang="en-GB" b="1" dirty="0" err="1" smtClean="0"/>
              <a:t>së</a:t>
            </a:r>
            <a:r>
              <a:rPr lang="en-GB" b="1" dirty="0" smtClean="0"/>
              <a:t> </a:t>
            </a:r>
            <a:r>
              <a:rPr lang="en-GB" b="1" dirty="0" err="1" smtClean="0"/>
              <a:t>shërbimit</a:t>
            </a:r>
            <a:r>
              <a:rPr lang="en-GB" b="1" dirty="0" smtClean="0"/>
              <a:t>.</a:t>
            </a:r>
            <a:r>
              <a:rPr lang="en-GB" b="1" dirty="0"/>
              <a:t/>
            </a:r>
            <a:br>
              <a:rPr lang="en-GB" b="1" dirty="0"/>
            </a:b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err="1"/>
              <a:t>Z</a:t>
            </a:r>
            <a:r>
              <a:rPr lang="en-GB" dirty="0" err="1" smtClean="0"/>
              <a:t>gjidhja</a:t>
            </a:r>
            <a:r>
              <a:rPr lang="en-GB" dirty="0" smtClean="0"/>
              <a:t> </a:t>
            </a:r>
            <a:r>
              <a:rPr lang="en-GB" dirty="0"/>
              <a:t>e </a:t>
            </a:r>
            <a:r>
              <a:rPr lang="en-GB" dirty="0" err="1" smtClean="0"/>
              <a:t>kontratës</a:t>
            </a:r>
            <a:r>
              <a:rPr lang="en-GB" dirty="0" smtClean="0"/>
              <a:t> </a:t>
            </a:r>
            <a:r>
              <a:rPr lang="en-GB" dirty="0" err="1" smtClean="0"/>
              <a:t>së</a:t>
            </a:r>
            <a:r>
              <a:rPr lang="en-GB" dirty="0" smtClean="0"/>
              <a:t> </a:t>
            </a:r>
            <a:r>
              <a:rPr lang="en-GB" dirty="0" err="1" smtClean="0"/>
              <a:t>shërbimit</a:t>
            </a:r>
            <a:r>
              <a:rPr lang="en-GB" dirty="0" smtClean="0"/>
              <a:t> </a:t>
            </a:r>
            <a:r>
              <a:rPr lang="en-GB" dirty="0" err="1" smtClean="0"/>
              <a:t>për</a:t>
            </a:r>
            <a:r>
              <a:rPr lang="en-GB" dirty="0" smtClean="0"/>
              <a:t> </a:t>
            </a:r>
            <a:r>
              <a:rPr lang="en-GB" dirty="0" err="1"/>
              <a:t>shkak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natyrës</a:t>
            </a:r>
            <a:r>
              <a:rPr lang="en-GB" dirty="0" smtClean="0"/>
              <a:t> </a:t>
            </a:r>
            <a:r>
              <a:rPr lang="en-GB" dirty="0" err="1" smtClean="0"/>
              <a:t>së</a:t>
            </a:r>
            <a:r>
              <a:rPr lang="en-GB" dirty="0" smtClean="0"/>
              <a:t> </a:t>
            </a:r>
            <a:r>
              <a:rPr lang="en-GB" dirty="0" err="1" smtClean="0"/>
              <a:t>veçantë</a:t>
            </a:r>
            <a:r>
              <a:rPr lang="en-GB" dirty="0" smtClean="0"/>
              <a:t> </a:t>
            </a:r>
            <a:r>
              <a:rPr lang="en-GB" dirty="0" err="1" smtClean="0"/>
              <a:t>që</a:t>
            </a:r>
            <a:r>
              <a:rPr lang="en-GB" dirty="0" smtClean="0"/>
              <a:t> </a:t>
            </a:r>
            <a:r>
              <a:rPr lang="en-GB" dirty="0" err="1" smtClean="0"/>
              <a:t>ka</a:t>
            </a:r>
            <a:r>
              <a:rPr lang="en-GB" dirty="0" smtClean="0"/>
              <a:t>, </a:t>
            </a:r>
            <a:r>
              <a:rPr lang="en-GB" dirty="0" err="1" smtClean="0"/>
              <a:t>duhet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bëhet</a:t>
            </a:r>
            <a:r>
              <a:rPr lang="en-GB" dirty="0" smtClean="0"/>
              <a:t> </a:t>
            </a:r>
            <a:r>
              <a:rPr lang="en-GB" dirty="0" err="1"/>
              <a:t>mbi</a:t>
            </a:r>
            <a:r>
              <a:rPr lang="en-GB" dirty="0"/>
              <a:t> </a:t>
            </a:r>
            <a:r>
              <a:rPr lang="en-GB" dirty="0" err="1" smtClean="0"/>
              <a:t>bazën</a:t>
            </a:r>
            <a:r>
              <a:rPr lang="en-GB" dirty="0" smtClean="0"/>
              <a:t> </a:t>
            </a:r>
            <a:r>
              <a:rPr lang="en-GB" dirty="0"/>
              <a:t>e </a:t>
            </a:r>
            <a:r>
              <a:rPr lang="en-GB" dirty="0" err="1"/>
              <a:t>parimeve</a:t>
            </a:r>
            <a:r>
              <a:rPr lang="en-GB" dirty="0"/>
              <a:t> </a:t>
            </a:r>
            <a:r>
              <a:rPr lang="en-GB" dirty="0" err="1"/>
              <a:t>kontraktore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së</a:t>
            </a:r>
            <a:r>
              <a:rPr lang="en-GB" dirty="0" smtClean="0"/>
              <a:t> </a:t>
            </a:r>
            <a:r>
              <a:rPr lang="en-GB" dirty="0" err="1" smtClean="0"/>
              <a:t>drejtës</a:t>
            </a:r>
            <a:r>
              <a:rPr lang="en-GB" dirty="0" smtClean="0"/>
              <a:t> </a:t>
            </a:r>
            <a:r>
              <a:rPr lang="en-GB" dirty="0" err="1"/>
              <a:t>civile</a:t>
            </a:r>
            <a:r>
              <a:rPr lang="en-GB" dirty="0"/>
              <a:t>.</a:t>
            </a:r>
          </a:p>
          <a:p>
            <a:r>
              <a:rPr lang="en-GB" dirty="0" err="1"/>
              <a:t>Shkarkimi</a:t>
            </a:r>
            <a:r>
              <a:rPr lang="en-GB" dirty="0"/>
              <a:t> </a:t>
            </a:r>
            <a:r>
              <a:rPr lang="en-GB" dirty="0" err="1"/>
              <a:t>apo</a:t>
            </a:r>
            <a:r>
              <a:rPr lang="en-GB" dirty="0"/>
              <a:t> </a:t>
            </a:r>
            <a:r>
              <a:rPr lang="en-GB" dirty="0" err="1" smtClean="0"/>
              <a:t>dorëheqia</a:t>
            </a:r>
            <a:r>
              <a:rPr lang="en-GB" dirty="0" smtClean="0"/>
              <a:t> </a:t>
            </a:r>
            <a:r>
              <a:rPr lang="en-GB" dirty="0" err="1"/>
              <a:t>nga</a:t>
            </a:r>
            <a:r>
              <a:rPr lang="en-GB" dirty="0"/>
              <a:t> </a:t>
            </a:r>
            <a:r>
              <a:rPr lang="en-GB" dirty="0" err="1"/>
              <a:t>detyra</a:t>
            </a:r>
            <a:r>
              <a:rPr lang="en-GB" dirty="0"/>
              <a:t> e </a:t>
            </a:r>
            <a:r>
              <a:rPr lang="en-GB" dirty="0" err="1"/>
              <a:t>administratorit</a:t>
            </a:r>
            <a:r>
              <a:rPr lang="en-GB" dirty="0"/>
              <a:t> </a:t>
            </a:r>
            <a:r>
              <a:rPr lang="en-GB" dirty="0" err="1"/>
              <a:t>nuk</a:t>
            </a:r>
            <a:r>
              <a:rPr lang="en-GB" dirty="0"/>
              <a:t> </a:t>
            </a:r>
            <a:r>
              <a:rPr lang="en-GB" dirty="0" err="1" smtClean="0"/>
              <a:t>nënkupton</a:t>
            </a:r>
            <a:r>
              <a:rPr lang="en-GB" dirty="0" smtClean="0"/>
              <a:t> </a:t>
            </a:r>
            <a:r>
              <a:rPr lang="en-GB" dirty="0" err="1"/>
              <a:t>si</a:t>
            </a:r>
            <a:r>
              <a:rPr lang="en-GB" dirty="0"/>
              <a:t> </a:t>
            </a:r>
            <a:r>
              <a:rPr lang="en-GB" dirty="0" err="1"/>
              <a:t>rregull</a:t>
            </a:r>
            <a:r>
              <a:rPr lang="en-GB" dirty="0"/>
              <a:t> </a:t>
            </a:r>
            <a:r>
              <a:rPr lang="en-GB" dirty="0" err="1"/>
              <a:t>zgjidhjen</a:t>
            </a:r>
            <a:r>
              <a:rPr lang="en-GB" dirty="0"/>
              <a:t> e </a:t>
            </a:r>
            <a:r>
              <a:rPr lang="en-GB" dirty="0" err="1" smtClean="0"/>
              <a:t>kontratës</a:t>
            </a:r>
            <a:r>
              <a:rPr lang="en-GB" dirty="0" smtClean="0"/>
              <a:t> </a:t>
            </a:r>
            <a:r>
              <a:rPr lang="en-GB" dirty="0" err="1" smtClean="0"/>
              <a:t>së</a:t>
            </a:r>
            <a:r>
              <a:rPr lang="en-GB" dirty="0" smtClean="0"/>
              <a:t> </a:t>
            </a:r>
            <a:r>
              <a:rPr lang="en-GB" dirty="0" err="1" smtClean="0"/>
              <a:t>shërbimit</a:t>
            </a:r>
            <a:r>
              <a:rPr lang="en-GB" dirty="0" smtClean="0"/>
              <a:t>. </a:t>
            </a:r>
          </a:p>
          <a:p>
            <a:r>
              <a:rPr lang="en-GB" dirty="0" err="1"/>
              <a:t>N</a:t>
            </a:r>
            <a:r>
              <a:rPr lang="en-GB" dirty="0" err="1" smtClean="0"/>
              <a:t>evojitet</a:t>
            </a:r>
            <a:r>
              <a:rPr lang="en-GB" dirty="0" smtClean="0"/>
              <a:t> </a:t>
            </a:r>
            <a:r>
              <a:rPr lang="en-GB" dirty="0" err="1" smtClean="0"/>
              <a:t>një</a:t>
            </a:r>
            <a:r>
              <a:rPr lang="en-GB" dirty="0" smtClean="0"/>
              <a:t> </a:t>
            </a:r>
            <a:r>
              <a:rPr lang="en-GB" dirty="0" err="1"/>
              <a:t>njoftim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 smtClean="0"/>
              <a:t>zakonshëm</a:t>
            </a:r>
            <a:r>
              <a:rPr lang="en-GB" dirty="0" smtClean="0"/>
              <a:t> </a:t>
            </a:r>
            <a:r>
              <a:rPr lang="en-GB" dirty="0" err="1" smtClean="0"/>
              <a:t>për</a:t>
            </a:r>
            <a:r>
              <a:rPr lang="en-GB" dirty="0" smtClean="0"/>
              <a:t> </a:t>
            </a:r>
            <a:r>
              <a:rPr lang="en-GB" dirty="0" err="1"/>
              <a:t>zgjidhjen</a:t>
            </a:r>
            <a:r>
              <a:rPr lang="en-GB" dirty="0"/>
              <a:t> e </a:t>
            </a:r>
            <a:r>
              <a:rPr lang="en-GB" dirty="0" err="1" smtClean="0"/>
              <a:t>kontratës</a:t>
            </a:r>
            <a:r>
              <a:rPr lang="en-GB" dirty="0" smtClean="0"/>
              <a:t> </a:t>
            </a:r>
            <a:r>
              <a:rPr lang="en-GB" dirty="0" err="1"/>
              <a:t>ose</a:t>
            </a:r>
            <a:r>
              <a:rPr lang="en-GB" dirty="0"/>
              <a:t> </a:t>
            </a:r>
            <a:r>
              <a:rPr lang="en-GB" dirty="0" err="1" smtClean="0"/>
              <a:t>një</a:t>
            </a:r>
            <a:r>
              <a:rPr lang="en-GB" dirty="0" smtClean="0"/>
              <a:t> </a:t>
            </a:r>
            <a:r>
              <a:rPr lang="en-GB" dirty="0" err="1"/>
              <a:t>zgjidhje</a:t>
            </a:r>
            <a:r>
              <a:rPr lang="en-GB" dirty="0"/>
              <a:t> pa </a:t>
            </a:r>
            <a:r>
              <a:rPr lang="en-GB" dirty="0" err="1"/>
              <a:t>njoftim</a:t>
            </a:r>
            <a:r>
              <a:rPr lang="en-GB" dirty="0"/>
              <a:t> me </a:t>
            </a:r>
            <a:r>
              <a:rPr lang="en-GB" dirty="0" err="1" smtClean="0"/>
              <a:t>shkresë</a:t>
            </a:r>
            <a:r>
              <a:rPr lang="en-GB" dirty="0" smtClean="0"/>
              <a:t> </a:t>
            </a:r>
            <a:r>
              <a:rPr lang="en-GB" dirty="0" err="1" smtClean="0"/>
              <a:t>nga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/>
              <a:t>dyja</a:t>
            </a:r>
            <a:r>
              <a:rPr lang="en-GB" dirty="0"/>
              <a:t> </a:t>
            </a:r>
            <a:r>
              <a:rPr lang="en-GB" dirty="0" err="1" smtClean="0"/>
              <a:t>palët</a:t>
            </a:r>
            <a:r>
              <a:rPr lang="en-GB" dirty="0" smtClean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kontratë</a:t>
            </a:r>
            <a:r>
              <a:rPr lang="en-GB" dirty="0" smtClean="0"/>
              <a:t> </a:t>
            </a:r>
            <a:r>
              <a:rPr lang="en-GB" dirty="0"/>
              <a:t> </a:t>
            </a:r>
            <a:r>
              <a:rPr lang="en-GB" dirty="0" smtClean="0"/>
              <a:t>(me </a:t>
            </a:r>
            <a:r>
              <a:rPr lang="en-GB" dirty="0" err="1"/>
              <a:t>veprime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vullnetit</a:t>
            </a:r>
            <a:r>
              <a:rPr lang="en-GB" dirty="0" smtClean="0"/>
              <a:t> </a:t>
            </a:r>
            <a:r>
              <a:rPr lang="en-GB" dirty="0" err="1" smtClean="0"/>
              <a:t>konkludente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qarta</a:t>
            </a:r>
            <a:r>
              <a:rPr lang="en-GB" dirty="0" smtClean="0"/>
              <a:t>). </a:t>
            </a:r>
            <a:endParaRPr lang="en-GB" dirty="0"/>
          </a:p>
          <a:p>
            <a:r>
              <a:rPr lang="en-GB" dirty="0" err="1"/>
              <a:t>Kontratat</a:t>
            </a:r>
            <a:r>
              <a:rPr lang="en-GB" dirty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praktikë</a:t>
            </a:r>
            <a:r>
              <a:rPr lang="en-GB" dirty="0" smtClean="0"/>
              <a:t> </a:t>
            </a:r>
            <a:r>
              <a:rPr lang="en-GB" dirty="0" err="1"/>
              <a:t>si</a:t>
            </a:r>
            <a:r>
              <a:rPr lang="en-GB" dirty="0"/>
              <a:t> </a:t>
            </a:r>
            <a:r>
              <a:rPr lang="en-GB" dirty="0" err="1"/>
              <a:t>rregull</a:t>
            </a:r>
            <a:r>
              <a:rPr lang="en-GB" dirty="0"/>
              <a:t> </a:t>
            </a:r>
            <a:r>
              <a:rPr lang="en-GB" dirty="0" err="1"/>
              <a:t>nuk</a:t>
            </a:r>
            <a:r>
              <a:rPr lang="en-GB" dirty="0"/>
              <a:t> </a:t>
            </a:r>
            <a:r>
              <a:rPr lang="en-GB" dirty="0" err="1" smtClean="0"/>
              <a:t>përmbajnë</a:t>
            </a:r>
            <a:r>
              <a:rPr lang="en-GB" dirty="0" smtClean="0"/>
              <a:t> </a:t>
            </a:r>
            <a:r>
              <a:rPr lang="en-GB" dirty="0" err="1"/>
              <a:t>afate</a:t>
            </a:r>
            <a:r>
              <a:rPr lang="en-GB" dirty="0"/>
              <a:t> </a:t>
            </a:r>
            <a:r>
              <a:rPr lang="en-GB" dirty="0" err="1"/>
              <a:t>njoftimi</a:t>
            </a:r>
            <a:r>
              <a:rPr lang="en-GB" dirty="0"/>
              <a:t> </a:t>
            </a:r>
            <a:r>
              <a:rPr lang="en-GB" dirty="0" err="1" smtClean="0"/>
              <a:t>për</a:t>
            </a:r>
            <a:r>
              <a:rPr lang="en-GB" dirty="0" smtClean="0"/>
              <a:t> </a:t>
            </a:r>
            <a:r>
              <a:rPr lang="en-GB" dirty="0" err="1"/>
              <a:t>zgjidhjen</a:t>
            </a:r>
            <a:r>
              <a:rPr lang="en-GB" dirty="0"/>
              <a:t> e tyre, </a:t>
            </a:r>
            <a:r>
              <a:rPr lang="en-GB" dirty="0" err="1"/>
              <a:t>por</a:t>
            </a:r>
            <a:r>
              <a:rPr lang="en-GB" dirty="0"/>
              <a:t> </a:t>
            </a:r>
            <a:r>
              <a:rPr lang="en-GB" dirty="0" err="1"/>
              <a:t>mendojme</a:t>
            </a:r>
            <a:r>
              <a:rPr lang="en-GB" dirty="0"/>
              <a:t> se </a:t>
            </a:r>
            <a:r>
              <a:rPr lang="en-GB" dirty="0" err="1" smtClean="0"/>
              <a:t>parimet</a:t>
            </a:r>
            <a:r>
              <a:rPr lang="en-GB" dirty="0" smtClean="0"/>
              <a:t> </a:t>
            </a:r>
            <a:r>
              <a:rPr lang="en-GB" dirty="0"/>
              <a:t>e </a:t>
            </a:r>
            <a:r>
              <a:rPr lang="en-GB" dirty="0" err="1" smtClean="0"/>
              <a:t>përgjithëshme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/>
              <a:t>Kodit</a:t>
            </a:r>
            <a:r>
              <a:rPr lang="en-GB" dirty="0"/>
              <a:t> Civil </a:t>
            </a:r>
            <a:r>
              <a:rPr lang="en-GB" dirty="0" err="1"/>
              <a:t>mund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/>
              <a:t>aplikohen</a:t>
            </a:r>
            <a:r>
              <a:rPr lang="en-GB" dirty="0"/>
              <a:t>. </a:t>
            </a:r>
            <a:r>
              <a:rPr lang="en-GB" dirty="0" err="1" smtClean="0"/>
              <a:t>Një</a:t>
            </a:r>
            <a:r>
              <a:rPr lang="en-GB" dirty="0" smtClean="0"/>
              <a:t> </a:t>
            </a:r>
            <a:r>
              <a:rPr lang="en-GB" dirty="0" err="1"/>
              <a:t>afat</a:t>
            </a:r>
            <a:r>
              <a:rPr lang="en-GB" dirty="0"/>
              <a:t> </a:t>
            </a:r>
            <a:r>
              <a:rPr lang="en-GB" dirty="0" err="1" smtClean="0"/>
              <a:t>prej</a:t>
            </a:r>
            <a:r>
              <a:rPr lang="en-GB" dirty="0" smtClean="0"/>
              <a:t> 2 </a:t>
            </a:r>
            <a:r>
              <a:rPr lang="en-GB" dirty="0"/>
              <a:t>-4 </a:t>
            </a:r>
            <a:r>
              <a:rPr lang="en-GB" dirty="0" err="1" smtClean="0"/>
              <a:t>javë</a:t>
            </a:r>
            <a:r>
              <a:rPr lang="en-GB" dirty="0" smtClean="0"/>
              <a:t> </a:t>
            </a:r>
            <a:r>
              <a:rPr lang="en-GB" dirty="0"/>
              <a:t>do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/>
              <a:t>ishte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 smtClean="0"/>
              <a:t>arsyeshëm</a:t>
            </a:r>
            <a:r>
              <a:rPr lang="en-GB" dirty="0" smtClean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këto</a:t>
            </a:r>
            <a:r>
              <a:rPr lang="en-GB" dirty="0" smtClean="0"/>
              <a:t> </a:t>
            </a:r>
            <a:r>
              <a:rPr lang="en-GB" dirty="0" err="1" smtClean="0"/>
              <a:t>raste</a:t>
            </a:r>
            <a:r>
              <a:rPr lang="en-GB" dirty="0" smtClean="0"/>
              <a:t>.</a:t>
            </a:r>
            <a:endParaRPr lang="en-GB" dirty="0"/>
          </a:p>
          <a:p>
            <a:r>
              <a:rPr lang="en-GB" dirty="0" err="1" smtClean="0"/>
              <a:t>Zgjidhja</a:t>
            </a:r>
            <a:r>
              <a:rPr lang="en-GB" dirty="0" smtClean="0"/>
              <a:t> </a:t>
            </a:r>
            <a:r>
              <a:rPr lang="en-GB" dirty="0"/>
              <a:t>e </a:t>
            </a:r>
            <a:r>
              <a:rPr lang="en-GB" dirty="0" err="1" smtClean="0"/>
              <a:t>kontratës</a:t>
            </a:r>
            <a:r>
              <a:rPr lang="en-GB" dirty="0" smtClean="0"/>
              <a:t> </a:t>
            </a:r>
            <a:r>
              <a:rPr lang="en-GB" dirty="0"/>
              <a:t>pa </a:t>
            </a:r>
            <a:r>
              <a:rPr lang="en-GB" dirty="0" err="1"/>
              <a:t>njoftim</a:t>
            </a:r>
            <a:r>
              <a:rPr lang="en-GB" dirty="0"/>
              <a:t> </a:t>
            </a:r>
            <a:r>
              <a:rPr lang="en-GB" dirty="0" err="1" smtClean="0"/>
              <a:t>mund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ndodhë</a:t>
            </a:r>
            <a:r>
              <a:rPr lang="en-GB" dirty="0" smtClean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rastë</a:t>
            </a:r>
            <a:r>
              <a:rPr lang="en-GB" dirty="0" smtClean="0"/>
              <a:t> </a:t>
            </a:r>
            <a:r>
              <a:rPr lang="en-GB" dirty="0"/>
              <a:t>se do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/>
              <a:t>ekzistonte</a:t>
            </a:r>
            <a:r>
              <a:rPr lang="en-GB" dirty="0"/>
              <a:t> </a:t>
            </a:r>
            <a:r>
              <a:rPr lang="en-GB" dirty="0" err="1" smtClean="0"/>
              <a:t>një</a:t>
            </a:r>
            <a:r>
              <a:rPr lang="en-GB" dirty="0" smtClean="0"/>
              <a:t> </a:t>
            </a:r>
            <a:r>
              <a:rPr lang="en-GB" dirty="0" err="1"/>
              <a:t>shkak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 smtClean="0"/>
              <a:t>arsyeshëm</a:t>
            </a:r>
            <a:r>
              <a:rPr lang="en-GB" dirty="0" smtClean="0"/>
              <a:t> </a:t>
            </a:r>
            <a:r>
              <a:rPr lang="en-GB" dirty="0" err="1" smtClean="0"/>
              <a:t>për</a:t>
            </a:r>
            <a:r>
              <a:rPr lang="en-GB" dirty="0" smtClean="0"/>
              <a:t> </a:t>
            </a:r>
            <a:r>
              <a:rPr lang="en-GB" dirty="0" err="1" smtClean="0"/>
              <a:t>palët</a:t>
            </a:r>
            <a:r>
              <a:rPr lang="en-GB" dirty="0"/>
              <a:t>. </a:t>
            </a:r>
          </a:p>
          <a:p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këtë</a:t>
            </a:r>
            <a:r>
              <a:rPr lang="en-GB" dirty="0" smtClean="0"/>
              <a:t> </a:t>
            </a:r>
            <a:r>
              <a:rPr lang="en-GB" dirty="0" err="1" smtClean="0"/>
              <a:t>rastë</a:t>
            </a:r>
            <a:r>
              <a:rPr lang="en-GB" dirty="0" smtClean="0"/>
              <a:t> </a:t>
            </a:r>
            <a:r>
              <a:rPr lang="en-GB" dirty="0" err="1"/>
              <a:t>mendojme</a:t>
            </a:r>
            <a:r>
              <a:rPr lang="en-GB" dirty="0"/>
              <a:t> se </a:t>
            </a:r>
            <a:r>
              <a:rPr lang="en-GB" dirty="0" err="1" smtClean="0"/>
              <a:t>gjykata</a:t>
            </a:r>
            <a:r>
              <a:rPr lang="en-GB" dirty="0" smtClean="0"/>
              <a:t> </a:t>
            </a:r>
            <a:r>
              <a:rPr lang="en-GB" dirty="0" err="1" smtClean="0"/>
              <a:t>duhet</a:t>
            </a:r>
            <a:r>
              <a:rPr lang="en-GB" dirty="0" smtClean="0"/>
              <a:t> </a:t>
            </a:r>
            <a:r>
              <a:rPr lang="en-GB" dirty="0"/>
              <a:t>ta </a:t>
            </a:r>
            <a:r>
              <a:rPr lang="en-GB" dirty="0" err="1" smtClean="0"/>
              <a:t>shofë</a:t>
            </a:r>
            <a:r>
              <a:rPr lang="en-GB" dirty="0" smtClean="0"/>
              <a:t> </a:t>
            </a:r>
            <a:r>
              <a:rPr lang="en-GB" dirty="0" err="1" smtClean="0"/>
              <a:t>rast</a:t>
            </a:r>
            <a:r>
              <a:rPr lang="en-GB" dirty="0" smtClean="0"/>
              <a:t> </a:t>
            </a:r>
            <a:r>
              <a:rPr lang="en-GB" dirty="0"/>
              <a:t>pas </a:t>
            </a:r>
            <a:r>
              <a:rPr lang="en-GB" dirty="0" err="1"/>
              <a:t>rasti</a:t>
            </a:r>
            <a:r>
              <a:rPr lang="en-GB" dirty="0"/>
              <a:t> </a:t>
            </a:r>
            <a:r>
              <a:rPr lang="en-GB" dirty="0" err="1"/>
              <a:t>ekzistencen</a:t>
            </a:r>
            <a:r>
              <a:rPr lang="en-GB" dirty="0"/>
              <a:t> e </a:t>
            </a:r>
            <a:r>
              <a:rPr lang="en-GB" dirty="0" err="1"/>
              <a:t>shkakut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arsyeshëm</a:t>
            </a:r>
            <a:r>
              <a:rPr lang="en-GB" dirty="0" smtClean="0"/>
              <a:t>. </a:t>
            </a:r>
            <a:r>
              <a:rPr lang="en-GB" dirty="0" err="1" smtClean="0"/>
              <a:t>Psh</a:t>
            </a:r>
            <a:r>
              <a:rPr lang="en-GB" dirty="0" smtClean="0"/>
              <a:t>. </a:t>
            </a:r>
            <a:r>
              <a:rPr lang="en-GB" dirty="0" err="1" smtClean="0"/>
              <a:t>marja</a:t>
            </a:r>
            <a:r>
              <a:rPr lang="en-GB" dirty="0" smtClean="0"/>
              <a:t> </a:t>
            </a:r>
            <a:r>
              <a:rPr lang="en-GB" dirty="0"/>
              <a:t>e </a:t>
            </a:r>
            <a:r>
              <a:rPr lang="en-GB" dirty="0" err="1"/>
              <a:t>nje</a:t>
            </a:r>
            <a:r>
              <a:rPr lang="en-GB" dirty="0"/>
              <a:t> </a:t>
            </a:r>
            <a:r>
              <a:rPr lang="en-GB" dirty="0" err="1" smtClean="0"/>
              <a:t>rushfeti</a:t>
            </a:r>
            <a:r>
              <a:rPr lang="en-GB" dirty="0" smtClean="0"/>
              <a:t> </a:t>
            </a:r>
            <a:r>
              <a:rPr lang="en-GB" dirty="0" err="1"/>
              <a:t>nga</a:t>
            </a:r>
            <a:r>
              <a:rPr lang="en-GB" dirty="0"/>
              <a:t> </a:t>
            </a:r>
            <a:r>
              <a:rPr lang="en-GB" dirty="0" err="1" smtClean="0"/>
              <a:t>ana</a:t>
            </a:r>
            <a:r>
              <a:rPr lang="en-GB" dirty="0" smtClean="0"/>
              <a:t> </a:t>
            </a:r>
            <a:r>
              <a:rPr lang="en-GB" dirty="0"/>
              <a:t>e </a:t>
            </a:r>
            <a:r>
              <a:rPr lang="en-GB" dirty="0" err="1"/>
              <a:t>administratorit</a:t>
            </a:r>
            <a:r>
              <a:rPr lang="en-GB" dirty="0"/>
              <a:t>, </a:t>
            </a:r>
            <a:r>
              <a:rPr lang="en-GB" dirty="0" err="1"/>
              <a:t>nje</a:t>
            </a:r>
            <a:r>
              <a:rPr lang="en-GB" dirty="0"/>
              <a:t> </a:t>
            </a:r>
            <a:r>
              <a:rPr lang="en-GB" dirty="0" err="1"/>
              <a:t>vendim</a:t>
            </a:r>
            <a:r>
              <a:rPr lang="en-GB" dirty="0"/>
              <a:t> penal </a:t>
            </a:r>
            <a:r>
              <a:rPr lang="en-GB" dirty="0" err="1" smtClean="0"/>
              <a:t>dënimi</a:t>
            </a:r>
            <a:r>
              <a:rPr lang="en-GB" dirty="0"/>
              <a:t>, </a:t>
            </a:r>
            <a:r>
              <a:rPr lang="en-GB" dirty="0" err="1" smtClean="0"/>
              <a:t>trasaksione</a:t>
            </a:r>
            <a:r>
              <a:rPr lang="en-GB" dirty="0" smtClean="0"/>
              <a:t> </a:t>
            </a:r>
            <a:r>
              <a:rPr lang="en-GB" dirty="0" err="1" smtClean="0"/>
              <a:t>që</a:t>
            </a:r>
            <a:r>
              <a:rPr lang="en-GB" dirty="0" smtClean="0"/>
              <a:t> </a:t>
            </a:r>
            <a:r>
              <a:rPr lang="en-GB" dirty="0" err="1" smtClean="0"/>
              <a:t>përfshijnë</a:t>
            </a:r>
            <a:r>
              <a:rPr lang="en-GB" dirty="0" smtClean="0"/>
              <a:t> </a:t>
            </a:r>
            <a:r>
              <a:rPr lang="en-GB" dirty="0" err="1" smtClean="0"/>
              <a:t>vetë</a:t>
            </a:r>
            <a:r>
              <a:rPr lang="en-GB" dirty="0" smtClean="0"/>
              <a:t> </a:t>
            </a:r>
            <a:r>
              <a:rPr lang="en-GB" dirty="0" err="1"/>
              <a:t>interesat</a:t>
            </a:r>
            <a:r>
              <a:rPr lang="en-GB" dirty="0"/>
              <a:t> e </a:t>
            </a:r>
            <a:r>
              <a:rPr lang="en-GB" dirty="0" err="1"/>
              <a:t>administratorit</a:t>
            </a:r>
            <a:r>
              <a:rPr lang="en-GB" dirty="0"/>
              <a:t> </a:t>
            </a:r>
            <a:r>
              <a:rPr lang="en-GB" dirty="0" err="1"/>
              <a:t>apo</a:t>
            </a:r>
            <a:r>
              <a:rPr lang="en-GB" dirty="0"/>
              <a:t> </a:t>
            </a:r>
            <a:r>
              <a:rPr lang="en-GB" dirty="0" err="1"/>
              <a:t>msozbatimi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 smtClean="0"/>
              <a:t>urdhërave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ortakëve</a:t>
            </a:r>
            <a:r>
              <a:rPr lang="en-GB" dirty="0" smtClean="0"/>
              <a:t>/</a:t>
            </a:r>
            <a:r>
              <a:rPr lang="en-GB" dirty="0" err="1" smtClean="0"/>
              <a:t>organit</a:t>
            </a:r>
            <a:r>
              <a:rPr lang="en-GB" dirty="0" smtClean="0"/>
              <a:t> </a:t>
            </a:r>
            <a:r>
              <a:rPr lang="en-GB" dirty="0" err="1" smtClean="0"/>
              <a:t>kompetent</a:t>
            </a:r>
            <a:r>
              <a:rPr lang="en-GB" dirty="0" smtClean="0"/>
              <a:t> </a:t>
            </a:r>
            <a:r>
              <a:rPr lang="en-GB" dirty="0" err="1" smtClean="0"/>
              <a:t>etj</a:t>
            </a:r>
            <a:r>
              <a:rPr lang="en-GB" dirty="0"/>
              <a:t>. 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10714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err="1" smtClean="0"/>
              <a:t>Pasojat</a:t>
            </a:r>
            <a:r>
              <a:rPr lang="en-GB" b="1" dirty="0" smtClean="0"/>
              <a:t> e </a:t>
            </a:r>
            <a:r>
              <a:rPr lang="en-GB" b="1" dirty="0" err="1" smtClean="0"/>
              <a:t>zgjidhjes</a:t>
            </a:r>
            <a:r>
              <a:rPr lang="en-GB" b="1" dirty="0" smtClean="0"/>
              <a:t>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S</a:t>
            </a:r>
            <a:r>
              <a:rPr lang="en-US" dirty="0" err="1" smtClean="0"/>
              <a:t>hkarkimi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administratoreve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shpk</a:t>
            </a:r>
            <a:r>
              <a:rPr lang="en-US" dirty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sha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kompetencë</a:t>
            </a:r>
            <a:r>
              <a:rPr lang="en-US" dirty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organit</a:t>
            </a:r>
            <a:r>
              <a:rPr lang="en-US" dirty="0" smtClean="0"/>
              <a:t> </a:t>
            </a:r>
            <a:r>
              <a:rPr lang="en-US" dirty="0" err="1" smtClean="0"/>
              <a:t>kompetent</a:t>
            </a:r>
            <a:r>
              <a:rPr lang="en-US" dirty="0" smtClean="0"/>
              <a:t> (shih </a:t>
            </a:r>
            <a:r>
              <a:rPr lang="en-US" dirty="0" err="1"/>
              <a:t>nenin</a:t>
            </a:r>
            <a:r>
              <a:rPr lang="en-US" dirty="0"/>
              <a:t> 81, </a:t>
            </a:r>
            <a:r>
              <a:rPr lang="en-US" dirty="0" err="1"/>
              <a:t>pika</a:t>
            </a:r>
            <a:r>
              <a:rPr lang="en-US" dirty="0"/>
              <a:t> </a:t>
            </a:r>
            <a:r>
              <a:rPr lang="en-US" dirty="0" smtClean="0"/>
              <a:t>1, c </a:t>
            </a:r>
            <a:r>
              <a:rPr lang="en-US" dirty="0" err="1" smtClean="0"/>
              <a:t>dhe</a:t>
            </a:r>
            <a:r>
              <a:rPr lang="en-US" dirty="0" smtClean="0"/>
              <a:t> 135 </a:t>
            </a:r>
            <a:r>
              <a:rPr lang="en-US" dirty="0" err="1" smtClean="0"/>
              <a:t>pika</a:t>
            </a:r>
            <a:r>
              <a:rPr lang="en-US" dirty="0" smtClean="0"/>
              <a:t> 2, c)</a:t>
            </a:r>
            <a:endParaRPr lang="en-GB" dirty="0" smtClean="0"/>
          </a:p>
          <a:p>
            <a:r>
              <a:rPr lang="en-GB" dirty="0" err="1" smtClean="0"/>
              <a:t>Vendimi</a:t>
            </a:r>
            <a:r>
              <a:rPr lang="en-GB" dirty="0" smtClean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organit</a:t>
            </a:r>
            <a:r>
              <a:rPr lang="en-GB" dirty="0"/>
              <a:t> </a:t>
            </a:r>
            <a:r>
              <a:rPr lang="en-GB" dirty="0" err="1"/>
              <a:t>kompetent</a:t>
            </a:r>
            <a:r>
              <a:rPr lang="en-GB" dirty="0"/>
              <a:t> </a:t>
            </a:r>
            <a:r>
              <a:rPr lang="en-GB" dirty="0" err="1" smtClean="0"/>
              <a:t>për</a:t>
            </a:r>
            <a:r>
              <a:rPr lang="en-GB" dirty="0" smtClean="0"/>
              <a:t> </a:t>
            </a:r>
            <a:r>
              <a:rPr lang="en-GB" dirty="0" err="1"/>
              <a:t>shkarkimin</a:t>
            </a:r>
            <a:r>
              <a:rPr lang="en-GB" dirty="0"/>
              <a:t> e </a:t>
            </a:r>
            <a:r>
              <a:rPr lang="en-GB" dirty="0" err="1" smtClean="0"/>
              <a:t>administratorit</a:t>
            </a:r>
            <a:r>
              <a:rPr lang="en-GB" dirty="0" smtClean="0"/>
              <a:t> </a:t>
            </a:r>
            <a:r>
              <a:rPr lang="en-GB" dirty="0" err="1"/>
              <a:t>duhet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formalizohet</a:t>
            </a:r>
            <a:r>
              <a:rPr lang="en-GB" dirty="0" smtClean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një</a:t>
            </a:r>
            <a:r>
              <a:rPr lang="en-GB" dirty="0" smtClean="0"/>
              <a:t> </a:t>
            </a:r>
            <a:r>
              <a:rPr lang="en-GB" dirty="0" err="1"/>
              <a:t>mbledhje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rregullt</a:t>
            </a:r>
            <a:r>
              <a:rPr lang="en-GB" dirty="0" smtClean="0"/>
              <a:t>.</a:t>
            </a:r>
            <a:r>
              <a:rPr lang="en-GB" dirty="0"/>
              <a:t> </a:t>
            </a:r>
          </a:p>
          <a:p>
            <a:r>
              <a:rPr lang="en-GB" dirty="0" err="1"/>
              <a:t>Ky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 smtClean="0"/>
              <a:t>fundit</a:t>
            </a:r>
            <a:r>
              <a:rPr lang="en-GB" dirty="0" smtClean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çdo</a:t>
            </a:r>
            <a:r>
              <a:rPr lang="en-GB" dirty="0" smtClean="0"/>
              <a:t> </a:t>
            </a:r>
            <a:r>
              <a:rPr lang="en-GB" dirty="0" err="1" smtClean="0"/>
              <a:t>rastë</a:t>
            </a:r>
            <a:r>
              <a:rPr lang="en-GB" dirty="0" smtClean="0"/>
              <a:t> </a:t>
            </a:r>
            <a:r>
              <a:rPr lang="en-GB" dirty="0" err="1" smtClean="0"/>
              <a:t>është</a:t>
            </a:r>
            <a:r>
              <a:rPr lang="en-GB" dirty="0" smtClean="0"/>
              <a:t> </a:t>
            </a:r>
            <a:r>
              <a:rPr lang="en-GB" dirty="0" err="1"/>
              <a:t>kompetent</a:t>
            </a:r>
            <a:r>
              <a:rPr lang="en-GB" dirty="0"/>
              <a:t> </a:t>
            </a:r>
            <a:r>
              <a:rPr lang="en-GB" dirty="0" err="1" smtClean="0"/>
              <a:t>për</a:t>
            </a:r>
            <a:r>
              <a:rPr lang="en-GB" dirty="0" smtClean="0"/>
              <a:t> </a:t>
            </a:r>
            <a:r>
              <a:rPr lang="en-GB" dirty="0" err="1"/>
              <a:t>njoftimin</a:t>
            </a:r>
            <a:r>
              <a:rPr lang="en-GB" dirty="0"/>
              <a:t> e </a:t>
            </a:r>
            <a:r>
              <a:rPr lang="en-GB" dirty="0" err="1"/>
              <a:t>zgjidhjes</a:t>
            </a:r>
            <a:r>
              <a:rPr lang="en-GB" dirty="0"/>
              <a:t> se </a:t>
            </a:r>
            <a:r>
              <a:rPr lang="en-GB" dirty="0" err="1" smtClean="0"/>
              <a:t>kontratës</a:t>
            </a:r>
            <a:r>
              <a:rPr lang="en-GB" dirty="0"/>
              <a:t>. </a:t>
            </a:r>
          </a:p>
          <a:p>
            <a:r>
              <a:rPr lang="en-GB" dirty="0"/>
              <a:t>Pas </a:t>
            </a:r>
            <a:r>
              <a:rPr lang="en-GB" dirty="0" err="1" smtClean="0"/>
              <a:t>përfundimit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kontratës</a:t>
            </a:r>
            <a:r>
              <a:rPr lang="en-GB" dirty="0" smtClean="0"/>
              <a:t> </a:t>
            </a:r>
            <a:r>
              <a:rPr lang="en-GB" dirty="0" err="1" smtClean="0"/>
              <a:t>së</a:t>
            </a:r>
            <a:r>
              <a:rPr lang="en-GB" dirty="0" smtClean="0"/>
              <a:t> </a:t>
            </a:r>
            <a:r>
              <a:rPr lang="en-GB" dirty="0" err="1" smtClean="0"/>
              <a:t>shërbimit</a:t>
            </a:r>
            <a:r>
              <a:rPr lang="en-GB" dirty="0" smtClean="0"/>
              <a:t> </a:t>
            </a:r>
            <a:r>
              <a:rPr lang="en-GB" dirty="0" err="1"/>
              <a:t>administratori</a:t>
            </a:r>
            <a:r>
              <a:rPr lang="en-GB" dirty="0"/>
              <a:t> </a:t>
            </a:r>
            <a:r>
              <a:rPr lang="en-GB" dirty="0" err="1"/>
              <a:t>duhet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kthejë</a:t>
            </a:r>
            <a:r>
              <a:rPr lang="en-GB" dirty="0" smtClean="0"/>
              <a:t> </a:t>
            </a:r>
            <a:r>
              <a:rPr lang="en-GB" dirty="0" err="1" smtClean="0"/>
              <a:t>gjithe</a:t>
            </a:r>
            <a:r>
              <a:rPr lang="en-GB" dirty="0" smtClean="0"/>
              <a:t> </a:t>
            </a:r>
            <a:r>
              <a:rPr lang="en-GB" dirty="0" err="1"/>
              <a:t>aktet</a:t>
            </a:r>
            <a:r>
              <a:rPr lang="en-GB" dirty="0"/>
              <a:t> </a:t>
            </a:r>
            <a:r>
              <a:rPr lang="en-GB" dirty="0" err="1" smtClean="0"/>
              <a:t>që</a:t>
            </a:r>
            <a:r>
              <a:rPr lang="en-GB" dirty="0" smtClean="0"/>
              <a:t> </a:t>
            </a:r>
            <a:r>
              <a:rPr lang="en-GB" dirty="0" err="1"/>
              <a:t>ai</a:t>
            </a:r>
            <a:r>
              <a:rPr lang="en-GB" dirty="0"/>
              <a:t> </a:t>
            </a:r>
            <a:r>
              <a:rPr lang="en-GB" dirty="0" err="1"/>
              <a:t>ka</a:t>
            </a:r>
            <a:r>
              <a:rPr lang="en-GB" dirty="0"/>
              <a:t> </a:t>
            </a:r>
            <a:r>
              <a:rPr lang="en-GB" dirty="0" err="1"/>
              <a:t>mbajtur</a:t>
            </a:r>
            <a:r>
              <a:rPr lang="en-GB" dirty="0"/>
              <a:t> </a:t>
            </a:r>
            <a:r>
              <a:rPr lang="en-GB" dirty="0" err="1"/>
              <a:t>si</a:t>
            </a:r>
            <a:r>
              <a:rPr lang="en-GB" dirty="0"/>
              <a:t> organ </a:t>
            </a:r>
            <a:r>
              <a:rPr lang="en-GB" dirty="0" err="1"/>
              <a:t>administrimi</a:t>
            </a:r>
            <a:r>
              <a:rPr lang="en-GB" dirty="0"/>
              <a:t> (</a:t>
            </a:r>
            <a:r>
              <a:rPr lang="en-GB" i="1" dirty="0" err="1" smtClean="0"/>
              <a:t>bussines</a:t>
            </a:r>
            <a:r>
              <a:rPr lang="en-GB" i="1" dirty="0" smtClean="0"/>
              <a:t> </a:t>
            </a:r>
            <a:r>
              <a:rPr lang="en-GB" i="1" dirty="0"/>
              <a:t>document</a:t>
            </a:r>
            <a:r>
              <a:rPr lang="en-GB" dirty="0"/>
              <a:t>).</a:t>
            </a:r>
          </a:p>
          <a:p>
            <a:r>
              <a:rPr lang="en-GB" dirty="0"/>
              <a:t>Pas </a:t>
            </a:r>
            <a:r>
              <a:rPr lang="en-GB" dirty="0" err="1" smtClean="0"/>
              <a:t>zgjidhjes</a:t>
            </a:r>
            <a:r>
              <a:rPr lang="en-GB" dirty="0" smtClean="0"/>
              <a:t> </a:t>
            </a:r>
            <a:r>
              <a:rPr lang="en-GB" dirty="0"/>
              <a:t>se </a:t>
            </a:r>
            <a:r>
              <a:rPr lang="en-GB" dirty="0" err="1" smtClean="0"/>
              <a:t>kontratës</a:t>
            </a:r>
            <a:r>
              <a:rPr lang="en-GB" dirty="0" smtClean="0"/>
              <a:t> </a:t>
            </a:r>
            <a:r>
              <a:rPr lang="en-GB" dirty="0" err="1" smtClean="0"/>
              <a:t>palët</a:t>
            </a:r>
            <a:r>
              <a:rPr lang="en-GB" dirty="0" smtClean="0"/>
              <a:t> </a:t>
            </a:r>
            <a:r>
              <a:rPr lang="en-GB" dirty="0" err="1" smtClean="0"/>
              <a:t>kanë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drejtë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zbatojnë</a:t>
            </a:r>
            <a:r>
              <a:rPr lang="en-GB" dirty="0" smtClean="0"/>
              <a:t> </a:t>
            </a:r>
            <a:r>
              <a:rPr lang="en-GB" dirty="0" err="1"/>
              <a:t>klauzolat</a:t>
            </a:r>
            <a:r>
              <a:rPr lang="en-GB" dirty="0"/>
              <a:t> e </a:t>
            </a:r>
            <a:r>
              <a:rPr lang="en-GB" dirty="0" err="1"/>
              <a:t>mos</a:t>
            </a:r>
            <a:r>
              <a:rPr lang="en-GB" dirty="0"/>
              <a:t> </a:t>
            </a:r>
            <a:r>
              <a:rPr lang="en-GB" dirty="0" err="1" smtClean="0"/>
              <a:t>konkurencës</a:t>
            </a:r>
            <a:r>
              <a:rPr lang="en-GB" dirty="0" smtClean="0"/>
              <a:t> </a:t>
            </a:r>
            <a:r>
              <a:rPr lang="en-GB" dirty="0" err="1"/>
              <a:t>parashikuar</a:t>
            </a:r>
            <a:r>
              <a:rPr lang="en-GB" dirty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kontratë</a:t>
            </a:r>
            <a:r>
              <a:rPr lang="en-GB" dirty="0" smtClean="0"/>
              <a:t>.</a:t>
            </a:r>
            <a:r>
              <a:rPr lang="en-GB" dirty="0"/>
              <a:t> </a:t>
            </a:r>
          </a:p>
          <a:p>
            <a:r>
              <a:rPr lang="en-GB" dirty="0" err="1" smtClean="0"/>
              <a:t>Shoqëria</a:t>
            </a:r>
            <a:r>
              <a:rPr lang="en-GB" dirty="0" smtClean="0"/>
              <a:t> </a:t>
            </a:r>
            <a:r>
              <a:rPr lang="en-GB" dirty="0" err="1" smtClean="0"/>
              <a:t>sipas</a:t>
            </a:r>
            <a:r>
              <a:rPr lang="en-GB" dirty="0" smtClean="0"/>
              <a:t> </a:t>
            </a:r>
            <a:r>
              <a:rPr lang="en-GB" dirty="0" err="1"/>
              <a:t>rastit</a:t>
            </a:r>
            <a:r>
              <a:rPr lang="en-GB" dirty="0"/>
              <a:t> </a:t>
            </a:r>
            <a:r>
              <a:rPr lang="en-GB" dirty="0" err="1"/>
              <a:t>mund</a:t>
            </a:r>
            <a:r>
              <a:rPr lang="en-GB" dirty="0"/>
              <a:t> </a:t>
            </a:r>
            <a:r>
              <a:rPr lang="en-GB" dirty="0" err="1"/>
              <a:t>ti</a:t>
            </a:r>
            <a:r>
              <a:rPr lang="en-GB" dirty="0"/>
              <a:t> </a:t>
            </a:r>
            <a:r>
              <a:rPr lang="en-GB" dirty="0" err="1"/>
              <a:t>detyrohet</a:t>
            </a:r>
            <a:r>
              <a:rPr lang="en-GB" dirty="0"/>
              <a:t> </a:t>
            </a:r>
            <a:r>
              <a:rPr lang="en-GB" dirty="0" err="1"/>
              <a:t>administratorit</a:t>
            </a:r>
            <a:r>
              <a:rPr lang="en-GB" dirty="0"/>
              <a:t> </a:t>
            </a:r>
            <a:r>
              <a:rPr lang="en-GB" dirty="0" err="1" smtClean="0"/>
              <a:t>për</a:t>
            </a:r>
            <a:r>
              <a:rPr lang="en-GB" dirty="0" smtClean="0"/>
              <a:t> </a:t>
            </a:r>
            <a:r>
              <a:rPr lang="en-GB" dirty="0" err="1" smtClean="0"/>
              <a:t>një</a:t>
            </a:r>
            <a:r>
              <a:rPr lang="en-GB" dirty="0" smtClean="0"/>
              <a:t> </a:t>
            </a:r>
            <a:r>
              <a:rPr lang="en-GB" dirty="0" err="1" smtClean="0"/>
              <a:t>shumë</a:t>
            </a:r>
            <a:r>
              <a:rPr lang="en-GB" dirty="0" smtClean="0"/>
              <a:t> </a:t>
            </a:r>
            <a:r>
              <a:rPr lang="en-GB" dirty="0" err="1"/>
              <a:t>kompesimi</a:t>
            </a:r>
            <a:r>
              <a:rPr lang="en-GB" dirty="0"/>
              <a:t> </a:t>
            </a:r>
            <a:r>
              <a:rPr lang="en-GB" dirty="0" err="1" smtClean="0"/>
              <a:t>për</a:t>
            </a:r>
            <a:r>
              <a:rPr lang="en-GB" dirty="0" smtClean="0"/>
              <a:t> </a:t>
            </a:r>
            <a:r>
              <a:rPr lang="en-GB" dirty="0" err="1" smtClean="0"/>
              <a:t>shkak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ekzistencës</a:t>
            </a:r>
            <a:r>
              <a:rPr lang="en-GB" dirty="0" smtClean="0"/>
              <a:t> </a:t>
            </a:r>
            <a:r>
              <a:rPr lang="en-GB" dirty="0" err="1" smtClean="0"/>
              <a:t>së</a:t>
            </a:r>
            <a:r>
              <a:rPr lang="en-GB" dirty="0" smtClean="0"/>
              <a:t> </a:t>
            </a:r>
            <a:r>
              <a:rPr lang="en-GB" dirty="0" err="1" smtClean="0"/>
              <a:t>kësaj</a:t>
            </a:r>
            <a:r>
              <a:rPr lang="en-GB" dirty="0" smtClean="0"/>
              <a:t> </a:t>
            </a:r>
            <a:r>
              <a:rPr lang="en-GB" dirty="0" err="1" smtClean="0"/>
              <a:t>klauzole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8219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en-US" b="1" dirty="0" err="1" smtClean="0"/>
              <a:t>Cështjet</a:t>
            </a:r>
            <a:r>
              <a:rPr lang="en-US" b="1" dirty="0" smtClean="0"/>
              <a:t> </a:t>
            </a:r>
            <a:r>
              <a:rPr lang="en-US" b="1" dirty="0" err="1" smtClean="0"/>
              <a:t>për</a:t>
            </a:r>
            <a:r>
              <a:rPr lang="en-US" b="1" dirty="0" smtClean="0"/>
              <a:t> </a:t>
            </a:r>
            <a:r>
              <a:rPr lang="en-US" b="1" dirty="0" err="1" smtClean="0"/>
              <a:t>diskutim</a:t>
            </a:r>
            <a:r>
              <a:rPr lang="en-US" b="1" dirty="0" smtClean="0"/>
              <a:t> </a:t>
            </a:r>
            <a:r>
              <a:rPr lang="en-US" b="1" dirty="0" err="1" smtClean="0"/>
              <a:t>në</a:t>
            </a:r>
            <a:r>
              <a:rPr lang="en-US" b="1" dirty="0" smtClean="0"/>
              <a:t> </a:t>
            </a:r>
            <a:r>
              <a:rPr lang="en-US" b="1" dirty="0" err="1" smtClean="0"/>
              <a:t>lidhje</a:t>
            </a:r>
            <a:r>
              <a:rPr lang="en-US" b="1" dirty="0" smtClean="0"/>
              <a:t> me </a:t>
            </a:r>
            <a:r>
              <a:rPr lang="en-US" b="1" dirty="0" err="1" smtClean="0"/>
              <a:t>temën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cap="none" dirty="0" smtClean="0"/>
          </a:p>
          <a:p>
            <a:pPr lvl="0"/>
            <a:r>
              <a:rPr lang="en-US" cap="none" dirty="0" err="1" smtClean="0"/>
              <a:t>Mardhëniet</a:t>
            </a:r>
            <a:r>
              <a:rPr lang="en-US" cap="none" dirty="0" smtClean="0"/>
              <a:t> administrator–</a:t>
            </a:r>
            <a:r>
              <a:rPr lang="en-US" cap="none" dirty="0" err="1" smtClean="0"/>
              <a:t>shoqëri</a:t>
            </a:r>
            <a:r>
              <a:rPr lang="en-US" cap="none" dirty="0" smtClean="0"/>
              <a:t>, </a:t>
            </a:r>
            <a:r>
              <a:rPr lang="en-US" cap="none" dirty="0" err="1" smtClean="0"/>
              <a:t>janë</a:t>
            </a:r>
            <a:r>
              <a:rPr lang="en-US" cap="none" dirty="0" smtClean="0"/>
              <a:t> </a:t>
            </a:r>
            <a:r>
              <a:rPr lang="en-US" cap="none" dirty="0" err="1" smtClean="0"/>
              <a:t>mardhënie</a:t>
            </a:r>
            <a:r>
              <a:rPr lang="en-US" cap="none" dirty="0" smtClean="0"/>
              <a:t> me </a:t>
            </a:r>
            <a:r>
              <a:rPr lang="en-US" cap="none" dirty="0" err="1" smtClean="0"/>
              <a:t>natyre</a:t>
            </a:r>
            <a:r>
              <a:rPr lang="en-US" cap="none" dirty="0" smtClean="0"/>
              <a:t> </a:t>
            </a:r>
            <a:r>
              <a:rPr lang="en-US" cap="none" dirty="0" err="1" smtClean="0"/>
              <a:t>juridike</a:t>
            </a:r>
            <a:r>
              <a:rPr lang="en-US" cap="none" dirty="0" smtClean="0"/>
              <a:t> </a:t>
            </a:r>
            <a:r>
              <a:rPr lang="en-US" cap="none" dirty="0" err="1" smtClean="0"/>
              <a:t>pune</a:t>
            </a:r>
            <a:r>
              <a:rPr lang="en-US" cap="none" dirty="0" smtClean="0"/>
              <a:t>?</a:t>
            </a:r>
          </a:p>
          <a:p>
            <a:pPr lvl="0"/>
            <a:r>
              <a:rPr lang="en-US" cap="none" dirty="0" err="1" smtClean="0"/>
              <a:t>Janë</a:t>
            </a:r>
            <a:r>
              <a:rPr lang="en-US" cap="none" dirty="0" smtClean="0"/>
              <a:t> </a:t>
            </a:r>
            <a:r>
              <a:rPr lang="en-US" cap="none" dirty="0" err="1" smtClean="0"/>
              <a:t>mardhënie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një</a:t>
            </a:r>
            <a:r>
              <a:rPr lang="en-US" cap="none" dirty="0" smtClean="0"/>
              <a:t> </a:t>
            </a:r>
            <a:r>
              <a:rPr lang="en-US" cap="none" dirty="0" err="1" smtClean="0"/>
              <a:t>natyre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veçantë</a:t>
            </a:r>
            <a:r>
              <a:rPr lang="en-US" cap="none" dirty="0" smtClean="0"/>
              <a:t>?</a:t>
            </a:r>
          </a:p>
          <a:p>
            <a:r>
              <a:rPr lang="en-US" cap="none" dirty="0" err="1" smtClean="0"/>
              <a:t>Cili</a:t>
            </a:r>
            <a:r>
              <a:rPr lang="en-US" cap="none" dirty="0" smtClean="0"/>
              <a:t> </a:t>
            </a:r>
            <a:r>
              <a:rPr lang="en-US" cap="none" dirty="0" err="1" smtClean="0"/>
              <a:t>është</a:t>
            </a:r>
            <a:r>
              <a:rPr lang="en-US" cap="none" dirty="0" smtClean="0"/>
              <a:t> </a:t>
            </a:r>
            <a:r>
              <a:rPr lang="en-US" cap="none" dirty="0" err="1" smtClean="0"/>
              <a:t>ligji</a:t>
            </a:r>
            <a:r>
              <a:rPr lang="en-US" cap="none" dirty="0" smtClean="0"/>
              <a:t> </a:t>
            </a:r>
            <a:r>
              <a:rPr lang="en-US" cap="none" dirty="0" err="1" smtClean="0"/>
              <a:t>qe</a:t>
            </a:r>
            <a:r>
              <a:rPr lang="en-US" cap="none" dirty="0" smtClean="0"/>
              <a:t> e </a:t>
            </a:r>
            <a:r>
              <a:rPr lang="en-US" cap="none" dirty="0" err="1" smtClean="0"/>
              <a:t>rregullon</a:t>
            </a:r>
            <a:r>
              <a:rPr lang="en-US" cap="none" dirty="0" smtClean="0"/>
              <a:t> </a:t>
            </a:r>
            <a:r>
              <a:rPr lang="en-US" dirty="0" err="1" smtClean="0"/>
              <a:t>mardhënien</a:t>
            </a:r>
            <a:r>
              <a:rPr lang="en-US" cap="none" dirty="0" smtClean="0"/>
              <a:t>?  </a:t>
            </a:r>
          </a:p>
          <a:p>
            <a:r>
              <a:rPr lang="en-US" cap="none" dirty="0" err="1" smtClean="0"/>
              <a:t>Cila</a:t>
            </a:r>
            <a:r>
              <a:rPr lang="en-US" cap="none" dirty="0" smtClean="0"/>
              <a:t> </a:t>
            </a:r>
            <a:r>
              <a:rPr lang="en-US" cap="none" dirty="0" err="1" smtClean="0"/>
              <a:t>eshte</a:t>
            </a:r>
            <a:r>
              <a:rPr lang="en-US" cap="none" dirty="0" smtClean="0"/>
              <a:t> </a:t>
            </a:r>
            <a:r>
              <a:rPr lang="en-US" cap="none" dirty="0" err="1" smtClean="0"/>
              <a:t>gjykata</a:t>
            </a:r>
            <a:r>
              <a:rPr lang="en-US" cap="none" dirty="0" smtClean="0"/>
              <a:t> </a:t>
            </a:r>
            <a:r>
              <a:rPr lang="en-US" cap="none" dirty="0" err="1" smtClean="0"/>
              <a:t>kompetente</a:t>
            </a:r>
            <a:r>
              <a:rPr lang="en-US" cap="none" dirty="0" smtClean="0"/>
              <a:t> </a:t>
            </a:r>
            <a:r>
              <a:rPr lang="en-US" cap="none" dirty="0" err="1" smtClean="0"/>
              <a:t>që</a:t>
            </a:r>
            <a:r>
              <a:rPr lang="en-US" cap="none" dirty="0" smtClean="0"/>
              <a:t> </a:t>
            </a:r>
            <a:r>
              <a:rPr lang="en-US" cap="none" dirty="0" err="1" smtClean="0"/>
              <a:t>gjykon</a:t>
            </a:r>
            <a:r>
              <a:rPr lang="en-US" cap="none" dirty="0" smtClean="0"/>
              <a:t> </a:t>
            </a:r>
            <a:r>
              <a:rPr lang="en-US" cap="none" dirty="0" err="1" smtClean="0"/>
              <a:t>mosmarveshjen</a:t>
            </a:r>
            <a:r>
              <a:rPr lang="en-US" dirty="0" smtClean="0"/>
              <a:t>?  </a:t>
            </a:r>
          </a:p>
          <a:p>
            <a:endParaRPr lang="en-US" cap="none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134624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err="1" smtClean="0"/>
              <a:t>Pasojat</a:t>
            </a:r>
            <a:r>
              <a:rPr lang="en-GB" b="1" dirty="0" smtClean="0"/>
              <a:t> </a:t>
            </a:r>
            <a:r>
              <a:rPr lang="en-GB" b="1" dirty="0"/>
              <a:t>e </a:t>
            </a:r>
            <a:r>
              <a:rPr lang="en-GB" b="1" dirty="0" err="1" smtClean="0"/>
              <a:t>përgjegjësisë</a:t>
            </a:r>
            <a:r>
              <a:rPr lang="en-GB" b="1" dirty="0" smtClean="0"/>
              <a:t> </a:t>
            </a:r>
            <a:r>
              <a:rPr lang="en-GB" b="1" dirty="0" err="1" smtClean="0"/>
              <a:t>së</a:t>
            </a:r>
            <a:r>
              <a:rPr lang="en-GB" b="1" dirty="0" smtClean="0"/>
              <a:t> </a:t>
            </a:r>
            <a:r>
              <a:rPr lang="en-GB" b="1" dirty="0" err="1"/>
              <a:t>administratorit</a:t>
            </a:r>
            <a:r>
              <a:rPr lang="en-GB" b="1" dirty="0"/>
              <a:t>.</a:t>
            </a:r>
            <a:br>
              <a:rPr lang="en-GB" b="1" dirty="0"/>
            </a:b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ratë</a:t>
            </a:r>
            <a:r>
              <a:rPr lang="en-GB" dirty="0" smtClean="0"/>
              <a:t> </a:t>
            </a:r>
            <a:r>
              <a:rPr lang="en-GB" dirty="0"/>
              <a:t>se </a:t>
            </a:r>
            <a:r>
              <a:rPr lang="en-GB" dirty="0" err="1" smtClean="0"/>
              <a:t>vërtetohet</a:t>
            </a:r>
            <a:r>
              <a:rPr lang="en-GB" dirty="0" smtClean="0"/>
              <a:t> </a:t>
            </a:r>
            <a:r>
              <a:rPr lang="en-GB" dirty="0" err="1" smtClean="0"/>
              <a:t>një</a:t>
            </a:r>
            <a:r>
              <a:rPr lang="en-GB" dirty="0" smtClean="0"/>
              <a:t> </a:t>
            </a:r>
            <a:r>
              <a:rPr lang="en-GB" dirty="0" err="1"/>
              <a:t>nga</a:t>
            </a:r>
            <a:r>
              <a:rPr lang="en-GB" dirty="0"/>
              <a:t> </a:t>
            </a:r>
            <a:r>
              <a:rPr lang="en-GB" dirty="0" err="1" smtClean="0"/>
              <a:t>detyrimet</a:t>
            </a:r>
            <a:r>
              <a:rPr lang="en-GB" dirty="0" smtClean="0"/>
              <a:t> </a:t>
            </a:r>
            <a:r>
              <a:rPr lang="en-GB" dirty="0"/>
              <a:t>e </a:t>
            </a:r>
            <a:r>
              <a:rPr lang="en-GB" dirty="0" err="1" smtClean="0"/>
              <a:t>përcaktura</a:t>
            </a:r>
            <a:r>
              <a:rPr lang="en-GB" dirty="0" smtClean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/>
              <a:t>ligj</a:t>
            </a:r>
            <a:r>
              <a:rPr lang="en-GB" dirty="0"/>
              <a:t>, </a:t>
            </a:r>
            <a:r>
              <a:rPr lang="en-GB" dirty="0" err="1"/>
              <a:t>statut</a:t>
            </a:r>
            <a:r>
              <a:rPr lang="en-GB" dirty="0"/>
              <a:t>, </a:t>
            </a:r>
            <a:r>
              <a:rPr lang="en-GB" dirty="0" err="1" smtClean="0"/>
              <a:t>kontratën</a:t>
            </a:r>
            <a:r>
              <a:rPr lang="en-GB" dirty="0" smtClean="0"/>
              <a:t> </a:t>
            </a:r>
            <a:r>
              <a:rPr lang="en-GB" dirty="0"/>
              <a:t>e </a:t>
            </a:r>
            <a:r>
              <a:rPr lang="en-GB" dirty="0" err="1" smtClean="0"/>
              <a:t>shërbimit</a:t>
            </a:r>
            <a:r>
              <a:rPr lang="en-GB" dirty="0" smtClean="0"/>
              <a:t> </a:t>
            </a:r>
            <a:r>
              <a:rPr lang="en-GB" dirty="0" err="1"/>
              <a:t>apo</a:t>
            </a:r>
            <a:r>
              <a:rPr lang="en-GB" dirty="0"/>
              <a:t> </a:t>
            </a:r>
            <a:r>
              <a:rPr lang="en-GB" dirty="0" err="1"/>
              <a:t>vendimet</a:t>
            </a:r>
            <a:r>
              <a:rPr lang="en-GB" dirty="0"/>
              <a:t> e </a:t>
            </a:r>
            <a:r>
              <a:rPr lang="en-GB" dirty="0" err="1" smtClean="0"/>
              <a:t>asamblesë</a:t>
            </a:r>
            <a:r>
              <a:rPr lang="en-GB" dirty="0" smtClean="0"/>
              <a:t>, </a:t>
            </a:r>
            <a:r>
              <a:rPr lang="en-GB" dirty="0" err="1" smtClean="0"/>
              <a:t>administratori</a:t>
            </a:r>
            <a:r>
              <a:rPr lang="en-GB" dirty="0" smtClean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/>
              <a:t>ç</a:t>
            </a:r>
            <a:r>
              <a:rPr lang="en-GB" dirty="0" err="1" smtClean="0"/>
              <a:t>do</a:t>
            </a:r>
            <a:r>
              <a:rPr lang="en-GB" dirty="0" smtClean="0"/>
              <a:t> </a:t>
            </a:r>
            <a:r>
              <a:rPr lang="en-GB" dirty="0" err="1" smtClean="0"/>
              <a:t>ratë</a:t>
            </a:r>
            <a:r>
              <a:rPr lang="en-GB" dirty="0" smtClean="0"/>
              <a:t> </a:t>
            </a:r>
            <a:r>
              <a:rPr lang="en-GB" dirty="0" err="1" smtClean="0"/>
              <a:t>është</a:t>
            </a:r>
            <a:r>
              <a:rPr lang="en-GB" dirty="0" smtClean="0"/>
              <a:t> </a:t>
            </a:r>
            <a:r>
              <a:rPr lang="en-GB" dirty="0" err="1"/>
              <a:t>subjekt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kompesimit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dëmeve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/>
              <a:t>shkaktuara</a:t>
            </a:r>
            <a:r>
              <a:rPr lang="en-GB" dirty="0"/>
              <a:t> </a:t>
            </a:r>
            <a:r>
              <a:rPr lang="en-GB" dirty="0" err="1"/>
              <a:t>prej</a:t>
            </a:r>
            <a:r>
              <a:rPr lang="en-GB" dirty="0"/>
              <a:t> </a:t>
            </a:r>
            <a:r>
              <a:rPr lang="en-GB" dirty="0" err="1"/>
              <a:t>tij</a:t>
            </a:r>
            <a:r>
              <a:rPr lang="en-GB" dirty="0"/>
              <a:t> </a:t>
            </a:r>
            <a:r>
              <a:rPr lang="en-GB" dirty="0" err="1" smtClean="0"/>
              <a:t>shoqërisë</a:t>
            </a:r>
            <a:r>
              <a:rPr lang="en-GB" dirty="0" smtClean="0"/>
              <a:t>.</a:t>
            </a:r>
            <a:r>
              <a:rPr lang="en-GB" dirty="0"/>
              <a:t> </a:t>
            </a:r>
          </a:p>
          <a:p>
            <a:r>
              <a:rPr lang="en-GB" dirty="0" err="1"/>
              <a:t>Vendimarja</a:t>
            </a:r>
            <a:r>
              <a:rPr lang="en-GB" dirty="0"/>
              <a:t> </a:t>
            </a:r>
            <a:r>
              <a:rPr lang="en-GB" dirty="0" err="1" smtClean="0"/>
              <a:t>për</a:t>
            </a:r>
            <a:r>
              <a:rPr lang="en-GB" dirty="0" smtClean="0"/>
              <a:t> </a:t>
            </a:r>
            <a:r>
              <a:rPr lang="en-GB" dirty="0" err="1" smtClean="0"/>
              <a:t>një</a:t>
            </a:r>
            <a:r>
              <a:rPr lang="en-GB" dirty="0" smtClean="0"/>
              <a:t> </a:t>
            </a:r>
            <a:r>
              <a:rPr lang="en-GB" dirty="0" err="1"/>
              <a:t>aksion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tillë</a:t>
            </a:r>
            <a:r>
              <a:rPr lang="en-GB" dirty="0" smtClean="0"/>
              <a:t> </a:t>
            </a:r>
            <a:r>
              <a:rPr lang="en-GB" dirty="0"/>
              <a:t>civil </a:t>
            </a:r>
            <a:r>
              <a:rPr lang="en-GB" dirty="0" err="1"/>
              <a:t>shqyrtohet</a:t>
            </a:r>
            <a:r>
              <a:rPr lang="en-GB" dirty="0"/>
              <a:t> </a:t>
            </a:r>
            <a:r>
              <a:rPr lang="en-GB" dirty="0" err="1"/>
              <a:t>nga</a:t>
            </a:r>
            <a:r>
              <a:rPr lang="en-GB" dirty="0"/>
              <a:t> </a:t>
            </a:r>
            <a:r>
              <a:rPr lang="en-GB" dirty="0" err="1" smtClean="0"/>
              <a:t>organi</a:t>
            </a:r>
            <a:r>
              <a:rPr lang="en-GB" dirty="0" smtClean="0"/>
              <a:t> </a:t>
            </a:r>
            <a:r>
              <a:rPr lang="en-GB" dirty="0" err="1" smtClean="0"/>
              <a:t>kompetent</a:t>
            </a:r>
            <a:r>
              <a:rPr lang="en-GB" dirty="0" smtClean="0"/>
              <a:t> </a:t>
            </a:r>
            <a:r>
              <a:rPr lang="en-GB" dirty="0" err="1" smtClean="0"/>
              <a:t>dhe</a:t>
            </a:r>
            <a:r>
              <a:rPr lang="en-GB" dirty="0" smtClean="0"/>
              <a:t> </a:t>
            </a:r>
            <a:r>
              <a:rPr lang="en-GB" dirty="0" err="1"/>
              <a:t>vendoset</a:t>
            </a:r>
            <a:r>
              <a:rPr lang="en-GB" dirty="0"/>
              <a:t> </a:t>
            </a:r>
            <a:r>
              <a:rPr lang="en-GB" dirty="0" err="1" smtClean="0"/>
              <a:t>nga</a:t>
            </a:r>
            <a:r>
              <a:rPr lang="en-GB" dirty="0" smtClean="0"/>
              <a:t> </a:t>
            </a:r>
            <a:r>
              <a:rPr lang="en-GB" dirty="0" err="1" smtClean="0"/>
              <a:t>një</a:t>
            </a:r>
            <a:r>
              <a:rPr lang="en-GB" dirty="0" smtClean="0"/>
              <a:t> </a:t>
            </a:r>
            <a:r>
              <a:rPr lang="en-GB" dirty="0" err="1" smtClean="0"/>
              <a:t>shumicë</a:t>
            </a:r>
            <a:r>
              <a:rPr lang="en-GB" dirty="0" smtClean="0"/>
              <a:t> </a:t>
            </a:r>
            <a:r>
              <a:rPr lang="en-GB" dirty="0"/>
              <a:t>e </a:t>
            </a:r>
            <a:r>
              <a:rPr lang="en-GB" dirty="0" err="1" smtClean="0"/>
              <a:t>thjeshtë</a:t>
            </a:r>
            <a:r>
              <a:rPr lang="en-GB" dirty="0" smtClean="0"/>
              <a:t>, </a:t>
            </a:r>
            <a:r>
              <a:rPr lang="en-GB" dirty="0" err="1" smtClean="0"/>
              <a:t>sipas</a:t>
            </a:r>
            <a:r>
              <a:rPr lang="en-GB" dirty="0" smtClean="0"/>
              <a:t> </a:t>
            </a:r>
            <a:r>
              <a:rPr lang="en-GB" dirty="0" err="1" smtClean="0"/>
              <a:t>formës</a:t>
            </a:r>
            <a:r>
              <a:rPr lang="en-GB" dirty="0" smtClean="0"/>
              <a:t> </a:t>
            </a:r>
            <a:r>
              <a:rPr lang="en-GB" dirty="0" err="1" smtClean="0"/>
              <a:t>së</a:t>
            </a:r>
            <a:r>
              <a:rPr lang="en-GB" dirty="0" smtClean="0"/>
              <a:t> </a:t>
            </a:r>
            <a:r>
              <a:rPr lang="en-GB" dirty="0" err="1" smtClean="0"/>
              <a:t>shoqërisë</a:t>
            </a:r>
            <a:r>
              <a:rPr lang="en-GB" dirty="0" smtClean="0"/>
              <a:t> </a:t>
            </a:r>
            <a:r>
              <a:rPr lang="en-GB" dirty="0" err="1" smtClean="0"/>
              <a:t>së</a:t>
            </a:r>
            <a:r>
              <a:rPr lang="en-GB" dirty="0" smtClean="0"/>
              <a:t> </a:t>
            </a:r>
            <a:r>
              <a:rPr lang="en-GB" dirty="0" err="1"/>
              <a:t>kapitalit</a:t>
            </a:r>
            <a:r>
              <a:rPr lang="en-GB" dirty="0"/>
              <a:t>.</a:t>
            </a:r>
          </a:p>
          <a:p>
            <a:r>
              <a:rPr lang="en-GB" dirty="0" err="1" smtClean="0"/>
              <a:t>Shoqëria</a:t>
            </a:r>
            <a:r>
              <a:rPr lang="en-GB" dirty="0" smtClean="0"/>
              <a:t> </a:t>
            </a:r>
            <a:r>
              <a:rPr lang="en-GB" dirty="0" err="1"/>
              <a:t>mund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arijë</a:t>
            </a:r>
            <a:r>
              <a:rPr lang="en-GB" dirty="0" smtClean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një</a:t>
            </a:r>
            <a:r>
              <a:rPr lang="en-GB" dirty="0" smtClean="0"/>
              <a:t> </a:t>
            </a:r>
            <a:r>
              <a:rPr lang="en-GB" dirty="0" err="1" smtClean="0"/>
              <a:t>marveshje</a:t>
            </a:r>
            <a:r>
              <a:rPr lang="en-GB" dirty="0" smtClean="0"/>
              <a:t> </a:t>
            </a:r>
            <a:r>
              <a:rPr lang="en-GB" dirty="0"/>
              <a:t>me </a:t>
            </a:r>
            <a:r>
              <a:rPr lang="en-GB" dirty="0" err="1"/>
              <a:t>administratorin</a:t>
            </a:r>
            <a:r>
              <a:rPr lang="en-GB" dirty="0"/>
              <a:t> </a:t>
            </a:r>
            <a:r>
              <a:rPr lang="en-GB" dirty="0" err="1"/>
              <a:t>dhe</a:t>
            </a:r>
            <a:r>
              <a:rPr lang="en-GB" dirty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këtë</a:t>
            </a:r>
            <a:r>
              <a:rPr lang="en-GB" dirty="0" smtClean="0"/>
              <a:t> </a:t>
            </a:r>
            <a:r>
              <a:rPr lang="en-GB" dirty="0" err="1"/>
              <a:t>rast</a:t>
            </a:r>
            <a:r>
              <a:rPr lang="en-GB" dirty="0"/>
              <a:t> </a:t>
            </a:r>
            <a:r>
              <a:rPr lang="en-GB" dirty="0" err="1"/>
              <a:t>mund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heq</a:t>
            </a:r>
            <a:r>
              <a:rPr lang="en-GB" dirty="0" smtClean="0"/>
              <a:t> </a:t>
            </a:r>
            <a:r>
              <a:rPr lang="en-GB" dirty="0" err="1" smtClean="0"/>
              <a:t>dorë</a:t>
            </a:r>
            <a:r>
              <a:rPr lang="en-GB" dirty="0" smtClean="0"/>
              <a:t> </a:t>
            </a:r>
            <a:r>
              <a:rPr lang="en-GB" dirty="0" err="1"/>
              <a:t>nga</a:t>
            </a:r>
            <a:r>
              <a:rPr lang="en-GB" dirty="0"/>
              <a:t> </a:t>
            </a:r>
            <a:r>
              <a:rPr lang="en-GB" dirty="0" err="1"/>
              <a:t>padia</a:t>
            </a:r>
            <a:r>
              <a:rPr lang="en-GB" dirty="0"/>
              <a:t> </a:t>
            </a:r>
            <a:r>
              <a:rPr lang="en-GB" dirty="0" err="1" smtClean="0"/>
              <a:t>për</a:t>
            </a:r>
            <a:r>
              <a:rPr lang="en-GB" dirty="0" smtClean="0"/>
              <a:t> </a:t>
            </a:r>
            <a:r>
              <a:rPr lang="en-GB" dirty="0" err="1" smtClean="0"/>
              <a:t>kërkimin</a:t>
            </a:r>
            <a:r>
              <a:rPr lang="en-GB" dirty="0" smtClean="0"/>
              <a:t> </a:t>
            </a:r>
            <a:r>
              <a:rPr lang="en-GB" dirty="0"/>
              <a:t>e </a:t>
            </a:r>
            <a:r>
              <a:rPr lang="en-GB" dirty="0" err="1" smtClean="0"/>
              <a:t>dëmit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shkaktuar</a:t>
            </a:r>
            <a:r>
              <a:rPr lang="en-GB" dirty="0"/>
              <a:t>.</a:t>
            </a:r>
          </a:p>
          <a:p>
            <a:r>
              <a:rPr lang="en-GB" dirty="0" err="1" smtClean="0"/>
              <a:t>Cështja</a:t>
            </a:r>
            <a:r>
              <a:rPr lang="en-GB" dirty="0" smtClean="0"/>
              <a:t> </a:t>
            </a:r>
            <a:r>
              <a:rPr lang="en-GB" dirty="0" err="1" smtClean="0"/>
              <a:t>është</a:t>
            </a:r>
            <a:r>
              <a:rPr lang="en-GB" dirty="0" smtClean="0"/>
              <a:t> </a:t>
            </a:r>
            <a:r>
              <a:rPr lang="en-GB" dirty="0"/>
              <a:t>me </a:t>
            </a:r>
            <a:r>
              <a:rPr lang="en-GB" dirty="0" err="1" smtClean="0"/>
              <a:t>natyrë</a:t>
            </a:r>
            <a:r>
              <a:rPr lang="en-GB" dirty="0" smtClean="0"/>
              <a:t> </a:t>
            </a:r>
            <a:r>
              <a:rPr lang="en-GB" dirty="0" err="1"/>
              <a:t>tregtare</a:t>
            </a:r>
            <a:r>
              <a:rPr lang="en-GB" dirty="0"/>
              <a:t> </a:t>
            </a:r>
            <a:r>
              <a:rPr lang="en-GB" dirty="0" err="1"/>
              <a:t>dhe</a:t>
            </a:r>
            <a:r>
              <a:rPr lang="en-GB" dirty="0"/>
              <a:t> </a:t>
            </a:r>
            <a:r>
              <a:rPr lang="en-GB" dirty="0" err="1" smtClean="0"/>
              <a:t>dispozitat</a:t>
            </a:r>
            <a:r>
              <a:rPr lang="en-GB" dirty="0" smtClean="0"/>
              <a:t> </a:t>
            </a:r>
            <a:r>
              <a:rPr lang="en-GB" dirty="0"/>
              <a:t>e LSHT do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/>
              <a:t>zbatohen</a:t>
            </a:r>
            <a:r>
              <a:rPr lang="en-GB" dirty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një</a:t>
            </a:r>
            <a:r>
              <a:rPr lang="en-GB" dirty="0" smtClean="0"/>
              <a:t> </a:t>
            </a:r>
            <a:r>
              <a:rPr lang="en-GB" dirty="0" err="1"/>
              <a:t>rast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tillë</a:t>
            </a:r>
            <a:r>
              <a:rPr lang="en-GB" dirty="0" smtClean="0"/>
              <a:t> </a:t>
            </a:r>
            <a:r>
              <a:rPr lang="en-GB" dirty="0" err="1"/>
              <a:t>si</a:t>
            </a:r>
            <a:r>
              <a:rPr lang="en-GB" dirty="0"/>
              <a:t> </a:t>
            </a:r>
            <a:r>
              <a:rPr lang="en-GB" dirty="0" err="1" smtClean="0"/>
              <a:t>për</a:t>
            </a:r>
            <a:r>
              <a:rPr lang="en-GB" dirty="0" smtClean="0"/>
              <a:t> </a:t>
            </a:r>
            <a:r>
              <a:rPr lang="en-GB" dirty="0" err="1"/>
              <a:t>afatin</a:t>
            </a:r>
            <a:r>
              <a:rPr lang="en-GB" dirty="0"/>
              <a:t> e </a:t>
            </a:r>
            <a:r>
              <a:rPr lang="en-GB" dirty="0" err="1"/>
              <a:t>parashkrimit</a:t>
            </a:r>
            <a:r>
              <a:rPr lang="en-GB" dirty="0"/>
              <a:t> </a:t>
            </a:r>
            <a:r>
              <a:rPr lang="en-GB" dirty="0" err="1"/>
              <a:t>ashtu</a:t>
            </a:r>
            <a:r>
              <a:rPr lang="en-GB" dirty="0"/>
              <a:t> </a:t>
            </a:r>
            <a:r>
              <a:rPr lang="en-GB" dirty="0" err="1"/>
              <a:t>edhe</a:t>
            </a:r>
            <a:r>
              <a:rPr lang="en-GB" dirty="0"/>
              <a:t> </a:t>
            </a:r>
            <a:r>
              <a:rPr lang="en-GB" dirty="0" err="1" smtClean="0"/>
              <a:t>për</a:t>
            </a:r>
            <a:r>
              <a:rPr lang="en-GB" dirty="0" smtClean="0"/>
              <a:t> </a:t>
            </a:r>
            <a:r>
              <a:rPr lang="en-GB" dirty="0" err="1" smtClean="0"/>
              <a:t>kohën</a:t>
            </a:r>
            <a:r>
              <a:rPr lang="en-GB" dirty="0" smtClean="0"/>
              <a:t> </a:t>
            </a:r>
            <a:r>
              <a:rPr lang="en-GB" dirty="0" err="1"/>
              <a:t>nga</a:t>
            </a:r>
            <a:r>
              <a:rPr lang="en-GB" dirty="0"/>
              <a:t> </a:t>
            </a:r>
            <a:r>
              <a:rPr lang="en-GB" dirty="0" err="1"/>
              <a:t>ai</a:t>
            </a:r>
            <a:r>
              <a:rPr lang="en-GB" dirty="0"/>
              <a:t> </a:t>
            </a:r>
            <a:r>
              <a:rPr lang="en-GB" dirty="0" err="1"/>
              <a:t>fillon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ecë</a:t>
            </a:r>
            <a:r>
              <a:rPr lang="en-GB" dirty="0" smtClean="0"/>
              <a:t>.</a:t>
            </a:r>
            <a:endParaRPr lang="en-GB" dirty="0"/>
          </a:p>
          <a:p>
            <a:r>
              <a:rPr lang="en-GB" dirty="0" err="1"/>
              <a:t>Afati</a:t>
            </a:r>
            <a:r>
              <a:rPr lang="en-GB" dirty="0"/>
              <a:t> </a:t>
            </a:r>
            <a:r>
              <a:rPr lang="en-GB" dirty="0" err="1" smtClean="0"/>
              <a:t>parashkrimit</a:t>
            </a:r>
            <a:r>
              <a:rPr lang="en-GB" dirty="0" smtClean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/>
              <a:t>ç</a:t>
            </a:r>
            <a:r>
              <a:rPr lang="en-GB" dirty="0" err="1" smtClean="0"/>
              <a:t>do</a:t>
            </a:r>
            <a:r>
              <a:rPr lang="en-GB" dirty="0" smtClean="0"/>
              <a:t> </a:t>
            </a:r>
            <a:r>
              <a:rPr lang="en-GB" dirty="0" err="1" smtClean="0"/>
              <a:t>rast</a:t>
            </a:r>
            <a:r>
              <a:rPr lang="en-GB" dirty="0" smtClean="0"/>
              <a:t> </a:t>
            </a:r>
            <a:r>
              <a:rPr lang="en-GB" dirty="0" err="1" smtClean="0"/>
              <a:t>nuk</a:t>
            </a:r>
            <a:r>
              <a:rPr lang="en-GB" dirty="0" smtClean="0"/>
              <a:t> </a:t>
            </a:r>
            <a:r>
              <a:rPr lang="en-GB" dirty="0" err="1" smtClean="0"/>
              <a:t>është</a:t>
            </a:r>
            <a:r>
              <a:rPr lang="en-GB" dirty="0" smtClean="0"/>
              <a:t> </a:t>
            </a:r>
            <a:r>
              <a:rPr lang="en-GB" dirty="0" err="1" smtClean="0"/>
              <a:t>më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madh</a:t>
            </a:r>
            <a:r>
              <a:rPr lang="en-GB" dirty="0" smtClean="0"/>
              <a:t> se </a:t>
            </a:r>
            <a:r>
              <a:rPr lang="en-GB" dirty="0" err="1" smtClean="0"/>
              <a:t>tre</a:t>
            </a:r>
            <a:r>
              <a:rPr lang="en-GB" dirty="0" smtClean="0"/>
              <a:t> </a:t>
            </a:r>
            <a:r>
              <a:rPr lang="en-GB" dirty="0" err="1" smtClean="0"/>
              <a:t>vje</a:t>
            </a:r>
            <a:r>
              <a:rPr lang="en-GB" dirty="0" smtClean="0"/>
              <a:t> </a:t>
            </a:r>
            <a:r>
              <a:rPr lang="en-GB" dirty="0" err="1" smtClean="0"/>
              <a:t>dhe</a:t>
            </a:r>
            <a:r>
              <a:rPr lang="en-GB" dirty="0" smtClean="0"/>
              <a:t> </a:t>
            </a:r>
            <a:r>
              <a:rPr lang="en-GB" dirty="0" err="1" smtClean="0"/>
              <a:t>fillon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ecë</a:t>
            </a:r>
            <a:r>
              <a:rPr lang="en-GB" dirty="0" smtClean="0"/>
              <a:t> </a:t>
            </a:r>
            <a:r>
              <a:rPr lang="en-GB" dirty="0" err="1"/>
              <a:t>nga</a:t>
            </a:r>
            <a:r>
              <a:rPr lang="en-GB" dirty="0"/>
              <a:t> </a:t>
            </a:r>
            <a:r>
              <a:rPr lang="en-GB" dirty="0" err="1" smtClean="0"/>
              <a:t>momenti</a:t>
            </a:r>
            <a:r>
              <a:rPr lang="en-GB" dirty="0" smtClean="0"/>
              <a:t> </a:t>
            </a:r>
            <a:r>
              <a:rPr lang="en-GB" dirty="0" err="1"/>
              <a:t>kur</a:t>
            </a:r>
            <a:r>
              <a:rPr lang="en-GB" dirty="0"/>
              <a:t> </a:t>
            </a:r>
            <a:r>
              <a:rPr lang="en-GB" dirty="0" err="1" smtClean="0"/>
              <a:t>vërtetohet</a:t>
            </a:r>
            <a:r>
              <a:rPr lang="en-GB" dirty="0" smtClean="0"/>
              <a:t> </a:t>
            </a:r>
            <a:r>
              <a:rPr lang="en-GB" dirty="0"/>
              <a:t>se </a:t>
            </a:r>
            <a:r>
              <a:rPr lang="en-GB" dirty="0" err="1"/>
              <a:t>ka</a:t>
            </a:r>
            <a:r>
              <a:rPr lang="en-GB" dirty="0"/>
              <a:t> </a:t>
            </a:r>
            <a:r>
              <a:rPr lang="en-GB" dirty="0" err="1"/>
              <a:t>ndodhur</a:t>
            </a:r>
            <a:r>
              <a:rPr lang="en-GB" dirty="0"/>
              <a:t> </a:t>
            </a:r>
            <a:r>
              <a:rPr lang="en-GB" dirty="0" err="1"/>
              <a:t>shkelja</a:t>
            </a:r>
            <a:r>
              <a:rPr lang="en-GB" dirty="0"/>
              <a:t> </a:t>
            </a:r>
            <a:r>
              <a:rPr lang="en-GB" dirty="0" err="1" smtClean="0"/>
              <a:t>që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ka</a:t>
            </a:r>
            <a:r>
              <a:rPr lang="en-GB" dirty="0" smtClean="0"/>
              <a:t> </a:t>
            </a:r>
            <a:r>
              <a:rPr lang="en-GB" dirty="0" err="1" smtClean="0"/>
              <a:t>sjellë</a:t>
            </a:r>
            <a:r>
              <a:rPr lang="en-GB" dirty="0" smtClean="0"/>
              <a:t> </a:t>
            </a:r>
            <a:r>
              <a:rPr lang="en-GB" dirty="0" err="1" smtClean="0"/>
              <a:t>dëmin</a:t>
            </a:r>
            <a:r>
              <a:rPr lang="en-GB" dirty="0" smtClean="0"/>
              <a:t> </a:t>
            </a:r>
            <a:r>
              <a:rPr lang="en-GB" dirty="0" err="1" smtClean="0"/>
              <a:t>shoqërisë</a:t>
            </a:r>
            <a:r>
              <a:rPr lang="en-GB" dirty="0" smtClean="0"/>
              <a:t>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275678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err="1" smtClean="0"/>
              <a:t>Detyrimi</a:t>
            </a:r>
            <a:r>
              <a:rPr lang="en-GB" b="1" dirty="0" smtClean="0"/>
              <a:t> </a:t>
            </a:r>
            <a:r>
              <a:rPr lang="en-GB" b="1" dirty="0" err="1" smtClean="0"/>
              <a:t>i</a:t>
            </a:r>
            <a:r>
              <a:rPr lang="en-GB" b="1" dirty="0" smtClean="0"/>
              <a:t> </a:t>
            </a:r>
            <a:r>
              <a:rPr lang="en-GB" b="1" dirty="0" err="1" smtClean="0"/>
              <a:t>Përgjegjshmërisë</a:t>
            </a:r>
            <a:r>
              <a:rPr lang="en-GB" b="1" dirty="0" smtClean="0"/>
              <a:t> </a:t>
            </a:r>
            <a:r>
              <a:rPr lang="en-GB" b="1" dirty="0" err="1" smtClean="0"/>
              <a:t>dhe</a:t>
            </a:r>
            <a:r>
              <a:rPr lang="en-GB" b="1" dirty="0" smtClean="0"/>
              <a:t> </a:t>
            </a:r>
            <a:r>
              <a:rPr lang="en-GB" b="1" dirty="0" err="1" smtClean="0"/>
              <a:t>Besnikërisë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cap="none" dirty="0" err="1" smtClean="0"/>
              <a:t>Adminitratori</a:t>
            </a:r>
            <a:r>
              <a:rPr lang="en-US" cap="none" dirty="0" smtClean="0"/>
              <a:t> </a:t>
            </a:r>
            <a:r>
              <a:rPr lang="en-US" cap="none" dirty="0" err="1" smtClean="0"/>
              <a:t>në</a:t>
            </a:r>
            <a:r>
              <a:rPr lang="en-US" cap="none" dirty="0" smtClean="0"/>
              <a:t> </a:t>
            </a:r>
            <a:r>
              <a:rPr lang="en-US" cap="none" dirty="0" err="1" smtClean="0"/>
              <a:t>shpk</a:t>
            </a:r>
            <a:r>
              <a:rPr lang="en-US" cap="none" dirty="0" smtClean="0"/>
              <a:t>, </a:t>
            </a:r>
            <a:r>
              <a:rPr lang="en-US" cap="none" dirty="0" err="1" smtClean="0"/>
              <a:t>gjatë</a:t>
            </a:r>
            <a:r>
              <a:rPr lang="en-US" cap="none" dirty="0" smtClean="0"/>
              <a:t> </a:t>
            </a:r>
            <a:r>
              <a:rPr lang="en-US" cap="none" dirty="0" err="1" smtClean="0"/>
              <a:t>veprimtarisë</a:t>
            </a:r>
            <a:r>
              <a:rPr lang="en-US" cap="none" dirty="0" smtClean="0"/>
              <a:t> se </a:t>
            </a:r>
            <a:r>
              <a:rPr lang="en-US" cap="none" dirty="0" err="1" smtClean="0"/>
              <a:t>tij</a:t>
            </a:r>
            <a:r>
              <a:rPr lang="en-US" cap="none" dirty="0" smtClean="0"/>
              <a:t>,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ushtrimit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detyrave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ngarkuara</a:t>
            </a:r>
            <a:r>
              <a:rPr lang="en-US" cap="none" dirty="0" smtClean="0"/>
              <a:t> </a:t>
            </a:r>
            <a:r>
              <a:rPr lang="en-US" cap="none" dirty="0" err="1" smtClean="0"/>
              <a:t>nga</a:t>
            </a:r>
            <a:r>
              <a:rPr lang="en-US" cap="none" dirty="0" smtClean="0"/>
              <a:t> </a:t>
            </a:r>
            <a:r>
              <a:rPr lang="en-US" cap="none" dirty="0" err="1" smtClean="0"/>
              <a:t>ligji</a:t>
            </a:r>
            <a:r>
              <a:rPr lang="en-US" cap="none" dirty="0" smtClean="0"/>
              <a:t> </a:t>
            </a:r>
            <a:r>
              <a:rPr lang="en-US" cap="none" dirty="0" err="1" smtClean="0"/>
              <a:t>dhe</a:t>
            </a:r>
            <a:r>
              <a:rPr lang="en-US" cap="none" dirty="0" smtClean="0"/>
              <a:t> </a:t>
            </a:r>
            <a:r>
              <a:rPr lang="en-US" cap="none" dirty="0" err="1" smtClean="0"/>
              <a:t>statuti</a:t>
            </a:r>
            <a:r>
              <a:rPr lang="en-US" cap="none" dirty="0" smtClean="0"/>
              <a:t> </a:t>
            </a:r>
            <a:r>
              <a:rPr lang="en-US" cap="none" dirty="0" err="1" smtClean="0"/>
              <a:t>duhet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sillet</a:t>
            </a:r>
            <a:r>
              <a:rPr lang="en-US" cap="none" dirty="0" smtClean="0"/>
              <a:t> </a:t>
            </a:r>
            <a:r>
              <a:rPr lang="en-US" cap="none" dirty="0" err="1" smtClean="0"/>
              <a:t>si</a:t>
            </a:r>
            <a:r>
              <a:rPr lang="en-US" cap="none" dirty="0" smtClean="0"/>
              <a:t> “</a:t>
            </a:r>
            <a:r>
              <a:rPr lang="en-US" i="1" cap="none" dirty="0" err="1" smtClean="0"/>
              <a:t>babai</a:t>
            </a:r>
            <a:r>
              <a:rPr lang="en-US" i="1" cap="none" dirty="0" smtClean="0"/>
              <a:t> </a:t>
            </a:r>
            <a:r>
              <a:rPr lang="en-US" i="1" cap="none" dirty="0" err="1" smtClean="0"/>
              <a:t>i</a:t>
            </a:r>
            <a:r>
              <a:rPr lang="en-US" i="1" cap="none" dirty="0" smtClean="0"/>
              <a:t> mire </a:t>
            </a:r>
            <a:r>
              <a:rPr lang="en-US" i="1" cap="none" dirty="0" err="1" smtClean="0"/>
              <a:t>i</a:t>
            </a:r>
            <a:r>
              <a:rPr lang="en-US" i="1" cap="none" dirty="0" smtClean="0"/>
              <a:t> families</a:t>
            </a:r>
            <a:r>
              <a:rPr lang="en-US" cap="none" dirty="0" smtClean="0"/>
              <a:t>”, </a:t>
            </a:r>
            <a:r>
              <a:rPr lang="en-US" cap="none" dirty="0" err="1" smtClean="0"/>
              <a:t>pra</a:t>
            </a:r>
            <a:r>
              <a:rPr lang="en-US" cap="none" dirty="0" smtClean="0"/>
              <a:t> me </a:t>
            </a:r>
            <a:r>
              <a:rPr lang="en-US" cap="none" dirty="0" err="1" smtClean="0"/>
              <a:t>një</a:t>
            </a:r>
            <a:r>
              <a:rPr lang="en-US" cap="none" dirty="0" smtClean="0"/>
              <a:t> diligence </a:t>
            </a:r>
            <a:r>
              <a:rPr lang="en-US" cap="none" dirty="0" err="1" smtClean="0"/>
              <a:t>shumë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kujdesëshme</a:t>
            </a:r>
            <a:r>
              <a:rPr lang="en-US" cap="none" dirty="0" smtClean="0"/>
              <a:t> </a:t>
            </a:r>
            <a:r>
              <a:rPr lang="en-US" cap="none" dirty="0" err="1" smtClean="0"/>
              <a:t>dhe</a:t>
            </a:r>
            <a:r>
              <a:rPr lang="en-US" cap="none" dirty="0" smtClean="0"/>
              <a:t> </a:t>
            </a:r>
            <a:r>
              <a:rPr lang="en-US" cap="none" dirty="0" err="1" smtClean="0"/>
              <a:t>në</a:t>
            </a:r>
            <a:r>
              <a:rPr lang="en-US" cap="none" dirty="0" smtClean="0"/>
              <a:t> </a:t>
            </a:r>
            <a:r>
              <a:rPr lang="en-US" cap="none" dirty="0" err="1" smtClean="0"/>
              <a:t>përputhje</a:t>
            </a:r>
            <a:r>
              <a:rPr lang="en-US" cap="none" dirty="0" smtClean="0"/>
              <a:t> me </a:t>
            </a:r>
            <a:r>
              <a:rPr lang="en-US" cap="none" dirty="0" err="1" smtClean="0"/>
              <a:t>detyrimet</a:t>
            </a:r>
            <a:r>
              <a:rPr lang="en-US" cap="none" dirty="0" smtClean="0"/>
              <a:t> </a:t>
            </a:r>
            <a:r>
              <a:rPr lang="en-US" cap="none" dirty="0" err="1" smtClean="0"/>
              <a:t>që</a:t>
            </a:r>
            <a:r>
              <a:rPr lang="en-US" cap="none" dirty="0" smtClean="0"/>
              <a:t> </a:t>
            </a:r>
            <a:r>
              <a:rPr lang="en-US" cap="none" dirty="0" err="1" smtClean="0"/>
              <a:t>i</a:t>
            </a:r>
            <a:r>
              <a:rPr lang="en-US" cap="none" dirty="0" smtClean="0"/>
              <a:t> </a:t>
            </a:r>
            <a:r>
              <a:rPr lang="en-US" cap="none" dirty="0" err="1" smtClean="0"/>
              <a:t>lindin</a:t>
            </a:r>
            <a:r>
              <a:rPr lang="en-US" cap="none" dirty="0" smtClean="0"/>
              <a:t> </a:t>
            </a:r>
            <a:r>
              <a:rPr lang="en-US" cap="none" dirty="0" err="1" smtClean="0"/>
              <a:t>nga</a:t>
            </a:r>
            <a:r>
              <a:rPr lang="en-US" cap="none" dirty="0" smtClean="0"/>
              <a:t> </a:t>
            </a:r>
            <a:r>
              <a:rPr lang="en-US" cap="none" dirty="0" err="1" smtClean="0"/>
              <a:t>parimi</a:t>
            </a:r>
            <a:r>
              <a:rPr lang="en-US" cap="none" dirty="0" smtClean="0"/>
              <a:t> </a:t>
            </a:r>
            <a:r>
              <a:rPr lang="en-US" cap="none" dirty="0" err="1" smtClean="0"/>
              <a:t>i</a:t>
            </a:r>
            <a:r>
              <a:rPr lang="en-US" cap="none" dirty="0" smtClean="0"/>
              <a:t> </a:t>
            </a:r>
            <a:r>
              <a:rPr lang="en-US" cap="none" dirty="0" err="1" smtClean="0"/>
              <a:t>besnikërisë</a:t>
            </a:r>
            <a:r>
              <a:rPr lang="en-US" cap="none" dirty="0" smtClean="0"/>
              <a:t> </a:t>
            </a:r>
            <a:r>
              <a:rPr lang="en-US" cap="none" dirty="0" err="1" smtClean="0"/>
              <a:t>dhe</a:t>
            </a:r>
            <a:r>
              <a:rPr lang="en-US" cap="none" dirty="0" smtClean="0"/>
              <a:t> </a:t>
            </a:r>
            <a:r>
              <a:rPr lang="en-US" cap="none" dirty="0" err="1" smtClean="0"/>
              <a:t>përgjegjshmërisë</a:t>
            </a:r>
            <a:r>
              <a:rPr lang="en-US" cap="none" dirty="0" smtClean="0"/>
              <a:t>. </a:t>
            </a:r>
          </a:p>
          <a:p>
            <a:pPr lvl="0"/>
            <a:r>
              <a:rPr lang="en-US" cap="none" dirty="0" err="1" smtClean="0"/>
              <a:t>Mosrespektimi</a:t>
            </a:r>
            <a:r>
              <a:rPr lang="en-US" cap="none" dirty="0" smtClean="0"/>
              <a:t> </a:t>
            </a:r>
            <a:r>
              <a:rPr lang="en-US" cap="none" dirty="0" err="1" smtClean="0"/>
              <a:t>i</a:t>
            </a:r>
            <a:r>
              <a:rPr lang="en-US" cap="none" dirty="0" smtClean="0"/>
              <a:t> </a:t>
            </a:r>
            <a:r>
              <a:rPr lang="en-US" cap="none" dirty="0" err="1" smtClean="0"/>
              <a:t>ketij</a:t>
            </a:r>
            <a:r>
              <a:rPr lang="en-US" cap="none" dirty="0" smtClean="0"/>
              <a:t> </a:t>
            </a:r>
            <a:r>
              <a:rPr lang="en-US" cap="none" dirty="0" err="1" smtClean="0"/>
              <a:t>parimi</a:t>
            </a:r>
            <a:r>
              <a:rPr lang="en-US" cap="none" dirty="0" smtClean="0"/>
              <a:t> (</a:t>
            </a:r>
            <a:r>
              <a:rPr lang="en-US" cap="none" dirty="0" err="1" smtClean="0"/>
              <a:t>neni</a:t>
            </a:r>
            <a:r>
              <a:rPr lang="en-US" cap="none" dirty="0" smtClean="0"/>
              <a:t> 98   </a:t>
            </a:r>
            <a:r>
              <a:rPr lang="en-US" cap="none" dirty="0" err="1" smtClean="0"/>
              <a:t>dhe</a:t>
            </a:r>
            <a:r>
              <a:rPr lang="en-US" cap="none" dirty="0" smtClean="0"/>
              <a:t> 163) </a:t>
            </a:r>
            <a:r>
              <a:rPr lang="en-US" cap="none" dirty="0" err="1" smtClean="0"/>
              <a:t>dhe</a:t>
            </a:r>
            <a:r>
              <a:rPr lang="en-US" cap="none" dirty="0" smtClean="0"/>
              <a:t> </a:t>
            </a:r>
            <a:r>
              <a:rPr lang="en-US" cap="none" dirty="0" err="1" smtClean="0"/>
              <a:t>shkelja</a:t>
            </a:r>
            <a:r>
              <a:rPr lang="en-US" cap="none" dirty="0" smtClean="0"/>
              <a:t> e </a:t>
            </a:r>
            <a:r>
              <a:rPr lang="en-US" cap="none" dirty="0" err="1" smtClean="0"/>
              <a:t>standarteve</a:t>
            </a:r>
            <a:r>
              <a:rPr lang="en-US" cap="none" dirty="0" smtClean="0"/>
              <a:t> </a:t>
            </a:r>
            <a:r>
              <a:rPr lang="en-US" cap="none" dirty="0" err="1" smtClean="0"/>
              <a:t>profesionale</a:t>
            </a:r>
            <a:r>
              <a:rPr lang="en-US" cap="none" dirty="0" smtClean="0"/>
              <a:t> </a:t>
            </a:r>
            <a:r>
              <a:rPr lang="en-US" cap="none" dirty="0" err="1" smtClean="0"/>
              <a:t>gjatë</a:t>
            </a:r>
            <a:r>
              <a:rPr lang="en-US" cap="none" dirty="0" smtClean="0"/>
              <a:t> </a:t>
            </a:r>
            <a:r>
              <a:rPr lang="en-US" cap="none" dirty="0" err="1" smtClean="0"/>
              <a:t>veprimtarisë</a:t>
            </a:r>
            <a:r>
              <a:rPr lang="en-US" cap="none" dirty="0" smtClean="0"/>
              <a:t> </a:t>
            </a:r>
            <a:r>
              <a:rPr lang="en-US" cap="none" dirty="0" err="1" smtClean="0"/>
              <a:t>së</a:t>
            </a:r>
            <a:r>
              <a:rPr lang="en-US" cap="none" dirty="0" smtClean="0"/>
              <a:t> </a:t>
            </a:r>
            <a:r>
              <a:rPr lang="en-US" cap="none" dirty="0" err="1" smtClean="0"/>
              <a:t>tij</a:t>
            </a:r>
            <a:r>
              <a:rPr lang="en-US" cap="none" dirty="0" smtClean="0"/>
              <a:t> </a:t>
            </a:r>
            <a:r>
              <a:rPr lang="en-US" cap="none" dirty="0" err="1" smtClean="0"/>
              <a:t>në</a:t>
            </a:r>
            <a:r>
              <a:rPr lang="en-US" cap="none" dirty="0" smtClean="0"/>
              <a:t> </a:t>
            </a:r>
            <a:r>
              <a:rPr lang="en-US" cap="none" dirty="0" err="1" smtClean="0"/>
              <a:t>drejtim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organit</a:t>
            </a:r>
            <a:r>
              <a:rPr lang="en-US" cap="none" dirty="0" smtClean="0"/>
              <a:t> </a:t>
            </a:r>
            <a:r>
              <a:rPr lang="en-US" cap="none" dirty="0" err="1" smtClean="0"/>
              <a:t>te</a:t>
            </a:r>
            <a:r>
              <a:rPr lang="en-US" cap="none" dirty="0" smtClean="0"/>
              <a:t> </a:t>
            </a:r>
            <a:r>
              <a:rPr lang="en-US" cap="none" dirty="0" err="1" smtClean="0"/>
              <a:t>administrimit</a:t>
            </a:r>
            <a:r>
              <a:rPr lang="en-US" cap="none" dirty="0" smtClean="0"/>
              <a:t> e </a:t>
            </a:r>
            <a:r>
              <a:rPr lang="en-US" cap="none" dirty="0" err="1" smtClean="0"/>
              <a:t>ngarkon</a:t>
            </a:r>
            <a:r>
              <a:rPr lang="en-US" cap="none" dirty="0" smtClean="0"/>
              <a:t> </a:t>
            </a:r>
            <a:r>
              <a:rPr lang="en-US" cap="none" dirty="0" err="1" smtClean="0"/>
              <a:t>administratorin</a:t>
            </a:r>
            <a:r>
              <a:rPr lang="en-US" cap="none" dirty="0" smtClean="0"/>
              <a:t> me </a:t>
            </a:r>
            <a:r>
              <a:rPr lang="en-US" cap="none" dirty="0" err="1" smtClean="0"/>
              <a:t>pergjigjegjesi</a:t>
            </a:r>
            <a:r>
              <a:rPr lang="en-US" cap="none" dirty="0" smtClean="0"/>
              <a:t> </a:t>
            </a:r>
            <a:r>
              <a:rPr lang="en-US" cap="none" dirty="0" err="1" smtClean="0"/>
              <a:t>civile</a:t>
            </a:r>
            <a:r>
              <a:rPr lang="en-US" cap="none" dirty="0" smtClean="0"/>
              <a:t> </a:t>
            </a:r>
            <a:r>
              <a:rPr lang="en-US" cap="none" dirty="0" err="1" smtClean="0"/>
              <a:t>për</a:t>
            </a:r>
            <a:r>
              <a:rPr lang="en-US" cap="none" dirty="0" smtClean="0"/>
              <a:t> </a:t>
            </a:r>
            <a:r>
              <a:rPr lang="en-US" cap="none" dirty="0" err="1" smtClean="0"/>
              <a:t>demet</a:t>
            </a:r>
            <a:r>
              <a:rPr lang="en-US" cap="none" dirty="0" smtClean="0"/>
              <a:t> e </a:t>
            </a:r>
            <a:r>
              <a:rPr lang="en-US" cap="none" dirty="0" err="1" smtClean="0"/>
              <a:t>shkaktura</a:t>
            </a:r>
            <a:r>
              <a:rPr lang="en-US" cap="none" dirty="0" smtClean="0"/>
              <a:t> </a:t>
            </a:r>
            <a:r>
              <a:rPr lang="en-US" cap="none" dirty="0" err="1" smtClean="0"/>
              <a:t>shoqërisë</a:t>
            </a:r>
            <a:r>
              <a:rPr lang="en-US" cap="none" dirty="0" smtClean="0"/>
              <a:t>.</a:t>
            </a:r>
          </a:p>
          <a:p>
            <a:pPr lvl="0"/>
            <a:r>
              <a:rPr lang="en-US" cap="none" dirty="0" err="1" smtClean="0"/>
              <a:t>Padinë</a:t>
            </a:r>
            <a:r>
              <a:rPr lang="en-US" cap="none" dirty="0" smtClean="0"/>
              <a:t> </a:t>
            </a:r>
            <a:r>
              <a:rPr lang="en-US" cap="none" dirty="0" err="1" smtClean="0"/>
              <a:t>në</a:t>
            </a:r>
            <a:r>
              <a:rPr lang="en-US" cap="none" dirty="0" smtClean="0"/>
              <a:t> </a:t>
            </a:r>
            <a:r>
              <a:rPr lang="en-US" cap="none" dirty="0" err="1" smtClean="0"/>
              <a:t>këtë</a:t>
            </a:r>
            <a:r>
              <a:rPr lang="en-US" cap="none" dirty="0" smtClean="0"/>
              <a:t> </a:t>
            </a:r>
            <a:r>
              <a:rPr lang="en-US" cap="none" dirty="0" err="1" smtClean="0"/>
              <a:t>rastë</a:t>
            </a:r>
            <a:r>
              <a:rPr lang="en-US" cap="none" dirty="0" smtClean="0"/>
              <a:t> e </a:t>
            </a:r>
            <a:r>
              <a:rPr lang="en-US" cap="none" dirty="0" err="1" smtClean="0"/>
              <a:t>ngre</a:t>
            </a:r>
            <a:r>
              <a:rPr lang="en-US" cap="none" dirty="0" smtClean="0"/>
              <a:t> </a:t>
            </a:r>
            <a:r>
              <a:rPr lang="en-US" cap="none" dirty="0" err="1" smtClean="0"/>
              <a:t>shoqëria</a:t>
            </a:r>
            <a:r>
              <a:rPr lang="en-US" cap="none" dirty="0" smtClean="0"/>
              <a:t> </a:t>
            </a:r>
            <a:r>
              <a:rPr lang="en-US" cap="none" dirty="0" err="1" smtClean="0"/>
              <a:t>por</a:t>
            </a:r>
            <a:r>
              <a:rPr lang="en-US" cap="none" dirty="0" smtClean="0"/>
              <a:t> </a:t>
            </a:r>
            <a:r>
              <a:rPr lang="en-US" cap="none" dirty="0" err="1" smtClean="0"/>
              <a:t>nuk</a:t>
            </a:r>
            <a:r>
              <a:rPr lang="en-US" cap="none" dirty="0" smtClean="0"/>
              <a:t> </a:t>
            </a:r>
            <a:r>
              <a:rPr lang="en-US" cap="none" dirty="0" err="1" smtClean="0"/>
              <a:t>përjashtohen</a:t>
            </a:r>
            <a:r>
              <a:rPr lang="en-US" cap="none" dirty="0" smtClean="0"/>
              <a:t> </a:t>
            </a:r>
            <a:r>
              <a:rPr lang="en-US" cap="none" dirty="0" err="1" smtClean="0"/>
              <a:t>edhe</a:t>
            </a:r>
            <a:r>
              <a:rPr lang="en-US" cap="none" dirty="0" smtClean="0"/>
              <a:t> </a:t>
            </a:r>
            <a:r>
              <a:rPr lang="en-US" cap="none" dirty="0" err="1" smtClean="0"/>
              <a:t>ortakët</a:t>
            </a:r>
            <a:r>
              <a:rPr lang="en-US" cap="none" dirty="0" smtClean="0"/>
              <a:t> e </a:t>
            </a:r>
            <a:r>
              <a:rPr lang="en-US" cap="none" dirty="0" err="1" smtClean="0"/>
              <a:t>pakicës</a:t>
            </a:r>
            <a:r>
              <a:rPr lang="en-US" cap="none" dirty="0" smtClean="0"/>
              <a:t> </a:t>
            </a:r>
            <a:r>
              <a:rPr lang="en-US" cap="none" dirty="0" err="1" smtClean="0"/>
              <a:t>dhe</a:t>
            </a:r>
            <a:r>
              <a:rPr lang="en-US" cap="none" dirty="0" smtClean="0"/>
              <a:t> </a:t>
            </a:r>
            <a:r>
              <a:rPr lang="en-US" cap="none" dirty="0" err="1" smtClean="0"/>
              <a:t>kreditorët</a:t>
            </a:r>
            <a:r>
              <a:rPr lang="en-US" cap="none" dirty="0" smtClean="0"/>
              <a:t> e </a:t>
            </a:r>
            <a:r>
              <a:rPr lang="en-US" cap="none" dirty="0" err="1" smtClean="0"/>
              <a:t>saj</a:t>
            </a:r>
            <a:r>
              <a:rPr lang="en-US" cap="none" dirty="0" smtClean="0"/>
              <a:t> ( </a:t>
            </a:r>
            <a:r>
              <a:rPr lang="en-US" cap="none" dirty="0" err="1" smtClean="0"/>
              <a:t>shif</a:t>
            </a:r>
            <a:r>
              <a:rPr lang="en-US" cap="none" dirty="0" smtClean="0"/>
              <a:t> </a:t>
            </a:r>
            <a:r>
              <a:rPr lang="en-US" cap="none" dirty="0" err="1" smtClean="0"/>
              <a:t>nenin</a:t>
            </a:r>
            <a:r>
              <a:rPr lang="en-US" cap="none" dirty="0" smtClean="0"/>
              <a:t> 92 </a:t>
            </a:r>
            <a:r>
              <a:rPr lang="en-US" cap="none" dirty="0" err="1" smtClean="0"/>
              <a:t>pika</a:t>
            </a:r>
            <a:r>
              <a:rPr lang="en-US" cap="none" dirty="0" smtClean="0"/>
              <a:t> 6 </a:t>
            </a:r>
            <a:r>
              <a:rPr lang="en-US" cap="none" dirty="0" err="1" smtClean="0"/>
              <a:t>dhe</a:t>
            </a:r>
            <a:r>
              <a:rPr lang="en-US" cap="none" dirty="0" smtClean="0"/>
              <a:t> 151 </a:t>
            </a:r>
            <a:r>
              <a:rPr lang="en-US" cap="none" dirty="0" err="1" smtClean="0"/>
              <a:t>pika</a:t>
            </a:r>
            <a:r>
              <a:rPr lang="en-US" cap="none" dirty="0" smtClean="0"/>
              <a:t> 6). </a:t>
            </a:r>
          </a:p>
          <a:p>
            <a:pPr lvl="0"/>
            <a:r>
              <a:rPr lang="en-US" cap="none" dirty="0" err="1" smtClean="0"/>
              <a:t>Këto</a:t>
            </a:r>
            <a:r>
              <a:rPr lang="en-US" cap="none" dirty="0" smtClean="0"/>
              <a:t> </a:t>
            </a:r>
            <a:r>
              <a:rPr lang="en-US" cap="none" dirty="0" err="1" smtClean="0"/>
              <a:t>padi</a:t>
            </a:r>
            <a:r>
              <a:rPr lang="en-US" cap="none" dirty="0" smtClean="0"/>
              <a:t> </a:t>
            </a:r>
            <a:r>
              <a:rPr lang="en-US" cap="none" dirty="0" err="1" smtClean="0"/>
              <a:t>duhet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ngrihen</a:t>
            </a:r>
            <a:r>
              <a:rPr lang="en-US" cap="none" dirty="0" smtClean="0"/>
              <a:t> </a:t>
            </a:r>
            <a:r>
              <a:rPr lang="en-US" cap="none" dirty="0" err="1" smtClean="0"/>
              <a:t>brenda</a:t>
            </a:r>
            <a:r>
              <a:rPr lang="en-US" cap="none" dirty="0" smtClean="0"/>
              <a:t> 3 </a:t>
            </a:r>
            <a:r>
              <a:rPr lang="en-US" cap="none" dirty="0" err="1" smtClean="0"/>
              <a:t>vjetëve</a:t>
            </a:r>
            <a:r>
              <a:rPr lang="en-US" cap="none" dirty="0" smtClean="0"/>
              <a:t> </a:t>
            </a:r>
            <a:r>
              <a:rPr lang="en-US" cap="none" dirty="0" err="1" smtClean="0"/>
              <a:t>nga</a:t>
            </a:r>
            <a:r>
              <a:rPr lang="en-US" cap="none" dirty="0" smtClean="0"/>
              <a:t> </a:t>
            </a:r>
            <a:r>
              <a:rPr lang="en-US" cap="none" dirty="0" err="1" smtClean="0"/>
              <a:t>kryerja</a:t>
            </a:r>
            <a:r>
              <a:rPr lang="en-US" cap="none" dirty="0" smtClean="0"/>
              <a:t> e </a:t>
            </a:r>
            <a:r>
              <a:rPr lang="en-US" cap="none" dirty="0" err="1" smtClean="0"/>
              <a:t>shkeljes</a:t>
            </a:r>
            <a:r>
              <a:rPr lang="en-US" cap="none" dirty="0" smtClean="0"/>
              <a:t> </a:t>
            </a:r>
            <a:r>
              <a:rPr lang="en-US" cap="none" dirty="0" err="1" smtClean="0"/>
              <a:t>apo</a:t>
            </a:r>
            <a:r>
              <a:rPr lang="en-US" cap="none" dirty="0" smtClean="0"/>
              <a:t> </a:t>
            </a:r>
            <a:r>
              <a:rPr lang="en-US" cap="none" dirty="0" err="1" smtClean="0"/>
              <a:t>nga</a:t>
            </a:r>
            <a:r>
              <a:rPr lang="en-US" cap="none" dirty="0" smtClean="0"/>
              <a:t> </a:t>
            </a:r>
            <a:r>
              <a:rPr lang="en-US" cap="none" dirty="0" err="1" smtClean="0"/>
              <a:t>zbulimi</a:t>
            </a:r>
            <a:r>
              <a:rPr lang="en-US" cap="none" dirty="0" smtClean="0"/>
              <a:t> </a:t>
            </a:r>
            <a:r>
              <a:rPr lang="en-US" cap="none" dirty="0" err="1" smtClean="0"/>
              <a:t>i</a:t>
            </a:r>
            <a:r>
              <a:rPr lang="en-US" cap="none" dirty="0" smtClean="0"/>
              <a:t> </a:t>
            </a:r>
            <a:r>
              <a:rPr lang="en-US" cap="none" dirty="0" err="1" smtClean="0"/>
              <a:t>saj</a:t>
            </a:r>
            <a:r>
              <a:rPr lang="en-US" cap="none" dirty="0" smtClean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96032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err="1"/>
              <a:t>Padia</a:t>
            </a:r>
            <a:r>
              <a:rPr lang="en-GB" b="1" dirty="0"/>
              <a:t> </a:t>
            </a:r>
            <a:r>
              <a:rPr lang="en-GB" b="1" dirty="0" err="1"/>
              <a:t>nga</a:t>
            </a:r>
            <a:r>
              <a:rPr lang="en-GB" b="1" dirty="0"/>
              <a:t> </a:t>
            </a:r>
            <a:r>
              <a:rPr lang="en-GB" b="1" dirty="0" err="1" smtClean="0"/>
              <a:t>palët</a:t>
            </a:r>
            <a:r>
              <a:rPr lang="en-GB" b="1" dirty="0" smtClean="0"/>
              <a:t> </a:t>
            </a:r>
            <a:r>
              <a:rPr lang="en-GB" b="1" dirty="0"/>
              <a:t>e </a:t>
            </a:r>
            <a:r>
              <a:rPr lang="en-GB" b="1" dirty="0" err="1"/>
              <a:t>treta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Padia</a:t>
            </a:r>
            <a:r>
              <a:rPr lang="en-GB" dirty="0"/>
              <a:t> </a:t>
            </a:r>
            <a:r>
              <a:rPr lang="en-GB" dirty="0" err="1"/>
              <a:t>nga</a:t>
            </a:r>
            <a:r>
              <a:rPr lang="en-GB" dirty="0"/>
              <a:t> </a:t>
            </a:r>
            <a:r>
              <a:rPr lang="en-GB" dirty="0" err="1" smtClean="0"/>
              <a:t>palët</a:t>
            </a:r>
            <a:r>
              <a:rPr lang="en-GB" dirty="0" smtClean="0"/>
              <a:t> </a:t>
            </a:r>
            <a:r>
              <a:rPr lang="en-GB" dirty="0"/>
              <a:t>e </a:t>
            </a:r>
            <a:r>
              <a:rPr lang="en-GB" dirty="0" err="1"/>
              <a:t>treta</a:t>
            </a:r>
            <a:r>
              <a:rPr lang="en-GB" dirty="0"/>
              <a:t> </a:t>
            </a:r>
            <a:r>
              <a:rPr lang="en-GB" dirty="0" smtClean="0"/>
              <a:t>(</a:t>
            </a:r>
            <a:r>
              <a:rPr lang="en-GB" i="1" dirty="0" smtClean="0"/>
              <a:t>third parties claim</a:t>
            </a:r>
            <a:r>
              <a:rPr lang="en-GB" dirty="0" smtClean="0"/>
              <a:t>).</a:t>
            </a:r>
            <a:endParaRPr lang="en-GB" dirty="0"/>
          </a:p>
          <a:p>
            <a:r>
              <a:rPr lang="en-GB" dirty="0"/>
              <a:t>Si </a:t>
            </a:r>
            <a:r>
              <a:rPr lang="en-GB" dirty="0" err="1"/>
              <a:t>rregull</a:t>
            </a:r>
            <a:r>
              <a:rPr lang="en-GB" dirty="0"/>
              <a:t> </a:t>
            </a:r>
            <a:r>
              <a:rPr lang="en-GB" dirty="0" err="1" smtClean="0"/>
              <a:t>shoqëria</a:t>
            </a:r>
            <a:r>
              <a:rPr lang="en-GB" dirty="0" smtClean="0"/>
              <a:t> </a:t>
            </a:r>
            <a:r>
              <a:rPr lang="en-GB" dirty="0" err="1" smtClean="0"/>
              <a:t>përgjigjet</a:t>
            </a:r>
            <a:r>
              <a:rPr lang="en-GB" dirty="0" smtClean="0"/>
              <a:t> </a:t>
            </a:r>
            <a:r>
              <a:rPr lang="en-GB" dirty="0" err="1" smtClean="0"/>
              <a:t>përballë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tretëve</a:t>
            </a:r>
            <a:r>
              <a:rPr lang="en-GB" dirty="0" smtClean="0"/>
              <a:t> </a:t>
            </a:r>
            <a:r>
              <a:rPr lang="en-GB" dirty="0" err="1" smtClean="0"/>
              <a:t>për</a:t>
            </a:r>
            <a:r>
              <a:rPr lang="en-GB" dirty="0" smtClean="0"/>
              <a:t> </a:t>
            </a:r>
            <a:r>
              <a:rPr lang="en-GB" dirty="0" err="1" smtClean="0"/>
              <a:t>dëmet</a:t>
            </a:r>
            <a:r>
              <a:rPr lang="en-GB" dirty="0" smtClean="0"/>
              <a:t> </a:t>
            </a:r>
            <a:r>
              <a:rPr lang="en-GB" dirty="0"/>
              <a:t>e </a:t>
            </a:r>
            <a:r>
              <a:rPr lang="en-GB" dirty="0" err="1" smtClean="0"/>
              <a:t>shkaktuara</a:t>
            </a:r>
            <a:r>
              <a:rPr lang="en-GB" dirty="0" smtClean="0"/>
              <a:t> </a:t>
            </a:r>
            <a:r>
              <a:rPr lang="en-GB" dirty="0" err="1"/>
              <a:t>nga</a:t>
            </a:r>
            <a:r>
              <a:rPr lang="en-GB" dirty="0"/>
              <a:t> </a:t>
            </a:r>
            <a:r>
              <a:rPr lang="en-GB" dirty="0" err="1"/>
              <a:t>administratori</a:t>
            </a:r>
            <a:r>
              <a:rPr lang="en-GB" dirty="0"/>
              <a:t> </a:t>
            </a:r>
            <a:r>
              <a:rPr lang="en-GB" dirty="0" err="1" smtClean="0"/>
              <a:t>gjatë</a:t>
            </a:r>
            <a:r>
              <a:rPr lang="en-GB" dirty="0" smtClean="0"/>
              <a:t> </a:t>
            </a:r>
            <a:r>
              <a:rPr lang="en-GB" dirty="0" err="1" smtClean="0"/>
              <a:t>kryerjes</a:t>
            </a:r>
            <a:r>
              <a:rPr lang="en-GB" dirty="0" smtClean="0"/>
              <a:t> </a:t>
            </a:r>
            <a:r>
              <a:rPr lang="en-GB" dirty="0" err="1" smtClean="0"/>
              <a:t>së</a:t>
            </a:r>
            <a:r>
              <a:rPr lang="en-GB" dirty="0" smtClean="0"/>
              <a:t> </a:t>
            </a:r>
            <a:r>
              <a:rPr lang="en-GB" dirty="0" err="1" smtClean="0"/>
              <a:t>detyrës</a:t>
            </a:r>
            <a:r>
              <a:rPr lang="en-GB" dirty="0" smtClean="0"/>
              <a:t> </a:t>
            </a:r>
            <a:r>
              <a:rPr lang="en-GB" dirty="0" err="1" smtClean="0"/>
              <a:t>së</a:t>
            </a:r>
            <a:r>
              <a:rPr lang="en-GB" dirty="0" smtClean="0"/>
              <a:t> tyre </a:t>
            </a:r>
            <a:r>
              <a:rPr lang="en-GB" b="1" dirty="0" smtClean="0"/>
              <a:t>(</a:t>
            </a:r>
          </a:p>
          <a:p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këtë</a:t>
            </a:r>
            <a:r>
              <a:rPr lang="en-GB" dirty="0" smtClean="0"/>
              <a:t> </a:t>
            </a:r>
            <a:r>
              <a:rPr lang="en-GB" dirty="0" err="1"/>
              <a:t>rast</a:t>
            </a:r>
            <a:r>
              <a:rPr lang="en-GB" dirty="0"/>
              <a:t> </a:t>
            </a:r>
            <a:r>
              <a:rPr lang="en-GB" dirty="0" err="1" smtClean="0"/>
              <a:t>palët</a:t>
            </a:r>
            <a:r>
              <a:rPr lang="en-GB" dirty="0" smtClean="0"/>
              <a:t> </a:t>
            </a:r>
            <a:r>
              <a:rPr lang="en-GB" dirty="0"/>
              <a:t>e </a:t>
            </a:r>
            <a:r>
              <a:rPr lang="en-GB" dirty="0" err="1"/>
              <a:t>treta</a:t>
            </a:r>
            <a:r>
              <a:rPr lang="en-GB" dirty="0"/>
              <a:t> </a:t>
            </a:r>
            <a:r>
              <a:rPr lang="en-GB" dirty="0" err="1"/>
              <a:t>ndaj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/>
              <a:t>cilave</a:t>
            </a:r>
            <a:r>
              <a:rPr lang="en-GB" dirty="0"/>
              <a:t> </a:t>
            </a:r>
            <a:r>
              <a:rPr lang="en-GB" dirty="0" err="1"/>
              <a:t>ka</a:t>
            </a:r>
            <a:r>
              <a:rPr lang="en-GB" dirty="0"/>
              <a:t> </a:t>
            </a:r>
            <a:r>
              <a:rPr lang="en-GB" dirty="0" err="1"/>
              <a:t>ardhur</a:t>
            </a:r>
            <a:r>
              <a:rPr lang="en-GB" dirty="0"/>
              <a:t> </a:t>
            </a:r>
            <a:r>
              <a:rPr lang="en-GB" dirty="0" err="1" smtClean="0"/>
              <a:t>dëmi</a:t>
            </a:r>
            <a:r>
              <a:rPr lang="en-GB" dirty="0" smtClean="0"/>
              <a:t> </a:t>
            </a:r>
            <a:r>
              <a:rPr lang="en-GB" dirty="0"/>
              <a:t> do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/>
              <a:t>padisin</a:t>
            </a:r>
            <a:r>
              <a:rPr lang="en-GB" dirty="0"/>
              <a:t> </a:t>
            </a:r>
            <a:r>
              <a:rPr lang="en-GB" dirty="0" err="1" smtClean="0"/>
              <a:t>shoqërinë</a:t>
            </a:r>
            <a:r>
              <a:rPr lang="en-GB" dirty="0" smtClean="0"/>
              <a:t> </a:t>
            </a:r>
            <a:r>
              <a:rPr lang="en-GB" dirty="0" err="1" smtClean="0"/>
              <a:t>për</a:t>
            </a:r>
            <a:r>
              <a:rPr lang="en-GB" dirty="0" smtClean="0"/>
              <a:t> </a:t>
            </a:r>
            <a:r>
              <a:rPr lang="en-GB" dirty="0" err="1" smtClean="0"/>
              <a:t>dëmet</a:t>
            </a:r>
            <a:r>
              <a:rPr lang="en-GB" dirty="0" smtClean="0"/>
              <a:t> </a:t>
            </a:r>
            <a:r>
              <a:rPr lang="en-GB" dirty="0"/>
              <a:t>e </a:t>
            </a:r>
            <a:r>
              <a:rPr lang="en-GB" dirty="0" err="1"/>
              <a:t>shkaktura</a:t>
            </a:r>
            <a:r>
              <a:rPr lang="en-GB" dirty="0"/>
              <a:t> </a:t>
            </a:r>
            <a:r>
              <a:rPr lang="en-GB" dirty="0" err="1"/>
              <a:t>nga</a:t>
            </a:r>
            <a:r>
              <a:rPr lang="en-GB" dirty="0"/>
              <a:t> </a:t>
            </a:r>
            <a:r>
              <a:rPr lang="en-GB" dirty="0" err="1" smtClean="0"/>
              <a:t>administratori</a:t>
            </a:r>
            <a:r>
              <a:rPr lang="en-GB" dirty="0" smtClean="0"/>
              <a:t> </a:t>
            </a:r>
            <a:r>
              <a:rPr lang="en-GB" dirty="0" err="1"/>
              <a:t>dhe</a:t>
            </a:r>
            <a:r>
              <a:rPr lang="en-GB" dirty="0"/>
              <a:t> </a:t>
            </a:r>
            <a:r>
              <a:rPr lang="en-GB" dirty="0" err="1"/>
              <a:t>jo</a:t>
            </a:r>
            <a:r>
              <a:rPr lang="en-GB" dirty="0"/>
              <a:t> </a:t>
            </a:r>
            <a:r>
              <a:rPr lang="en-GB" dirty="0" err="1" smtClean="0"/>
              <a:t>këtë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/>
              <a:t>fundit</a:t>
            </a:r>
            <a:r>
              <a:rPr lang="en-GB" dirty="0"/>
              <a:t>.</a:t>
            </a:r>
          </a:p>
          <a:p>
            <a:r>
              <a:rPr lang="en-GB" dirty="0" err="1" smtClean="0"/>
              <a:t>Shoqëria</a:t>
            </a:r>
            <a:r>
              <a:rPr lang="en-GB" dirty="0" smtClean="0"/>
              <a:t> </a:t>
            </a:r>
            <a:r>
              <a:rPr lang="en-GB" dirty="0" err="1"/>
              <a:t>nga</a:t>
            </a:r>
            <a:r>
              <a:rPr lang="en-GB" dirty="0"/>
              <a:t> </a:t>
            </a:r>
            <a:r>
              <a:rPr lang="en-GB" dirty="0" err="1"/>
              <a:t>ana</a:t>
            </a:r>
            <a:r>
              <a:rPr lang="en-GB" dirty="0"/>
              <a:t> e </a:t>
            </a:r>
            <a:r>
              <a:rPr lang="en-GB" dirty="0" err="1"/>
              <a:t>saj</a:t>
            </a:r>
            <a:r>
              <a:rPr lang="en-GB" dirty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rastë</a:t>
            </a:r>
            <a:r>
              <a:rPr lang="en-GB" dirty="0" smtClean="0"/>
              <a:t> </a:t>
            </a:r>
            <a:r>
              <a:rPr lang="en-GB" dirty="0"/>
              <a:t>se </a:t>
            </a:r>
            <a:r>
              <a:rPr lang="en-GB" dirty="0" err="1"/>
              <a:t>ky</a:t>
            </a:r>
            <a:r>
              <a:rPr lang="en-GB" dirty="0"/>
              <a:t> </a:t>
            </a:r>
            <a:r>
              <a:rPr lang="en-GB" dirty="0" err="1" smtClean="0"/>
              <a:t>dëm</a:t>
            </a:r>
            <a:r>
              <a:rPr lang="en-GB" dirty="0" smtClean="0"/>
              <a:t> </a:t>
            </a:r>
            <a:r>
              <a:rPr lang="en-GB" dirty="0" err="1" smtClean="0"/>
              <a:t>vërtetohet</a:t>
            </a:r>
            <a:r>
              <a:rPr lang="en-GB" dirty="0" smtClean="0"/>
              <a:t> </a:t>
            </a:r>
            <a:r>
              <a:rPr lang="en-GB" dirty="0"/>
              <a:t>se </a:t>
            </a:r>
            <a:r>
              <a:rPr lang="en-GB" dirty="0" err="1"/>
              <a:t>ka</a:t>
            </a:r>
            <a:r>
              <a:rPr lang="en-GB" dirty="0"/>
              <a:t> </a:t>
            </a:r>
            <a:r>
              <a:rPr lang="en-GB" dirty="0" err="1"/>
              <a:t>ardhur</a:t>
            </a:r>
            <a:r>
              <a:rPr lang="en-GB" dirty="0"/>
              <a:t> </a:t>
            </a:r>
            <a:r>
              <a:rPr lang="en-GB" dirty="0" err="1"/>
              <a:t>si</a:t>
            </a:r>
            <a:r>
              <a:rPr lang="en-GB" dirty="0"/>
              <a:t> </a:t>
            </a:r>
            <a:r>
              <a:rPr lang="en-GB" dirty="0" err="1" smtClean="0"/>
              <a:t>pasojë</a:t>
            </a:r>
            <a:r>
              <a:rPr lang="en-GB" dirty="0" smtClean="0"/>
              <a:t> e </a:t>
            </a:r>
            <a:r>
              <a:rPr lang="en-GB" dirty="0" err="1" smtClean="0"/>
              <a:t>shkeljes</a:t>
            </a:r>
            <a:r>
              <a:rPr lang="en-GB" dirty="0" smtClean="0"/>
              <a:t> </a:t>
            </a:r>
            <a:r>
              <a:rPr lang="en-GB" dirty="0" err="1" smtClean="0"/>
              <a:t>së</a:t>
            </a:r>
            <a:r>
              <a:rPr lang="en-GB" dirty="0" smtClean="0"/>
              <a:t> </a:t>
            </a:r>
            <a:r>
              <a:rPr lang="en-GB" dirty="0" err="1" smtClean="0"/>
              <a:t>dispozitave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/>
              <a:t>ligjit</a:t>
            </a:r>
            <a:r>
              <a:rPr lang="en-GB" dirty="0"/>
              <a:t> </a:t>
            </a:r>
            <a:r>
              <a:rPr lang="en-GB" dirty="0" err="1"/>
              <a:t>apo</a:t>
            </a:r>
            <a:r>
              <a:rPr lang="en-GB" dirty="0"/>
              <a:t> </a:t>
            </a:r>
            <a:r>
              <a:rPr lang="en-GB" dirty="0" err="1"/>
              <a:t>statuit</a:t>
            </a:r>
            <a:r>
              <a:rPr lang="en-GB" dirty="0"/>
              <a:t> </a:t>
            </a:r>
            <a:r>
              <a:rPr lang="en-GB" dirty="0" err="1"/>
              <a:t>apo</a:t>
            </a:r>
            <a:r>
              <a:rPr lang="en-GB" dirty="0"/>
              <a:t> </a:t>
            </a:r>
            <a:r>
              <a:rPr lang="en-GB" dirty="0" err="1" smtClean="0"/>
              <a:t>kontratës</a:t>
            </a:r>
            <a:r>
              <a:rPr lang="en-GB" dirty="0" smtClean="0"/>
              <a:t> </a:t>
            </a:r>
            <a:r>
              <a:rPr lang="en-GB" dirty="0" err="1" smtClean="0"/>
              <a:t>së</a:t>
            </a:r>
            <a:r>
              <a:rPr lang="en-GB" dirty="0" smtClean="0"/>
              <a:t> </a:t>
            </a:r>
            <a:r>
              <a:rPr lang="en-GB" dirty="0" err="1" smtClean="0"/>
              <a:t>shërbimit</a:t>
            </a:r>
            <a:r>
              <a:rPr lang="en-GB" dirty="0" smtClean="0"/>
              <a:t> </a:t>
            </a:r>
            <a:r>
              <a:rPr lang="en-GB" dirty="0" err="1"/>
              <a:t>mund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ngrejë</a:t>
            </a:r>
            <a:r>
              <a:rPr lang="en-GB" dirty="0" smtClean="0"/>
              <a:t> </a:t>
            </a:r>
            <a:r>
              <a:rPr lang="en-GB" dirty="0" err="1"/>
              <a:t>padi</a:t>
            </a:r>
            <a:r>
              <a:rPr lang="en-GB" dirty="0"/>
              <a:t> </a:t>
            </a:r>
            <a:r>
              <a:rPr lang="en-GB" dirty="0" err="1"/>
              <a:t>ndaj</a:t>
            </a:r>
            <a:r>
              <a:rPr lang="en-GB" dirty="0"/>
              <a:t> </a:t>
            </a:r>
            <a:r>
              <a:rPr lang="en-GB" dirty="0" err="1" smtClean="0"/>
              <a:t>administratorit</a:t>
            </a:r>
            <a:r>
              <a:rPr lang="en-GB" dirty="0" smtClean="0"/>
              <a:t> (</a:t>
            </a:r>
            <a:r>
              <a:rPr lang="en-GB" i="1" dirty="0" err="1" smtClean="0"/>
              <a:t>padi</a:t>
            </a:r>
            <a:r>
              <a:rPr lang="en-GB" i="1" dirty="0" smtClean="0"/>
              <a:t> </a:t>
            </a:r>
            <a:r>
              <a:rPr lang="en-GB" i="1" dirty="0" err="1" smtClean="0"/>
              <a:t>regresi</a:t>
            </a:r>
            <a:r>
              <a:rPr lang="en-GB" dirty="0" smtClean="0"/>
              <a:t>).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800424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err="1" smtClean="0"/>
              <a:t>Cështje</a:t>
            </a:r>
            <a:r>
              <a:rPr lang="en-GB" b="1" dirty="0" smtClean="0"/>
              <a:t> </a:t>
            </a:r>
            <a:r>
              <a:rPr lang="en-GB" b="1" dirty="0" err="1" smtClean="0"/>
              <a:t>për</a:t>
            </a:r>
            <a:r>
              <a:rPr lang="en-GB" b="1" dirty="0" smtClean="0"/>
              <a:t> </a:t>
            </a:r>
            <a:r>
              <a:rPr lang="en-GB" b="1" dirty="0" err="1" smtClean="0"/>
              <a:t>dikutim</a:t>
            </a:r>
            <a:r>
              <a:rPr lang="en-GB" b="1" dirty="0" smtClean="0"/>
              <a:t>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endParaRPr lang="en-GB" dirty="0"/>
          </a:p>
          <a:p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ratin</a:t>
            </a:r>
            <a:r>
              <a:rPr lang="en-GB" dirty="0" smtClean="0"/>
              <a:t> e </a:t>
            </a:r>
            <a:r>
              <a:rPr lang="en-GB" dirty="0" err="1" smtClean="0"/>
              <a:t>padive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ngritura</a:t>
            </a:r>
            <a:r>
              <a:rPr lang="en-GB" dirty="0" smtClean="0"/>
              <a:t> </a:t>
            </a:r>
            <a:r>
              <a:rPr lang="en-GB" dirty="0" err="1" smtClean="0"/>
              <a:t>nga</a:t>
            </a:r>
            <a:r>
              <a:rPr lang="en-GB" dirty="0" smtClean="0"/>
              <a:t> </a:t>
            </a:r>
            <a:r>
              <a:rPr lang="en-GB" dirty="0" err="1" smtClean="0"/>
              <a:t>palët</a:t>
            </a:r>
            <a:r>
              <a:rPr lang="en-GB" dirty="0" smtClean="0"/>
              <a:t> e </a:t>
            </a:r>
            <a:r>
              <a:rPr lang="en-GB" dirty="0" err="1" smtClean="0"/>
              <a:t>treta</a:t>
            </a:r>
            <a:r>
              <a:rPr lang="en-GB" dirty="0" smtClean="0"/>
              <a:t> </a:t>
            </a:r>
            <a:r>
              <a:rPr lang="en-GB" dirty="0" err="1" smtClean="0"/>
              <a:t>ndaj</a:t>
            </a:r>
            <a:r>
              <a:rPr lang="en-GB" dirty="0" smtClean="0"/>
              <a:t> </a:t>
            </a:r>
            <a:r>
              <a:rPr lang="en-GB" dirty="0" err="1" smtClean="0"/>
              <a:t>shoqërisë</a:t>
            </a:r>
            <a:r>
              <a:rPr lang="en-GB" dirty="0" smtClean="0"/>
              <a:t> </a:t>
            </a:r>
            <a:r>
              <a:rPr lang="en-GB" dirty="0" err="1" smtClean="0"/>
              <a:t>për</a:t>
            </a:r>
            <a:r>
              <a:rPr lang="en-GB" dirty="0" smtClean="0"/>
              <a:t> </a:t>
            </a:r>
            <a:r>
              <a:rPr lang="en-GB" dirty="0" err="1" smtClean="0"/>
              <a:t>dëmet</a:t>
            </a:r>
            <a:r>
              <a:rPr lang="en-GB" dirty="0" smtClean="0"/>
              <a:t> e </a:t>
            </a:r>
            <a:r>
              <a:rPr lang="en-GB" dirty="0" err="1" smtClean="0"/>
              <a:t>shkaktura</a:t>
            </a:r>
            <a:r>
              <a:rPr lang="en-GB" dirty="0" smtClean="0"/>
              <a:t> </a:t>
            </a:r>
            <a:r>
              <a:rPr lang="en-GB" dirty="0" err="1" smtClean="0"/>
              <a:t>gjatë</a:t>
            </a:r>
            <a:r>
              <a:rPr lang="en-GB" dirty="0" smtClean="0"/>
              <a:t> </a:t>
            </a:r>
            <a:r>
              <a:rPr lang="en-GB" dirty="0" err="1" smtClean="0"/>
              <a:t>administrimit</a:t>
            </a:r>
            <a:r>
              <a:rPr lang="en-GB" dirty="0" smtClean="0"/>
              <a:t>, </a:t>
            </a:r>
            <a:r>
              <a:rPr lang="en-GB" dirty="0" err="1" smtClean="0"/>
              <a:t>kjo</a:t>
            </a:r>
            <a:r>
              <a:rPr lang="en-GB" dirty="0" smtClean="0"/>
              <a:t> e </a:t>
            </a:r>
            <a:r>
              <a:rPr lang="en-GB" dirty="0" err="1" smtClean="0"/>
              <a:t>fundit</a:t>
            </a:r>
            <a:r>
              <a:rPr lang="en-GB" dirty="0" smtClean="0"/>
              <a:t> a  </a:t>
            </a:r>
            <a:r>
              <a:rPr lang="en-GB" dirty="0" err="1"/>
              <a:t>mund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ngrejë</a:t>
            </a:r>
            <a:r>
              <a:rPr lang="en-GB" dirty="0" smtClean="0"/>
              <a:t> </a:t>
            </a:r>
            <a:r>
              <a:rPr lang="en-GB" dirty="0" err="1" smtClean="0"/>
              <a:t>kërkimin</a:t>
            </a:r>
            <a:r>
              <a:rPr lang="en-GB" dirty="0" smtClean="0"/>
              <a:t> </a:t>
            </a:r>
            <a:r>
              <a:rPr lang="en-GB" dirty="0" err="1" smtClean="0"/>
              <a:t>ndaj</a:t>
            </a:r>
            <a:r>
              <a:rPr lang="en-GB" dirty="0" smtClean="0"/>
              <a:t> </a:t>
            </a:r>
            <a:r>
              <a:rPr lang="en-GB" dirty="0" err="1" smtClean="0"/>
              <a:t>administratorit</a:t>
            </a:r>
            <a:r>
              <a:rPr lang="en-GB" dirty="0" smtClean="0"/>
              <a:t> </a:t>
            </a:r>
            <a:r>
              <a:rPr lang="en-GB" dirty="0" err="1" smtClean="0"/>
              <a:t>për</a:t>
            </a:r>
            <a:r>
              <a:rPr lang="en-GB" dirty="0" smtClean="0"/>
              <a:t> </a:t>
            </a:r>
            <a:r>
              <a:rPr lang="en-GB" dirty="0" err="1" smtClean="0"/>
              <a:t>këtë</a:t>
            </a:r>
            <a:r>
              <a:rPr lang="en-GB" dirty="0" smtClean="0"/>
              <a:t> </a:t>
            </a:r>
            <a:r>
              <a:rPr lang="en-GB" dirty="0" err="1" smtClean="0"/>
              <a:t>dëm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shkatuar</a:t>
            </a:r>
            <a:r>
              <a:rPr lang="en-GB" dirty="0" smtClean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njëjtin</a:t>
            </a:r>
            <a:r>
              <a:rPr lang="en-GB" dirty="0" smtClean="0"/>
              <a:t> </a:t>
            </a:r>
            <a:r>
              <a:rPr lang="en-GB" dirty="0" err="1"/>
              <a:t>gjykim</a:t>
            </a:r>
            <a:r>
              <a:rPr lang="en-GB" dirty="0"/>
              <a:t> ?</a:t>
            </a:r>
          </a:p>
          <a:p>
            <a:pPr marL="0" indent="0">
              <a:buNone/>
            </a:pPr>
            <a:r>
              <a:rPr lang="en-GB" dirty="0"/>
              <a:t/>
            </a:r>
            <a:br>
              <a:rPr lang="en-GB" dirty="0"/>
            </a:b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701085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err="1" smtClean="0"/>
              <a:t>Përgjigje</a:t>
            </a:r>
            <a:r>
              <a:rPr lang="en-GB" b="1" dirty="0" smtClean="0"/>
              <a:t>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err="1" smtClean="0"/>
              <a:t>Përgjigja</a:t>
            </a:r>
            <a:r>
              <a:rPr lang="en-GB" dirty="0" smtClean="0"/>
              <a:t> do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ishte</a:t>
            </a:r>
            <a:r>
              <a:rPr lang="en-GB" dirty="0" smtClean="0"/>
              <a:t> </a:t>
            </a:r>
            <a:r>
              <a:rPr lang="en-GB" dirty="0" err="1" smtClean="0"/>
              <a:t>po</a:t>
            </a:r>
            <a:r>
              <a:rPr lang="en-GB" dirty="0" smtClean="0"/>
              <a:t>, </a:t>
            </a:r>
            <a:r>
              <a:rPr lang="en-GB" dirty="0" err="1" smtClean="0"/>
              <a:t>pasi</a:t>
            </a:r>
            <a:r>
              <a:rPr lang="en-GB" dirty="0" smtClean="0"/>
              <a:t> </a:t>
            </a:r>
            <a:r>
              <a:rPr lang="en-GB" dirty="0" err="1" smtClean="0"/>
              <a:t>këto</a:t>
            </a:r>
            <a:r>
              <a:rPr lang="en-GB" dirty="0" smtClean="0"/>
              <a:t> </a:t>
            </a:r>
            <a:r>
              <a:rPr lang="en-GB" dirty="0" err="1" smtClean="0"/>
              <a:t>janë</a:t>
            </a:r>
            <a:r>
              <a:rPr lang="en-GB" dirty="0" smtClean="0"/>
              <a:t> </a:t>
            </a:r>
            <a:r>
              <a:rPr lang="en-GB" dirty="0" err="1" smtClean="0"/>
              <a:t>gjykime</a:t>
            </a:r>
            <a:r>
              <a:rPr lang="en-GB" dirty="0" smtClean="0"/>
              <a:t> </a:t>
            </a:r>
            <a:r>
              <a:rPr lang="en-GB" dirty="0" err="1" smtClean="0"/>
              <a:t>që</a:t>
            </a:r>
            <a:r>
              <a:rPr lang="en-GB" dirty="0" smtClean="0"/>
              <a:t> </a:t>
            </a:r>
            <a:r>
              <a:rPr lang="en-GB" dirty="0" err="1" smtClean="0"/>
              <a:t>mund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konsiderohen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lidhura</a:t>
            </a:r>
            <a:r>
              <a:rPr lang="en-GB" dirty="0" smtClean="0"/>
              <a:t> </a:t>
            </a:r>
            <a:r>
              <a:rPr lang="en-GB" dirty="0" err="1" smtClean="0"/>
              <a:t>më</a:t>
            </a:r>
            <a:r>
              <a:rPr lang="en-GB" dirty="0" smtClean="0"/>
              <a:t> </a:t>
            </a:r>
            <a:r>
              <a:rPr lang="en-GB" dirty="0" err="1" smtClean="0"/>
              <a:t>njëra</a:t>
            </a:r>
            <a:r>
              <a:rPr lang="en-GB" dirty="0" smtClean="0"/>
              <a:t> </a:t>
            </a:r>
            <a:r>
              <a:rPr lang="en-GB" dirty="0" err="1" smtClean="0"/>
              <a:t>tjetrën</a:t>
            </a:r>
            <a:r>
              <a:rPr lang="en-GB" dirty="0" smtClean="0"/>
              <a:t> (</a:t>
            </a:r>
            <a:r>
              <a:rPr lang="en-GB" i="1" dirty="0" err="1" smtClean="0"/>
              <a:t>litis</a:t>
            </a:r>
            <a:r>
              <a:rPr lang="en-GB" i="1" dirty="0" smtClean="0"/>
              <a:t> </a:t>
            </a:r>
            <a:r>
              <a:rPr lang="en-GB" i="1" dirty="0" err="1" smtClean="0"/>
              <a:t>pendensa</a:t>
            </a:r>
            <a:r>
              <a:rPr lang="en-GB" dirty="0" smtClean="0"/>
              <a:t>), </a:t>
            </a:r>
            <a:r>
              <a:rPr lang="en-GB" dirty="0" err="1" smtClean="0"/>
              <a:t>pranimi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njërës</a:t>
            </a:r>
            <a:r>
              <a:rPr lang="en-GB" dirty="0" smtClean="0"/>
              <a:t> (</a:t>
            </a:r>
            <a:r>
              <a:rPr lang="en-GB" dirty="0" err="1" smtClean="0"/>
              <a:t>padia</a:t>
            </a:r>
            <a:r>
              <a:rPr lang="en-GB" dirty="0" smtClean="0"/>
              <a:t> </a:t>
            </a:r>
            <a:r>
              <a:rPr lang="en-GB" dirty="0" err="1" smtClean="0"/>
              <a:t>ndaj</a:t>
            </a:r>
            <a:r>
              <a:rPr lang="en-GB" dirty="0" smtClean="0"/>
              <a:t> </a:t>
            </a:r>
            <a:r>
              <a:rPr lang="en-GB" dirty="0" err="1" smtClean="0"/>
              <a:t>shoqërisë</a:t>
            </a:r>
            <a:r>
              <a:rPr lang="en-GB" dirty="0" smtClean="0"/>
              <a:t>) </a:t>
            </a:r>
            <a:r>
              <a:rPr lang="en-GB" dirty="0" err="1" smtClean="0"/>
              <a:t>kushtëzon</a:t>
            </a:r>
            <a:r>
              <a:rPr lang="en-GB" dirty="0" smtClean="0"/>
              <a:t> </a:t>
            </a:r>
            <a:r>
              <a:rPr lang="en-GB" dirty="0" err="1" smtClean="0"/>
              <a:t>edhe</a:t>
            </a:r>
            <a:r>
              <a:rPr lang="en-GB" dirty="0" smtClean="0"/>
              <a:t> </a:t>
            </a:r>
            <a:r>
              <a:rPr lang="en-GB" dirty="0" err="1" smtClean="0"/>
              <a:t>pranimin</a:t>
            </a:r>
            <a:r>
              <a:rPr lang="en-GB" dirty="0" smtClean="0"/>
              <a:t> e </a:t>
            </a:r>
            <a:r>
              <a:rPr lang="en-GB" dirty="0" err="1" smtClean="0"/>
              <a:t>kërkimit</a:t>
            </a:r>
            <a:r>
              <a:rPr lang="en-GB" dirty="0" smtClean="0"/>
              <a:t> </a:t>
            </a:r>
            <a:r>
              <a:rPr lang="en-GB" dirty="0" err="1" smtClean="0"/>
              <a:t>tjetër</a:t>
            </a:r>
            <a:r>
              <a:rPr lang="en-GB" dirty="0" smtClean="0"/>
              <a:t> (</a:t>
            </a:r>
            <a:r>
              <a:rPr lang="en-GB" dirty="0" err="1" smtClean="0"/>
              <a:t>padia</a:t>
            </a:r>
            <a:r>
              <a:rPr lang="en-GB" dirty="0" smtClean="0"/>
              <a:t> e </a:t>
            </a:r>
            <a:r>
              <a:rPr lang="en-GB" dirty="0" err="1" smtClean="0"/>
              <a:t>shoqërisë</a:t>
            </a:r>
            <a:r>
              <a:rPr lang="en-GB" dirty="0" smtClean="0"/>
              <a:t> </a:t>
            </a:r>
            <a:r>
              <a:rPr lang="en-GB" dirty="0" err="1" smtClean="0"/>
              <a:t>ndaj</a:t>
            </a:r>
            <a:r>
              <a:rPr lang="en-GB" dirty="0" smtClean="0"/>
              <a:t> </a:t>
            </a:r>
            <a:r>
              <a:rPr lang="en-GB" dirty="0" err="1" smtClean="0"/>
              <a:t>administratorit</a:t>
            </a:r>
            <a:r>
              <a:rPr lang="en-GB" dirty="0" smtClean="0"/>
              <a:t>).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477612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err="1" smtClean="0"/>
              <a:t>Cështje</a:t>
            </a:r>
            <a:r>
              <a:rPr lang="en-GB" b="1" dirty="0" smtClean="0"/>
              <a:t> </a:t>
            </a:r>
            <a:r>
              <a:rPr lang="en-GB" b="1" dirty="0" err="1" smtClean="0"/>
              <a:t>për</a:t>
            </a:r>
            <a:r>
              <a:rPr lang="en-GB" b="1" dirty="0" smtClean="0"/>
              <a:t> </a:t>
            </a:r>
            <a:r>
              <a:rPr lang="en-GB" b="1" dirty="0" err="1" smtClean="0"/>
              <a:t>diskutim</a:t>
            </a:r>
            <a:r>
              <a:rPr lang="en-GB" b="1" dirty="0" smtClean="0"/>
              <a:t>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A </a:t>
            </a:r>
            <a:r>
              <a:rPr lang="en-GB" dirty="0" err="1"/>
              <a:t>mund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jetë</a:t>
            </a:r>
            <a:r>
              <a:rPr lang="en-GB" dirty="0" smtClean="0"/>
              <a:t> </a:t>
            </a:r>
            <a:r>
              <a:rPr lang="en-GB" dirty="0" err="1"/>
              <a:t>administratori</a:t>
            </a:r>
            <a:r>
              <a:rPr lang="en-GB" dirty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ratë</a:t>
            </a:r>
            <a:r>
              <a:rPr lang="en-GB" dirty="0" smtClean="0"/>
              <a:t> </a:t>
            </a:r>
            <a:r>
              <a:rPr lang="en-GB" dirty="0"/>
              <a:t>se </a:t>
            </a:r>
            <a:r>
              <a:rPr lang="en-GB" dirty="0" err="1" smtClean="0"/>
              <a:t>vërtetohet</a:t>
            </a:r>
            <a:r>
              <a:rPr lang="en-GB" dirty="0" smtClean="0"/>
              <a:t> </a:t>
            </a:r>
            <a:r>
              <a:rPr lang="en-GB" dirty="0" err="1" smtClean="0"/>
              <a:t>ekzistenca</a:t>
            </a:r>
            <a:r>
              <a:rPr lang="en-GB" dirty="0" smtClean="0"/>
              <a:t> e </a:t>
            </a:r>
            <a:r>
              <a:rPr lang="en-GB" dirty="0" err="1" smtClean="0"/>
              <a:t>dëmeve</a:t>
            </a:r>
            <a:r>
              <a:rPr lang="en-GB" dirty="0" smtClean="0"/>
              <a:t> </a:t>
            </a:r>
            <a:r>
              <a:rPr lang="en-GB" dirty="0" err="1" smtClean="0"/>
              <a:t>ndaj</a:t>
            </a:r>
            <a:r>
              <a:rPr lang="en-GB" dirty="0" smtClean="0"/>
              <a:t> </a:t>
            </a:r>
            <a:r>
              <a:rPr lang="en-GB" dirty="0" err="1" smtClean="0"/>
              <a:t>palëve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/>
              <a:t>treta</a:t>
            </a:r>
            <a:r>
              <a:rPr lang="en-GB" dirty="0"/>
              <a:t>,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paditur</a:t>
            </a:r>
            <a:r>
              <a:rPr lang="en-GB" dirty="0"/>
              <a:t> </a:t>
            </a:r>
            <a:r>
              <a:rPr lang="en-GB" dirty="0" err="1" smtClean="0"/>
              <a:t>drejtëpërdrejtë</a:t>
            </a:r>
            <a:r>
              <a:rPr lang="en-GB" dirty="0" smtClean="0"/>
              <a:t> </a:t>
            </a:r>
            <a:r>
              <a:rPr lang="en-GB" dirty="0" err="1"/>
              <a:t>dhe</a:t>
            </a:r>
            <a:r>
              <a:rPr lang="en-GB" dirty="0"/>
              <a:t> </a:t>
            </a:r>
            <a:r>
              <a:rPr lang="en-GB" dirty="0" err="1"/>
              <a:t>jo</a:t>
            </a:r>
            <a:r>
              <a:rPr lang="en-GB" dirty="0"/>
              <a:t> </a:t>
            </a:r>
            <a:r>
              <a:rPr lang="en-GB" dirty="0" err="1" smtClean="0"/>
              <a:t>vetë</a:t>
            </a:r>
            <a:r>
              <a:rPr lang="en-GB" dirty="0" smtClean="0"/>
              <a:t> </a:t>
            </a:r>
            <a:r>
              <a:rPr lang="en-GB" dirty="0" err="1" smtClean="0"/>
              <a:t>shoqëria</a:t>
            </a:r>
            <a:r>
              <a:rPr lang="en-GB" dirty="0" smtClean="0"/>
              <a:t> ?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789815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err="1" smtClean="0"/>
              <a:t>Përgjigje</a:t>
            </a:r>
            <a:r>
              <a:rPr lang="en-GB" b="1" dirty="0" smtClean="0"/>
              <a:t>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Përgjigja</a:t>
            </a:r>
            <a:r>
              <a:rPr lang="en-GB" dirty="0" smtClean="0"/>
              <a:t> </a:t>
            </a:r>
            <a:r>
              <a:rPr lang="en-GB" dirty="0"/>
              <a:t>do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/>
              <a:t>ishte</a:t>
            </a:r>
            <a:r>
              <a:rPr lang="en-GB" dirty="0"/>
              <a:t> </a:t>
            </a:r>
            <a:r>
              <a:rPr lang="en-GB" dirty="0" err="1" smtClean="0"/>
              <a:t>si</a:t>
            </a:r>
            <a:r>
              <a:rPr lang="en-GB" dirty="0" smtClean="0"/>
              <a:t> </a:t>
            </a:r>
            <a:r>
              <a:rPr lang="en-GB" dirty="0" err="1" smtClean="0"/>
              <a:t>rregull</a:t>
            </a:r>
            <a:r>
              <a:rPr lang="en-GB" dirty="0" smtClean="0"/>
              <a:t> </a:t>
            </a:r>
            <a:r>
              <a:rPr lang="en-GB" dirty="0" err="1" smtClean="0"/>
              <a:t>jo</a:t>
            </a:r>
            <a:r>
              <a:rPr lang="en-GB" dirty="0" smtClean="0"/>
              <a:t> </a:t>
            </a:r>
            <a:r>
              <a:rPr lang="en-GB" dirty="0" err="1" smtClean="0"/>
              <a:t>dhe</a:t>
            </a:r>
            <a:r>
              <a:rPr lang="en-GB" dirty="0" smtClean="0"/>
              <a:t> </a:t>
            </a:r>
            <a:r>
              <a:rPr lang="en-GB" dirty="0" err="1" smtClean="0"/>
              <a:t>si</a:t>
            </a:r>
            <a:r>
              <a:rPr lang="en-GB" dirty="0" smtClean="0"/>
              <a:t> </a:t>
            </a:r>
            <a:r>
              <a:rPr lang="en-GB" dirty="0" err="1" smtClean="0"/>
              <a:t>përjashtim</a:t>
            </a:r>
            <a:r>
              <a:rPr lang="en-GB" dirty="0" smtClean="0"/>
              <a:t> </a:t>
            </a:r>
            <a:r>
              <a:rPr lang="en-GB" dirty="0" err="1" smtClean="0"/>
              <a:t>po</a:t>
            </a:r>
            <a:r>
              <a:rPr lang="en-GB" dirty="0"/>
              <a:t>. </a:t>
            </a:r>
            <a:endParaRPr lang="en-GB" dirty="0" smtClean="0"/>
          </a:p>
          <a:p>
            <a:r>
              <a:rPr lang="en-GB" dirty="0" err="1" smtClean="0"/>
              <a:t>Këto</a:t>
            </a:r>
            <a:r>
              <a:rPr lang="en-GB" dirty="0" smtClean="0"/>
              <a:t> </a:t>
            </a:r>
            <a:r>
              <a:rPr lang="en-GB" dirty="0" err="1" smtClean="0"/>
              <a:t>janë</a:t>
            </a:r>
            <a:r>
              <a:rPr lang="en-GB" dirty="0" smtClean="0"/>
              <a:t> </a:t>
            </a:r>
            <a:r>
              <a:rPr lang="en-GB" dirty="0" err="1"/>
              <a:t>rastet</a:t>
            </a:r>
            <a:r>
              <a:rPr lang="en-GB" dirty="0"/>
              <a:t> </a:t>
            </a:r>
            <a:r>
              <a:rPr lang="en-GB" dirty="0" err="1"/>
              <a:t>kur</a:t>
            </a:r>
            <a:r>
              <a:rPr lang="en-GB" dirty="0"/>
              <a:t> </a:t>
            </a:r>
            <a:r>
              <a:rPr lang="en-GB" dirty="0" err="1"/>
              <a:t>administratori</a:t>
            </a:r>
            <a:r>
              <a:rPr lang="en-GB" dirty="0"/>
              <a:t> </a:t>
            </a:r>
            <a:r>
              <a:rPr lang="en-GB" dirty="0" err="1" smtClean="0"/>
              <a:t>gjatë</a:t>
            </a:r>
            <a:r>
              <a:rPr lang="en-GB" dirty="0" smtClean="0"/>
              <a:t> </a:t>
            </a:r>
            <a:r>
              <a:rPr lang="en-GB" dirty="0" err="1" smtClean="0"/>
              <a:t>veprimtarisë</a:t>
            </a:r>
            <a:r>
              <a:rPr lang="en-GB" dirty="0" smtClean="0"/>
              <a:t> </a:t>
            </a:r>
            <a:r>
              <a:rPr lang="en-GB" dirty="0" err="1" smtClean="0"/>
              <a:t>së</a:t>
            </a:r>
            <a:r>
              <a:rPr lang="en-GB" dirty="0" smtClean="0"/>
              <a:t> </a:t>
            </a:r>
            <a:r>
              <a:rPr lang="en-GB" dirty="0" err="1"/>
              <a:t>tij</a:t>
            </a:r>
            <a:r>
              <a:rPr lang="en-GB" dirty="0"/>
              <a:t> </a:t>
            </a:r>
            <a:r>
              <a:rPr lang="en-GB" dirty="0" err="1"/>
              <a:t>ka</a:t>
            </a:r>
            <a:r>
              <a:rPr lang="en-GB" dirty="0"/>
              <a:t> </a:t>
            </a:r>
            <a:r>
              <a:rPr lang="en-GB" dirty="0" err="1"/>
              <a:t>shkelur</a:t>
            </a:r>
            <a:r>
              <a:rPr lang="en-GB" dirty="0"/>
              <a:t> </a:t>
            </a:r>
            <a:r>
              <a:rPr lang="en-GB" dirty="0" err="1"/>
              <a:t>ato</a:t>
            </a:r>
            <a:r>
              <a:rPr lang="en-GB" dirty="0"/>
              <a:t> </a:t>
            </a:r>
            <a:r>
              <a:rPr lang="en-GB" dirty="0" err="1" smtClean="0"/>
              <a:t>që</a:t>
            </a:r>
            <a:r>
              <a:rPr lang="en-GB" dirty="0" smtClean="0"/>
              <a:t> </a:t>
            </a:r>
            <a:r>
              <a:rPr lang="en-GB" dirty="0" err="1"/>
              <a:t>konsiderohen</a:t>
            </a:r>
            <a:r>
              <a:rPr lang="en-GB" dirty="0"/>
              <a:t>   "</a:t>
            </a:r>
            <a:r>
              <a:rPr lang="en-GB" dirty="0" err="1"/>
              <a:t>ligje</a:t>
            </a:r>
            <a:r>
              <a:rPr lang="en-GB" dirty="0"/>
              <a:t> </a:t>
            </a:r>
            <a:r>
              <a:rPr lang="en-GB" dirty="0" err="1" smtClean="0"/>
              <a:t>mbrojtëse</a:t>
            </a:r>
            <a:r>
              <a:rPr lang="en-GB" dirty="0"/>
              <a:t>" (</a:t>
            </a:r>
            <a:r>
              <a:rPr lang="en-GB" i="1" dirty="0"/>
              <a:t>protective </a:t>
            </a:r>
            <a:r>
              <a:rPr lang="en-GB" i="1" dirty="0" err="1" smtClean="0"/>
              <a:t>laë</a:t>
            </a:r>
            <a:r>
              <a:rPr lang="en-GB" dirty="0" smtClean="0"/>
              <a:t>).</a:t>
            </a:r>
            <a:r>
              <a:rPr lang="en-GB" dirty="0"/>
              <a:t> </a:t>
            </a:r>
          </a:p>
          <a:p>
            <a:r>
              <a:rPr lang="en-GB" dirty="0" err="1"/>
              <a:t>Ligje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/>
              <a:t>tilla</a:t>
            </a:r>
            <a:r>
              <a:rPr lang="en-GB" dirty="0"/>
              <a:t> </a:t>
            </a:r>
            <a:r>
              <a:rPr lang="en-GB" dirty="0" err="1" smtClean="0"/>
              <a:t>janë</a:t>
            </a:r>
            <a:r>
              <a:rPr lang="en-GB" dirty="0" smtClean="0"/>
              <a:t> </a:t>
            </a:r>
            <a:r>
              <a:rPr lang="en-GB" dirty="0"/>
              <a:t>: </a:t>
            </a:r>
            <a:r>
              <a:rPr lang="en-GB" dirty="0" err="1" smtClean="0"/>
              <a:t>Ligji</a:t>
            </a:r>
            <a:r>
              <a:rPr lang="en-GB" dirty="0" smtClean="0"/>
              <a:t> </a:t>
            </a:r>
            <a:r>
              <a:rPr lang="en-GB" dirty="0" err="1" smtClean="0"/>
              <a:t>për</a:t>
            </a:r>
            <a:r>
              <a:rPr lang="en-GB" dirty="0" smtClean="0"/>
              <a:t> </a:t>
            </a:r>
            <a:r>
              <a:rPr lang="en-GB" dirty="0" err="1" smtClean="0"/>
              <a:t>falimentin</a:t>
            </a:r>
            <a:r>
              <a:rPr lang="en-GB" dirty="0" smtClean="0"/>
              <a:t>; </a:t>
            </a:r>
            <a:r>
              <a:rPr lang="en-GB" dirty="0" err="1" smtClean="0"/>
              <a:t>Ligji</a:t>
            </a:r>
            <a:r>
              <a:rPr lang="en-GB" dirty="0" smtClean="0"/>
              <a:t> </a:t>
            </a:r>
            <a:r>
              <a:rPr lang="en-GB" dirty="0" err="1" smtClean="0"/>
              <a:t>për</a:t>
            </a:r>
            <a:r>
              <a:rPr lang="en-GB" dirty="0" smtClean="0"/>
              <a:t> </a:t>
            </a:r>
            <a:r>
              <a:rPr lang="en-GB" dirty="0" err="1" smtClean="0"/>
              <a:t>taksat</a:t>
            </a:r>
            <a:r>
              <a:rPr lang="en-GB" dirty="0" smtClean="0"/>
              <a:t>; </a:t>
            </a:r>
            <a:r>
              <a:rPr lang="en-GB" dirty="0" err="1" smtClean="0"/>
              <a:t>Ligji</a:t>
            </a:r>
            <a:r>
              <a:rPr lang="en-GB" dirty="0" smtClean="0"/>
              <a:t> </a:t>
            </a:r>
            <a:r>
              <a:rPr lang="en-GB" dirty="0" err="1" smtClean="0"/>
              <a:t>për</a:t>
            </a:r>
            <a:r>
              <a:rPr lang="en-GB" dirty="0"/>
              <a:t> </a:t>
            </a:r>
            <a:r>
              <a:rPr lang="en-GB" dirty="0" err="1"/>
              <a:t>sigurimet</a:t>
            </a:r>
            <a:r>
              <a:rPr lang="en-GB" dirty="0"/>
              <a:t> </a:t>
            </a:r>
            <a:r>
              <a:rPr lang="en-GB" dirty="0" err="1" smtClean="0"/>
              <a:t>shoqërore</a:t>
            </a:r>
            <a:r>
              <a:rPr lang="en-GB" dirty="0" smtClean="0"/>
              <a:t>; </a:t>
            </a:r>
            <a:r>
              <a:rPr lang="en-GB" dirty="0" err="1" smtClean="0"/>
              <a:t>Ligjet</a:t>
            </a:r>
            <a:r>
              <a:rPr lang="en-GB" dirty="0" smtClean="0"/>
              <a:t> </a:t>
            </a:r>
            <a:r>
              <a:rPr lang="en-GB" dirty="0" err="1"/>
              <a:t>penale</a:t>
            </a:r>
            <a:r>
              <a:rPr lang="en-GB" dirty="0"/>
              <a:t> </a:t>
            </a:r>
            <a:r>
              <a:rPr lang="en-GB" dirty="0" err="1" smtClean="0"/>
              <a:t>që</a:t>
            </a:r>
            <a:r>
              <a:rPr lang="en-GB" dirty="0" smtClean="0"/>
              <a:t> </a:t>
            </a:r>
            <a:r>
              <a:rPr lang="en-GB" dirty="0" err="1" smtClean="0"/>
              <a:t>ngarkojnë</a:t>
            </a:r>
            <a:r>
              <a:rPr lang="en-GB" dirty="0" smtClean="0"/>
              <a:t> </a:t>
            </a:r>
            <a:r>
              <a:rPr lang="en-GB" dirty="0" err="1" smtClean="0"/>
              <a:t>drejtëpërdrejtë</a:t>
            </a:r>
            <a:r>
              <a:rPr lang="en-GB" dirty="0" smtClean="0"/>
              <a:t> </a:t>
            </a:r>
            <a:r>
              <a:rPr lang="en-GB" dirty="0" err="1"/>
              <a:t>administratorin</a:t>
            </a:r>
            <a:r>
              <a:rPr lang="en-GB" dirty="0"/>
              <a:t> me </a:t>
            </a:r>
            <a:r>
              <a:rPr lang="en-GB" dirty="0" err="1" smtClean="0"/>
              <a:t>dëmet</a:t>
            </a:r>
            <a:r>
              <a:rPr lang="en-GB" dirty="0" smtClean="0"/>
              <a:t> </a:t>
            </a:r>
            <a:r>
              <a:rPr lang="en-GB" dirty="0"/>
              <a:t>e </a:t>
            </a:r>
            <a:r>
              <a:rPr lang="en-GB" dirty="0" err="1" smtClean="0"/>
              <a:t>shkatuara</a:t>
            </a:r>
            <a:r>
              <a:rPr lang="en-GB" dirty="0" smtClean="0"/>
              <a:t>, </a:t>
            </a:r>
            <a:r>
              <a:rPr lang="en-GB" dirty="0" err="1"/>
              <a:t>si</a:t>
            </a:r>
            <a:r>
              <a:rPr lang="en-GB" dirty="0"/>
              <a:t> </a:t>
            </a:r>
            <a:r>
              <a:rPr lang="en-GB" dirty="0" err="1" smtClean="0"/>
              <a:t>veprat</a:t>
            </a:r>
            <a:r>
              <a:rPr lang="en-GB" dirty="0" smtClean="0"/>
              <a:t> </a:t>
            </a:r>
            <a:r>
              <a:rPr lang="en-GB" dirty="0" err="1"/>
              <a:t>penale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/>
              <a:t>mashtrimit</a:t>
            </a:r>
            <a:r>
              <a:rPr lang="en-GB" dirty="0"/>
              <a:t>. </a:t>
            </a:r>
          </a:p>
          <a:p>
            <a:r>
              <a:rPr lang="en-GB" dirty="0" err="1" smtClean="0"/>
              <a:t>Shoqëria</a:t>
            </a:r>
            <a:r>
              <a:rPr lang="en-GB" dirty="0" smtClean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këto</a:t>
            </a:r>
            <a:r>
              <a:rPr lang="en-GB" dirty="0" smtClean="0"/>
              <a:t> </a:t>
            </a:r>
            <a:r>
              <a:rPr lang="en-GB" dirty="0" err="1" smtClean="0"/>
              <a:t>raste</a:t>
            </a:r>
            <a:r>
              <a:rPr lang="en-GB" dirty="0" smtClean="0"/>
              <a:t> </a:t>
            </a:r>
            <a:r>
              <a:rPr lang="en-GB" dirty="0" err="1"/>
              <a:t>mund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jetë</a:t>
            </a:r>
            <a:r>
              <a:rPr lang="en-GB" dirty="0" smtClean="0"/>
              <a:t> </a:t>
            </a:r>
            <a:r>
              <a:rPr lang="en-GB" dirty="0"/>
              <a:t>e </a:t>
            </a:r>
            <a:r>
              <a:rPr lang="en-GB" dirty="0" err="1"/>
              <a:t>thirur</a:t>
            </a:r>
            <a:r>
              <a:rPr lang="en-GB" dirty="0"/>
              <a:t> </a:t>
            </a:r>
            <a:r>
              <a:rPr lang="en-GB" dirty="0" err="1"/>
              <a:t>si</a:t>
            </a:r>
            <a:r>
              <a:rPr lang="en-GB" dirty="0"/>
              <a:t> person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 smtClean="0"/>
              <a:t>tretë</a:t>
            </a:r>
            <a:r>
              <a:rPr lang="en-GB" dirty="0" smtClean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/>
              <a:t>gjykim</a:t>
            </a:r>
            <a:r>
              <a:rPr lang="en-GB" dirty="0"/>
              <a:t>.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152216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err="1" smtClean="0"/>
              <a:t>Cështje</a:t>
            </a:r>
            <a:r>
              <a:rPr lang="en-GB" b="1" dirty="0" smtClean="0"/>
              <a:t> </a:t>
            </a:r>
            <a:r>
              <a:rPr lang="en-GB" b="1" dirty="0" err="1" smtClean="0"/>
              <a:t>për</a:t>
            </a:r>
            <a:r>
              <a:rPr lang="en-GB" b="1" dirty="0" smtClean="0"/>
              <a:t> </a:t>
            </a:r>
            <a:r>
              <a:rPr lang="en-GB" b="1" dirty="0" err="1" smtClean="0"/>
              <a:t>diskutim</a:t>
            </a:r>
            <a:r>
              <a:rPr lang="en-GB" b="1" dirty="0" smtClean="0"/>
              <a:t>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Po </a:t>
            </a:r>
            <a:r>
              <a:rPr lang="en-GB" dirty="0" err="1" smtClean="0"/>
              <a:t>kreditorët</a:t>
            </a:r>
            <a:r>
              <a:rPr lang="en-GB" dirty="0" smtClean="0"/>
              <a:t> </a:t>
            </a:r>
            <a:r>
              <a:rPr lang="en-GB" dirty="0"/>
              <a:t>e </a:t>
            </a:r>
            <a:r>
              <a:rPr lang="en-GB" dirty="0" err="1" smtClean="0"/>
              <a:t>shoqërisë</a:t>
            </a:r>
            <a:r>
              <a:rPr lang="en-GB" dirty="0" smtClean="0"/>
              <a:t>, (</a:t>
            </a:r>
            <a:r>
              <a:rPr lang="en-GB" i="1" dirty="0" smtClean="0"/>
              <a:t>third interested parties</a:t>
            </a:r>
            <a:r>
              <a:rPr lang="en-GB" dirty="0" smtClean="0"/>
              <a:t>)  </a:t>
            </a:r>
            <a:r>
              <a:rPr lang="en-GB" dirty="0"/>
              <a:t>a </a:t>
            </a:r>
            <a:r>
              <a:rPr lang="en-GB" dirty="0" err="1"/>
              <a:t>mund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ngrenë</a:t>
            </a:r>
            <a:r>
              <a:rPr lang="en-GB" dirty="0" smtClean="0"/>
              <a:t> </a:t>
            </a:r>
            <a:r>
              <a:rPr lang="en-GB" dirty="0" err="1"/>
              <a:t>padi</a:t>
            </a:r>
            <a:r>
              <a:rPr lang="en-GB" dirty="0"/>
              <a:t> </a:t>
            </a:r>
            <a:r>
              <a:rPr lang="en-GB" dirty="0" err="1"/>
              <a:t>ndaj</a:t>
            </a:r>
            <a:r>
              <a:rPr lang="en-GB" dirty="0"/>
              <a:t> </a:t>
            </a:r>
            <a:r>
              <a:rPr lang="en-GB" dirty="0" err="1"/>
              <a:t>administratorit</a:t>
            </a:r>
            <a:r>
              <a:rPr lang="en-GB" dirty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rastë</a:t>
            </a:r>
            <a:r>
              <a:rPr lang="en-GB" dirty="0" smtClean="0"/>
              <a:t> </a:t>
            </a:r>
            <a:r>
              <a:rPr lang="en-GB" dirty="0"/>
              <a:t>se </a:t>
            </a:r>
            <a:r>
              <a:rPr lang="en-GB" dirty="0" err="1" smtClean="0"/>
              <a:t>shoqëria</a:t>
            </a:r>
            <a:r>
              <a:rPr lang="en-GB" dirty="0" smtClean="0"/>
              <a:t> </a:t>
            </a:r>
            <a:r>
              <a:rPr lang="en-GB" dirty="0" err="1"/>
              <a:t>nuk</a:t>
            </a:r>
            <a:r>
              <a:rPr lang="en-GB" dirty="0"/>
              <a:t> e </a:t>
            </a:r>
            <a:r>
              <a:rPr lang="en-GB" dirty="0" err="1"/>
              <a:t>ngre</a:t>
            </a:r>
            <a:r>
              <a:rPr lang="en-GB" dirty="0"/>
              <a:t> </a:t>
            </a:r>
            <a:r>
              <a:rPr lang="en-GB" dirty="0" err="1" smtClean="0"/>
              <a:t>këtë</a:t>
            </a:r>
            <a:r>
              <a:rPr lang="en-GB" dirty="0" smtClean="0"/>
              <a:t> </a:t>
            </a:r>
            <a:r>
              <a:rPr lang="en-GB" dirty="0" err="1" smtClean="0"/>
              <a:t>kërkim</a:t>
            </a:r>
            <a:r>
              <a:rPr lang="en-GB" dirty="0" smtClean="0"/>
              <a:t>?</a:t>
            </a:r>
            <a:r>
              <a:rPr lang="en-GB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68709070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err="1" smtClean="0"/>
              <a:t>Përgjigje</a:t>
            </a:r>
            <a:r>
              <a:rPr lang="en-GB" b="1" dirty="0" smtClean="0"/>
              <a:t>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r>
              <a:rPr lang="en-GB" dirty="0" err="1" smtClean="0"/>
              <a:t>Përgjigja</a:t>
            </a:r>
            <a:r>
              <a:rPr lang="en-GB" dirty="0" smtClean="0"/>
              <a:t> </a:t>
            </a:r>
            <a:r>
              <a:rPr lang="en-GB" dirty="0" err="1" smtClean="0"/>
              <a:t>është</a:t>
            </a:r>
            <a:r>
              <a:rPr lang="en-GB" dirty="0" smtClean="0"/>
              <a:t> </a:t>
            </a:r>
            <a:r>
              <a:rPr lang="en-GB" dirty="0" err="1"/>
              <a:t>po</a:t>
            </a:r>
            <a:r>
              <a:rPr lang="en-GB" dirty="0"/>
              <a:t>. </a:t>
            </a:r>
            <a:endParaRPr lang="en-GB" dirty="0" smtClean="0"/>
          </a:p>
          <a:p>
            <a:r>
              <a:rPr lang="en-GB" dirty="0" err="1" smtClean="0"/>
              <a:t>Kreditorët</a:t>
            </a:r>
            <a:r>
              <a:rPr lang="en-GB" dirty="0" smtClean="0"/>
              <a:t> </a:t>
            </a:r>
            <a:r>
              <a:rPr lang="en-GB" dirty="0"/>
              <a:t>e </a:t>
            </a:r>
            <a:r>
              <a:rPr lang="en-GB" dirty="0" err="1" smtClean="0"/>
              <a:t>shoqërisë</a:t>
            </a:r>
            <a:r>
              <a:rPr lang="en-GB" dirty="0" smtClean="0"/>
              <a:t> </a:t>
            </a:r>
            <a:r>
              <a:rPr lang="en-GB" dirty="0" err="1" smtClean="0"/>
              <a:t>tërheqin</a:t>
            </a:r>
            <a:r>
              <a:rPr lang="en-GB" dirty="0" smtClean="0"/>
              <a:t> </a:t>
            </a:r>
            <a:r>
              <a:rPr lang="en-GB" dirty="0" err="1" smtClean="0"/>
              <a:t>interesa</a:t>
            </a:r>
            <a:r>
              <a:rPr lang="en-GB" dirty="0" smtClean="0"/>
              <a:t> </a:t>
            </a:r>
            <a:r>
              <a:rPr lang="en-GB" dirty="0" err="1"/>
              <a:t>sipas</a:t>
            </a:r>
            <a:r>
              <a:rPr lang="en-GB" dirty="0"/>
              <a:t> </a:t>
            </a:r>
            <a:r>
              <a:rPr lang="en-GB" dirty="0" smtClean="0"/>
              <a:t>(</a:t>
            </a:r>
            <a:r>
              <a:rPr lang="en-GB" dirty="0" err="1" smtClean="0"/>
              <a:t>nenit</a:t>
            </a:r>
            <a:r>
              <a:rPr lang="en-GB" dirty="0" smtClean="0"/>
              <a:t> 92 </a:t>
            </a:r>
            <a:r>
              <a:rPr lang="en-GB" dirty="0" err="1" smtClean="0"/>
              <a:t>pika</a:t>
            </a:r>
            <a:r>
              <a:rPr lang="en-GB" dirty="0" smtClean="0"/>
              <a:t> 2 </a:t>
            </a:r>
            <a:r>
              <a:rPr lang="en-GB" dirty="0" err="1"/>
              <a:t>dhe</a:t>
            </a:r>
            <a:r>
              <a:rPr lang="en-GB" dirty="0"/>
              <a:t> </a:t>
            </a:r>
            <a:r>
              <a:rPr lang="en-GB" dirty="0" err="1" smtClean="0"/>
              <a:t>nenit</a:t>
            </a:r>
            <a:r>
              <a:rPr lang="en-GB" dirty="0" smtClean="0"/>
              <a:t> 151 </a:t>
            </a:r>
            <a:r>
              <a:rPr lang="en-GB" dirty="0" err="1" smtClean="0"/>
              <a:t>pika</a:t>
            </a:r>
            <a:r>
              <a:rPr lang="en-GB" dirty="0" smtClean="0"/>
              <a:t> 2) </a:t>
            </a:r>
            <a:r>
              <a:rPr lang="en-GB" dirty="0" err="1" smtClean="0"/>
              <a:t>për</a:t>
            </a:r>
            <a:r>
              <a:rPr lang="en-GB" dirty="0" smtClean="0"/>
              <a:t> </a:t>
            </a:r>
            <a:r>
              <a:rPr lang="en-GB" dirty="0" err="1"/>
              <a:t>sha</a:t>
            </a:r>
            <a:r>
              <a:rPr lang="en-GB" dirty="0"/>
              <a:t> </a:t>
            </a:r>
            <a:r>
              <a:rPr lang="en-GB" dirty="0" err="1" smtClean="0"/>
              <a:t>për</a:t>
            </a:r>
            <a:r>
              <a:rPr lang="en-GB" dirty="0" smtClean="0"/>
              <a:t> </a:t>
            </a:r>
            <a:r>
              <a:rPr lang="en-GB" dirty="0" err="1" smtClean="0"/>
              <a:t>ngritur</a:t>
            </a:r>
            <a:r>
              <a:rPr lang="en-GB" dirty="0" smtClean="0"/>
              <a:t> </a:t>
            </a:r>
            <a:r>
              <a:rPr lang="en-GB" dirty="0" err="1"/>
              <a:t>padi</a:t>
            </a:r>
            <a:r>
              <a:rPr lang="en-GB" dirty="0"/>
              <a:t> </a:t>
            </a:r>
            <a:r>
              <a:rPr lang="en-GB" dirty="0" err="1"/>
              <a:t>ndaj</a:t>
            </a:r>
            <a:r>
              <a:rPr lang="en-GB" dirty="0"/>
              <a:t> </a:t>
            </a:r>
            <a:r>
              <a:rPr lang="en-GB" dirty="0" err="1"/>
              <a:t>vendimarjeve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/>
              <a:t>administratorit</a:t>
            </a:r>
            <a:r>
              <a:rPr lang="en-GB" dirty="0"/>
              <a:t> </a:t>
            </a:r>
            <a:r>
              <a:rPr lang="en-GB" dirty="0" err="1" smtClean="0"/>
              <a:t>që</a:t>
            </a:r>
            <a:r>
              <a:rPr lang="en-GB" dirty="0" smtClean="0"/>
              <a:t> </a:t>
            </a:r>
            <a:r>
              <a:rPr lang="en-GB" dirty="0" err="1"/>
              <a:t>ka</a:t>
            </a:r>
            <a:r>
              <a:rPr lang="en-GB" dirty="0"/>
              <a:t> </a:t>
            </a:r>
            <a:r>
              <a:rPr lang="en-GB" dirty="0" err="1" smtClean="0"/>
              <a:t>shkaktuar</a:t>
            </a:r>
            <a:r>
              <a:rPr lang="en-GB" dirty="0" smtClean="0"/>
              <a:t> </a:t>
            </a:r>
            <a:r>
              <a:rPr lang="en-GB" dirty="0" err="1" smtClean="0"/>
              <a:t>dëme</a:t>
            </a:r>
            <a:r>
              <a:rPr lang="en-GB" dirty="0" smtClean="0"/>
              <a:t> </a:t>
            </a:r>
            <a:r>
              <a:rPr lang="en-GB" dirty="0" err="1" smtClean="0"/>
              <a:t>shoqërisë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149065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err="1" smtClean="0"/>
              <a:t>Konkluzione</a:t>
            </a:r>
            <a:r>
              <a:rPr lang="en-GB" b="1" dirty="0" smtClean="0"/>
              <a:t> </a:t>
            </a:r>
            <a:r>
              <a:rPr lang="en-GB" b="1" dirty="0" err="1" smtClean="0"/>
              <a:t>në</a:t>
            </a:r>
            <a:r>
              <a:rPr lang="en-GB" b="1" dirty="0" smtClean="0"/>
              <a:t> </a:t>
            </a:r>
            <a:r>
              <a:rPr lang="en-GB" b="1" dirty="0" err="1" smtClean="0"/>
              <a:t>lidhje</a:t>
            </a:r>
            <a:r>
              <a:rPr lang="en-GB" b="1" dirty="0" smtClean="0"/>
              <a:t> me </a:t>
            </a:r>
            <a:r>
              <a:rPr lang="en-GB" b="1" dirty="0" err="1" smtClean="0"/>
              <a:t>mardhënien</a:t>
            </a:r>
            <a:r>
              <a:rPr lang="en-GB" b="1" dirty="0" smtClean="0"/>
              <a:t> e </a:t>
            </a:r>
            <a:r>
              <a:rPr lang="en-GB" b="1" dirty="0" err="1" smtClean="0"/>
              <a:t>shërbimit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cap="none" dirty="0" err="1" smtClean="0"/>
              <a:t>Mardhënia</a:t>
            </a:r>
            <a:r>
              <a:rPr lang="en-US" cap="none" dirty="0" smtClean="0"/>
              <a:t> e </a:t>
            </a:r>
            <a:r>
              <a:rPr lang="en-US" cap="none" dirty="0" err="1" smtClean="0"/>
              <a:t>punës</a:t>
            </a:r>
            <a:r>
              <a:rPr lang="en-US" cap="none" dirty="0" smtClean="0"/>
              <a:t> midis </a:t>
            </a:r>
            <a:r>
              <a:rPr lang="en-US" cap="none" dirty="0" err="1" smtClean="0"/>
              <a:t>administratorit</a:t>
            </a:r>
            <a:r>
              <a:rPr lang="en-US" cap="none" dirty="0" smtClean="0"/>
              <a:t> </a:t>
            </a:r>
            <a:r>
              <a:rPr lang="en-US" cap="none" dirty="0" err="1" smtClean="0"/>
              <a:t>dhe</a:t>
            </a:r>
            <a:r>
              <a:rPr lang="en-US" cap="none" dirty="0" smtClean="0"/>
              <a:t> </a:t>
            </a:r>
            <a:r>
              <a:rPr lang="en-US" cap="none" dirty="0" err="1" smtClean="0"/>
              <a:t>shoqërisë</a:t>
            </a:r>
            <a:r>
              <a:rPr lang="en-US" cap="none" dirty="0" smtClean="0"/>
              <a:t> </a:t>
            </a:r>
            <a:r>
              <a:rPr lang="en-US" cap="none" dirty="0" err="1" smtClean="0"/>
              <a:t>nuk</a:t>
            </a:r>
            <a:r>
              <a:rPr lang="en-US" cap="none" dirty="0" smtClean="0"/>
              <a:t> </a:t>
            </a:r>
            <a:r>
              <a:rPr lang="en-US" cap="none" dirty="0" err="1" smtClean="0"/>
              <a:t>mund</a:t>
            </a:r>
            <a:r>
              <a:rPr lang="en-US" cap="none" dirty="0" smtClean="0"/>
              <a:t> </a:t>
            </a:r>
            <a:r>
              <a:rPr lang="en-US" cap="none" dirty="0" err="1" smtClean="0"/>
              <a:t>dhe</a:t>
            </a:r>
            <a:r>
              <a:rPr lang="en-US" cap="none" dirty="0" smtClean="0"/>
              <a:t> </a:t>
            </a:r>
            <a:r>
              <a:rPr lang="en-US" cap="none" dirty="0" err="1" smtClean="0"/>
              <a:t>nuk</a:t>
            </a:r>
            <a:r>
              <a:rPr lang="en-US" cap="none" dirty="0" smtClean="0"/>
              <a:t> </a:t>
            </a:r>
            <a:r>
              <a:rPr lang="en-US" cap="none" dirty="0" err="1" smtClean="0"/>
              <a:t>duhet</a:t>
            </a:r>
            <a:r>
              <a:rPr lang="en-US" cap="none" dirty="0" smtClean="0"/>
              <a:t> </a:t>
            </a:r>
            <a:r>
              <a:rPr lang="en-US" cap="none" dirty="0" err="1" smtClean="0"/>
              <a:t>përcaktohen</a:t>
            </a:r>
            <a:r>
              <a:rPr lang="en-US" cap="none" dirty="0" smtClean="0"/>
              <a:t> </a:t>
            </a:r>
            <a:r>
              <a:rPr lang="en-US" cap="none" dirty="0" err="1" smtClean="0"/>
              <a:t>si</a:t>
            </a:r>
            <a:r>
              <a:rPr lang="en-US" cap="none" dirty="0" smtClean="0"/>
              <a:t> </a:t>
            </a:r>
            <a:r>
              <a:rPr lang="en-US" cap="none" dirty="0" err="1" smtClean="0"/>
              <a:t>çdo</a:t>
            </a:r>
            <a:r>
              <a:rPr lang="en-US" cap="none" dirty="0" smtClean="0"/>
              <a:t> </a:t>
            </a:r>
            <a:r>
              <a:rPr lang="en-US" cap="none" dirty="0" err="1" smtClean="0"/>
              <a:t>mardhënie</a:t>
            </a:r>
            <a:r>
              <a:rPr lang="en-US" cap="none" dirty="0" smtClean="0"/>
              <a:t> </a:t>
            </a:r>
            <a:r>
              <a:rPr lang="en-US" cap="none" dirty="0" err="1" smtClean="0"/>
              <a:t>juridike</a:t>
            </a:r>
            <a:r>
              <a:rPr lang="en-US" cap="none" dirty="0" smtClean="0"/>
              <a:t> </a:t>
            </a:r>
            <a:r>
              <a:rPr lang="en-US" cap="none" dirty="0" err="1" smtClean="0"/>
              <a:t>pune</a:t>
            </a:r>
            <a:r>
              <a:rPr lang="en-US" cap="none" dirty="0" smtClean="0"/>
              <a:t> </a:t>
            </a:r>
            <a:r>
              <a:rPr lang="en-US" cap="none" dirty="0" err="1" smtClean="0"/>
              <a:t>punëdhës</a:t>
            </a:r>
            <a:r>
              <a:rPr lang="en-US" cap="none" dirty="0" smtClean="0"/>
              <a:t> - </a:t>
            </a:r>
            <a:r>
              <a:rPr lang="en-US" cap="none" dirty="0" err="1" smtClean="0"/>
              <a:t>punëmarrës</a:t>
            </a:r>
            <a:r>
              <a:rPr lang="en-US" cap="none" dirty="0" smtClean="0"/>
              <a:t>.</a:t>
            </a:r>
          </a:p>
          <a:p>
            <a:pPr lvl="0"/>
            <a:r>
              <a:rPr lang="en-US" cap="none" dirty="0" err="1" smtClean="0"/>
              <a:t>Ligji</a:t>
            </a:r>
            <a:r>
              <a:rPr lang="en-US" cap="none" dirty="0" smtClean="0"/>
              <a:t> </a:t>
            </a:r>
            <a:r>
              <a:rPr lang="en-US" cap="none" dirty="0" err="1" smtClean="0"/>
              <a:t>zbatueshem</a:t>
            </a:r>
            <a:r>
              <a:rPr lang="en-US" cap="none" dirty="0" smtClean="0"/>
              <a:t> </a:t>
            </a:r>
            <a:r>
              <a:rPr lang="en-US" cap="none" dirty="0" err="1" smtClean="0"/>
              <a:t>që</a:t>
            </a:r>
            <a:r>
              <a:rPr lang="en-US" cap="none" dirty="0" smtClean="0"/>
              <a:t> </a:t>
            </a:r>
            <a:r>
              <a:rPr lang="en-US" cap="none" dirty="0" err="1" smtClean="0"/>
              <a:t>rregullon</a:t>
            </a:r>
            <a:r>
              <a:rPr lang="en-US" cap="none" dirty="0" smtClean="0"/>
              <a:t> </a:t>
            </a:r>
            <a:r>
              <a:rPr lang="en-US" cap="none" dirty="0" err="1" smtClean="0"/>
              <a:t>mardhëniet</a:t>
            </a:r>
            <a:r>
              <a:rPr lang="en-US" cap="none" dirty="0" smtClean="0"/>
              <a:t> </a:t>
            </a:r>
            <a:r>
              <a:rPr lang="en-US" dirty="0" smtClean="0"/>
              <a:t>e </a:t>
            </a:r>
            <a:r>
              <a:rPr lang="en-US" dirty="0" err="1" smtClean="0"/>
              <a:t>shërbimit</a:t>
            </a:r>
            <a:r>
              <a:rPr lang="en-US" dirty="0" smtClean="0"/>
              <a:t> </a:t>
            </a:r>
            <a:r>
              <a:rPr lang="en-US" cap="none" dirty="0" smtClean="0"/>
              <a:t>administrator </a:t>
            </a:r>
            <a:r>
              <a:rPr lang="en-US" cap="none" dirty="0" err="1" smtClean="0"/>
              <a:t>shoqëri</a:t>
            </a:r>
            <a:r>
              <a:rPr lang="en-US" cap="none" dirty="0" smtClean="0"/>
              <a:t> </a:t>
            </a:r>
            <a:r>
              <a:rPr lang="en-US" cap="none" dirty="0" err="1" smtClean="0"/>
              <a:t>nuk</a:t>
            </a:r>
            <a:r>
              <a:rPr lang="en-US" cap="none" dirty="0" smtClean="0"/>
              <a:t> </a:t>
            </a:r>
            <a:r>
              <a:rPr lang="en-US" cap="none" dirty="0" err="1" smtClean="0"/>
              <a:t>është</a:t>
            </a:r>
            <a:r>
              <a:rPr lang="en-US" cap="none" dirty="0" smtClean="0"/>
              <a:t>  </a:t>
            </a:r>
            <a:r>
              <a:rPr lang="en-US" cap="none" dirty="0" err="1" smtClean="0"/>
              <a:t>Kodi</a:t>
            </a:r>
            <a:r>
              <a:rPr lang="en-US" cap="none" dirty="0" smtClean="0"/>
              <a:t> </a:t>
            </a:r>
            <a:r>
              <a:rPr lang="en-US" cap="none" dirty="0" err="1" smtClean="0"/>
              <a:t>Punës</a:t>
            </a:r>
            <a:r>
              <a:rPr lang="en-US" cap="none" dirty="0" smtClean="0"/>
              <a:t>, </a:t>
            </a:r>
            <a:r>
              <a:rPr lang="en-US" cap="none" dirty="0" err="1" smtClean="0"/>
              <a:t>por</a:t>
            </a:r>
            <a:r>
              <a:rPr lang="en-US" cap="none" dirty="0" smtClean="0"/>
              <a:t> </a:t>
            </a:r>
            <a:r>
              <a:rPr lang="en-US" dirty="0" err="1" smtClean="0"/>
              <a:t>janë</a:t>
            </a:r>
            <a:r>
              <a:rPr lang="en-US" dirty="0" smtClean="0"/>
              <a:t> </a:t>
            </a:r>
            <a:r>
              <a:rPr lang="en-US" dirty="0" err="1" smtClean="0"/>
              <a:t>dispoziata</a:t>
            </a:r>
            <a:r>
              <a:rPr lang="en-US" dirty="0" smtClean="0"/>
              <a:t> </a:t>
            </a:r>
            <a:r>
              <a:rPr lang="en-US" cap="none" dirty="0" smtClean="0"/>
              <a:t>LSHT, </a:t>
            </a:r>
            <a:r>
              <a:rPr lang="en-US" cap="none" dirty="0" err="1" smtClean="0"/>
              <a:t>dispozitat</a:t>
            </a:r>
            <a:r>
              <a:rPr lang="en-US" cap="none" dirty="0" smtClean="0"/>
              <a:t> e </a:t>
            </a:r>
            <a:r>
              <a:rPr lang="en-US" cap="none" dirty="0" err="1" smtClean="0"/>
              <a:t>statutit</a:t>
            </a:r>
            <a:r>
              <a:rPr lang="en-US" dirty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Kodi</a:t>
            </a:r>
            <a:r>
              <a:rPr lang="en-US" dirty="0" smtClean="0"/>
              <a:t> Civil.</a:t>
            </a:r>
            <a:endParaRPr lang="en-US" cap="none" dirty="0" smtClean="0"/>
          </a:p>
          <a:p>
            <a:pPr lvl="0"/>
            <a:r>
              <a:rPr lang="en-US" cap="none" dirty="0" err="1" smtClean="0"/>
              <a:t>Mardhënia</a:t>
            </a:r>
            <a:r>
              <a:rPr lang="en-US" cap="none" dirty="0" smtClean="0"/>
              <a:t> administrator </a:t>
            </a:r>
            <a:r>
              <a:rPr lang="en-US" cap="none" dirty="0" err="1" smtClean="0"/>
              <a:t>shoqëri</a:t>
            </a:r>
            <a:r>
              <a:rPr lang="en-US" cap="none" dirty="0" smtClean="0"/>
              <a:t> </a:t>
            </a:r>
            <a:r>
              <a:rPr lang="en-US" cap="none" dirty="0" err="1" smtClean="0"/>
              <a:t>në</a:t>
            </a:r>
            <a:r>
              <a:rPr lang="en-US" cap="none" dirty="0" smtClean="0"/>
              <a:t> </a:t>
            </a:r>
            <a:r>
              <a:rPr lang="en-US" cap="none" dirty="0" err="1" smtClean="0"/>
              <a:t>interpretimin</a:t>
            </a:r>
            <a:r>
              <a:rPr lang="en-US" cap="none" dirty="0" smtClean="0"/>
              <a:t> e </a:t>
            </a:r>
            <a:r>
              <a:rPr lang="en-US" cap="none" dirty="0" err="1" smtClean="0"/>
              <a:t>saj</a:t>
            </a:r>
            <a:r>
              <a:rPr lang="en-US" cap="none" dirty="0" smtClean="0"/>
              <a:t> </a:t>
            </a:r>
            <a:r>
              <a:rPr lang="en-US" cap="none" dirty="0" err="1" smtClean="0"/>
              <a:t>nga</a:t>
            </a:r>
            <a:r>
              <a:rPr lang="en-US" cap="none" dirty="0" smtClean="0"/>
              <a:t> </a:t>
            </a:r>
            <a:r>
              <a:rPr lang="en-US" cap="none" dirty="0" err="1" smtClean="0"/>
              <a:t>gjykata</a:t>
            </a:r>
            <a:r>
              <a:rPr lang="en-US" cap="none" dirty="0" smtClean="0"/>
              <a:t>, </a:t>
            </a:r>
            <a:r>
              <a:rPr lang="en-US" cap="none" dirty="0" err="1" smtClean="0"/>
              <a:t>duhet</a:t>
            </a:r>
            <a:r>
              <a:rPr lang="en-US" cap="none" dirty="0" smtClean="0"/>
              <a:t> </a:t>
            </a:r>
            <a:r>
              <a:rPr lang="en-US" cap="none" dirty="0" err="1" smtClean="0"/>
              <a:t>parë</a:t>
            </a:r>
            <a:r>
              <a:rPr lang="en-US" cap="none" dirty="0" smtClean="0"/>
              <a:t> </a:t>
            </a:r>
            <a:r>
              <a:rPr lang="en-US" cap="none" dirty="0" err="1" smtClean="0"/>
              <a:t>si</a:t>
            </a:r>
            <a:r>
              <a:rPr lang="en-US" cap="none" dirty="0" smtClean="0"/>
              <a:t> </a:t>
            </a:r>
            <a:r>
              <a:rPr lang="en-US" cap="none" dirty="0" err="1" smtClean="0"/>
              <a:t>një</a:t>
            </a:r>
            <a:r>
              <a:rPr lang="en-US" cap="none" dirty="0" smtClean="0"/>
              <a:t> </a:t>
            </a:r>
            <a:r>
              <a:rPr lang="en-US" cap="none" dirty="0" err="1" smtClean="0"/>
              <a:t>mardhënie</a:t>
            </a:r>
            <a:r>
              <a:rPr lang="en-US" cap="none" dirty="0" smtClean="0"/>
              <a:t> e </a:t>
            </a:r>
            <a:r>
              <a:rPr lang="en-US" cap="none" dirty="0" err="1" smtClean="0"/>
              <a:t>natyrës</a:t>
            </a:r>
            <a:r>
              <a:rPr lang="en-US" cap="none" dirty="0" smtClean="0"/>
              <a:t> </a:t>
            </a:r>
            <a:r>
              <a:rPr lang="en-US" cap="none" dirty="0" err="1" smtClean="0"/>
              <a:t>juridike</a:t>
            </a:r>
            <a:r>
              <a:rPr lang="en-US" cap="none" dirty="0" smtClean="0"/>
              <a:t> e </a:t>
            </a:r>
            <a:r>
              <a:rPr lang="en-US" cap="none" dirty="0" err="1" smtClean="0"/>
              <a:t>përmbatjes</a:t>
            </a:r>
            <a:r>
              <a:rPr lang="en-US" cap="none" dirty="0" smtClean="0"/>
              <a:t> principal - </a:t>
            </a:r>
            <a:r>
              <a:rPr lang="en-US" cap="none" dirty="0" err="1" smtClean="0"/>
              <a:t>agjent</a:t>
            </a:r>
            <a:r>
              <a:rPr lang="en-US" cap="none" dirty="0" smtClean="0"/>
              <a:t> (e </a:t>
            </a:r>
            <a:r>
              <a:rPr lang="en-US" cap="none" dirty="0" err="1" smtClean="0"/>
              <a:t>ngjashme</a:t>
            </a:r>
            <a:r>
              <a:rPr lang="en-US" cap="none" dirty="0" smtClean="0"/>
              <a:t> me </a:t>
            </a:r>
            <a:r>
              <a:rPr lang="en-US" cap="none" dirty="0" err="1" smtClean="0"/>
              <a:t>natyrën</a:t>
            </a:r>
            <a:r>
              <a:rPr lang="en-US" cap="none" dirty="0" smtClean="0"/>
              <a:t> e </a:t>
            </a:r>
            <a:r>
              <a:rPr lang="en-US" cap="none" dirty="0" err="1" smtClean="0"/>
              <a:t>kontratës</a:t>
            </a:r>
            <a:r>
              <a:rPr lang="en-US" cap="none" dirty="0" smtClean="0"/>
              <a:t> se </a:t>
            </a:r>
            <a:r>
              <a:rPr lang="en-US" cap="none" dirty="0" err="1" smtClean="0"/>
              <a:t>së</a:t>
            </a:r>
            <a:r>
              <a:rPr lang="en-US" cap="none" dirty="0" smtClean="0"/>
              <a:t> </a:t>
            </a:r>
            <a:r>
              <a:rPr lang="en-US" cap="none" dirty="0" err="1" smtClean="0"/>
              <a:t>shërbimit</a:t>
            </a:r>
            <a:r>
              <a:rPr lang="en-US" cap="none" dirty="0" smtClean="0"/>
              <a:t> </a:t>
            </a:r>
            <a:r>
              <a:rPr lang="en-US" cap="none" dirty="0" err="1" smtClean="0"/>
              <a:t>dhe</a:t>
            </a:r>
            <a:r>
              <a:rPr lang="en-US" cap="none" dirty="0" smtClean="0"/>
              <a:t> </a:t>
            </a:r>
            <a:r>
              <a:rPr lang="en-US" cap="none" dirty="0" err="1" smtClean="0"/>
              <a:t>veçnërisht</a:t>
            </a:r>
            <a:r>
              <a:rPr lang="en-US" cap="none" dirty="0" smtClean="0"/>
              <a:t> </a:t>
            </a:r>
            <a:r>
              <a:rPr lang="en-US" cap="none" dirty="0" err="1" smtClean="0"/>
              <a:t>asaj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agjencisë</a:t>
            </a:r>
            <a:r>
              <a:rPr lang="en-US" cap="none" dirty="0" smtClean="0"/>
              <a:t>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5682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err="1" smtClean="0"/>
              <a:t>Tiparet</a:t>
            </a:r>
            <a:r>
              <a:rPr lang="en-GB" b="1" dirty="0" smtClean="0"/>
              <a:t> e </a:t>
            </a:r>
            <a:r>
              <a:rPr lang="en-GB" b="1" dirty="0" err="1" smtClean="0"/>
              <a:t>Natyrës</a:t>
            </a:r>
            <a:r>
              <a:rPr lang="en-GB" b="1" dirty="0" smtClean="0"/>
              <a:t> </a:t>
            </a:r>
            <a:r>
              <a:rPr lang="en-GB" b="1" dirty="0" err="1" smtClean="0"/>
              <a:t>së</a:t>
            </a:r>
            <a:r>
              <a:rPr lang="en-GB" b="1" dirty="0" smtClean="0"/>
              <a:t> </a:t>
            </a:r>
            <a:r>
              <a:rPr lang="en-GB" b="1" dirty="0" err="1"/>
              <a:t>A</a:t>
            </a:r>
            <a:r>
              <a:rPr lang="en-GB" b="1" dirty="0" err="1" smtClean="0"/>
              <a:t>dministrimi</a:t>
            </a:r>
            <a:r>
              <a:rPr lang="en-GB" b="1" dirty="0"/>
              <a:t/>
            </a:r>
            <a:br>
              <a:rPr lang="en-GB" b="1" dirty="0"/>
            </a:b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err="1" smtClean="0"/>
              <a:t>Administrimi</a:t>
            </a:r>
            <a:r>
              <a:rPr lang="en-GB" dirty="0" smtClean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 smtClean="0"/>
              <a:t>shoqërisë</a:t>
            </a:r>
            <a:r>
              <a:rPr lang="en-GB" dirty="0" smtClean="0"/>
              <a:t> </a:t>
            </a:r>
            <a:r>
              <a:rPr lang="en-GB" dirty="0" err="1" smtClean="0"/>
              <a:t>konsiderohet</a:t>
            </a:r>
            <a:r>
              <a:rPr lang="en-GB" dirty="0" smtClean="0"/>
              <a:t> </a:t>
            </a:r>
            <a:r>
              <a:rPr lang="en-GB" i="1" dirty="0"/>
              <a:t>de </a:t>
            </a:r>
            <a:r>
              <a:rPr lang="en-GB" i="1" dirty="0" err="1"/>
              <a:t>juro</a:t>
            </a:r>
            <a:r>
              <a:rPr lang="en-GB" i="1" dirty="0"/>
              <a:t> </a:t>
            </a:r>
            <a:r>
              <a:rPr lang="en-GB" dirty="0" err="1"/>
              <a:t>dhe</a:t>
            </a:r>
            <a:r>
              <a:rPr lang="en-GB" i="1" dirty="0"/>
              <a:t> de facto</a:t>
            </a:r>
            <a:r>
              <a:rPr lang="en-GB" dirty="0"/>
              <a:t>, </a:t>
            </a:r>
            <a:r>
              <a:rPr lang="en-GB" dirty="0" err="1" smtClean="0"/>
              <a:t>si</a:t>
            </a:r>
            <a:r>
              <a:rPr lang="en-GB" dirty="0" smtClean="0"/>
              <a:t> </a:t>
            </a:r>
            <a:r>
              <a:rPr lang="en-GB" dirty="0" err="1" smtClean="0"/>
              <a:t>veprim</a:t>
            </a:r>
            <a:r>
              <a:rPr lang="en-GB" dirty="0" smtClean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emër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shoqërisë</a:t>
            </a:r>
            <a:r>
              <a:rPr lang="en-GB" dirty="0" smtClean="0"/>
              <a:t>. </a:t>
            </a:r>
          </a:p>
          <a:p>
            <a:r>
              <a:rPr lang="en-GB" dirty="0" smtClean="0"/>
              <a:t>Ai </a:t>
            </a:r>
            <a:r>
              <a:rPr lang="en-GB" dirty="0" err="1" smtClean="0"/>
              <a:t>përfshin</a:t>
            </a:r>
            <a:r>
              <a:rPr lang="en-GB" dirty="0" smtClean="0"/>
              <a:t> </a:t>
            </a:r>
            <a:r>
              <a:rPr lang="en-GB" dirty="0" err="1"/>
              <a:t>drejtimin</a:t>
            </a:r>
            <a:r>
              <a:rPr lang="en-GB" dirty="0"/>
              <a:t> e </a:t>
            </a:r>
            <a:r>
              <a:rPr lang="en-GB" dirty="0" err="1" smtClean="0"/>
              <a:t>shoqërisë</a:t>
            </a:r>
            <a:r>
              <a:rPr lang="en-GB" dirty="0" smtClean="0"/>
              <a:t> </a:t>
            </a:r>
            <a:r>
              <a:rPr lang="en-GB" dirty="0" err="1"/>
              <a:t>dhe</a:t>
            </a:r>
            <a:r>
              <a:rPr lang="en-GB" dirty="0"/>
              <a:t> </a:t>
            </a:r>
            <a:r>
              <a:rPr lang="en-GB" dirty="0" err="1"/>
              <a:t>ç</a:t>
            </a:r>
            <a:r>
              <a:rPr lang="en-GB" dirty="0" err="1" smtClean="0"/>
              <a:t>do</a:t>
            </a:r>
            <a:r>
              <a:rPr lang="en-GB" dirty="0" smtClean="0"/>
              <a:t> </a:t>
            </a:r>
            <a:r>
              <a:rPr lang="en-GB" dirty="0" err="1"/>
              <a:t>veprim</a:t>
            </a:r>
            <a:r>
              <a:rPr lang="en-GB" dirty="0"/>
              <a:t> </a:t>
            </a:r>
            <a:r>
              <a:rPr lang="en-GB" dirty="0" err="1" smtClean="0"/>
              <a:t>tjetër</a:t>
            </a:r>
            <a:r>
              <a:rPr lang="en-GB" dirty="0" smtClean="0"/>
              <a:t> </a:t>
            </a:r>
            <a:r>
              <a:rPr lang="en-GB" dirty="0" err="1" smtClean="0"/>
              <a:t>juridik</a:t>
            </a:r>
            <a:r>
              <a:rPr lang="en-GB" dirty="0" smtClean="0"/>
              <a:t> </a:t>
            </a:r>
            <a:r>
              <a:rPr lang="en-GB" dirty="0" err="1" smtClean="0"/>
              <a:t>që</a:t>
            </a:r>
            <a:r>
              <a:rPr lang="en-GB" dirty="0" smtClean="0"/>
              <a:t> </a:t>
            </a:r>
            <a:r>
              <a:rPr lang="en-GB" dirty="0" err="1" smtClean="0"/>
              <a:t>përfshin</a:t>
            </a:r>
            <a:r>
              <a:rPr lang="en-GB" dirty="0" smtClean="0"/>
              <a:t> </a:t>
            </a:r>
            <a:r>
              <a:rPr lang="en-GB" dirty="0" err="1"/>
              <a:t>masat</a:t>
            </a:r>
            <a:r>
              <a:rPr lang="en-GB" dirty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/>
              <a:t>drejtimin</a:t>
            </a:r>
            <a:r>
              <a:rPr lang="en-GB" dirty="0"/>
              <a:t> e </a:t>
            </a:r>
            <a:r>
              <a:rPr lang="en-GB" dirty="0" err="1" smtClean="0"/>
              <a:t>shoqëris</a:t>
            </a:r>
            <a:r>
              <a:rPr lang="en-GB" dirty="0" smtClean="0"/>
              <a:t>, </a:t>
            </a:r>
            <a:r>
              <a:rPr lang="en-GB" dirty="0" err="1" smtClean="0"/>
              <a:t>si</a:t>
            </a:r>
            <a:r>
              <a:rPr lang="en-GB" dirty="0" smtClean="0"/>
              <a:t> </a:t>
            </a:r>
            <a:r>
              <a:rPr lang="en-GB" dirty="0" err="1" smtClean="0"/>
              <a:t>dhe</a:t>
            </a:r>
            <a:r>
              <a:rPr lang="en-GB" dirty="0" smtClean="0"/>
              <a:t> </a:t>
            </a:r>
            <a:r>
              <a:rPr lang="en-GB" dirty="0" err="1" smtClean="0"/>
              <a:t>mardhëniet</a:t>
            </a:r>
            <a:r>
              <a:rPr lang="en-GB" dirty="0" smtClean="0"/>
              <a:t> </a:t>
            </a:r>
            <a:r>
              <a:rPr lang="en-GB" dirty="0"/>
              <a:t>me </a:t>
            </a:r>
            <a:r>
              <a:rPr lang="en-GB" dirty="0" err="1" smtClean="0"/>
              <a:t>palët</a:t>
            </a:r>
            <a:r>
              <a:rPr lang="en-GB" dirty="0" smtClean="0"/>
              <a:t> </a:t>
            </a:r>
            <a:r>
              <a:rPr lang="en-GB" dirty="0"/>
              <a:t>e </a:t>
            </a:r>
            <a:r>
              <a:rPr lang="en-GB" dirty="0" err="1"/>
              <a:t>treta</a:t>
            </a:r>
            <a:r>
              <a:rPr lang="en-GB" dirty="0"/>
              <a:t>. </a:t>
            </a:r>
            <a:endParaRPr lang="en-GB" dirty="0" smtClean="0"/>
          </a:p>
          <a:p>
            <a:r>
              <a:rPr lang="en-GB" dirty="0" err="1" smtClean="0"/>
              <a:t>Administrimi</a:t>
            </a:r>
            <a:r>
              <a:rPr lang="en-GB" dirty="0" smtClean="0"/>
              <a:t> </a:t>
            </a:r>
            <a:r>
              <a:rPr lang="en-GB" dirty="0" err="1" smtClean="0"/>
              <a:t>përfshin</a:t>
            </a:r>
            <a:r>
              <a:rPr lang="en-GB" dirty="0" smtClean="0"/>
              <a:t> </a:t>
            </a:r>
            <a:r>
              <a:rPr lang="en-GB" dirty="0" err="1"/>
              <a:t>ç</a:t>
            </a:r>
            <a:r>
              <a:rPr lang="en-GB" dirty="0" err="1" smtClean="0"/>
              <a:t>do</a:t>
            </a:r>
            <a:r>
              <a:rPr lang="en-GB" dirty="0" smtClean="0"/>
              <a:t> </a:t>
            </a:r>
            <a:r>
              <a:rPr lang="en-GB" dirty="0" err="1"/>
              <a:t>aktivitet</a:t>
            </a:r>
            <a:r>
              <a:rPr lang="en-GB" dirty="0"/>
              <a:t> </a:t>
            </a:r>
            <a:r>
              <a:rPr lang="en-GB" dirty="0" err="1"/>
              <a:t>juridik</a:t>
            </a:r>
            <a:r>
              <a:rPr lang="en-GB" dirty="0"/>
              <a:t> </a:t>
            </a:r>
            <a:r>
              <a:rPr lang="en-GB" dirty="0" err="1"/>
              <a:t>apo</a:t>
            </a:r>
            <a:r>
              <a:rPr lang="en-GB" dirty="0"/>
              <a:t> </a:t>
            </a:r>
            <a:r>
              <a:rPr lang="en-GB" dirty="0" err="1"/>
              <a:t>ekonomik</a:t>
            </a:r>
            <a:r>
              <a:rPr lang="en-GB" dirty="0"/>
              <a:t>, me </a:t>
            </a:r>
            <a:r>
              <a:rPr lang="en-GB" dirty="0" err="1" smtClean="0"/>
              <a:t>qëllim</a:t>
            </a:r>
            <a:r>
              <a:rPr lang="en-GB" dirty="0" smtClean="0"/>
              <a:t> </a:t>
            </a:r>
            <a:r>
              <a:rPr lang="en-GB" dirty="0" err="1"/>
              <a:t>mbarvajtjen</a:t>
            </a:r>
            <a:r>
              <a:rPr lang="en-GB" dirty="0"/>
              <a:t> e </a:t>
            </a:r>
            <a:r>
              <a:rPr lang="en-GB" dirty="0" err="1" smtClean="0"/>
              <a:t>mardhënieve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punës</a:t>
            </a:r>
            <a:r>
              <a:rPr lang="en-GB" dirty="0"/>
              <a:t>,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pronësisë</a:t>
            </a:r>
            <a:r>
              <a:rPr lang="en-GB" dirty="0" smtClean="0"/>
              <a:t>, </a:t>
            </a:r>
            <a:r>
              <a:rPr lang="en-GB" dirty="0" err="1"/>
              <a:t>dhe</a:t>
            </a:r>
            <a:r>
              <a:rPr lang="en-GB" dirty="0"/>
              <a:t> </a:t>
            </a:r>
            <a:r>
              <a:rPr lang="en-GB" dirty="0" err="1"/>
              <a:t>burimeve</a:t>
            </a:r>
            <a:r>
              <a:rPr lang="en-GB" dirty="0"/>
              <a:t> </a:t>
            </a:r>
            <a:r>
              <a:rPr lang="en-GB" dirty="0" err="1"/>
              <a:t>financiare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shoqërisë</a:t>
            </a:r>
            <a:r>
              <a:rPr lang="en-GB" dirty="0" smtClean="0"/>
              <a:t>,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përputhje</a:t>
            </a:r>
            <a:r>
              <a:rPr lang="en-GB" dirty="0" smtClean="0"/>
              <a:t> </a:t>
            </a:r>
            <a:r>
              <a:rPr lang="en-GB" dirty="0"/>
              <a:t>me </a:t>
            </a:r>
            <a:r>
              <a:rPr lang="en-GB" dirty="0" err="1"/>
              <a:t>rregullat</a:t>
            </a:r>
            <a:r>
              <a:rPr lang="en-GB" dirty="0"/>
              <a:t> </a:t>
            </a:r>
            <a:r>
              <a:rPr lang="en-GB" dirty="0" err="1" smtClean="0"/>
              <a:t>dhe</a:t>
            </a:r>
            <a:r>
              <a:rPr lang="en-GB" dirty="0" smtClean="0"/>
              <a:t> </a:t>
            </a:r>
            <a:r>
              <a:rPr lang="en-GB" dirty="0" err="1" smtClean="0"/>
              <a:t>parimet</a:t>
            </a:r>
            <a:r>
              <a:rPr lang="en-GB" dirty="0" smtClean="0"/>
              <a:t> e </a:t>
            </a:r>
            <a:r>
              <a:rPr lang="en-GB" dirty="0" err="1" smtClean="0"/>
              <a:t>mirëadministrimit</a:t>
            </a:r>
            <a:r>
              <a:rPr lang="en-GB" dirty="0"/>
              <a:t>. </a:t>
            </a:r>
          </a:p>
          <a:p>
            <a:r>
              <a:rPr lang="en-GB" dirty="0" err="1" smtClean="0"/>
              <a:t>Administratorët</a:t>
            </a:r>
            <a:r>
              <a:rPr lang="en-GB" dirty="0" smtClean="0"/>
              <a:t> </a:t>
            </a:r>
            <a:r>
              <a:rPr lang="en-GB" dirty="0" err="1" smtClean="0"/>
              <a:t>janë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/>
              <a:t>detyruar</a:t>
            </a:r>
            <a:r>
              <a:rPr lang="en-GB" dirty="0"/>
              <a:t> </a:t>
            </a:r>
            <a:r>
              <a:rPr lang="en-GB" dirty="0" err="1" smtClean="0"/>
              <a:t>që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veprojnë</a:t>
            </a:r>
            <a:r>
              <a:rPr lang="en-GB" dirty="0" smtClean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emër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shoqërisë</a:t>
            </a:r>
            <a:r>
              <a:rPr lang="en-GB" dirty="0" smtClean="0"/>
              <a:t>. </a:t>
            </a:r>
          </a:p>
          <a:p>
            <a:r>
              <a:rPr lang="en-GB" dirty="0" smtClean="0"/>
              <a:t>LSHT </a:t>
            </a:r>
            <a:r>
              <a:rPr lang="en-GB" dirty="0" err="1"/>
              <a:t>parashikon</a:t>
            </a:r>
            <a:r>
              <a:rPr lang="en-GB" dirty="0"/>
              <a:t> </a:t>
            </a:r>
            <a:r>
              <a:rPr lang="en-GB" dirty="0" err="1" smtClean="0"/>
              <a:t>një</a:t>
            </a:r>
            <a:r>
              <a:rPr lang="en-GB" dirty="0" smtClean="0"/>
              <a:t> </a:t>
            </a:r>
            <a:r>
              <a:rPr lang="en-GB" dirty="0" err="1" smtClean="0"/>
              <a:t>sërë</a:t>
            </a:r>
            <a:r>
              <a:rPr lang="en-GB" dirty="0" smtClean="0"/>
              <a:t> </a:t>
            </a:r>
            <a:r>
              <a:rPr lang="en-GB" dirty="0" err="1"/>
              <a:t>rregullash</a:t>
            </a:r>
            <a:r>
              <a:rPr lang="en-GB" dirty="0"/>
              <a:t> </a:t>
            </a:r>
            <a:r>
              <a:rPr lang="en-GB" dirty="0" err="1" smtClean="0"/>
              <a:t>për</a:t>
            </a:r>
            <a:r>
              <a:rPr lang="en-GB" dirty="0" smtClean="0"/>
              <a:t> </a:t>
            </a:r>
            <a:r>
              <a:rPr lang="en-GB" dirty="0" err="1" smtClean="0"/>
              <a:t>përgjegjësinë</a:t>
            </a:r>
            <a:r>
              <a:rPr lang="en-GB" dirty="0" smtClean="0"/>
              <a:t> </a:t>
            </a:r>
            <a:r>
              <a:rPr lang="en-GB" dirty="0"/>
              <a:t>e </a:t>
            </a:r>
            <a:r>
              <a:rPr lang="en-GB" dirty="0" err="1"/>
              <a:t>administratorit</a:t>
            </a:r>
            <a:r>
              <a:rPr lang="en-GB" dirty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/>
              <a:t>shpk</a:t>
            </a:r>
            <a:r>
              <a:rPr lang="en-GB" dirty="0"/>
              <a:t> </a:t>
            </a:r>
            <a:r>
              <a:rPr lang="en-GB" dirty="0" err="1"/>
              <a:t>dhe</a:t>
            </a:r>
            <a:r>
              <a:rPr lang="en-GB" dirty="0"/>
              <a:t> </a:t>
            </a:r>
            <a:r>
              <a:rPr lang="en-GB" dirty="0" err="1" smtClean="0"/>
              <a:t>sha</a:t>
            </a:r>
            <a:r>
              <a:rPr lang="en-GB" dirty="0"/>
              <a:t>,</a:t>
            </a:r>
            <a:r>
              <a:rPr lang="en-GB" dirty="0" smtClean="0"/>
              <a:t> </a:t>
            </a:r>
            <a:r>
              <a:rPr lang="en-GB" dirty="0" err="1"/>
              <a:t>te</a:t>
            </a:r>
            <a:r>
              <a:rPr lang="en-GB" dirty="0"/>
              <a:t> </a:t>
            </a:r>
            <a:r>
              <a:rPr lang="en-GB" dirty="0" err="1"/>
              <a:t>detyrueshme</a:t>
            </a:r>
            <a:r>
              <a:rPr lang="en-GB" dirty="0"/>
              <a:t> </a:t>
            </a:r>
            <a:r>
              <a:rPr lang="en-GB" dirty="0" err="1" smtClean="0"/>
              <a:t>për</a:t>
            </a:r>
            <a:r>
              <a:rPr lang="en-GB" dirty="0" smtClean="0"/>
              <a:t> </a:t>
            </a:r>
            <a:r>
              <a:rPr lang="en-GB" dirty="0" err="1"/>
              <a:t>tu</a:t>
            </a:r>
            <a:r>
              <a:rPr lang="en-GB" dirty="0"/>
              <a:t> </a:t>
            </a:r>
            <a:r>
              <a:rPr lang="en-GB" dirty="0" err="1"/>
              <a:t>zbatuar</a:t>
            </a:r>
            <a:r>
              <a:rPr lang="en-GB" dirty="0"/>
              <a:t> </a:t>
            </a:r>
            <a:r>
              <a:rPr lang="en-GB" dirty="0" err="1"/>
              <a:t>nga</a:t>
            </a:r>
            <a:r>
              <a:rPr lang="en-GB" dirty="0"/>
              <a:t> </a:t>
            </a:r>
            <a:r>
              <a:rPr lang="en-GB" dirty="0" err="1"/>
              <a:t>ana</a:t>
            </a:r>
            <a:r>
              <a:rPr lang="en-GB" dirty="0"/>
              <a:t> e </a:t>
            </a:r>
            <a:r>
              <a:rPr lang="en-GB" dirty="0" err="1" smtClean="0"/>
              <a:t>tij</a:t>
            </a:r>
            <a:r>
              <a:rPr lang="en-GB" dirty="0"/>
              <a:t> </a:t>
            </a:r>
            <a:r>
              <a:rPr lang="en-GB" dirty="0" smtClean="0"/>
              <a:t>(</a:t>
            </a:r>
            <a:r>
              <a:rPr lang="en-GB" dirty="0" err="1" smtClean="0"/>
              <a:t>nenet</a:t>
            </a:r>
            <a:r>
              <a:rPr lang="en-GB" dirty="0" smtClean="0"/>
              <a:t> 95 </a:t>
            </a:r>
            <a:r>
              <a:rPr lang="en-GB" dirty="0" err="1" smtClean="0"/>
              <a:t>dhe</a:t>
            </a:r>
            <a:r>
              <a:rPr lang="en-GB" dirty="0" smtClean="0"/>
              <a:t> 158).</a:t>
            </a:r>
            <a:endParaRPr lang="en-GB" dirty="0"/>
          </a:p>
          <a:p>
            <a:r>
              <a:rPr lang="en-GB" dirty="0" err="1" smtClean="0"/>
              <a:t>Një</a:t>
            </a:r>
            <a:r>
              <a:rPr lang="en-GB" dirty="0" smtClean="0"/>
              <a:t> </a:t>
            </a:r>
            <a:r>
              <a:rPr lang="en-GB" dirty="0" err="1"/>
              <a:t>nga</a:t>
            </a:r>
            <a:r>
              <a:rPr lang="en-GB" dirty="0"/>
              <a:t> </a:t>
            </a:r>
            <a:r>
              <a:rPr lang="en-GB" dirty="0" err="1"/>
              <a:t>detyrimet</a:t>
            </a:r>
            <a:r>
              <a:rPr lang="en-GB" dirty="0"/>
              <a:t> </a:t>
            </a:r>
            <a:r>
              <a:rPr lang="en-GB" dirty="0" err="1" smtClean="0"/>
              <a:t>kryesore</a:t>
            </a:r>
            <a:r>
              <a:rPr lang="en-GB" dirty="0" smtClean="0"/>
              <a:t> </a:t>
            </a:r>
            <a:r>
              <a:rPr lang="en-GB" dirty="0" err="1" smtClean="0"/>
              <a:t>ndër</a:t>
            </a:r>
            <a:r>
              <a:rPr lang="en-GB" dirty="0" smtClean="0"/>
              <a:t> </a:t>
            </a:r>
            <a:r>
              <a:rPr lang="en-GB" dirty="0" err="1" smtClean="0"/>
              <a:t>tët</a:t>
            </a:r>
            <a:r>
              <a:rPr lang="en-GB" dirty="0" smtClean="0"/>
              <a:t> </a:t>
            </a:r>
            <a:r>
              <a:rPr lang="en-GB" dirty="0" err="1" smtClean="0"/>
              <a:t>jera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/>
              <a:t>administratorit</a:t>
            </a:r>
            <a:r>
              <a:rPr lang="en-GB" dirty="0"/>
              <a:t> </a:t>
            </a:r>
            <a:r>
              <a:rPr lang="en-GB" dirty="0" err="1" smtClean="0"/>
              <a:t>është</a:t>
            </a:r>
            <a:r>
              <a:rPr lang="en-GB" dirty="0" smtClean="0"/>
              <a:t> </a:t>
            </a:r>
            <a:r>
              <a:rPr lang="en-GB" dirty="0" err="1"/>
              <a:t>kujdesi</a:t>
            </a:r>
            <a:r>
              <a:rPr lang="en-GB" dirty="0"/>
              <a:t> </a:t>
            </a:r>
            <a:r>
              <a:rPr lang="en-GB" dirty="0" err="1" smtClean="0"/>
              <a:t>për</a:t>
            </a:r>
            <a:r>
              <a:rPr lang="en-GB" dirty="0" smtClean="0"/>
              <a:t> </a:t>
            </a:r>
            <a:r>
              <a:rPr lang="en-GB" dirty="0" err="1"/>
              <a:t>mbajtjen</a:t>
            </a:r>
            <a:r>
              <a:rPr lang="en-GB" dirty="0"/>
              <a:t> </a:t>
            </a:r>
            <a:r>
              <a:rPr lang="en-GB" dirty="0" err="1"/>
              <a:t>dhe</a:t>
            </a:r>
            <a:r>
              <a:rPr lang="en-GB" dirty="0"/>
              <a:t> </a:t>
            </a:r>
            <a:r>
              <a:rPr lang="en-GB" dirty="0" err="1" smtClean="0"/>
              <a:t>përgatitjen</a:t>
            </a:r>
            <a:r>
              <a:rPr lang="en-GB" dirty="0" smtClean="0"/>
              <a:t> </a:t>
            </a:r>
            <a:r>
              <a:rPr lang="en-GB" dirty="0"/>
              <a:t>e </a:t>
            </a:r>
            <a:r>
              <a:rPr lang="en-GB" dirty="0" err="1"/>
              <a:t>pasqyrave</a:t>
            </a:r>
            <a:r>
              <a:rPr lang="en-GB" dirty="0"/>
              <a:t> </a:t>
            </a:r>
            <a:r>
              <a:rPr lang="en-GB" dirty="0" err="1"/>
              <a:t>financiare</a:t>
            </a:r>
            <a:r>
              <a:rPr lang="en-GB" dirty="0"/>
              <a:t>  </a:t>
            </a:r>
            <a:r>
              <a:rPr lang="en-GB" dirty="0" err="1"/>
              <a:t>si</a:t>
            </a:r>
            <a:r>
              <a:rPr lang="en-GB" dirty="0"/>
              <a:t> </a:t>
            </a:r>
            <a:r>
              <a:rPr lang="en-GB" dirty="0" err="1"/>
              <a:t>dhe</a:t>
            </a:r>
            <a:r>
              <a:rPr lang="en-GB" dirty="0"/>
              <a:t> </a:t>
            </a:r>
            <a:r>
              <a:rPr lang="en-GB" dirty="0" err="1"/>
              <a:t>pagimi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detyrimeve</a:t>
            </a:r>
            <a:r>
              <a:rPr lang="en-GB" dirty="0"/>
              <a:t> </a:t>
            </a:r>
            <a:r>
              <a:rPr lang="en-GB" dirty="0" err="1"/>
              <a:t>fiskale</a:t>
            </a:r>
            <a:r>
              <a:rPr lang="en-GB" dirty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emër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shoqërisë</a:t>
            </a:r>
            <a:r>
              <a:rPr lang="en-GB" dirty="0"/>
              <a:t> </a:t>
            </a:r>
            <a:r>
              <a:rPr lang="en-GB" dirty="0" smtClean="0"/>
              <a:t>(</a:t>
            </a:r>
            <a:r>
              <a:rPr lang="en-GB" dirty="0" err="1" smtClean="0"/>
              <a:t>nenet</a:t>
            </a:r>
            <a:r>
              <a:rPr lang="en-GB" dirty="0" smtClean="0"/>
              <a:t> 95, </a:t>
            </a:r>
            <a:r>
              <a:rPr lang="en-GB" dirty="0" err="1" smtClean="0"/>
              <a:t>pika</a:t>
            </a:r>
            <a:r>
              <a:rPr lang="en-GB" dirty="0" smtClean="0"/>
              <a:t> 3, </a:t>
            </a:r>
            <a:r>
              <a:rPr lang="en-GB" dirty="0" err="1" smtClean="0"/>
              <a:t>gërma</a:t>
            </a:r>
            <a:r>
              <a:rPr lang="en-GB" dirty="0" smtClean="0"/>
              <a:t> c, ç </a:t>
            </a:r>
            <a:r>
              <a:rPr lang="en-GB" dirty="0" err="1" smtClean="0"/>
              <a:t>dhe</a:t>
            </a:r>
            <a:r>
              <a:rPr lang="en-GB" dirty="0" smtClean="0"/>
              <a:t> 158, </a:t>
            </a:r>
            <a:r>
              <a:rPr lang="en-GB" dirty="0" err="1" smtClean="0"/>
              <a:t>pika</a:t>
            </a:r>
            <a:r>
              <a:rPr lang="en-GB" dirty="0" smtClean="0"/>
              <a:t> 3, </a:t>
            </a:r>
            <a:r>
              <a:rPr lang="en-GB" dirty="0" err="1" smtClean="0"/>
              <a:t>gërma</a:t>
            </a:r>
            <a:r>
              <a:rPr lang="en-GB" dirty="0" smtClean="0"/>
              <a:t> c, ç).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923621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err="1" smtClean="0"/>
              <a:t>Vazhdim</a:t>
            </a:r>
            <a:r>
              <a:rPr lang="en-GB" b="1" dirty="0" smtClean="0"/>
              <a:t> 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cap="none" dirty="0" smtClean="0"/>
              <a:t>Element </a:t>
            </a:r>
            <a:r>
              <a:rPr lang="en-US" cap="none" dirty="0" err="1" smtClean="0"/>
              <a:t>thelbësor</a:t>
            </a:r>
            <a:r>
              <a:rPr lang="en-US" cap="none" dirty="0" smtClean="0"/>
              <a:t> </a:t>
            </a:r>
            <a:r>
              <a:rPr lang="en-US" cap="none" dirty="0" err="1" smtClean="0"/>
              <a:t>për</a:t>
            </a:r>
            <a:r>
              <a:rPr lang="en-US" cap="none" dirty="0" smtClean="0"/>
              <a:t> </a:t>
            </a:r>
            <a:r>
              <a:rPr lang="en-US" cap="none" dirty="0" err="1" smtClean="0"/>
              <a:t>tu</a:t>
            </a:r>
            <a:r>
              <a:rPr lang="en-US" cap="none" dirty="0" smtClean="0"/>
              <a:t> </a:t>
            </a:r>
            <a:r>
              <a:rPr lang="en-US" cap="none" dirty="0" err="1" smtClean="0"/>
              <a:t>analizuar</a:t>
            </a:r>
            <a:r>
              <a:rPr lang="en-US" cap="none" dirty="0" smtClean="0"/>
              <a:t> </a:t>
            </a:r>
            <a:r>
              <a:rPr lang="en-US" cap="none" dirty="0" err="1" smtClean="0"/>
              <a:t>në</a:t>
            </a:r>
            <a:r>
              <a:rPr lang="en-US" cap="none" dirty="0" smtClean="0"/>
              <a:t> </a:t>
            </a:r>
            <a:r>
              <a:rPr lang="en-US" cap="none" dirty="0" err="1" smtClean="0"/>
              <a:t>mardhënien</a:t>
            </a:r>
            <a:r>
              <a:rPr lang="en-US" cap="none" dirty="0" smtClean="0"/>
              <a:t> administrator - </a:t>
            </a:r>
            <a:r>
              <a:rPr lang="en-US" cap="none" dirty="0" err="1" smtClean="0"/>
              <a:t>shoqëri</a:t>
            </a:r>
            <a:r>
              <a:rPr lang="en-US" cap="none" dirty="0" smtClean="0"/>
              <a:t> </a:t>
            </a:r>
            <a:r>
              <a:rPr lang="en-US" cap="none" dirty="0" err="1" smtClean="0"/>
              <a:t>tregtare</a:t>
            </a:r>
            <a:r>
              <a:rPr lang="en-US" cap="none" dirty="0" smtClean="0"/>
              <a:t>, </a:t>
            </a:r>
            <a:r>
              <a:rPr lang="en-US" cap="none" dirty="0" err="1" smtClean="0"/>
              <a:t>është</a:t>
            </a:r>
            <a:r>
              <a:rPr lang="en-US" cap="none" dirty="0" smtClean="0"/>
              <a:t> </a:t>
            </a:r>
            <a:r>
              <a:rPr lang="en-US" cap="none" dirty="0" err="1" smtClean="0"/>
              <a:t>akti</a:t>
            </a:r>
            <a:r>
              <a:rPr lang="en-US" cap="none" dirty="0" smtClean="0"/>
              <a:t> </a:t>
            </a:r>
            <a:r>
              <a:rPr lang="en-US" cap="none" dirty="0" err="1" smtClean="0"/>
              <a:t>emërimit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tij</a:t>
            </a:r>
            <a:r>
              <a:rPr lang="en-US" cap="none" dirty="0" smtClean="0"/>
              <a:t>.</a:t>
            </a:r>
          </a:p>
          <a:p>
            <a:pPr lvl="0"/>
            <a:r>
              <a:rPr lang="en-US" cap="none" dirty="0" err="1" smtClean="0"/>
              <a:t>Dispozitat</a:t>
            </a:r>
            <a:r>
              <a:rPr lang="en-US" cap="none" dirty="0" smtClean="0"/>
              <a:t> e </a:t>
            </a:r>
            <a:r>
              <a:rPr lang="en-US" cap="none" dirty="0" err="1" smtClean="0"/>
              <a:t>statutit</a:t>
            </a:r>
            <a:r>
              <a:rPr lang="en-US" cap="none" dirty="0" smtClean="0"/>
              <a:t> (</a:t>
            </a:r>
            <a:r>
              <a:rPr lang="en-US" cap="none" dirty="0" err="1" smtClean="0"/>
              <a:t>në</a:t>
            </a:r>
            <a:r>
              <a:rPr lang="en-US" cap="none" dirty="0" smtClean="0"/>
              <a:t> </a:t>
            </a:r>
            <a:r>
              <a:rPr lang="en-US" cap="none" dirty="0" err="1" smtClean="0"/>
              <a:t>rastë</a:t>
            </a:r>
            <a:r>
              <a:rPr lang="en-US" cap="none" dirty="0" smtClean="0"/>
              <a:t> se </a:t>
            </a:r>
            <a:r>
              <a:rPr lang="en-US" cap="none" dirty="0" err="1" smtClean="0"/>
              <a:t>ka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tilla</a:t>
            </a:r>
            <a:r>
              <a:rPr lang="en-US" cap="none" dirty="0" smtClean="0"/>
              <a:t>), </a:t>
            </a:r>
            <a:r>
              <a:rPr lang="en-US" cap="none" dirty="0" err="1" smtClean="0"/>
              <a:t>që</a:t>
            </a:r>
            <a:r>
              <a:rPr lang="en-US" cap="none" dirty="0" smtClean="0"/>
              <a:t> </a:t>
            </a:r>
            <a:r>
              <a:rPr lang="en-US" cap="none" dirty="0" err="1" smtClean="0"/>
              <a:t>flasin</a:t>
            </a:r>
            <a:r>
              <a:rPr lang="en-US" cap="none" dirty="0" smtClean="0"/>
              <a:t> </a:t>
            </a:r>
            <a:r>
              <a:rPr lang="en-US" cap="none" dirty="0" err="1" smtClean="0"/>
              <a:t>për</a:t>
            </a:r>
            <a:r>
              <a:rPr lang="en-US" cap="none" dirty="0" smtClean="0"/>
              <a:t> </a:t>
            </a:r>
            <a:r>
              <a:rPr lang="en-US" cap="none" dirty="0" err="1" smtClean="0"/>
              <a:t>përmbatjen</a:t>
            </a:r>
            <a:r>
              <a:rPr lang="en-US" cap="none" dirty="0" smtClean="0"/>
              <a:t> e </a:t>
            </a:r>
            <a:r>
              <a:rPr lang="en-US" cap="none" dirty="0" err="1" smtClean="0"/>
              <a:t>këtyre</a:t>
            </a:r>
            <a:r>
              <a:rPr lang="en-US" cap="none" dirty="0" smtClean="0"/>
              <a:t> </a:t>
            </a:r>
            <a:r>
              <a:rPr lang="en-US" cap="none" dirty="0" err="1" smtClean="0"/>
              <a:t>mardhënieve</a:t>
            </a:r>
            <a:r>
              <a:rPr lang="en-US" cap="none" dirty="0" smtClean="0"/>
              <a:t>, </a:t>
            </a:r>
            <a:r>
              <a:rPr lang="en-US" cap="none" dirty="0" err="1" smtClean="0"/>
              <a:t>duhet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meren</a:t>
            </a:r>
            <a:r>
              <a:rPr lang="en-US" cap="none" dirty="0" smtClean="0"/>
              <a:t> </a:t>
            </a:r>
            <a:r>
              <a:rPr lang="en-US" cap="none" dirty="0" err="1" smtClean="0"/>
              <a:t>parasysh</a:t>
            </a:r>
            <a:r>
              <a:rPr lang="en-US" cap="none" dirty="0" smtClean="0"/>
              <a:t> </a:t>
            </a:r>
            <a:r>
              <a:rPr lang="en-US" cap="none" dirty="0" err="1" smtClean="0"/>
              <a:t>nga</a:t>
            </a:r>
            <a:r>
              <a:rPr lang="en-US" cap="none" dirty="0" smtClean="0"/>
              <a:t> </a:t>
            </a:r>
            <a:r>
              <a:rPr lang="en-US" cap="none" dirty="0" err="1" smtClean="0"/>
              <a:t>gjykata</a:t>
            </a:r>
            <a:r>
              <a:rPr lang="en-US" cap="none" dirty="0" smtClean="0"/>
              <a:t> </a:t>
            </a:r>
            <a:r>
              <a:rPr lang="en-US" cap="none" dirty="0" err="1" smtClean="0"/>
              <a:t>në</a:t>
            </a:r>
            <a:r>
              <a:rPr lang="en-US" cap="none" dirty="0" smtClean="0"/>
              <a:t> </a:t>
            </a:r>
            <a:r>
              <a:rPr lang="en-US" cap="none" dirty="0" err="1" smtClean="0"/>
              <a:t>zgjidhjen</a:t>
            </a:r>
            <a:r>
              <a:rPr lang="en-US" cap="none" dirty="0" smtClean="0"/>
              <a:t> e </a:t>
            </a:r>
            <a:r>
              <a:rPr lang="en-US" cap="none" dirty="0" err="1" smtClean="0"/>
              <a:t>konfliktit</a:t>
            </a:r>
            <a:r>
              <a:rPr lang="en-US" cap="none" dirty="0" smtClean="0"/>
              <a:t> me </a:t>
            </a:r>
            <a:r>
              <a:rPr lang="en-US" cap="none" dirty="0" err="1" smtClean="0"/>
              <a:t>këtë</a:t>
            </a:r>
            <a:r>
              <a:rPr lang="en-US" cap="none" dirty="0" smtClean="0"/>
              <a:t> </a:t>
            </a:r>
            <a:r>
              <a:rPr lang="en-US" cap="none" dirty="0" err="1" smtClean="0"/>
              <a:t>shkak</a:t>
            </a:r>
            <a:r>
              <a:rPr lang="en-US" cap="none" dirty="0" smtClean="0"/>
              <a:t> </a:t>
            </a:r>
            <a:r>
              <a:rPr lang="en-US" cap="none" dirty="0" err="1" smtClean="0"/>
              <a:t>ligjor</a:t>
            </a:r>
            <a:r>
              <a:rPr lang="en-US" cap="none" dirty="0" smtClean="0"/>
              <a:t>.</a:t>
            </a:r>
          </a:p>
          <a:p>
            <a:pPr lvl="0"/>
            <a:r>
              <a:rPr lang="en-US" cap="none" dirty="0" err="1" smtClean="0"/>
              <a:t>Administratori</a:t>
            </a:r>
            <a:r>
              <a:rPr lang="en-US" cap="none" dirty="0" smtClean="0"/>
              <a:t> me </a:t>
            </a:r>
            <a:r>
              <a:rPr lang="en-US" cap="none" dirty="0" err="1" smtClean="0"/>
              <a:t>shoqërinë</a:t>
            </a:r>
            <a:r>
              <a:rPr lang="en-US" cap="none" dirty="0" smtClean="0"/>
              <a:t> (</a:t>
            </a:r>
            <a:r>
              <a:rPr lang="en-US" cap="none" dirty="0" err="1" smtClean="0"/>
              <a:t>organin</a:t>
            </a:r>
            <a:r>
              <a:rPr lang="en-US" cap="none" dirty="0" smtClean="0"/>
              <a:t> </a:t>
            </a:r>
            <a:r>
              <a:rPr lang="en-US" cap="none" dirty="0" err="1" smtClean="0"/>
              <a:t>që</a:t>
            </a:r>
            <a:r>
              <a:rPr lang="en-US" cap="none" dirty="0" smtClean="0"/>
              <a:t> e </a:t>
            </a:r>
            <a:r>
              <a:rPr lang="en-US" cap="none" dirty="0" err="1" smtClean="0"/>
              <a:t>përfaqëson</a:t>
            </a:r>
            <a:r>
              <a:rPr lang="en-US" cap="none" dirty="0" smtClean="0"/>
              <a:t> </a:t>
            </a:r>
            <a:r>
              <a:rPr lang="en-US" cap="none" dirty="0" err="1" smtClean="0"/>
              <a:t>sipas</a:t>
            </a:r>
            <a:r>
              <a:rPr lang="en-US" cap="none" dirty="0" smtClean="0"/>
              <a:t> </a:t>
            </a:r>
            <a:r>
              <a:rPr lang="en-US" cap="none" dirty="0" err="1" smtClean="0"/>
              <a:t>formës</a:t>
            </a:r>
            <a:r>
              <a:rPr lang="en-US" cap="none" dirty="0" smtClean="0"/>
              <a:t> se </a:t>
            </a:r>
            <a:r>
              <a:rPr lang="en-US" cap="none" dirty="0" err="1" smtClean="0"/>
              <a:t>shoqërisë</a:t>
            </a:r>
            <a:r>
              <a:rPr lang="en-US" cap="none" dirty="0" smtClean="0"/>
              <a:t>) </a:t>
            </a:r>
            <a:r>
              <a:rPr lang="en-US" cap="none" dirty="0" err="1" smtClean="0"/>
              <a:t>mund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përcaktojnë</a:t>
            </a:r>
            <a:r>
              <a:rPr lang="en-US" cap="none" dirty="0" smtClean="0"/>
              <a:t> </a:t>
            </a:r>
            <a:r>
              <a:rPr lang="en-US" cap="none" dirty="0" err="1" smtClean="0"/>
              <a:t>shpërblimin</a:t>
            </a:r>
            <a:r>
              <a:rPr lang="en-US" cap="none" dirty="0" smtClean="0"/>
              <a:t> e </a:t>
            </a:r>
            <a:r>
              <a:rPr lang="en-US" cap="none" dirty="0" err="1" smtClean="0"/>
              <a:t>tyre</a:t>
            </a:r>
            <a:r>
              <a:rPr lang="en-US" cap="none" dirty="0" smtClean="0"/>
              <a:t> </a:t>
            </a:r>
            <a:r>
              <a:rPr lang="en-US" cap="none" dirty="0" err="1" smtClean="0"/>
              <a:t>bazë</a:t>
            </a:r>
            <a:r>
              <a:rPr lang="en-US" cap="none" dirty="0" smtClean="0"/>
              <a:t> </a:t>
            </a:r>
            <a:r>
              <a:rPr lang="en-US" cap="none" dirty="0" err="1" smtClean="0"/>
              <a:t>dhe</a:t>
            </a:r>
            <a:r>
              <a:rPr lang="en-US" cap="none" dirty="0" smtClean="0"/>
              <a:t> </a:t>
            </a:r>
            <a:r>
              <a:rPr lang="en-US" cap="none" dirty="0" err="1" smtClean="0"/>
              <a:t>atë</a:t>
            </a:r>
            <a:r>
              <a:rPr lang="en-US" cap="none" dirty="0" smtClean="0"/>
              <a:t> </a:t>
            </a:r>
            <a:r>
              <a:rPr lang="en-US" cap="none" dirty="0" err="1" smtClean="0"/>
              <a:t>mbi</a:t>
            </a:r>
            <a:r>
              <a:rPr lang="en-US" cap="none" dirty="0" smtClean="0"/>
              <a:t> </a:t>
            </a:r>
            <a:r>
              <a:rPr lang="en-US" cap="none" dirty="0" err="1" smtClean="0"/>
              <a:t>këtë</a:t>
            </a:r>
            <a:r>
              <a:rPr lang="en-US" cap="none" dirty="0" smtClean="0"/>
              <a:t> </a:t>
            </a:r>
            <a:r>
              <a:rPr lang="en-US" cap="none" dirty="0" err="1" smtClean="0"/>
              <a:t>shpërblim</a:t>
            </a:r>
            <a:r>
              <a:rPr lang="en-US" cap="none" dirty="0" smtClean="0"/>
              <a:t>, duke </a:t>
            </a:r>
            <a:r>
              <a:rPr lang="en-US" cap="none" dirty="0" err="1" smtClean="0"/>
              <a:t>lidhur</a:t>
            </a:r>
            <a:r>
              <a:rPr lang="en-US" cap="none" dirty="0" smtClean="0"/>
              <a:t> </a:t>
            </a:r>
            <a:r>
              <a:rPr lang="en-US" cap="none" dirty="0" err="1" smtClean="0"/>
              <a:t>një</a:t>
            </a:r>
            <a:r>
              <a:rPr lang="en-US" cap="none" dirty="0" smtClean="0"/>
              <a:t> </a:t>
            </a:r>
            <a:r>
              <a:rPr lang="en-US" cap="none" dirty="0" err="1" smtClean="0"/>
              <a:t>marveshje</a:t>
            </a:r>
            <a:r>
              <a:rPr lang="en-US" cap="none" dirty="0" smtClean="0"/>
              <a:t> (</a:t>
            </a:r>
            <a:r>
              <a:rPr lang="en-US" cap="none" dirty="0" err="1" smtClean="0"/>
              <a:t>kontrata</a:t>
            </a:r>
            <a:r>
              <a:rPr lang="en-US" cap="none" dirty="0" smtClean="0"/>
              <a:t> </a:t>
            </a:r>
            <a:r>
              <a:rPr lang="en-US" cap="none" dirty="0" err="1" smtClean="0"/>
              <a:t>për</a:t>
            </a:r>
            <a:r>
              <a:rPr lang="en-US" cap="none" dirty="0" smtClean="0"/>
              <a:t> </a:t>
            </a:r>
            <a:r>
              <a:rPr lang="en-US" cap="none" dirty="0" err="1" smtClean="0"/>
              <a:t>shpërblimin</a:t>
            </a:r>
            <a:r>
              <a:rPr lang="en-US" cap="none" dirty="0" smtClean="0"/>
              <a:t> </a:t>
            </a:r>
            <a:r>
              <a:rPr lang="en-US" cap="none" dirty="0" err="1" smtClean="0"/>
              <a:t>financiar</a:t>
            </a:r>
            <a:r>
              <a:rPr lang="en-US" cap="none" dirty="0" smtClean="0"/>
              <a:t> </a:t>
            </a:r>
            <a:r>
              <a:rPr lang="en-US" cap="none" dirty="0" err="1" smtClean="0"/>
              <a:t>dhe</a:t>
            </a:r>
            <a:r>
              <a:rPr lang="en-US" cap="none" dirty="0" smtClean="0"/>
              <a:t> </a:t>
            </a:r>
            <a:r>
              <a:rPr lang="en-US" cap="none" dirty="0" err="1" smtClean="0"/>
              <a:t>detyrime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tjera</a:t>
            </a:r>
            <a:r>
              <a:rPr lang="en-US" cap="none" dirty="0" smtClean="0"/>
              <a:t>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800608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err="1"/>
              <a:t>Vazhdim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cap="none" dirty="0" err="1" smtClean="0"/>
              <a:t>Në</a:t>
            </a:r>
            <a:r>
              <a:rPr lang="en-US" cap="none" dirty="0" smtClean="0"/>
              <a:t> </a:t>
            </a:r>
            <a:r>
              <a:rPr lang="en-US" cap="none" dirty="0" err="1" smtClean="0"/>
              <a:t>mungesë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një</a:t>
            </a:r>
            <a:r>
              <a:rPr lang="en-US" cap="none" dirty="0" smtClean="0"/>
              <a:t> </a:t>
            </a:r>
            <a:r>
              <a:rPr lang="en-US" cap="none" dirty="0" err="1" smtClean="0"/>
              <a:t>marveshje</a:t>
            </a:r>
            <a:r>
              <a:rPr lang="en-US" cap="none" dirty="0" smtClean="0"/>
              <a:t>, </a:t>
            </a:r>
            <a:r>
              <a:rPr lang="en-US" cap="none" dirty="0" err="1" smtClean="0"/>
              <a:t>shpërblimi</a:t>
            </a:r>
            <a:r>
              <a:rPr lang="en-US" cap="none" dirty="0" smtClean="0"/>
              <a:t> </a:t>
            </a:r>
            <a:r>
              <a:rPr lang="en-US" cap="none" dirty="0" err="1" smtClean="0"/>
              <a:t>bazë</a:t>
            </a:r>
            <a:r>
              <a:rPr lang="en-US" cap="none" dirty="0" smtClean="0"/>
              <a:t> (</a:t>
            </a:r>
            <a:r>
              <a:rPr lang="en-US" i="1" cap="none" dirty="0" smtClean="0"/>
              <a:t>remuneration</a:t>
            </a:r>
            <a:r>
              <a:rPr lang="en-US" cap="none" dirty="0" smtClean="0"/>
              <a:t>) </a:t>
            </a:r>
            <a:r>
              <a:rPr lang="en-US" cap="none" dirty="0" err="1" smtClean="0"/>
              <a:t>i</a:t>
            </a:r>
            <a:r>
              <a:rPr lang="en-US" cap="none" dirty="0" smtClean="0"/>
              <a:t> </a:t>
            </a:r>
            <a:r>
              <a:rPr lang="en-US" cap="none" dirty="0" err="1" smtClean="0"/>
              <a:t>administratorit</a:t>
            </a:r>
            <a:r>
              <a:rPr lang="en-US" cap="none" dirty="0" smtClean="0"/>
              <a:t> </a:t>
            </a:r>
            <a:r>
              <a:rPr lang="en-US" cap="none" dirty="0" err="1" smtClean="0"/>
              <a:t>përcaktohet</a:t>
            </a:r>
            <a:r>
              <a:rPr lang="en-US" cap="none" dirty="0" smtClean="0"/>
              <a:t> </a:t>
            </a:r>
            <a:r>
              <a:rPr lang="en-US" cap="none" dirty="0" err="1" smtClean="0"/>
              <a:t>në</a:t>
            </a:r>
            <a:r>
              <a:rPr lang="en-US" cap="none" dirty="0" smtClean="0"/>
              <a:t> </a:t>
            </a:r>
            <a:r>
              <a:rPr lang="en-US" cap="none" dirty="0" err="1" smtClean="0"/>
              <a:t>momentin</a:t>
            </a:r>
            <a:r>
              <a:rPr lang="en-US" cap="none" dirty="0" smtClean="0"/>
              <a:t> e </a:t>
            </a:r>
            <a:r>
              <a:rPr lang="en-US" cap="none" dirty="0" err="1" smtClean="0"/>
              <a:t>emërimit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tij</a:t>
            </a:r>
            <a:r>
              <a:rPr lang="en-US" cap="none" dirty="0" smtClean="0"/>
              <a:t> </a:t>
            </a:r>
            <a:r>
              <a:rPr lang="en-US" cap="none" dirty="0" err="1" smtClean="0"/>
              <a:t>nga</a:t>
            </a:r>
            <a:r>
              <a:rPr lang="en-US" cap="none" dirty="0" smtClean="0"/>
              <a:t> </a:t>
            </a:r>
            <a:r>
              <a:rPr lang="en-US" cap="none" dirty="0" err="1" smtClean="0"/>
              <a:t>asambleja</a:t>
            </a:r>
            <a:r>
              <a:rPr lang="en-US" cap="none" dirty="0" smtClean="0"/>
              <a:t> e </a:t>
            </a:r>
            <a:r>
              <a:rPr lang="en-US" cap="none" dirty="0" err="1" smtClean="0"/>
              <a:t>përgjithëshme</a:t>
            </a:r>
            <a:r>
              <a:rPr lang="en-US" cap="none" dirty="0" smtClean="0"/>
              <a:t> </a:t>
            </a:r>
            <a:r>
              <a:rPr lang="en-US" cap="none" dirty="0" err="1" smtClean="0"/>
              <a:t>në</a:t>
            </a:r>
            <a:r>
              <a:rPr lang="en-US" cap="none" dirty="0" smtClean="0"/>
              <a:t> </a:t>
            </a:r>
            <a:r>
              <a:rPr lang="en-US" cap="none" dirty="0" err="1" smtClean="0"/>
              <a:t>shpk</a:t>
            </a:r>
            <a:r>
              <a:rPr lang="en-US" cap="none" dirty="0" smtClean="0"/>
              <a:t> </a:t>
            </a:r>
            <a:r>
              <a:rPr lang="en-US" cap="none" dirty="0" err="1" smtClean="0"/>
              <a:t>dhe</a:t>
            </a:r>
            <a:r>
              <a:rPr lang="en-US" cap="none" dirty="0" smtClean="0"/>
              <a:t> </a:t>
            </a:r>
            <a:r>
              <a:rPr lang="en-US" cap="none" dirty="0" err="1" smtClean="0"/>
              <a:t>sipas</a:t>
            </a:r>
            <a:r>
              <a:rPr lang="en-US" cap="none" dirty="0" smtClean="0"/>
              <a:t> </a:t>
            </a:r>
            <a:r>
              <a:rPr lang="en-US" cap="none" dirty="0" err="1" smtClean="0"/>
              <a:t>rastit</a:t>
            </a:r>
            <a:r>
              <a:rPr lang="en-US" cap="none" dirty="0" smtClean="0"/>
              <a:t> </a:t>
            </a:r>
            <a:r>
              <a:rPr lang="en-US" cap="none" dirty="0" err="1" smtClean="0"/>
              <a:t>në</a:t>
            </a:r>
            <a:r>
              <a:rPr lang="en-US" cap="none" dirty="0" smtClean="0"/>
              <a:t> </a:t>
            </a:r>
            <a:r>
              <a:rPr lang="en-US" cap="none" dirty="0" err="1" smtClean="0"/>
              <a:t>sha</a:t>
            </a:r>
            <a:r>
              <a:rPr lang="en-US" cap="none" dirty="0" smtClean="0"/>
              <a:t> </a:t>
            </a:r>
            <a:r>
              <a:rPr lang="en-US" cap="none" dirty="0" err="1" smtClean="0"/>
              <a:t>nga</a:t>
            </a:r>
            <a:r>
              <a:rPr lang="en-US" cap="none" dirty="0" smtClean="0"/>
              <a:t> </a:t>
            </a:r>
            <a:r>
              <a:rPr lang="en-US" cap="none" dirty="0" err="1" smtClean="0"/>
              <a:t>këshilli</a:t>
            </a:r>
            <a:r>
              <a:rPr lang="en-US" cap="none" dirty="0" smtClean="0"/>
              <a:t> </a:t>
            </a:r>
            <a:r>
              <a:rPr lang="en-US" cap="none" dirty="0" err="1" smtClean="0"/>
              <a:t>administrimit</a:t>
            </a:r>
            <a:r>
              <a:rPr lang="en-US" cap="none" dirty="0" smtClean="0"/>
              <a:t> </a:t>
            </a:r>
            <a:r>
              <a:rPr lang="en-US" cap="none" dirty="0" err="1" smtClean="0"/>
              <a:t>ose</a:t>
            </a:r>
            <a:r>
              <a:rPr lang="en-US" cap="none" dirty="0" smtClean="0"/>
              <a:t> </a:t>
            </a:r>
            <a:r>
              <a:rPr lang="en-US" cap="none" dirty="0" err="1" smtClean="0"/>
              <a:t>këshilli</a:t>
            </a:r>
            <a:r>
              <a:rPr lang="en-US" cap="none" dirty="0" smtClean="0"/>
              <a:t> </a:t>
            </a:r>
            <a:r>
              <a:rPr lang="en-US" cap="none" dirty="0" err="1" smtClean="0"/>
              <a:t>mbikqyrës</a:t>
            </a:r>
            <a:r>
              <a:rPr lang="en-US" cap="none" dirty="0" smtClean="0"/>
              <a:t>, </a:t>
            </a:r>
            <a:r>
              <a:rPr lang="en-US" cap="none" dirty="0" err="1" smtClean="0"/>
              <a:t>apo</a:t>
            </a:r>
            <a:r>
              <a:rPr lang="en-US" cap="none" dirty="0" smtClean="0"/>
              <a:t> </a:t>
            </a:r>
            <a:r>
              <a:rPr lang="en-US" cap="none" dirty="0" err="1" smtClean="0"/>
              <a:t>vetë</a:t>
            </a:r>
            <a:r>
              <a:rPr lang="en-US" cap="none" dirty="0" smtClean="0"/>
              <a:t> </a:t>
            </a:r>
            <a:r>
              <a:rPr lang="en-US" cap="none" dirty="0" err="1" smtClean="0"/>
              <a:t>asambleja</a:t>
            </a:r>
            <a:r>
              <a:rPr lang="en-US" cap="none" dirty="0" smtClean="0"/>
              <a:t>. </a:t>
            </a:r>
          </a:p>
          <a:p>
            <a:pPr lvl="0"/>
            <a:r>
              <a:rPr lang="en-US" cap="none" dirty="0" err="1" smtClean="0"/>
              <a:t>Shtesa</a:t>
            </a:r>
            <a:r>
              <a:rPr lang="en-US" cap="none" dirty="0" smtClean="0"/>
              <a:t> </a:t>
            </a:r>
            <a:r>
              <a:rPr lang="en-US" cap="none" dirty="0" err="1" smtClean="0"/>
              <a:t>mbi</a:t>
            </a:r>
            <a:r>
              <a:rPr lang="en-US" cap="none" dirty="0" smtClean="0"/>
              <a:t> </a:t>
            </a:r>
            <a:r>
              <a:rPr lang="en-US" cap="none" dirty="0" err="1" smtClean="0"/>
              <a:t>këtë</a:t>
            </a:r>
            <a:r>
              <a:rPr lang="en-US" cap="none" dirty="0" smtClean="0"/>
              <a:t> </a:t>
            </a:r>
            <a:r>
              <a:rPr lang="en-US" cap="none" dirty="0" err="1" smtClean="0"/>
              <a:t>shpërblim</a:t>
            </a:r>
            <a:r>
              <a:rPr lang="en-US" cap="none" dirty="0" smtClean="0"/>
              <a:t> </a:t>
            </a:r>
            <a:r>
              <a:rPr lang="en-US" cap="none" dirty="0" err="1" smtClean="0"/>
              <a:t>përcaktohet</a:t>
            </a:r>
            <a:r>
              <a:rPr lang="en-US" cap="none" dirty="0" smtClean="0"/>
              <a:t> </a:t>
            </a:r>
            <a:r>
              <a:rPr lang="en-US" cap="none" dirty="0" err="1" smtClean="0"/>
              <a:t>nga</a:t>
            </a:r>
            <a:r>
              <a:rPr lang="en-US" cap="none" dirty="0" smtClean="0"/>
              <a:t> </a:t>
            </a:r>
            <a:r>
              <a:rPr lang="en-US" cap="none" dirty="0" err="1" smtClean="0"/>
              <a:t>këto</a:t>
            </a:r>
            <a:r>
              <a:rPr lang="en-US" cap="none" dirty="0" smtClean="0"/>
              <a:t> </a:t>
            </a:r>
            <a:r>
              <a:rPr lang="en-US" cap="none" dirty="0" err="1" smtClean="0"/>
              <a:t>organe</a:t>
            </a:r>
            <a:r>
              <a:rPr lang="en-US" cap="none" dirty="0" smtClean="0"/>
              <a:t> </a:t>
            </a:r>
            <a:r>
              <a:rPr lang="en-US" cap="none" dirty="0" err="1" smtClean="0"/>
              <a:t>në</a:t>
            </a:r>
            <a:r>
              <a:rPr lang="en-US" cap="none" dirty="0" smtClean="0"/>
              <a:t> </a:t>
            </a:r>
            <a:r>
              <a:rPr lang="en-US" cap="none" dirty="0" err="1" smtClean="0"/>
              <a:t>bazë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rezultatit</a:t>
            </a:r>
            <a:r>
              <a:rPr lang="en-US" cap="none" dirty="0" smtClean="0"/>
              <a:t> </a:t>
            </a:r>
            <a:r>
              <a:rPr lang="en-US" cap="none" dirty="0" err="1" smtClean="0"/>
              <a:t>financiar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shoqërisë</a:t>
            </a:r>
            <a:r>
              <a:rPr lang="en-US" cap="none" dirty="0" smtClean="0"/>
              <a:t> (</a:t>
            </a:r>
            <a:r>
              <a:rPr lang="en-US" cap="none" dirty="0" err="1" smtClean="0"/>
              <a:t>neni</a:t>
            </a:r>
            <a:r>
              <a:rPr lang="en-US" cap="none" dirty="0" smtClean="0"/>
              <a:t> 97 </a:t>
            </a:r>
            <a:r>
              <a:rPr lang="en-US" cap="none" dirty="0" err="1" smtClean="0"/>
              <a:t>dhe</a:t>
            </a:r>
            <a:r>
              <a:rPr lang="en-US" cap="none" dirty="0" smtClean="0"/>
              <a:t> 160). </a:t>
            </a:r>
          </a:p>
          <a:p>
            <a:pPr lvl="0"/>
            <a:r>
              <a:rPr lang="en-US" cap="none" dirty="0" err="1" smtClean="0"/>
              <a:t>Analiza</a:t>
            </a:r>
            <a:r>
              <a:rPr lang="en-US" cap="none" dirty="0" smtClean="0"/>
              <a:t> e </a:t>
            </a:r>
            <a:r>
              <a:rPr lang="en-US" cap="none" dirty="0" err="1" smtClean="0"/>
              <a:t>nenit</a:t>
            </a:r>
            <a:r>
              <a:rPr lang="en-US" cap="none" dirty="0" smtClean="0"/>
              <a:t> 97 </a:t>
            </a:r>
            <a:r>
              <a:rPr lang="en-US" cap="none" dirty="0" err="1" smtClean="0"/>
              <a:t>dhe</a:t>
            </a:r>
            <a:r>
              <a:rPr lang="en-US" cap="none" dirty="0" smtClean="0"/>
              <a:t> 160, </a:t>
            </a:r>
            <a:r>
              <a:rPr lang="en-US" cap="none" dirty="0" err="1" smtClean="0"/>
              <a:t>që</a:t>
            </a:r>
            <a:r>
              <a:rPr lang="en-US" cap="none" dirty="0" smtClean="0"/>
              <a:t> </a:t>
            </a:r>
            <a:r>
              <a:rPr lang="en-US" cap="none" dirty="0" err="1" smtClean="0"/>
              <a:t>lidhet</a:t>
            </a:r>
            <a:r>
              <a:rPr lang="en-US" cap="none" dirty="0" smtClean="0"/>
              <a:t> me </a:t>
            </a:r>
            <a:r>
              <a:rPr lang="en-US" cap="none" dirty="0" err="1" smtClean="0"/>
              <a:t>kritertet</a:t>
            </a:r>
            <a:r>
              <a:rPr lang="en-US" cap="none" dirty="0" smtClean="0"/>
              <a:t> e </a:t>
            </a:r>
            <a:r>
              <a:rPr lang="en-US" cap="none" dirty="0" err="1" smtClean="0"/>
              <a:t>shqërblimit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administratorëve</a:t>
            </a:r>
            <a:r>
              <a:rPr lang="en-US" cap="none" dirty="0" smtClean="0"/>
              <a:t> </a:t>
            </a:r>
            <a:r>
              <a:rPr lang="en-US" cap="none" dirty="0" err="1" smtClean="0"/>
              <a:t>është</a:t>
            </a:r>
            <a:r>
              <a:rPr lang="en-US" cap="none" dirty="0" smtClean="0"/>
              <a:t> e </a:t>
            </a:r>
            <a:r>
              <a:rPr lang="en-US" cap="none" dirty="0" err="1" smtClean="0"/>
              <a:t>rëndësishme</a:t>
            </a:r>
            <a:r>
              <a:rPr lang="en-US" cap="none" dirty="0" smtClean="0"/>
              <a:t> </a:t>
            </a:r>
            <a:r>
              <a:rPr lang="en-US" cap="none" dirty="0" err="1" smtClean="0"/>
              <a:t>për</a:t>
            </a:r>
            <a:r>
              <a:rPr lang="en-US" cap="none" dirty="0" smtClean="0"/>
              <a:t> </a:t>
            </a:r>
            <a:r>
              <a:rPr lang="en-US" cap="none" dirty="0" err="1" smtClean="0"/>
              <a:t>tu</a:t>
            </a:r>
            <a:r>
              <a:rPr lang="en-US" cap="none" dirty="0" smtClean="0"/>
              <a:t> </a:t>
            </a:r>
            <a:r>
              <a:rPr lang="en-US" cap="none" dirty="0" err="1" smtClean="0"/>
              <a:t>analizuar</a:t>
            </a:r>
            <a:r>
              <a:rPr lang="en-US" cap="none" dirty="0" smtClean="0"/>
              <a:t> </a:t>
            </a:r>
            <a:r>
              <a:rPr lang="en-US" cap="none" dirty="0" err="1" smtClean="0"/>
              <a:t>nga</a:t>
            </a:r>
            <a:r>
              <a:rPr lang="en-US" cap="none" dirty="0" smtClean="0"/>
              <a:t> </a:t>
            </a:r>
            <a:r>
              <a:rPr lang="en-US" cap="none" dirty="0" err="1" smtClean="0"/>
              <a:t>gjykata</a:t>
            </a:r>
            <a:r>
              <a:rPr lang="en-US" cap="none" dirty="0" smtClean="0"/>
              <a:t> </a:t>
            </a:r>
            <a:r>
              <a:rPr lang="en-US" cap="none" dirty="0" err="1" smtClean="0"/>
              <a:t>në</a:t>
            </a:r>
            <a:r>
              <a:rPr lang="en-US" cap="none" dirty="0" smtClean="0"/>
              <a:t> </a:t>
            </a:r>
            <a:r>
              <a:rPr lang="en-US" cap="none" dirty="0" err="1" smtClean="0"/>
              <a:t>paditë</a:t>
            </a:r>
            <a:r>
              <a:rPr lang="en-US" cap="none" dirty="0" smtClean="0"/>
              <a:t> me </a:t>
            </a:r>
            <a:r>
              <a:rPr lang="en-US" cap="none" dirty="0" err="1" smtClean="0"/>
              <a:t>këtë</a:t>
            </a:r>
            <a:r>
              <a:rPr lang="en-US" cap="none" dirty="0" smtClean="0"/>
              <a:t> </a:t>
            </a:r>
            <a:r>
              <a:rPr lang="en-US" cap="none" dirty="0" err="1" smtClean="0"/>
              <a:t>shkak</a:t>
            </a:r>
            <a:r>
              <a:rPr lang="en-US" cap="none" dirty="0" smtClean="0"/>
              <a:t> </a:t>
            </a:r>
            <a:r>
              <a:rPr lang="en-US" cap="none" dirty="0" err="1" smtClean="0"/>
              <a:t>ligjor</a:t>
            </a:r>
            <a:r>
              <a:rPr lang="en-US" cap="none" dirty="0" smtClean="0"/>
              <a:t>.</a:t>
            </a:r>
          </a:p>
          <a:p>
            <a:pPr lvl="0"/>
            <a:r>
              <a:rPr lang="en-US" cap="none" dirty="0" err="1" smtClean="0"/>
              <a:t>Publikimi</a:t>
            </a:r>
            <a:r>
              <a:rPr lang="en-US" cap="none" dirty="0" smtClean="0"/>
              <a:t> </a:t>
            </a:r>
            <a:r>
              <a:rPr lang="en-US" cap="none" dirty="0" err="1" smtClean="0"/>
              <a:t>i</a:t>
            </a:r>
            <a:r>
              <a:rPr lang="en-US" cap="none" dirty="0" smtClean="0"/>
              <a:t> </a:t>
            </a:r>
            <a:r>
              <a:rPr lang="en-US" cap="none" dirty="0" err="1" smtClean="0"/>
              <a:t>kritereve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shpërblimit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administratorit</a:t>
            </a:r>
            <a:r>
              <a:rPr lang="en-US" cap="none" dirty="0" smtClean="0"/>
              <a:t>, </a:t>
            </a:r>
            <a:r>
              <a:rPr lang="en-US" cap="none" dirty="0" err="1" smtClean="0"/>
              <a:t>shpërblimi</a:t>
            </a:r>
            <a:r>
              <a:rPr lang="en-US" cap="none" dirty="0" smtClean="0"/>
              <a:t> </a:t>
            </a:r>
            <a:r>
              <a:rPr lang="en-US" cap="none" dirty="0" err="1" smtClean="0"/>
              <a:t>idividual</a:t>
            </a:r>
            <a:r>
              <a:rPr lang="en-US" cap="none" dirty="0" smtClean="0"/>
              <a:t> </a:t>
            </a:r>
            <a:r>
              <a:rPr lang="en-US" cap="none" dirty="0" err="1" smtClean="0"/>
              <a:t>i</a:t>
            </a:r>
            <a:r>
              <a:rPr lang="en-US" cap="none" dirty="0" smtClean="0"/>
              <a:t> </a:t>
            </a:r>
            <a:r>
              <a:rPr lang="en-US" cap="none" dirty="0" err="1" smtClean="0"/>
              <a:t>tij</a:t>
            </a:r>
            <a:r>
              <a:rPr lang="en-US" cap="none" dirty="0" smtClean="0"/>
              <a:t> </a:t>
            </a:r>
            <a:r>
              <a:rPr lang="en-US" cap="none" dirty="0" err="1" smtClean="0"/>
              <a:t>në</a:t>
            </a:r>
            <a:r>
              <a:rPr lang="en-US" cap="none" dirty="0" smtClean="0"/>
              <a:t> </a:t>
            </a:r>
            <a:r>
              <a:rPr lang="en-US" cap="none" dirty="0" err="1" smtClean="0"/>
              <a:t>strukturën</a:t>
            </a:r>
            <a:r>
              <a:rPr lang="en-US" cap="none" dirty="0" smtClean="0"/>
              <a:t> e </a:t>
            </a:r>
            <a:r>
              <a:rPr lang="en-US" cap="none" dirty="0" err="1" smtClean="0"/>
              <a:t>kostove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shoqërisë</a:t>
            </a:r>
            <a:r>
              <a:rPr lang="en-US" cap="none" dirty="0" smtClean="0"/>
              <a:t> </a:t>
            </a:r>
            <a:r>
              <a:rPr lang="en-US" cap="none" dirty="0" err="1" smtClean="0"/>
              <a:t>dhe</a:t>
            </a:r>
            <a:r>
              <a:rPr lang="en-US" cap="none" dirty="0" smtClean="0"/>
              <a:t> </a:t>
            </a:r>
            <a:r>
              <a:rPr lang="en-US" cap="none" dirty="0" err="1" smtClean="0"/>
              <a:t>në</a:t>
            </a:r>
            <a:r>
              <a:rPr lang="en-US" cap="none" dirty="0" smtClean="0"/>
              <a:t> </a:t>
            </a:r>
            <a:r>
              <a:rPr lang="en-US" cap="none" dirty="0" err="1" smtClean="0"/>
              <a:t>pasqyrat</a:t>
            </a:r>
            <a:r>
              <a:rPr lang="en-US" cap="none" dirty="0" smtClean="0"/>
              <a:t> </a:t>
            </a:r>
            <a:r>
              <a:rPr lang="en-US" cap="none" dirty="0" err="1" smtClean="0"/>
              <a:t>financiare</a:t>
            </a:r>
            <a:r>
              <a:rPr lang="en-US" cap="none" dirty="0" smtClean="0"/>
              <a:t> </a:t>
            </a:r>
            <a:r>
              <a:rPr lang="en-US" cap="none" dirty="0" err="1" smtClean="0"/>
              <a:t>vjetore</a:t>
            </a:r>
            <a:r>
              <a:rPr lang="en-US" cap="none" dirty="0" smtClean="0"/>
              <a:t>, </a:t>
            </a:r>
            <a:r>
              <a:rPr lang="en-US" cap="none" dirty="0" err="1" smtClean="0"/>
              <a:t>janë</a:t>
            </a:r>
            <a:r>
              <a:rPr lang="en-US" cap="none" dirty="0" smtClean="0"/>
              <a:t> </a:t>
            </a:r>
            <a:r>
              <a:rPr lang="en-US" cap="none" dirty="0" err="1" smtClean="0"/>
              <a:t>një</a:t>
            </a:r>
            <a:r>
              <a:rPr lang="en-US" cap="none" dirty="0" smtClean="0"/>
              <a:t> element </a:t>
            </a:r>
            <a:r>
              <a:rPr lang="en-US" cap="none" dirty="0" err="1" smtClean="0"/>
              <a:t>i</a:t>
            </a:r>
            <a:r>
              <a:rPr lang="en-US" cap="none" dirty="0" smtClean="0"/>
              <a:t> </a:t>
            </a:r>
            <a:r>
              <a:rPr lang="en-US" cap="none" dirty="0" err="1" smtClean="0"/>
              <a:t>rëndësishëm</a:t>
            </a:r>
            <a:r>
              <a:rPr lang="en-US" cap="none" dirty="0" smtClean="0"/>
              <a:t> </a:t>
            </a:r>
            <a:r>
              <a:rPr lang="en-US" cap="none" dirty="0" err="1" smtClean="0"/>
              <a:t>për</a:t>
            </a:r>
            <a:r>
              <a:rPr lang="en-US" cap="none" dirty="0" smtClean="0"/>
              <a:t> </a:t>
            </a:r>
            <a:r>
              <a:rPr lang="en-US" cap="none" dirty="0" err="1" smtClean="0"/>
              <a:t>tu</a:t>
            </a:r>
            <a:r>
              <a:rPr lang="en-US" cap="none" dirty="0" smtClean="0"/>
              <a:t> </a:t>
            </a:r>
            <a:r>
              <a:rPr lang="en-US" cap="none" dirty="0" err="1" smtClean="0"/>
              <a:t>marë</a:t>
            </a:r>
            <a:r>
              <a:rPr lang="en-US" cap="none" dirty="0" smtClean="0"/>
              <a:t> </a:t>
            </a:r>
            <a:r>
              <a:rPr lang="en-US" cap="none" dirty="0" err="1" smtClean="0"/>
              <a:t>në</a:t>
            </a:r>
            <a:r>
              <a:rPr lang="en-US" cap="none" dirty="0" smtClean="0"/>
              <a:t> </a:t>
            </a:r>
            <a:r>
              <a:rPr lang="en-US" cap="none" dirty="0" err="1" smtClean="0"/>
              <a:t>analizë</a:t>
            </a:r>
            <a:r>
              <a:rPr lang="en-US" cap="none" dirty="0" smtClean="0"/>
              <a:t> </a:t>
            </a:r>
            <a:r>
              <a:rPr lang="en-US" cap="none" dirty="0" err="1" smtClean="0"/>
              <a:t>dhe</a:t>
            </a:r>
            <a:r>
              <a:rPr lang="en-US" cap="none" dirty="0" smtClean="0"/>
              <a:t> </a:t>
            </a:r>
            <a:r>
              <a:rPr lang="en-US" cap="none" dirty="0" err="1" smtClean="0"/>
              <a:t>për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përcaktuar</a:t>
            </a:r>
            <a:r>
              <a:rPr lang="en-US" cap="none" dirty="0" smtClean="0"/>
              <a:t> </a:t>
            </a:r>
            <a:r>
              <a:rPr lang="en-US" cap="none" dirty="0" err="1" smtClean="0"/>
              <a:t>natyrën</a:t>
            </a:r>
            <a:r>
              <a:rPr lang="en-US" cap="none" dirty="0" smtClean="0"/>
              <a:t> e </a:t>
            </a:r>
            <a:r>
              <a:rPr lang="en-US" cap="none" dirty="0" err="1" smtClean="0"/>
              <a:t>vecantë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mardhënies</a:t>
            </a:r>
            <a:r>
              <a:rPr lang="en-US" cap="none" dirty="0" smtClean="0"/>
              <a:t> </a:t>
            </a:r>
            <a:r>
              <a:rPr lang="en-US" cap="none" dirty="0" err="1" smtClean="0"/>
              <a:t>që</a:t>
            </a:r>
            <a:r>
              <a:rPr lang="en-US" cap="none" dirty="0" smtClean="0"/>
              <a:t> </a:t>
            </a:r>
            <a:r>
              <a:rPr lang="en-US" cap="none" dirty="0" err="1" smtClean="0"/>
              <a:t>ai</a:t>
            </a:r>
            <a:r>
              <a:rPr lang="en-US" cap="none" dirty="0" smtClean="0"/>
              <a:t> </a:t>
            </a:r>
            <a:r>
              <a:rPr lang="en-US" cap="none" dirty="0" err="1" smtClean="0"/>
              <a:t>krijon</a:t>
            </a:r>
            <a:r>
              <a:rPr lang="en-US" cap="none" dirty="0" smtClean="0"/>
              <a:t> me </a:t>
            </a:r>
            <a:r>
              <a:rPr lang="en-US" cap="none" dirty="0" err="1" smtClean="0"/>
              <a:t>shoqërinë</a:t>
            </a:r>
            <a:r>
              <a:rPr lang="en-US" cap="none" dirty="0" smtClean="0"/>
              <a:t> </a:t>
            </a:r>
            <a:r>
              <a:rPr lang="en-US" cap="none" dirty="0" err="1" smtClean="0"/>
              <a:t>si</a:t>
            </a:r>
            <a:r>
              <a:rPr lang="en-US" cap="none" dirty="0" smtClean="0"/>
              <a:t> </a:t>
            </a:r>
            <a:r>
              <a:rPr lang="en-US" cap="none" dirty="0" err="1" smtClean="0"/>
              <a:t>dhe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zgjidhjes</a:t>
            </a:r>
            <a:r>
              <a:rPr lang="en-US" cap="none" dirty="0" smtClean="0"/>
              <a:t> </a:t>
            </a:r>
            <a:r>
              <a:rPr lang="en-US" cap="none" dirty="0" err="1" smtClean="0"/>
              <a:t>së</a:t>
            </a:r>
            <a:r>
              <a:rPr lang="en-US" cap="none" dirty="0" smtClean="0"/>
              <a:t> </a:t>
            </a:r>
            <a:r>
              <a:rPr lang="en-US" cap="none" dirty="0" err="1" smtClean="0"/>
              <a:t>pasojave</a:t>
            </a:r>
            <a:r>
              <a:rPr lang="en-US" cap="none" dirty="0" smtClean="0"/>
              <a:t> </a:t>
            </a:r>
            <a:r>
              <a:rPr lang="en-US" cap="none" dirty="0" err="1" smtClean="0"/>
              <a:t>financiare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kësaj</a:t>
            </a:r>
            <a:r>
              <a:rPr lang="en-US" cap="none" dirty="0" smtClean="0"/>
              <a:t> </a:t>
            </a:r>
            <a:r>
              <a:rPr lang="en-US" cap="none" dirty="0" err="1" smtClean="0"/>
              <a:t>mardhënie</a:t>
            </a:r>
            <a:r>
              <a:rPr lang="en-US" cap="none" dirty="0" smtClean="0"/>
              <a:t> </a:t>
            </a:r>
            <a:r>
              <a:rPr lang="en-US" cap="none" dirty="0" err="1" smtClean="0"/>
              <a:t>nga</a:t>
            </a:r>
            <a:r>
              <a:rPr lang="en-US" cap="none" dirty="0" smtClean="0"/>
              <a:t> </a:t>
            </a:r>
            <a:r>
              <a:rPr lang="en-US" cap="none" dirty="0" err="1" smtClean="0"/>
              <a:t>gjykata</a:t>
            </a:r>
            <a:r>
              <a:rPr lang="en-US" cap="none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794059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err="1"/>
              <a:t>Vazhdim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cap="none" dirty="0" smtClean="0"/>
              <a:t>Si </a:t>
            </a:r>
            <a:r>
              <a:rPr lang="en-US" cap="none" dirty="0" err="1" smtClean="0"/>
              <a:t>shpërblimi</a:t>
            </a:r>
            <a:r>
              <a:rPr lang="en-US" cap="none" dirty="0" smtClean="0"/>
              <a:t> </a:t>
            </a:r>
            <a:r>
              <a:rPr lang="en-US" cap="none" dirty="0" err="1" smtClean="0"/>
              <a:t>bazë</a:t>
            </a:r>
            <a:r>
              <a:rPr lang="en-US" cap="none" dirty="0" smtClean="0"/>
              <a:t> </a:t>
            </a:r>
            <a:r>
              <a:rPr lang="en-US" cap="none" dirty="0" err="1" smtClean="0"/>
              <a:t>ashtu</a:t>
            </a:r>
            <a:r>
              <a:rPr lang="en-US" cap="none" dirty="0" smtClean="0"/>
              <a:t> </a:t>
            </a:r>
            <a:r>
              <a:rPr lang="en-US" cap="none" dirty="0" err="1" smtClean="0"/>
              <a:t>edhe</a:t>
            </a:r>
            <a:r>
              <a:rPr lang="en-US" cap="none" dirty="0" smtClean="0"/>
              <a:t> </a:t>
            </a:r>
            <a:r>
              <a:rPr lang="en-US" cap="none" dirty="0" err="1" smtClean="0"/>
              <a:t>ai</a:t>
            </a:r>
            <a:r>
              <a:rPr lang="en-US" cap="none" dirty="0" smtClean="0"/>
              <a:t> </a:t>
            </a:r>
            <a:r>
              <a:rPr lang="en-US" cap="none" dirty="0" err="1" smtClean="0"/>
              <a:t>shtese</a:t>
            </a:r>
            <a:r>
              <a:rPr lang="en-US" cap="none" dirty="0" smtClean="0"/>
              <a:t> </a:t>
            </a:r>
            <a:r>
              <a:rPr lang="en-US" cap="none" dirty="0" err="1" smtClean="0"/>
              <a:t>mbi</a:t>
            </a:r>
            <a:r>
              <a:rPr lang="en-US" cap="none" dirty="0" smtClean="0"/>
              <a:t> </a:t>
            </a:r>
            <a:r>
              <a:rPr lang="en-US" cap="none" dirty="0" err="1" smtClean="0"/>
              <a:t>këtë</a:t>
            </a:r>
            <a:r>
              <a:rPr lang="en-US" cap="none" dirty="0" smtClean="0"/>
              <a:t>, </a:t>
            </a:r>
            <a:r>
              <a:rPr lang="en-US" cap="none" dirty="0" err="1" smtClean="0"/>
              <a:t>mund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jenë</a:t>
            </a:r>
            <a:r>
              <a:rPr lang="en-US" cap="none" dirty="0" smtClean="0"/>
              <a:t> </a:t>
            </a:r>
            <a:r>
              <a:rPr lang="en-US" cap="none" dirty="0" err="1" smtClean="0"/>
              <a:t>objekt</a:t>
            </a:r>
            <a:r>
              <a:rPr lang="en-US" cap="none" dirty="0" smtClean="0"/>
              <a:t> </a:t>
            </a:r>
            <a:r>
              <a:rPr lang="en-US" cap="none" dirty="0" err="1" smtClean="0"/>
              <a:t>i</a:t>
            </a:r>
            <a:r>
              <a:rPr lang="en-US" cap="none" dirty="0" smtClean="0"/>
              <a:t> </a:t>
            </a:r>
            <a:r>
              <a:rPr lang="en-US" cap="none" dirty="0" err="1" smtClean="0"/>
              <a:t>diskutimit</a:t>
            </a:r>
            <a:r>
              <a:rPr lang="en-US" cap="none" dirty="0" smtClean="0"/>
              <a:t> </a:t>
            </a:r>
            <a:r>
              <a:rPr lang="en-US" cap="none" dirty="0" err="1" smtClean="0"/>
              <a:t>nga</a:t>
            </a:r>
            <a:r>
              <a:rPr lang="en-US" cap="none" dirty="0" smtClean="0"/>
              <a:t> </a:t>
            </a:r>
            <a:r>
              <a:rPr lang="en-US" cap="none" dirty="0" err="1" smtClean="0"/>
              <a:t>ana</a:t>
            </a:r>
            <a:r>
              <a:rPr lang="en-US" cap="none" dirty="0" smtClean="0"/>
              <a:t> e </a:t>
            </a:r>
            <a:r>
              <a:rPr lang="en-US" cap="none" dirty="0" err="1" smtClean="0"/>
              <a:t>gjykatës</a:t>
            </a:r>
            <a:r>
              <a:rPr lang="en-US" cap="none" dirty="0" smtClean="0"/>
              <a:t>, </a:t>
            </a:r>
            <a:r>
              <a:rPr lang="en-US" cap="none" dirty="0" err="1" smtClean="0"/>
              <a:t>gjatë</a:t>
            </a:r>
            <a:r>
              <a:rPr lang="en-US" cap="none" dirty="0" smtClean="0"/>
              <a:t> </a:t>
            </a:r>
            <a:r>
              <a:rPr lang="en-US" cap="none" dirty="0" err="1" smtClean="0"/>
              <a:t>një</a:t>
            </a:r>
            <a:r>
              <a:rPr lang="en-US" cap="none" dirty="0" smtClean="0"/>
              <a:t> </a:t>
            </a:r>
            <a:r>
              <a:rPr lang="en-US" cap="none" dirty="0" err="1" smtClean="0"/>
              <a:t>konflikti</a:t>
            </a:r>
            <a:r>
              <a:rPr lang="en-US" cap="none" dirty="0" smtClean="0"/>
              <a:t> me </a:t>
            </a:r>
            <a:r>
              <a:rPr lang="en-US" cap="none" dirty="0" err="1" smtClean="0"/>
              <a:t>këtë</a:t>
            </a:r>
            <a:r>
              <a:rPr lang="en-US" cap="none" dirty="0" smtClean="0"/>
              <a:t> </a:t>
            </a:r>
            <a:r>
              <a:rPr lang="en-US" cap="none" dirty="0" err="1" smtClean="0"/>
              <a:t>natyrë</a:t>
            </a:r>
            <a:r>
              <a:rPr lang="en-US" cap="none" dirty="0" smtClean="0"/>
              <a:t>, </a:t>
            </a:r>
            <a:r>
              <a:rPr lang="en-US" cap="none" dirty="0" err="1" smtClean="0"/>
              <a:t>në</a:t>
            </a:r>
            <a:r>
              <a:rPr lang="en-US" cap="none" dirty="0" smtClean="0"/>
              <a:t> </a:t>
            </a:r>
            <a:r>
              <a:rPr lang="en-US" cap="none" dirty="0" err="1" smtClean="0"/>
              <a:t>varësi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rezultatit</a:t>
            </a:r>
            <a:r>
              <a:rPr lang="en-US" cap="none" dirty="0" smtClean="0"/>
              <a:t> </a:t>
            </a:r>
            <a:r>
              <a:rPr lang="en-US" cap="none" dirty="0" err="1" smtClean="0"/>
              <a:t>financiar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shoqërisë</a:t>
            </a:r>
            <a:r>
              <a:rPr lang="en-US" cap="none" dirty="0" smtClean="0"/>
              <a:t>.</a:t>
            </a:r>
          </a:p>
          <a:p>
            <a:pPr lvl="0"/>
            <a:r>
              <a:rPr lang="en-US" cap="none" dirty="0" err="1" smtClean="0"/>
              <a:t>Në</a:t>
            </a:r>
            <a:r>
              <a:rPr lang="en-US" cap="none" dirty="0" smtClean="0"/>
              <a:t> </a:t>
            </a:r>
            <a:r>
              <a:rPr lang="en-US" cap="none" dirty="0" err="1" smtClean="0"/>
              <a:t>mardhëniet</a:t>
            </a:r>
            <a:r>
              <a:rPr lang="en-US" cap="none" dirty="0" smtClean="0"/>
              <a:t> e </a:t>
            </a:r>
            <a:r>
              <a:rPr lang="en-US" cap="none" dirty="0" err="1" smtClean="0"/>
              <a:t>punës</a:t>
            </a:r>
            <a:r>
              <a:rPr lang="en-US" cap="none" dirty="0" smtClean="0"/>
              <a:t> midis </a:t>
            </a:r>
            <a:r>
              <a:rPr lang="en-US" cap="none" dirty="0" err="1" smtClean="0"/>
              <a:t>punëdhënësit</a:t>
            </a:r>
            <a:r>
              <a:rPr lang="en-US" cap="none" dirty="0" smtClean="0"/>
              <a:t> </a:t>
            </a:r>
            <a:r>
              <a:rPr lang="en-US" cap="none" dirty="0" err="1" smtClean="0"/>
              <a:t>dhe</a:t>
            </a:r>
            <a:r>
              <a:rPr lang="en-US" cap="none" dirty="0" smtClean="0"/>
              <a:t> </a:t>
            </a:r>
            <a:r>
              <a:rPr lang="en-US" cap="none" dirty="0" err="1" smtClean="0"/>
              <a:t>punëmarësit</a:t>
            </a:r>
            <a:r>
              <a:rPr lang="en-US" cap="none" dirty="0" smtClean="0"/>
              <a:t>, </a:t>
            </a:r>
            <a:r>
              <a:rPr lang="en-US" cap="none" dirty="0" err="1" smtClean="0"/>
              <a:t>paga</a:t>
            </a:r>
            <a:r>
              <a:rPr lang="en-US" cap="none" dirty="0" smtClean="0"/>
              <a:t> e </a:t>
            </a:r>
            <a:r>
              <a:rPr lang="en-US" cap="none" dirty="0" err="1" smtClean="0"/>
              <a:t>përcaktuar</a:t>
            </a:r>
            <a:r>
              <a:rPr lang="en-US" cap="none" dirty="0" smtClean="0"/>
              <a:t> </a:t>
            </a:r>
            <a:r>
              <a:rPr lang="en-US" cap="none" dirty="0" err="1" smtClean="0"/>
              <a:t>në</a:t>
            </a:r>
            <a:r>
              <a:rPr lang="en-US" cap="none" dirty="0" smtClean="0"/>
              <a:t> </a:t>
            </a:r>
            <a:r>
              <a:rPr lang="en-US" cap="none" dirty="0" err="1" smtClean="0"/>
              <a:t>kontratë</a:t>
            </a:r>
            <a:r>
              <a:rPr lang="en-US" cap="none" dirty="0" smtClean="0"/>
              <a:t> </a:t>
            </a:r>
            <a:r>
              <a:rPr lang="en-US" cap="none" dirty="0" err="1" smtClean="0"/>
              <a:t>nuk</a:t>
            </a:r>
            <a:r>
              <a:rPr lang="en-US" cap="none" dirty="0" smtClean="0"/>
              <a:t> </a:t>
            </a:r>
            <a:r>
              <a:rPr lang="en-US" cap="none" dirty="0" err="1" smtClean="0"/>
              <a:t>preket</a:t>
            </a:r>
            <a:r>
              <a:rPr lang="en-US" cap="none" dirty="0" smtClean="0"/>
              <a:t>, </a:t>
            </a:r>
            <a:r>
              <a:rPr lang="en-US" cap="none" dirty="0" err="1" smtClean="0"/>
              <a:t>ndërsa</a:t>
            </a:r>
            <a:r>
              <a:rPr lang="en-US" cap="none" dirty="0" smtClean="0"/>
              <a:t> </a:t>
            </a:r>
            <a:r>
              <a:rPr lang="en-US" cap="none" dirty="0" err="1" smtClean="0"/>
              <a:t>shpërblimi</a:t>
            </a:r>
            <a:r>
              <a:rPr lang="en-US" cap="none" dirty="0" smtClean="0"/>
              <a:t> </a:t>
            </a:r>
            <a:r>
              <a:rPr lang="en-US" cap="none" dirty="0" err="1" smtClean="0"/>
              <a:t>është</a:t>
            </a:r>
            <a:r>
              <a:rPr lang="en-US" cap="none" dirty="0" smtClean="0"/>
              <a:t> </a:t>
            </a:r>
            <a:r>
              <a:rPr lang="en-US" cap="none" dirty="0" err="1" smtClean="0"/>
              <a:t>një</a:t>
            </a:r>
            <a:r>
              <a:rPr lang="en-US" cap="none" dirty="0" smtClean="0"/>
              <a:t> </a:t>
            </a:r>
            <a:r>
              <a:rPr lang="en-US" cap="none" dirty="0" err="1" smtClean="0"/>
              <a:t>çështje</a:t>
            </a:r>
            <a:r>
              <a:rPr lang="en-US" cap="none" dirty="0" smtClean="0"/>
              <a:t> e </a:t>
            </a:r>
            <a:r>
              <a:rPr lang="en-US" cap="none" dirty="0" err="1" smtClean="0"/>
              <a:t>diskrecionit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punëdhënsit</a:t>
            </a:r>
            <a:r>
              <a:rPr lang="en-US" cap="none" dirty="0" smtClean="0"/>
              <a:t> </a:t>
            </a:r>
            <a:r>
              <a:rPr lang="en-US" cap="none" dirty="0" err="1" smtClean="0"/>
              <a:t>ose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një</a:t>
            </a:r>
            <a:r>
              <a:rPr lang="en-US" cap="none" dirty="0" smtClean="0"/>
              <a:t> </a:t>
            </a:r>
            <a:r>
              <a:rPr lang="en-US" cap="none" dirty="0" err="1" smtClean="0"/>
              <a:t>marveshje</a:t>
            </a:r>
            <a:r>
              <a:rPr lang="en-US" cap="none" dirty="0" smtClean="0"/>
              <a:t> </a:t>
            </a:r>
            <a:r>
              <a:rPr lang="en-US" cap="none" dirty="0" err="1" smtClean="0"/>
              <a:t>parapraprake</a:t>
            </a:r>
            <a:r>
              <a:rPr lang="en-US" cap="none" dirty="0" smtClean="0"/>
              <a:t> midis </a:t>
            </a:r>
            <a:r>
              <a:rPr lang="en-US" cap="none" dirty="0" err="1" smtClean="0"/>
              <a:t>tyre</a:t>
            </a:r>
            <a:r>
              <a:rPr lang="en-US" cap="none" dirty="0" smtClean="0"/>
              <a:t>. </a:t>
            </a:r>
          </a:p>
          <a:p>
            <a:endParaRPr lang="en-US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915630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err="1"/>
              <a:t>Vazhdim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cap="none" dirty="0" err="1" smtClean="0"/>
              <a:t>Parimi</a:t>
            </a:r>
            <a:r>
              <a:rPr lang="en-US" cap="none" dirty="0" smtClean="0"/>
              <a:t> </a:t>
            </a:r>
            <a:r>
              <a:rPr lang="en-US" cap="none" dirty="0" err="1" smtClean="0"/>
              <a:t>i</a:t>
            </a:r>
            <a:r>
              <a:rPr lang="en-US" cap="none" dirty="0" smtClean="0"/>
              <a:t> </a:t>
            </a:r>
            <a:r>
              <a:rPr lang="en-US" cap="none" dirty="0" err="1" smtClean="0"/>
              <a:t>zbatuar</a:t>
            </a:r>
            <a:r>
              <a:rPr lang="en-US" cap="none" dirty="0" smtClean="0"/>
              <a:t> </a:t>
            </a:r>
            <a:r>
              <a:rPr lang="en-US" cap="none" dirty="0" err="1" smtClean="0"/>
              <a:t>në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drejtën</a:t>
            </a:r>
            <a:r>
              <a:rPr lang="en-US" cap="none" dirty="0" smtClean="0"/>
              <a:t> </a:t>
            </a:r>
            <a:r>
              <a:rPr lang="en-US" cap="none" dirty="0" err="1" smtClean="0"/>
              <a:t>tregtare</a:t>
            </a:r>
            <a:r>
              <a:rPr lang="en-US" cap="none" dirty="0" smtClean="0"/>
              <a:t> </a:t>
            </a:r>
            <a:r>
              <a:rPr lang="en-US" cap="none" dirty="0" err="1" smtClean="0"/>
              <a:t>dhe</a:t>
            </a:r>
            <a:r>
              <a:rPr lang="en-US" cap="none" dirty="0" smtClean="0"/>
              <a:t> </a:t>
            </a:r>
            <a:r>
              <a:rPr lang="en-US" cap="none" dirty="0" err="1" smtClean="0"/>
              <a:t>kompanive</a:t>
            </a:r>
            <a:r>
              <a:rPr lang="en-US" cap="none" dirty="0" smtClean="0"/>
              <a:t> </a:t>
            </a:r>
            <a:r>
              <a:rPr lang="en-US" cap="none" dirty="0" err="1" smtClean="0"/>
              <a:t>për</a:t>
            </a:r>
            <a:r>
              <a:rPr lang="en-US" cap="none" dirty="0" smtClean="0"/>
              <a:t> </a:t>
            </a:r>
            <a:r>
              <a:rPr lang="en-US" cap="none" dirty="0" err="1" smtClean="0"/>
              <a:t>detyrimin</a:t>
            </a:r>
            <a:r>
              <a:rPr lang="en-US" cap="none" dirty="0" smtClean="0"/>
              <a:t> e </a:t>
            </a:r>
            <a:r>
              <a:rPr lang="en-US" cap="none" dirty="0" err="1" smtClean="0"/>
              <a:t>besnikërisë</a:t>
            </a:r>
            <a:r>
              <a:rPr lang="en-US" cap="none" dirty="0" smtClean="0"/>
              <a:t> </a:t>
            </a:r>
            <a:r>
              <a:rPr lang="en-US" cap="none" dirty="0" err="1" smtClean="0"/>
              <a:t>dhe</a:t>
            </a:r>
            <a:r>
              <a:rPr lang="en-US" cap="none" dirty="0" smtClean="0"/>
              <a:t> </a:t>
            </a:r>
            <a:r>
              <a:rPr lang="en-US" cap="none" dirty="0" err="1" smtClean="0"/>
              <a:t>atë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përgjegjshmërisë</a:t>
            </a:r>
            <a:r>
              <a:rPr lang="en-US" cap="none" dirty="0" smtClean="0"/>
              <a:t> </a:t>
            </a:r>
            <a:r>
              <a:rPr lang="en-US" cap="none" dirty="0" err="1" smtClean="0"/>
              <a:t>nuk</a:t>
            </a:r>
            <a:r>
              <a:rPr lang="en-US" cap="none" dirty="0" smtClean="0"/>
              <a:t> </a:t>
            </a:r>
            <a:r>
              <a:rPr lang="en-US" cap="none" dirty="0" err="1" smtClean="0"/>
              <a:t>zbatohet</a:t>
            </a:r>
            <a:r>
              <a:rPr lang="en-US" cap="none" dirty="0" smtClean="0"/>
              <a:t> </a:t>
            </a:r>
            <a:r>
              <a:rPr lang="en-US" cap="none" dirty="0" err="1" smtClean="0"/>
              <a:t>në</a:t>
            </a:r>
            <a:r>
              <a:rPr lang="en-US" cap="none" dirty="0" smtClean="0"/>
              <a:t> </a:t>
            </a:r>
            <a:r>
              <a:rPr lang="en-US" cap="none" dirty="0" err="1" smtClean="0"/>
              <a:t>mardhëniet</a:t>
            </a:r>
            <a:r>
              <a:rPr lang="en-US" cap="none" dirty="0" smtClean="0"/>
              <a:t> e </a:t>
            </a:r>
            <a:r>
              <a:rPr lang="en-US" cap="none" dirty="0" err="1" smtClean="0"/>
              <a:t>punës</a:t>
            </a:r>
            <a:r>
              <a:rPr lang="en-US" cap="none" dirty="0" smtClean="0"/>
              <a:t>.</a:t>
            </a:r>
          </a:p>
          <a:p>
            <a:pPr lvl="0"/>
            <a:r>
              <a:rPr lang="en-US" cap="none" dirty="0" err="1" smtClean="0"/>
              <a:t>Shkelja</a:t>
            </a:r>
            <a:r>
              <a:rPr lang="en-US" cap="none" dirty="0" smtClean="0"/>
              <a:t> e </a:t>
            </a:r>
            <a:r>
              <a:rPr lang="en-US" cap="none" dirty="0" err="1" smtClean="0"/>
              <a:t>ketij</a:t>
            </a:r>
            <a:r>
              <a:rPr lang="en-US" cap="none" dirty="0" smtClean="0"/>
              <a:t> </a:t>
            </a:r>
            <a:r>
              <a:rPr lang="en-US" cap="none" dirty="0" err="1" smtClean="0"/>
              <a:t>parimi</a:t>
            </a:r>
            <a:r>
              <a:rPr lang="en-US" cap="none" dirty="0" smtClean="0"/>
              <a:t> </a:t>
            </a:r>
            <a:r>
              <a:rPr lang="en-US" cap="none" dirty="0" err="1" smtClean="0"/>
              <a:t>mund</a:t>
            </a:r>
            <a:r>
              <a:rPr lang="en-US" cap="none" dirty="0" smtClean="0"/>
              <a:t> ta </a:t>
            </a:r>
            <a:r>
              <a:rPr lang="en-US" cap="none" dirty="0" err="1" smtClean="0"/>
              <a:t>çojë</a:t>
            </a:r>
            <a:r>
              <a:rPr lang="en-US" cap="none" dirty="0" smtClean="0"/>
              <a:t> </a:t>
            </a:r>
            <a:r>
              <a:rPr lang="en-US" cap="none" dirty="0" err="1" smtClean="0"/>
              <a:t>shoqërinë</a:t>
            </a:r>
            <a:r>
              <a:rPr lang="en-US" cap="none" dirty="0" smtClean="0"/>
              <a:t> </a:t>
            </a:r>
            <a:r>
              <a:rPr lang="en-US" cap="none" dirty="0" err="1" smtClean="0"/>
              <a:t>në</a:t>
            </a:r>
            <a:r>
              <a:rPr lang="en-US" cap="none" dirty="0" smtClean="0"/>
              <a:t> </a:t>
            </a:r>
            <a:r>
              <a:rPr lang="en-US" cap="none" dirty="0" err="1" smtClean="0"/>
              <a:t>uljen</a:t>
            </a:r>
            <a:r>
              <a:rPr lang="en-US" cap="none" dirty="0" smtClean="0"/>
              <a:t> e </a:t>
            </a:r>
            <a:r>
              <a:rPr lang="en-US" cap="none" dirty="0" err="1" smtClean="0"/>
              <a:t>shpërblimit</a:t>
            </a:r>
            <a:r>
              <a:rPr lang="en-US" cap="none" dirty="0" smtClean="0"/>
              <a:t> </a:t>
            </a:r>
            <a:r>
              <a:rPr lang="en-US" cap="none" dirty="0" err="1" smtClean="0"/>
              <a:t>që</a:t>
            </a:r>
            <a:r>
              <a:rPr lang="en-US" cap="none" dirty="0" smtClean="0"/>
              <a:t> </a:t>
            </a:r>
            <a:r>
              <a:rPr lang="en-US" cap="none" dirty="0" err="1" smtClean="0"/>
              <a:t>mer</a:t>
            </a:r>
            <a:r>
              <a:rPr lang="en-US" cap="none" dirty="0" smtClean="0"/>
              <a:t> </a:t>
            </a:r>
            <a:r>
              <a:rPr lang="en-US" cap="none" dirty="0" err="1" smtClean="0"/>
              <a:t>administratori</a:t>
            </a:r>
            <a:r>
              <a:rPr lang="en-US" cap="none" dirty="0" smtClean="0"/>
              <a:t> (</a:t>
            </a:r>
            <a:r>
              <a:rPr lang="en-US" cap="none" dirty="0" err="1" smtClean="0"/>
              <a:t>bazë</a:t>
            </a:r>
            <a:r>
              <a:rPr lang="en-US" cap="none" dirty="0" smtClean="0"/>
              <a:t> </a:t>
            </a:r>
            <a:r>
              <a:rPr lang="en-US" cap="none" dirty="0" err="1" smtClean="0"/>
              <a:t>dhe</a:t>
            </a:r>
            <a:r>
              <a:rPr lang="en-US" cap="none" dirty="0" smtClean="0"/>
              <a:t> </a:t>
            </a:r>
            <a:r>
              <a:rPr lang="en-US" cap="none" dirty="0" err="1" smtClean="0"/>
              <a:t>ai</a:t>
            </a:r>
            <a:r>
              <a:rPr lang="en-US" cap="none" dirty="0" smtClean="0"/>
              <a:t> </a:t>
            </a:r>
            <a:r>
              <a:rPr lang="en-US" cap="none" dirty="0" err="1" smtClean="0"/>
              <a:t>shtesë</a:t>
            </a:r>
            <a:r>
              <a:rPr lang="en-US" cap="none" dirty="0" smtClean="0"/>
              <a:t> </a:t>
            </a:r>
            <a:r>
              <a:rPr lang="en-US" cap="none" dirty="0" err="1" smtClean="0"/>
              <a:t>mbi</a:t>
            </a:r>
            <a:r>
              <a:rPr lang="en-US" cap="none" dirty="0" smtClean="0"/>
              <a:t> </a:t>
            </a:r>
            <a:r>
              <a:rPr lang="en-US" cap="none" dirty="0" err="1" smtClean="0"/>
              <a:t>këtë</a:t>
            </a:r>
            <a:r>
              <a:rPr lang="en-US" cap="none" dirty="0" smtClean="0"/>
              <a:t>), </a:t>
            </a:r>
            <a:r>
              <a:rPr lang="en-US" cap="none" dirty="0" err="1" smtClean="0"/>
              <a:t>ose</a:t>
            </a:r>
            <a:r>
              <a:rPr lang="en-US" cap="none" dirty="0" smtClean="0"/>
              <a:t> </a:t>
            </a:r>
            <a:r>
              <a:rPr lang="en-US" cap="none" dirty="0" err="1" smtClean="0"/>
              <a:t>në</a:t>
            </a:r>
            <a:r>
              <a:rPr lang="en-US" cap="none" dirty="0" smtClean="0"/>
              <a:t> </a:t>
            </a:r>
            <a:r>
              <a:rPr lang="en-US" cap="none" dirty="0" err="1" smtClean="0"/>
              <a:t>ngritjen</a:t>
            </a:r>
            <a:r>
              <a:rPr lang="en-US" cap="none" dirty="0" smtClean="0"/>
              <a:t> e </a:t>
            </a:r>
            <a:r>
              <a:rPr lang="en-US" cap="none" dirty="0" err="1" smtClean="0"/>
              <a:t>padive</a:t>
            </a:r>
            <a:r>
              <a:rPr lang="en-US" cap="none" dirty="0" smtClean="0"/>
              <a:t> </a:t>
            </a:r>
            <a:r>
              <a:rPr lang="en-US" cap="none" dirty="0" err="1" smtClean="0"/>
              <a:t>për</a:t>
            </a:r>
            <a:r>
              <a:rPr lang="en-US" cap="none" dirty="0" smtClean="0"/>
              <a:t> </a:t>
            </a:r>
            <a:r>
              <a:rPr lang="en-US" cap="none" dirty="0" err="1" smtClean="0"/>
              <a:t>dëmet</a:t>
            </a:r>
            <a:r>
              <a:rPr lang="en-US" cap="none" dirty="0" smtClean="0"/>
              <a:t> e </a:t>
            </a:r>
            <a:r>
              <a:rPr lang="en-US" cap="none" dirty="0" err="1" smtClean="0"/>
              <a:t>shkatuara</a:t>
            </a:r>
            <a:r>
              <a:rPr lang="en-US" cap="none" dirty="0" smtClean="0"/>
              <a:t> </a:t>
            </a:r>
            <a:r>
              <a:rPr lang="en-US" cap="none" dirty="0" err="1" smtClean="0"/>
              <a:t>si</a:t>
            </a:r>
            <a:r>
              <a:rPr lang="en-US" cap="none" dirty="0" smtClean="0"/>
              <a:t> </a:t>
            </a:r>
            <a:r>
              <a:rPr lang="en-US" cap="none" dirty="0" err="1" smtClean="0"/>
              <a:t>pasojë</a:t>
            </a:r>
            <a:r>
              <a:rPr lang="en-US" cap="none" dirty="0" smtClean="0"/>
              <a:t> e </a:t>
            </a:r>
            <a:r>
              <a:rPr lang="en-US" cap="none" dirty="0" err="1" smtClean="0"/>
              <a:t>shkeljes</a:t>
            </a:r>
            <a:r>
              <a:rPr lang="en-US" cap="none" dirty="0" smtClean="0"/>
              <a:t> </a:t>
            </a:r>
            <a:r>
              <a:rPr lang="en-US" cap="none" dirty="0" err="1" smtClean="0"/>
              <a:t>së</a:t>
            </a:r>
            <a:r>
              <a:rPr lang="en-US" cap="none" dirty="0" smtClean="0"/>
              <a:t> </a:t>
            </a:r>
            <a:r>
              <a:rPr lang="en-US" cap="none" dirty="0" err="1" smtClean="0"/>
              <a:t>këtyre</a:t>
            </a:r>
            <a:r>
              <a:rPr lang="en-US" cap="none" dirty="0" smtClean="0"/>
              <a:t> </a:t>
            </a:r>
            <a:r>
              <a:rPr lang="en-US" cap="none" dirty="0" err="1" smtClean="0"/>
              <a:t>standarteve</a:t>
            </a:r>
            <a:r>
              <a:rPr lang="en-US" cap="none" dirty="0" smtClean="0"/>
              <a:t>.</a:t>
            </a:r>
          </a:p>
          <a:p>
            <a:pPr lvl="0"/>
            <a:r>
              <a:rPr lang="en-US" cap="none" dirty="0" err="1" smtClean="0"/>
              <a:t>Padinë</a:t>
            </a:r>
            <a:r>
              <a:rPr lang="en-US" cap="none" dirty="0" smtClean="0"/>
              <a:t> </a:t>
            </a:r>
            <a:r>
              <a:rPr lang="en-US" cap="none" dirty="0" err="1" smtClean="0"/>
              <a:t>për</a:t>
            </a:r>
            <a:r>
              <a:rPr lang="en-US" cap="none" dirty="0" smtClean="0"/>
              <a:t> </a:t>
            </a:r>
            <a:r>
              <a:rPr lang="en-US" cap="none" dirty="0" err="1" smtClean="0"/>
              <a:t>dëmet</a:t>
            </a:r>
            <a:r>
              <a:rPr lang="en-US" cap="none" dirty="0" smtClean="0"/>
              <a:t> e </a:t>
            </a:r>
            <a:r>
              <a:rPr lang="en-US" cap="none" dirty="0" err="1" smtClean="0"/>
              <a:t>shkatuar</a:t>
            </a:r>
            <a:r>
              <a:rPr lang="en-US" cap="none" dirty="0" smtClean="0"/>
              <a:t> </a:t>
            </a:r>
            <a:r>
              <a:rPr lang="en-US" cap="none" dirty="0" err="1" smtClean="0"/>
              <a:t>nga</a:t>
            </a:r>
            <a:r>
              <a:rPr lang="en-US" cap="none" dirty="0" smtClean="0"/>
              <a:t> </a:t>
            </a:r>
            <a:r>
              <a:rPr lang="en-US" cap="none" dirty="0" err="1" smtClean="0"/>
              <a:t>administratorët</a:t>
            </a:r>
            <a:r>
              <a:rPr lang="en-US" cap="none" dirty="0" smtClean="0"/>
              <a:t> </a:t>
            </a:r>
            <a:r>
              <a:rPr lang="en-US" cap="none" dirty="0" err="1" smtClean="0"/>
              <a:t>gjatë</a:t>
            </a:r>
            <a:r>
              <a:rPr lang="en-US" cap="none" dirty="0" smtClean="0"/>
              <a:t> </a:t>
            </a:r>
            <a:r>
              <a:rPr lang="en-US" cap="none" dirty="0" err="1" smtClean="0"/>
              <a:t>veprimtarisë</a:t>
            </a:r>
            <a:r>
              <a:rPr lang="en-US" cap="none" dirty="0" smtClean="0"/>
              <a:t> </a:t>
            </a:r>
            <a:r>
              <a:rPr lang="en-US" cap="none" dirty="0" err="1" smtClean="0"/>
              <a:t>dhe</a:t>
            </a:r>
            <a:r>
              <a:rPr lang="en-US" cap="none" dirty="0" smtClean="0"/>
              <a:t> </a:t>
            </a:r>
            <a:r>
              <a:rPr lang="en-US" cap="none" dirty="0" err="1" smtClean="0"/>
              <a:t>vendimarjes</a:t>
            </a:r>
            <a:r>
              <a:rPr lang="en-US" cap="none" dirty="0" smtClean="0"/>
              <a:t> se </a:t>
            </a:r>
            <a:r>
              <a:rPr lang="en-US" cap="none" dirty="0" err="1" smtClean="0"/>
              <a:t>tyre</a:t>
            </a:r>
            <a:r>
              <a:rPr lang="en-US" cap="none" dirty="0" smtClean="0"/>
              <a:t>, </a:t>
            </a:r>
            <a:r>
              <a:rPr lang="en-US" cap="none" dirty="0" err="1" smtClean="0"/>
              <a:t>mund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ngrejnë</a:t>
            </a:r>
            <a:r>
              <a:rPr lang="en-US" cap="none" dirty="0" smtClean="0"/>
              <a:t> </a:t>
            </a:r>
            <a:r>
              <a:rPr lang="en-US" cap="none" dirty="0" err="1" smtClean="0"/>
              <a:t>edhe</a:t>
            </a:r>
            <a:r>
              <a:rPr lang="en-US" cap="none" dirty="0" smtClean="0"/>
              <a:t> </a:t>
            </a:r>
            <a:r>
              <a:rPr lang="en-US" cap="none" dirty="0" err="1" smtClean="0"/>
              <a:t>ortakët</a:t>
            </a:r>
            <a:r>
              <a:rPr lang="en-US" cap="none" dirty="0" smtClean="0"/>
              <a:t>/</a:t>
            </a:r>
            <a:r>
              <a:rPr lang="en-US" cap="none" dirty="0" err="1" smtClean="0"/>
              <a:t>aksionerët</a:t>
            </a:r>
            <a:r>
              <a:rPr lang="en-US" cap="none" dirty="0" smtClean="0"/>
              <a:t> e </a:t>
            </a:r>
            <a:r>
              <a:rPr lang="en-US" cap="none" dirty="0" err="1" smtClean="0"/>
              <a:t>minorancës</a:t>
            </a:r>
            <a:r>
              <a:rPr lang="en-US" cap="none" dirty="0" smtClean="0"/>
              <a:t> </a:t>
            </a:r>
            <a:r>
              <a:rPr lang="en-US" cap="none" dirty="0" err="1" smtClean="0"/>
              <a:t>ose</a:t>
            </a:r>
            <a:r>
              <a:rPr lang="en-US" cap="none" dirty="0" smtClean="0"/>
              <a:t> </a:t>
            </a:r>
            <a:r>
              <a:rPr lang="en-US" cap="none" dirty="0" err="1" smtClean="0"/>
              <a:t>kreditorët</a:t>
            </a:r>
            <a:r>
              <a:rPr lang="en-US" cap="none" dirty="0" smtClean="0"/>
              <a:t> e </a:t>
            </a:r>
            <a:r>
              <a:rPr lang="en-US" cap="none" dirty="0" err="1" smtClean="0"/>
              <a:t>shoqërisë</a:t>
            </a:r>
            <a:r>
              <a:rPr lang="en-US" cap="none" dirty="0" smtClean="0"/>
              <a:t>.</a:t>
            </a:r>
          </a:p>
          <a:p>
            <a:r>
              <a:rPr lang="en-US" cap="none" dirty="0" err="1" smtClean="0"/>
              <a:t>Paditë</a:t>
            </a:r>
            <a:r>
              <a:rPr lang="en-US" cap="none" dirty="0" smtClean="0"/>
              <a:t> e </a:t>
            </a:r>
            <a:r>
              <a:rPr lang="en-US" cap="none" dirty="0" err="1" smtClean="0"/>
              <a:t>kesaj</a:t>
            </a:r>
            <a:r>
              <a:rPr lang="en-US" cap="none" dirty="0" smtClean="0"/>
              <a:t> </a:t>
            </a:r>
            <a:r>
              <a:rPr lang="en-US" cap="none" dirty="0" err="1" smtClean="0"/>
              <a:t>natyre</a:t>
            </a:r>
            <a:r>
              <a:rPr lang="en-US" cap="none" dirty="0" smtClean="0"/>
              <a:t>, </a:t>
            </a:r>
            <a:r>
              <a:rPr lang="en-US" cap="none" dirty="0" err="1" smtClean="0"/>
              <a:t>ashtu</a:t>
            </a:r>
            <a:r>
              <a:rPr lang="en-US" cap="none" dirty="0" smtClean="0"/>
              <a:t> </a:t>
            </a:r>
            <a:r>
              <a:rPr lang="en-US" cap="none" dirty="0" err="1" smtClean="0"/>
              <a:t>si</a:t>
            </a:r>
            <a:r>
              <a:rPr lang="en-US" cap="none" dirty="0" smtClean="0"/>
              <a:t> </a:t>
            </a:r>
            <a:r>
              <a:rPr lang="en-US" cap="none" dirty="0" err="1" smtClean="0"/>
              <a:t>paditë</a:t>
            </a:r>
            <a:r>
              <a:rPr lang="en-US" cap="none" dirty="0" smtClean="0"/>
              <a:t> e </a:t>
            </a:r>
            <a:r>
              <a:rPr lang="en-US" cap="none" dirty="0" err="1" smtClean="0"/>
              <a:t>tjera</a:t>
            </a:r>
            <a:r>
              <a:rPr lang="en-US" cap="none" dirty="0" smtClean="0"/>
              <a:t> me </a:t>
            </a:r>
            <a:r>
              <a:rPr lang="en-US" cap="none" dirty="0" err="1" smtClean="0"/>
              <a:t>natyre</a:t>
            </a:r>
            <a:r>
              <a:rPr lang="en-US" cap="none" dirty="0" smtClean="0"/>
              <a:t> </a:t>
            </a:r>
            <a:r>
              <a:rPr lang="en-US" cap="none" dirty="0" err="1" smtClean="0"/>
              <a:t>tregtare</a:t>
            </a:r>
            <a:r>
              <a:rPr lang="en-US" cap="none" dirty="0" smtClean="0"/>
              <a:t> </a:t>
            </a:r>
            <a:r>
              <a:rPr lang="en-US" cap="none" dirty="0" err="1" smtClean="0"/>
              <a:t>ngrihen</a:t>
            </a:r>
            <a:r>
              <a:rPr lang="en-US" cap="none" dirty="0" smtClean="0"/>
              <a:t> </a:t>
            </a:r>
            <a:r>
              <a:rPr lang="en-US" cap="none" dirty="0" err="1" smtClean="0"/>
              <a:t>brenda</a:t>
            </a:r>
            <a:r>
              <a:rPr lang="en-US" cap="none" dirty="0" smtClean="0"/>
              <a:t> </a:t>
            </a:r>
            <a:r>
              <a:rPr lang="en-US" cap="none" dirty="0" err="1" smtClean="0"/>
              <a:t>një</a:t>
            </a:r>
            <a:r>
              <a:rPr lang="en-US" cap="none" dirty="0" smtClean="0"/>
              <a:t> </a:t>
            </a:r>
            <a:r>
              <a:rPr lang="en-US" cap="none" dirty="0" err="1" smtClean="0"/>
              <a:t>afati</a:t>
            </a:r>
            <a:r>
              <a:rPr lang="en-US" cap="none" dirty="0" smtClean="0"/>
              <a:t> 3 </a:t>
            </a:r>
            <a:r>
              <a:rPr lang="en-US" cap="none" dirty="0" err="1" smtClean="0"/>
              <a:t>vjeçar</a:t>
            </a:r>
            <a:r>
              <a:rPr lang="en-US" cap="none" dirty="0" smtClean="0"/>
              <a:t> </a:t>
            </a:r>
            <a:r>
              <a:rPr lang="en-US" cap="none" dirty="0" err="1" smtClean="0"/>
              <a:t>nga</a:t>
            </a:r>
            <a:r>
              <a:rPr lang="en-US" cap="none" dirty="0" smtClean="0"/>
              <a:t> </a:t>
            </a:r>
            <a:r>
              <a:rPr lang="en-US" cap="none" dirty="0" err="1" smtClean="0"/>
              <a:t>ndodhja</a:t>
            </a:r>
            <a:r>
              <a:rPr lang="en-US" cap="none" dirty="0" smtClean="0"/>
              <a:t> e </a:t>
            </a:r>
            <a:r>
              <a:rPr lang="en-US" cap="none" dirty="0" err="1" smtClean="0"/>
              <a:t>shkeljes</a:t>
            </a:r>
            <a:r>
              <a:rPr lang="en-US" cap="none" dirty="0" smtClean="0"/>
              <a:t> </a:t>
            </a:r>
            <a:r>
              <a:rPr lang="en-US" cap="none" dirty="0" err="1" smtClean="0"/>
              <a:t>ose</a:t>
            </a:r>
            <a:r>
              <a:rPr lang="en-US" cap="none" dirty="0" smtClean="0"/>
              <a:t> </a:t>
            </a:r>
            <a:r>
              <a:rPr lang="en-US" cap="none" dirty="0" err="1" smtClean="0"/>
              <a:t>rënia</a:t>
            </a:r>
            <a:r>
              <a:rPr lang="en-US" cap="none" dirty="0" smtClean="0"/>
              <a:t> </a:t>
            </a:r>
            <a:r>
              <a:rPr lang="en-US" cap="none" dirty="0" err="1" smtClean="0"/>
              <a:t>në</a:t>
            </a:r>
            <a:r>
              <a:rPr lang="en-US" cap="none" dirty="0" smtClean="0"/>
              <a:t> </a:t>
            </a:r>
            <a:r>
              <a:rPr lang="en-US" cap="none" dirty="0" err="1" smtClean="0"/>
              <a:t>dijeni</a:t>
            </a:r>
            <a:r>
              <a:rPr lang="en-US" cap="none" dirty="0" smtClean="0"/>
              <a:t> e </a:t>
            </a:r>
            <a:r>
              <a:rPr lang="en-US" cap="none" dirty="0" err="1" smtClean="0"/>
              <a:t>saj</a:t>
            </a:r>
            <a:endParaRPr lang="en-US" cap="none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561752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err="1"/>
              <a:t>Vazhdim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cap="none" dirty="0" smtClean="0"/>
          </a:p>
          <a:p>
            <a:r>
              <a:rPr lang="en-US" b="1" cap="none" dirty="0" err="1" smtClean="0"/>
              <a:t>Kujdes</a:t>
            </a:r>
            <a:r>
              <a:rPr lang="en-US" b="1" cap="none" dirty="0" smtClean="0"/>
              <a:t> : </a:t>
            </a:r>
            <a:r>
              <a:rPr lang="en-US" cap="none" dirty="0" err="1" smtClean="0"/>
              <a:t>Administratori</a:t>
            </a:r>
            <a:r>
              <a:rPr lang="en-US" cap="none" dirty="0" smtClean="0"/>
              <a:t> </a:t>
            </a:r>
            <a:r>
              <a:rPr lang="en-US" cap="none" dirty="0" err="1" smtClean="0"/>
              <a:t>mund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ngrejë</a:t>
            </a:r>
            <a:r>
              <a:rPr lang="en-US" cap="none" dirty="0" smtClean="0"/>
              <a:t> </a:t>
            </a:r>
            <a:r>
              <a:rPr lang="en-US" cap="none" dirty="0" err="1" smtClean="0"/>
              <a:t>padi</a:t>
            </a:r>
            <a:r>
              <a:rPr lang="en-US" cap="none" dirty="0" smtClean="0"/>
              <a:t> </a:t>
            </a:r>
            <a:r>
              <a:rPr lang="en-US" cap="none" dirty="0" err="1" smtClean="0"/>
              <a:t>ndaj</a:t>
            </a:r>
            <a:r>
              <a:rPr lang="en-US" cap="none" dirty="0" smtClean="0"/>
              <a:t> </a:t>
            </a:r>
            <a:r>
              <a:rPr lang="en-US" cap="none" dirty="0" err="1" smtClean="0"/>
              <a:t>shoqërisë</a:t>
            </a:r>
            <a:r>
              <a:rPr lang="en-US" cap="none" dirty="0" smtClean="0"/>
              <a:t> ne </a:t>
            </a:r>
            <a:r>
              <a:rPr lang="en-US" cap="none" dirty="0" err="1" smtClean="0"/>
              <a:t>rastin</a:t>
            </a:r>
            <a:r>
              <a:rPr lang="en-US" cap="none" dirty="0" smtClean="0"/>
              <a:t> e </a:t>
            </a:r>
            <a:r>
              <a:rPr lang="en-US" cap="none" dirty="0" err="1" smtClean="0"/>
              <a:t>largimit</a:t>
            </a:r>
            <a:r>
              <a:rPr lang="en-US" cap="none" dirty="0" smtClean="0"/>
              <a:t> </a:t>
            </a:r>
            <a:r>
              <a:rPr lang="en-US" cap="none" dirty="0" err="1" smtClean="0"/>
              <a:t>nga</a:t>
            </a:r>
            <a:r>
              <a:rPr lang="en-US" cap="none" dirty="0" smtClean="0"/>
              <a:t> </a:t>
            </a:r>
            <a:r>
              <a:rPr lang="en-US" cap="none" dirty="0" err="1" smtClean="0"/>
              <a:t>detyra</a:t>
            </a:r>
            <a:r>
              <a:rPr lang="en-US" cap="none" dirty="0" smtClean="0"/>
              <a:t>, </a:t>
            </a:r>
            <a:r>
              <a:rPr lang="en-US" cap="none" dirty="0" err="1" smtClean="0"/>
              <a:t>për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rregulluar</a:t>
            </a:r>
            <a:r>
              <a:rPr lang="en-US" cap="none" dirty="0" smtClean="0"/>
              <a:t> </a:t>
            </a:r>
            <a:r>
              <a:rPr lang="en-US" cap="none" dirty="0" err="1" smtClean="0"/>
              <a:t>pasojat</a:t>
            </a:r>
            <a:r>
              <a:rPr lang="en-US" cap="none" dirty="0" smtClean="0"/>
              <a:t> </a:t>
            </a:r>
            <a:r>
              <a:rPr lang="en-US" cap="none" dirty="0" err="1" smtClean="0"/>
              <a:t>financiare</a:t>
            </a:r>
            <a:r>
              <a:rPr lang="en-US" cap="none" dirty="0" smtClean="0"/>
              <a:t> </a:t>
            </a:r>
            <a:r>
              <a:rPr lang="en-US" cap="none" dirty="0" err="1" smtClean="0"/>
              <a:t>që</a:t>
            </a:r>
            <a:r>
              <a:rPr lang="en-US" cap="none" dirty="0" smtClean="0"/>
              <a:t> </a:t>
            </a:r>
            <a:r>
              <a:rPr lang="en-US" cap="none" dirty="0" err="1" smtClean="0"/>
              <a:t>lidhen</a:t>
            </a:r>
            <a:r>
              <a:rPr lang="en-US" cap="none" dirty="0" smtClean="0"/>
              <a:t> me </a:t>
            </a:r>
            <a:r>
              <a:rPr lang="en-US" cap="none" dirty="0" err="1" smtClean="0"/>
              <a:t>natyrën</a:t>
            </a:r>
            <a:r>
              <a:rPr lang="en-US" cap="none" dirty="0" smtClean="0"/>
              <a:t> e </a:t>
            </a:r>
            <a:r>
              <a:rPr lang="en-US" cap="none" dirty="0" err="1" smtClean="0"/>
              <a:t>shpërblimit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papaguar</a:t>
            </a:r>
            <a:r>
              <a:rPr lang="en-US" cap="none" dirty="0" smtClean="0"/>
              <a:t>, </a:t>
            </a:r>
            <a:r>
              <a:rPr lang="en-US" cap="none" dirty="0" err="1" smtClean="0"/>
              <a:t>qoftë</a:t>
            </a:r>
            <a:r>
              <a:rPr lang="en-US" cap="none" dirty="0" smtClean="0"/>
              <a:t> </a:t>
            </a:r>
            <a:r>
              <a:rPr lang="en-US" cap="none" dirty="0" err="1" smtClean="0"/>
              <a:t>atij</a:t>
            </a:r>
            <a:r>
              <a:rPr lang="en-US" cap="none" dirty="0" smtClean="0"/>
              <a:t> </a:t>
            </a:r>
            <a:r>
              <a:rPr lang="en-US" cap="none" dirty="0" err="1" smtClean="0"/>
              <a:t>bazë</a:t>
            </a:r>
            <a:r>
              <a:rPr lang="en-US" cap="none" dirty="0" smtClean="0"/>
              <a:t> </a:t>
            </a:r>
            <a:r>
              <a:rPr lang="en-US" cap="none" dirty="0" err="1" smtClean="0"/>
              <a:t>apo</a:t>
            </a:r>
            <a:r>
              <a:rPr lang="en-US" cap="none" dirty="0" smtClean="0"/>
              <a:t> </a:t>
            </a:r>
            <a:r>
              <a:rPr lang="en-US" cap="none" dirty="0" err="1" smtClean="0"/>
              <a:t>atij</a:t>
            </a:r>
            <a:r>
              <a:rPr lang="en-US" cap="none" dirty="0" smtClean="0"/>
              <a:t> </a:t>
            </a:r>
            <a:r>
              <a:rPr lang="en-US" cap="none" dirty="0" err="1" smtClean="0"/>
              <a:t>që</a:t>
            </a:r>
            <a:r>
              <a:rPr lang="en-US" cap="none" dirty="0" smtClean="0"/>
              <a:t> </a:t>
            </a:r>
            <a:r>
              <a:rPr lang="en-US" cap="none" dirty="0" err="1" smtClean="0"/>
              <a:t>mund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merte</a:t>
            </a:r>
            <a:r>
              <a:rPr lang="en-US" cap="none" dirty="0" smtClean="0"/>
              <a:t> </a:t>
            </a:r>
            <a:r>
              <a:rPr lang="en-US" cap="none" dirty="0" err="1" smtClean="0"/>
              <a:t>në</a:t>
            </a:r>
            <a:r>
              <a:rPr lang="en-US" cap="none" dirty="0" smtClean="0"/>
              <a:t> </a:t>
            </a:r>
            <a:r>
              <a:rPr lang="en-US" cap="none" dirty="0" err="1" smtClean="0"/>
              <a:t>bazë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marveshjes</a:t>
            </a:r>
            <a:r>
              <a:rPr lang="en-US" cap="none" dirty="0" smtClean="0"/>
              <a:t> me </a:t>
            </a:r>
            <a:r>
              <a:rPr lang="en-US" cap="none" dirty="0" err="1" smtClean="0"/>
              <a:t>shoqërinë</a:t>
            </a:r>
            <a:r>
              <a:rPr lang="en-US" cap="none" dirty="0" smtClean="0"/>
              <a:t>, </a:t>
            </a:r>
            <a:r>
              <a:rPr lang="en-US" cap="none" dirty="0" err="1" smtClean="0"/>
              <a:t>apo</a:t>
            </a:r>
            <a:r>
              <a:rPr lang="en-US" cap="none" dirty="0" smtClean="0"/>
              <a:t> </a:t>
            </a:r>
            <a:r>
              <a:rPr lang="en-US" cap="none" dirty="0" err="1" smtClean="0"/>
              <a:t>si</a:t>
            </a:r>
            <a:r>
              <a:rPr lang="en-US" cap="none" dirty="0" smtClean="0"/>
              <a:t> </a:t>
            </a:r>
            <a:r>
              <a:rPr lang="en-US" cap="none" dirty="0" err="1" smtClean="0"/>
              <a:t>përjashtim</a:t>
            </a:r>
            <a:r>
              <a:rPr lang="en-US" cap="none" dirty="0" smtClean="0"/>
              <a:t> duke </a:t>
            </a:r>
            <a:r>
              <a:rPr lang="en-US" cap="none" dirty="0" err="1" smtClean="0"/>
              <a:t>pretenduara</a:t>
            </a:r>
            <a:r>
              <a:rPr lang="en-US" cap="none" dirty="0" smtClean="0"/>
              <a:t> </a:t>
            </a:r>
            <a:r>
              <a:rPr lang="en-US" cap="none" dirty="0" err="1" smtClean="0"/>
              <a:t>shtesa</a:t>
            </a:r>
            <a:r>
              <a:rPr lang="en-US" cap="none" dirty="0" smtClean="0"/>
              <a:t> </a:t>
            </a:r>
            <a:r>
              <a:rPr lang="en-US" cap="none" dirty="0" err="1" smtClean="0"/>
              <a:t>mbi</a:t>
            </a:r>
            <a:r>
              <a:rPr lang="en-US" cap="none" dirty="0" smtClean="0"/>
              <a:t> </a:t>
            </a:r>
            <a:r>
              <a:rPr lang="en-US" cap="none" dirty="0" err="1" smtClean="0"/>
              <a:t>pagën</a:t>
            </a:r>
            <a:r>
              <a:rPr lang="en-US" cap="none" dirty="0" smtClean="0"/>
              <a:t> </a:t>
            </a:r>
            <a:r>
              <a:rPr lang="en-US" cap="none" dirty="0" err="1" smtClean="0"/>
              <a:t>për</a:t>
            </a:r>
            <a:r>
              <a:rPr lang="en-US" cap="none" dirty="0" smtClean="0"/>
              <a:t> </a:t>
            </a:r>
            <a:r>
              <a:rPr lang="en-US" cap="none" dirty="0" err="1" smtClean="0"/>
              <a:t>shkak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rezultatit</a:t>
            </a:r>
            <a:r>
              <a:rPr lang="en-US" cap="none" dirty="0" smtClean="0"/>
              <a:t> </a:t>
            </a:r>
            <a:r>
              <a:rPr lang="en-US" cap="none" dirty="0" err="1" smtClean="0"/>
              <a:t>financiar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shoqërisë</a:t>
            </a:r>
            <a:r>
              <a:rPr lang="en-US" cap="none" dirty="0" smtClean="0"/>
              <a:t> (</a:t>
            </a:r>
            <a:r>
              <a:rPr lang="en-US" cap="none" dirty="0" err="1" smtClean="0"/>
              <a:t>në</a:t>
            </a:r>
            <a:r>
              <a:rPr lang="en-US" cap="none" dirty="0" smtClean="0"/>
              <a:t> </a:t>
            </a:r>
            <a:r>
              <a:rPr lang="en-US" cap="none" dirty="0" err="1" smtClean="0"/>
              <a:t>raste</a:t>
            </a:r>
            <a:r>
              <a:rPr lang="en-US" cap="none" dirty="0" smtClean="0"/>
              <a:t> se </a:t>
            </a:r>
            <a:r>
              <a:rPr lang="en-US" cap="none" dirty="0" err="1" smtClean="0"/>
              <a:t>provon</a:t>
            </a:r>
            <a:r>
              <a:rPr lang="en-US" dirty="0" smtClean="0"/>
              <a:t> se </a:t>
            </a:r>
            <a:r>
              <a:rPr lang="en-US" dirty="0" err="1" smtClean="0"/>
              <a:t>ky</a:t>
            </a:r>
            <a:r>
              <a:rPr lang="en-US" dirty="0" smtClean="0"/>
              <a:t> </a:t>
            </a:r>
            <a:r>
              <a:rPr lang="en-US" dirty="0" err="1" smtClean="0"/>
              <a:t>rezultat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ardhur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pasojë</a:t>
            </a:r>
            <a:r>
              <a:rPr lang="en-US" dirty="0" smtClean="0"/>
              <a:t> e </a:t>
            </a:r>
            <a:r>
              <a:rPr lang="en-US" dirty="0" err="1" smtClean="0"/>
              <a:t>mireadministrimit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bërë</a:t>
            </a:r>
            <a:r>
              <a:rPr lang="en-US" dirty="0" smtClean="0"/>
              <a:t> </a:t>
            </a:r>
            <a:r>
              <a:rPr lang="en-US" dirty="0" err="1" smtClean="0"/>
              <a:t>shoqërisë</a:t>
            </a:r>
            <a:r>
              <a:rPr lang="en-US" dirty="0" smtClean="0"/>
              <a:t>).</a:t>
            </a:r>
            <a:endParaRPr lang="en-US" cap="none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151638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err="1"/>
              <a:t>Vazhdim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cap="none" dirty="0" err="1" smtClean="0"/>
              <a:t>Nuk</a:t>
            </a:r>
            <a:r>
              <a:rPr lang="en-US" cap="none" dirty="0" smtClean="0"/>
              <a:t> </a:t>
            </a:r>
            <a:r>
              <a:rPr lang="en-US" cap="none" dirty="0" err="1" smtClean="0"/>
              <a:t>ka</a:t>
            </a:r>
            <a:r>
              <a:rPr lang="en-US" cap="none" dirty="0" smtClean="0"/>
              <a:t> </a:t>
            </a:r>
            <a:r>
              <a:rPr lang="en-US" cap="none" dirty="0" err="1" smtClean="0"/>
              <a:t>kthim</a:t>
            </a:r>
            <a:r>
              <a:rPr lang="en-US" cap="none" dirty="0" smtClean="0"/>
              <a:t> </a:t>
            </a:r>
            <a:r>
              <a:rPr lang="en-US" cap="none" dirty="0" err="1" smtClean="0"/>
              <a:t>në</a:t>
            </a:r>
            <a:r>
              <a:rPr lang="en-US" cap="none" dirty="0" smtClean="0"/>
              <a:t> </a:t>
            </a:r>
            <a:r>
              <a:rPr lang="en-US" cap="none" dirty="0" err="1" smtClean="0"/>
              <a:t>detyrë</a:t>
            </a:r>
            <a:r>
              <a:rPr lang="en-US" cap="none" dirty="0" smtClean="0"/>
              <a:t> </a:t>
            </a:r>
            <a:r>
              <a:rPr lang="en-US" cap="none" dirty="0" err="1" smtClean="0"/>
              <a:t>në</a:t>
            </a:r>
            <a:r>
              <a:rPr lang="en-US" cap="none" dirty="0" smtClean="0"/>
              <a:t> </a:t>
            </a:r>
            <a:r>
              <a:rPr lang="en-US" cap="none" dirty="0" err="1" smtClean="0"/>
              <a:t>rastë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largimit</a:t>
            </a:r>
            <a:r>
              <a:rPr lang="en-US" cap="none" dirty="0" smtClean="0"/>
              <a:t> </a:t>
            </a:r>
            <a:r>
              <a:rPr lang="en-US" cap="none" dirty="0" err="1" smtClean="0"/>
              <a:t>nga</a:t>
            </a:r>
            <a:r>
              <a:rPr lang="en-US" cap="none" dirty="0" smtClean="0"/>
              <a:t> </a:t>
            </a:r>
            <a:r>
              <a:rPr lang="en-US" cap="none" dirty="0" err="1" smtClean="0"/>
              <a:t>detyra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administratorit</a:t>
            </a:r>
            <a:r>
              <a:rPr lang="en-US" cap="none" dirty="0" smtClean="0"/>
              <a:t>, </a:t>
            </a:r>
            <a:r>
              <a:rPr lang="en-US" cap="none" dirty="0" err="1" smtClean="0"/>
              <a:t>por</a:t>
            </a:r>
            <a:r>
              <a:rPr lang="en-US" cap="none" dirty="0" smtClean="0"/>
              <a:t> </a:t>
            </a:r>
            <a:r>
              <a:rPr lang="en-US" cap="none" dirty="0" err="1" smtClean="0"/>
              <a:t>vetëm</a:t>
            </a:r>
            <a:r>
              <a:rPr lang="en-US" cap="none" dirty="0" smtClean="0"/>
              <a:t> </a:t>
            </a:r>
            <a:r>
              <a:rPr lang="en-US" cap="none" dirty="0" err="1" smtClean="0"/>
              <a:t>zgjidhje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pasojave</a:t>
            </a:r>
            <a:r>
              <a:rPr lang="en-US" cap="none" dirty="0" smtClean="0"/>
              <a:t> </a:t>
            </a:r>
            <a:r>
              <a:rPr lang="en-US" cap="none" dirty="0" err="1" smtClean="0"/>
              <a:t>financiare</a:t>
            </a:r>
            <a:r>
              <a:rPr lang="en-US" cap="none" dirty="0" smtClean="0"/>
              <a:t> </a:t>
            </a:r>
            <a:r>
              <a:rPr lang="en-US" cap="none" dirty="0" err="1" smtClean="0"/>
              <a:t>që</a:t>
            </a:r>
            <a:r>
              <a:rPr lang="en-US" cap="none" dirty="0" smtClean="0"/>
              <a:t> </a:t>
            </a:r>
            <a:r>
              <a:rPr lang="en-US" cap="none" dirty="0" err="1" smtClean="0"/>
              <a:t>shkatohen</a:t>
            </a:r>
            <a:r>
              <a:rPr lang="en-US" cap="none" dirty="0" smtClean="0"/>
              <a:t>.</a:t>
            </a:r>
          </a:p>
          <a:p>
            <a:pPr lvl="0"/>
            <a:r>
              <a:rPr lang="en-US" cap="none" dirty="0" err="1" smtClean="0"/>
              <a:t>Pasojat</a:t>
            </a:r>
            <a:r>
              <a:rPr lang="en-US" cap="none" dirty="0" smtClean="0"/>
              <a:t> </a:t>
            </a:r>
            <a:r>
              <a:rPr lang="en-US" cap="none" dirty="0" err="1" smtClean="0"/>
              <a:t>janë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karakterit</a:t>
            </a:r>
            <a:r>
              <a:rPr lang="en-US" cap="none" dirty="0" smtClean="0"/>
              <a:t> </a:t>
            </a:r>
            <a:r>
              <a:rPr lang="en-US" cap="none" dirty="0" err="1" smtClean="0"/>
              <a:t>thellësisht</a:t>
            </a:r>
            <a:r>
              <a:rPr lang="en-US" cap="none" dirty="0" smtClean="0"/>
              <a:t> </a:t>
            </a:r>
            <a:r>
              <a:rPr lang="en-US" cap="none" dirty="0" err="1" smtClean="0"/>
              <a:t>financiar</a:t>
            </a:r>
            <a:r>
              <a:rPr lang="en-US" cap="none" dirty="0" smtClean="0"/>
              <a:t>.</a:t>
            </a:r>
          </a:p>
          <a:p>
            <a:pPr lvl="0"/>
            <a:r>
              <a:rPr lang="en-US" cap="none" dirty="0" err="1" smtClean="0"/>
              <a:t>Gjykimi</a:t>
            </a:r>
            <a:r>
              <a:rPr lang="en-US" cap="none" dirty="0" smtClean="0"/>
              <a:t> </a:t>
            </a:r>
            <a:r>
              <a:rPr lang="en-US" cap="none" dirty="0" err="1" smtClean="0"/>
              <a:t>cështjeve</a:t>
            </a:r>
            <a:r>
              <a:rPr lang="en-US" cap="none" dirty="0" smtClean="0"/>
              <a:t> me </a:t>
            </a:r>
            <a:r>
              <a:rPr lang="en-US" cap="none" dirty="0" err="1" smtClean="0"/>
              <a:t>këtë</a:t>
            </a:r>
            <a:r>
              <a:rPr lang="en-US" cap="none" dirty="0" smtClean="0"/>
              <a:t> </a:t>
            </a:r>
            <a:r>
              <a:rPr lang="en-US" cap="none" dirty="0" err="1" smtClean="0"/>
              <a:t>natyrë</a:t>
            </a:r>
            <a:r>
              <a:rPr lang="en-US" cap="none" dirty="0" smtClean="0"/>
              <a:t> </a:t>
            </a:r>
            <a:r>
              <a:rPr lang="en-US" cap="none" dirty="0" err="1" smtClean="0"/>
              <a:t>juridike</a:t>
            </a:r>
            <a:r>
              <a:rPr lang="en-US" cap="none" dirty="0" smtClean="0"/>
              <a:t>, duke e </a:t>
            </a:r>
            <a:r>
              <a:rPr lang="en-US" cap="none" dirty="0" err="1" smtClean="0"/>
              <a:t>konsideruar</a:t>
            </a:r>
            <a:r>
              <a:rPr lang="en-US" cap="none" dirty="0" smtClean="0"/>
              <a:t> </a:t>
            </a:r>
            <a:r>
              <a:rPr lang="en-US" cap="none" dirty="0" err="1" smtClean="0"/>
              <a:t>këtë</a:t>
            </a:r>
            <a:r>
              <a:rPr lang="en-US" cap="none" dirty="0" smtClean="0"/>
              <a:t> </a:t>
            </a:r>
            <a:r>
              <a:rPr lang="en-US" cap="none" dirty="0" err="1" smtClean="0"/>
              <a:t>mardhënie</a:t>
            </a:r>
            <a:r>
              <a:rPr lang="en-US" cap="none" dirty="0" smtClean="0"/>
              <a:t> </a:t>
            </a:r>
            <a:r>
              <a:rPr lang="en-US" cap="none" dirty="0" err="1" smtClean="0"/>
              <a:t>si</a:t>
            </a:r>
            <a:r>
              <a:rPr lang="en-US" cap="none" dirty="0" smtClean="0"/>
              <a:t> </a:t>
            </a:r>
            <a:r>
              <a:rPr lang="en-US" cap="none" dirty="0" err="1" smtClean="0"/>
              <a:t>një</a:t>
            </a:r>
            <a:r>
              <a:rPr lang="en-US" cap="none" dirty="0" smtClean="0"/>
              <a:t> </a:t>
            </a:r>
            <a:r>
              <a:rPr lang="en-US" cap="none" dirty="0" err="1" smtClean="0"/>
              <a:t>mardhënie</a:t>
            </a:r>
            <a:r>
              <a:rPr lang="en-US" cap="none" dirty="0" smtClean="0"/>
              <a:t> </a:t>
            </a:r>
            <a:r>
              <a:rPr lang="en-US" cap="none" dirty="0" err="1" smtClean="0"/>
              <a:t>pune</a:t>
            </a:r>
            <a:r>
              <a:rPr lang="en-US" cap="none" dirty="0" smtClean="0"/>
              <a:t>, </a:t>
            </a:r>
            <a:r>
              <a:rPr lang="en-US" cap="none" dirty="0" err="1" smtClean="0"/>
              <a:t>dhe</a:t>
            </a:r>
            <a:r>
              <a:rPr lang="en-US" cap="none" dirty="0" smtClean="0"/>
              <a:t> </a:t>
            </a:r>
            <a:r>
              <a:rPr lang="en-US" cap="none" dirty="0" err="1" smtClean="0"/>
              <a:t>më</a:t>
            </a:r>
            <a:r>
              <a:rPr lang="en-US" cap="none" dirty="0" smtClean="0"/>
              <a:t> </a:t>
            </a:r>
            <a:r>
              <a:rPr lang="en-US" cap="none" dirty="0" err="1" smtClean="0"/>
              <a:t>tej</a:t>
            </a:r>
            <a:r>
              <a:rPr lang="en-US" cap="none" dirty="0" smtClean="0"/>
              <a:t> duke </a:t>
            </a:r>
            <a:r>
              <a:rPr lang="en-US" cap="none" dirty="0" err="1" smtClean="0"/>
              <a:t>zgjidhur</a:t>
            </a:r>
            <a:r>
              <a:rPr lang="en-US" cap="none" dirty="0" smtClean="0"/>
              <a:t> </a:t>
            </a:r>
            <a:r>
              <a:rPr lang="en-US" cap="none" dirty="0" err="1" smtClean="0"/>
              <a:t>pasojat</a:t>
            </a:r>
            <a:r>
              <a:rPr lang="en-US" cap="none" dirty="0" smtClean="0"/>
              <a:t> e </a:t>
            </a:r>
            <a:r>
              <a:rPr lang="en-US" cap="none" dirty="0" err="1" smtClean="0"/>
              <a:t>karakterit</a:t>
            </a:r>
            <a:r>
              <a:rPr lang="en-US" cap="none" dirty="0" smtClean="0"/>
              <a:t> </a:t>
            </a:r>
            <a:r>
              <a:rPr lang="en-US" cap="none" dirty="0" err="1" smtClean="0"/>
              <a:t>financiar</a:t>
            </a:r>
            <a:r>
              <a:rPr lang="en-US" cap="none" dirty="0" smtClean="0"/>
              <a:t>, </a:t>
            </a:r>
            <a:r>
              <a:rPr lang="en-US" cap="none" dirty="0" err="1" smtClean="0"/>
              <a:t>sipas</a:t>
            </a:r>
            <a:r>
              <a:rPr lang="en-US" cap="none" dirty="0" smtClean="0"/>
              <a:t> </a:t>
            </a:r>
            <a:r>
              <a:rPr lang="en-US" cap="none" dirty="0" err="1" smtClean="0"/>
              <a:t>kodit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punës</a:t>
            </a:r>
            <a:r>
              <a:rPr lang="en-US" cap="none" dirty="0" smtClean="0"/>
              <a:t>, </a:t>
            </a:r>
            <a:r>
              <a:rPr lang="en-US" cap="none" dirty="0" err="1" smtClean="0"/>
              <a:t>mendojmë</a:t>
            </a:r>
            <a:r>
              <a:rPr lang="en-US" cap="none" dirty="0" smtClean="0"/>
              <a:t> se </a:t>
            </a:r>
            <a:r>
              <a:rPr lang="en-US" cap="none" dirty="0" err="1" smtClean="0"/>
              <a:t>është</a:t>
            </a:r>
            <a:r>
              <a:rPr lang="en-US" cap="none" dirty="0" smtClean="0"/>
              <a:t> </a:t>
            </a:r>
            <a:r>
              <a:rPr lang="en-US" cap="none" dirty="0" err="1" smtClean="0"/>
              <a:t>i</a:t>
            </a:r>
            <a:r>
              <a:rPr lang="en-US" cap="none" dirty="0" smtClean="0"/>
              <a:t> </a:t>
            </a:r>
            <a:r>
              <a:rPr lang="en-US" cap="none" dirty="0" err="1" smtClean="0"/>
              <a:t>gabuar</a:t>
            </a:r>
            <a:r>
              <a:rPr lang="en-US" cap="none" dirty="0" smtClean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847971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err="1"/>
              <a:t>Vazhdim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cap="none" dirty="0" err="1" smtClean="0"/>
              <a:t>Paditë</a:t>
            </a:r>
            <a:r>
              <a:rPr lang="en-US" cap="none" dirty="0" smtClean="0"/>
              <a:t> </a:t>
            </a:r>
            <a:r>
              <a:rPr lang="en-US" cap="none" dirty="0" err="1" smtClean="0"/>
              <a:t>gjyqësore</a:t>
            </a:r>
            <a:r>
              <a:rPr lang="en-US" cap="none" dirty="0" smtClean="0"/>
              <a:t> </a:t>
            </a:r>
            <a:r>
              <a:rPr lang="en-US" cap="none" dirty="0" err="1" smtClean="0"/>
              <a:t>që</a:t>
            </a:r>
            <a:r>
              <a:rPr lang="en-US" cap="none" dirty="0" smtClean="0"/>
              <a:t> </a:t>
            </a:r>
            <a:r>
              <a:rPr lang="en-US" cap="none" dirty="0" err="1" smtClean="0"/>
              <a:t>ngrihen</a:t>
            </a:r>
            <a:r>
              <a:rPr lang="en-US" cap="none" dirty="0" smtClean="0"/>
              <a:t> </a:t>
            </a:r>
            <a:r>
              <a:rPr lang="en-US" cap="none" dirty="0" err="1" smtClean="0"/>
              <a:t>nga</a:t>
            </a:r>
            <a:r>
              <a:rPr lang="en-US" cap="none" dirty="0" smtClean="0"/>
              <a:t> </a:t>
            </a:r>
            <a:r>
              <a:rPr lang="en-US" cap="none" dirty="0" err="1" smtClean="0"/>
              <a:t>administratori</a:t>
            </a:r>
            <a:r>
              <a:rPr lang="en-US" cap="none" dirty="0" smtClean="0"/>
              <a:t> </a:t>
            </a:r>
            <a:r>
              <a:rPr lang="en-US" cap="none" dirty="0" err="1" smtClean="0"/>
              <a:t>ndaj</a:t>
            </a:r>
            <a:r>
              <a:rPr lang="en-US" cap="none" dirty="0" smtClean="0"/>
              <a:t> </a:t>
            </a:r>
            <a:r>
              <a:rPr lang="en-US" cap="none" dirty="0" err="1" smtClean="0"/>
              <a:t>shoqërisë</a:t>
            </a:r>
            <a:r>
              <a:rPr lang="en-US" cap="none" dirty="0" smtClean="0"/>
              <a:t> </a:t>
            </a:r>
            <a:r>
              <a:rPr lang="en-US" cap="none" dirty="0" err="1" smtClean="0"/>
              <a:t>kanë</a:t>
            </a:r>
            <a:r>
              <a:rPr lang="en-US" cap="none" dirty="0" smtClean="0"/>
              <a:t> </a:t>
            </a:r>
            <a:r>
              <a:rPr lang="en-US" cap="none" dirty="0" err="1" smtClean="0"/>
              <a:t>natyrë</a:t>
            </a:r>
            <a:r>
              <a:rPr lang="en-US" cap="none" dirty="0" smtClean="0"/>
              <a:t> </a:t>
            </a:r>
            <a:r>
              <a:rPr lang="en-US" cap="none" dirty="0" err="1" smtClean="0"/>
              <a:t>tregtare</a:t>
            </a:r>
            <a:r>
              <a:rPr lang="en-US" cap="none" dirty="0" smtClean="0"/>
              <a:t> </a:t>
            </a:r>
            <a:r>
              <a:rPr lang="en-US" cap="none" dirty="0" err="1" smtClean="0"/>
              <a:t>dhe</a:t>
            </a:r>
            <a:r>
              <a:rPr lang="en-US" cap="none" dirty="0" smtClean="0"/>
              <a:t> </a:t>
            </a:r>
            <a:r>
              <a:rPr lang="en-US" cap="none" dirty="0" err="1" smtClean="0"/>
              <a:t>jo</a:t>
            </a:r>
            <a:r>
              <a:rPr lang="en-US" cap="none" dirty="0" smtClean="0"/>
              <a:t> </a:t>
            </a:r>
            <a:r>
              <a:rPr lang="en-US" cap="none" dirty="0" err="1" smtClean="0"/>
              <a:t>pune</a:t>
            </a:r>
            <a:r>
              <a:rPr lang="en-US" cap="none" dirty="0" smtClean="0"/>
              <a:t>. </a:t>
            </a:r>
          </a:p>
          <a:p>
            <a:pPr lvl="0"/>
            <a:r>
              <a:rPr lang="en-US" cap="none" dirty="0" err="1" smtClean="0"/>
              <a:t>Objekti</a:t>
            </a:r>
            <a:r>
              <a:rPr lang="en-US" cap="none" dirty="0" smtClean="0"/>
              <a:t> </a:t>
            </a:r>
            <a:r>
              <a:rPr lang="en-US" cap="none" dirty="0" err="1" smtClean="0"/>
              <a:t>i</a:t>
            </a:r>
            <a:r>
              <a:rPr lang="en-US" cap="none" dirty="0" smtClean="0"/>
              <a:t> </a:t>
            </a:r>
            <a:r>
              <a:rPr lang="en-US" cap="none" dirty="0" err="1" smtClean="0"/>
              <a:t>padise</a:t>
            </a:r>
            <a:r>
              <a:rPr lang="en-US" cap="none" dirty="0" smtClean="0"/>
              <a:t> </a:t>
            </a:r>
            <a:r>
              <a:rPr lang="en-US" cap="none" dirty="0" err="1" smtClean="0"/>
              <a:t>lidhet</a:t>
            </a:r>
            <a:r>
              <a:rPr lang="en-US" cap="none" dirty="0" smtClean="0"/>
              <a:t> me </a:t>
            </a:r>
            <a:r>
              <a:rPr lang="en-US" cap="none" dirty="0" err="1" smtClean="0"/>
              <a:t>zgjidhjen</a:t>
            </a:r>
            <a:r>
              <a:rPr lang="en-US" cap="none" dirty="0" smtClean="0"/>
              <a:t> e </a:t>
            </a:r>
            <a:r>
              <a:rPr lang="en-US" cap="none" dirty="0" err="1" smtClean="0"/>
              <a:t>pasojave</a:t>
            </a:r>
            <a:r>
              <a:rPr lang="en-US" cap="none" dirty="0" smtClean="0"/>
              <a:t> </a:t>
            </a:r>
            <a:r>
              <a:rPr lang="en-US" cap="none" dirty="0" err="1" smtClean="0"/>
              <a:t>financiare</a:t>
            </a:r>
            <a:r>
              <a:rPr lang="en-US" cap="none" dirty="0" smtClean="0"/>
              <a:t> </a:t>
            </a:r>
            <a:r>
              <a:rPr lang="en-US" cap="none" dirty="0" err="1" smtClean="0"/>
              <a:t>që</a:t>
            </a:r>
            <a:r>
              <a:rPr lang="en-US" cap="none" dirty="0" smtClean="0"/>
              <a:t> </a:t>
            </a:r>
            <a:r>
              <a:rPr lang="en-US" cap="none" dirty="0" err="1" smtClean="0"/>
              <a:t>vijnë</a:t>
            </a:r>
            <a:r>
              <a:rPr lang="en-US" cap="none" dirty="0" smtClean="0"/>
              <a:t> </a:t>
            </a:r>
            <a:r>
              <a:rPr lang="en-US" cap="none" dirty="0" err="1" smtClean="0"/>
              <a:t>nga</a:t>
            </a:r>
            <a:r>
              <a:rPr lang="en-US" cap="none" dirty="0" smtClean="0"/>
              <a:t> </a:t>
            </a:r>
            <a:r>
              <a:rPr lang="en-US" cap="none" dirty="0" err="1" smtClean="0"/>
              <a:t>largimi</a:t>
            </a:r>
            <a:r>
              <a:rPr lang="en-US" cap="none" dirty="0" smtClean="0"/>
              <a:t> </a:t>
            </a:r>
            <a:r>
              <a:rPr lang="en-US" cap="none" dirty="0" err="1" smtClean="0"/>
              <a:t>ose</a:t>
            </a:r>
            <a:r>
              <a:rPr lang="en-US" cap="none" dirty="0" smtClean="0"/>
              <a:t> </a:t>
            </a:r>
            <a:r>
              <a:rPr lang="en-US" cap="none" dirty="0" err="1" smtClean="0"/>
              <a:t>shkarikimi</a:t>
            </a:r>
            <a:r>
              <a:rPr lang="en-US" cap="none" dirty="0" smtClean="0"/>
              <a:t> </a:t>
            </a:r>
            <a:r>
              <a:rPr lang="en-US" cap="none" dirty="0" err="1" smtClean="0"/>
              <a:t>i</a:t>
            </a:r>
            <a:r>
              <a:rPr lang="en-US" cap="none" dirty="0" smtClean="0"/>
              <a:t> </a:t>
            </a:r>
            <a:r>
              <a:rPr lang="en-US" cap="none" dirty="0" err="1" smtClean="0"/>
              <a:t>administratorit</a:t>
            </a:r>
            <a:r>
              <a:rPr lang="en-US" cap="none" dirty="0" smtClean="0"/>
              <a:t> </a:t>
            </a:r>
            <a:r>
              <a:rPr lang="en-US" cap="none" dirty="0" err="1" smtClean="0"/>
              <a:t>nga</a:t>
            </a:r>
            <a:r>
              <a:rPr lang="en-US" cap="none" dirty="0" smtClean="0"/>
              <a:t> </a:t>
            </a:r>
            <a:r>
              <a:rPr lang="en-US" cap="none" dirty="0" err="1" smtClean="0"/>
              <a:t>shoqëria</a:t>
            </a:r>
            <a:r>
              <a:rPr lang="en-US" cap="none" dirty="0" smtClean="0"/>
              <a:t> </a:t>
            </a:r>
            <a:r>
              <a:rPr lang="en-US" cap="none" dirty="0" err="1" smtClean="0"/>
              <a:t>dhe</a:t>
            </a:r>
            <a:r>
              <a:rPr lang="en-US" cap="none" dirty="0" smtClean="0"/>
              <a:t> </a:t>
            </a:r>
            <a:r>
              <a:rPr lang="en-US" cap="none" dirty="0" err="1" smtClean="0"/>
              <a:t>jo</a:t>
            </a:r>
            <a:r>
              <a:rPr lang="en-US" cap="none" dirty="0" smtClean="0"/>
              <a:t> me </a:t>
            </a:r>
            <a:r>
              <a:rPr lang="en-US" cap="none" dirty="0" err="1" smtClean="0"/>
              <a:t>hetimin</a:t>
            </a:r>
            <a:r>
              <a:rPr lang="en-US" cap="none" dirty="0" smtClean="0"/>
              <a:t> e </a:t>
            </a:r>
            <a:r>
              <a:rPr lang="en-US" cap="none" dirty="0" err="1" smtClean="0"/>
              <a:t>shkaqeve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largimit</a:t>
            </a:r>
            <a:r>
              <a:rPr lang="en-US" cap="none" dirty="0" smtClean="0"/>
              <a:t> </a:t>
            </a:r>
            <a:r>
              <a:rPr lang="en-US" cap="none" dirty="0" err="1" smtClean="0"/>
              <a:t>si</a:t>
            </a:r>
            <a:r>
              <a:rPr lang="en-US" cap="none" dirty="0" smtClean="0"/>
              <a:t> </a:t>
            </a:r>
            <a:r>
              <a:rPr lang="en-US" cap="none" dirty="0" err="1" smtClean="0"/>
              <a:t>në</a:t>
            </a:r>
            <a:r>
              <a:rPr lang="en-US" cap="none" dirty="0" smtClean="0"/>
              <a:t> </a:t>
            </a:r>
            <a:r>
              <a:rPr lang="en-US" cap="none" dirty="0" err="1" smtClean="0"/>
              <a:t>mardhëniet</a:t>
            </a:r>
            <a:r>
              <a:rPr lang="en-US" cap="none" dirty="0" smtClean="0"/>
              <a:t> </a:t>
            </a:r>
            <a:r>
              <a:rPr lang="en-US" cap="none" dirty="0" err="1" smtClean="0"/>
              <a:t>punës</a:t>
            </a:r>
            <a:r>
              <a:rPr lang="en-US" cap="none" dirty="0" smtClean="0"/>
              <a:t>. </a:t>
            </a:r>
          </a:p>
          <a:p>
            <a:pPr lvl="0"/>
            <a:r>
              <a:rPr lang="en-US" b="1" cap="none" dirty="0" err="1" smtClean="0"/>
              <a:t>Kujdes</a:t>
            </a:r>
            <a:r>
              <a:rPr lang="en-US" b="1" cap="none" dirty="0" smtClean="0"/>
              <a:t> : </a:t>
            </a:r>
            <a:r>
              <a:rPr lang="en-US" cap="none" dirty="0" err="1" smtClean="0"/>
              <a:t>Hetimi</a:t>
            </a:r>
            <a:r>
              <a:rPr lang="en-US" cap="none" dirty="0" smtClean="0"/>
              <a:t> </a:t>
            </a:r>
            <a:r>
              <a:rPr lang="en-US" cap="none" dirty="0" err="1" smtClean="0"/>
              <a:t>i</a:t>
            </a:r>
            <a:r>
              <a:rPr lang="en-US" cap="none" dirty="0" smtClean="0"/>
              <a:t> </a:t>
            </a:r>
            <a:r>
              <a:rPr lang="en-US" cap="none" dirty="0" err="1" smtClean="0"/>
              <a:t>shkaqeve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largimit</a:t>
            </a:r>
            <a:r>
              <a:rPr lang="en-US" cap="none" dirty="0" smtClean="0"/>
              <a:t> </a:t>
            </a:r>
            <a:r>
              <a:rPr lang="en-US" cap="none" dirty="0" err="1" smtClean="0"/>
              <a:t>nga</a:t>
            </a:r>
            <a:r>
              <a:rPr lang="en-US" cap="none" dirty="0" smtClean="0"/>
              <a:t> </a:t>
            </a:r>
            <a:r>
              <a:rPr lang="en-US" cap="none" dirty="0" err="1" smtClean="0"/>
              <a:t>detyra</a:t>
            </a:r>
            <a:r>
              <a:rPr lang="en-US" cap="none" dirty="0" smtClean="0"/>
              <a:t> e </a:t>
            </a:r>
            <a:r>
              <a:rPr lang="en-US" cap="none" dirty="0" err="1" smtClean="0"/>
              <a:t>administatorit</a:t>
            </a:r>
            <a:r>
              <a:rPr lang="en-US" cap="none" dirty="0" smtClean="0"/>
              <a:t>, </a:t>
            </a:r>
            <a:r>
              <a:rPr lang="en-US" cap="none" dirty="0" err="1" smtClean="0"/>
              <a:t>ka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bëjë</a:t>
            </a:r>
            <a:r>
              <a:rPr lang="en-US" cap="none" dirty="0" smtClean="0"/>
              <a:t> me </a:t>
            </a:r>
            <a:r>
              <a:rPr lang="en-US" cap="none" dirty="0" err="1" smtClean="0"/>
              <a:t>përmbushjen</a:t>
            </a:r>
            <a:r>
              <a:rPr lang="en-US" cap="none" dirty="0" smtClean="0"/>
              <a:t> e </a:t>
            </a:r>
            <a:r>
              <a:rPr lang="en-US" cap="none" dirty="0" err="1" smtClean="0"/>
              <a:t>detyrimeve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tij</a:t>
            </a:r>
            <a:r>
              <a:rPr lang="en-US" cap="none" dirty="0" smtClean="0"/>
              <a:t> </a:t>
            </a:r>
            <a:r>
              <a:rPr lang="en-US" cap="none" dirty="0" err="1" smtClean="0"/>
              <a:t>ndaj</a:t>
            </a:r>
            <a:r>
              <a:rPr lang="en-US" cap="none" dirty="0" smtClean="0"/>
              <a:t> </a:t>
            </a:r>
            <a:r>
              <a:rPr lang="en-US" cap="none" dirty="0" err="1" smtClean="0"/>
              <a:t>shoqërisë</a:t>
            </a:r>
            <a:r>
              <a:rPr lang="en-US" cap="none" dirty="0" smtClean="0"/>
              <a:t> </a:t>
            </a:r>
            <a:r>
              <a:rPr lang="en-US" cap="none" dirty="0" err="1" smtClean="0"/>
              <a:t>dhe</a:t>
            </a:r>
            <a:r>
              <a:rPr lang="en-US" cap="none" dirty="0" smtClean="0"/>
              <a:t> me </a:t>
            </a:r>
            <a:r>
              <a:rPr lang="en-US" cap="none" dirty="0" err="1" smtClean="0"/>
              <a:t>kërkimet</a:t>
            </a:r>
            <a:r>
              <a:rPr lang="en-US" cap="none" dirty="0" smtClean="0"/>
              <a:t> e </a:t>
            </a:r>
            <a:r>
              <a:rPr lang="en-US" cap="none" dirty="0" err="1" smtClean="0"/>
              <a:t>tij</a:t>
            </a:r>
            <a:r>
              <a:rPr lang="en-US" cap="none" dirty="0" smtClean="0"/>
              <a:t> </a:t>
            </a:r>
            <a:r>
              <a:rPr lang="en-US" cap="none" dirty="0" err="1" smtClean="0"/>
              <a:t>për</a:t>
            </a:r>
            <a:r>
              <a:rPr lang="en-US" cap="none" dirty="0" smtClean="0"/>
              <a:t> </a:t>
            </a:r>
            <a:r>
              <a:rPr lang="en-US" cap="none" dirty="0" err="1" smtClean="0"/>
              <a:t>dëmshpërblimin</a:t>
            </a:r>
            <a:r>
              <a:rPr lang="en-US" cap="none" dirty="0" smtClean="0"/>
              <a:t> </a:t>
            </a:r>
            <a:r>
              <a:rPr lang="en-US" cap="none" dirty="0" err="1" smtClean="0"/>
              <a:t>financiar</a:t>
            </a:r>
            <a:r>
              <a:rPr lang="en-US" cap="none" dirty="0" smtClean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774074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err="1"/>
              <a:t>Vazhdim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cap="none" dirty="0" err="1" smtClean="0"/>
              <a:t>Llogaritja</a:t>
            </a:r>
            <a:r>
              <a:rPr lang="en-US" cap="none" dirty="0" smtClean="0"/>
              <a:t> e </a:t>
            </a:r>
            <a:r>
              <a:rPr lang="en-US" cap="none" dirty="0" err="1" smtClean="0"/>
              <a:t>detyrimit</a:t>
            </a:r>
            <a:r>
              <a:rPr lang="en-US" cap="none" dirty="0" smtClean="0"/>
              <a:t> </a:t>
            </a:r>
            <a:r>
              <a:rPr lang="en-US" cap="none" dirty="0" err="1" smtClean="0"/>
              <a:t>financiar</a:t>
            </a:r>
            <a:r>
              <a:rPr lang="en-US" cap="none" dirty="0" smtClean="0"/>
              <a:t>, </a:t>
            </a:r>
            <a:r>
              <a:rPr lang="en-US" cap="none" dirty="0" err="1" smtClean="0"/>
              <a:t>sidomos</a:t>
            </a:r>
            <a:r>
              <a:rPr lang="en-US" cap="none" dirty="0" smtClean="0"/>
              <a:t> </a:t>
            </a:r>
            <a:r>
              <a:rPr lang="en-US" cap="none" dirty="0" err="1" smtClean="0"/>
              <a:t>atij</a:t>
            </a:r>
            <a:r>
              <a:rPr lang="en-US" cap="none" dirty="0" smtClean="0"/>
              <a:t> </a:t>
            </a:r>
            <a:r>
              <a:rPr lang="en-US" cap="none" dirty="0" err="1" smtClean="0"/>
              <a:t>mbi</a:t>
            </a:r>
            <a:r>
              <a:rPr lang="en-US" cap="none" dirty="0" smtClean="0"/>
              <a:t> </a:t>
            </a:r>
            <a:r>
              <a:rPr lang="en-US" cap="none" dirty="0" err="1" smtClean="0"/>
              <a:t>atë</a:t>
            </a:r>
            <a:r>
              <a:rPr lang="en-US" cap="none" dirty="0" smtClean="0"/>
              <a:t> </a:t>
            </a:r>
            <a:r>
              <a:rPr lang="en-US" cap="none" dirty="0" err="1" smtClean="0"/>
              <a:t>bazë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përcaktuar</a:t>
            </a:r>
            <a:r>
              <a:rPr lang="en-US" cap="none" dirty="0" smtClean="0"/>
              <a:t> </a:t>
            </a:r>
            <a:r>
              <a:rPr lang="en-US" cap="none" dirty="0" err="1" smtClean="0"/>
              <a:t>në</a:t>
            </a:r>
            <a:r>
              <a:rPr lang="en-US" cap="none" dirty="0" smtClean="0"/>
              <a:t> </a:t>
            </a:r>
            <a:r>
              <a:rPr lang="en-US" cap="none" dirty="0" err="1" smtClean="0"/>
              <a:t>aktin</a:t>
            </a:r>
            <a:r>
              <a:rPr lang="en-US" cap="none" dirty="0" smtClean="0"/>
              <a:t> e </a:t>
            </a:r>
            <a:r>
              <a:rPr lang="en-US" cap="none" dirty="0" err="1" smtClean="0"/>
              <a:t>emërimit</a:t>
            </a:r>
            <a:r>
              <a:rPr lang="en-US" cap="none" dirty="0" smtClean="0"/>
              <a:t> </a:t>
            </a:r>
            <a:r>
              <a:rPr lang="en-US" cap="none" dirty="0" err="1" smtClean="0"/>
              <a:t>apo</a:t>
            </a:r>
            <a:r>
              <a:rPr lang="en-US" cap="none" dirty="0" smtClean="0"/>
              <a:t> </a:t>
            </a:r>
            <a:r>
              <a:rPr lang="en-US" cap="none" dirty="0" err="1" smtClean="0"/>
              <a:t>në</a:t>
            </a:r>
            <a:r>
              <a:rPr lang="en-US" cap="none" dirty="0" smtClean="0"/>
              <a:t> </a:t>
            </a:r>
            <a:r>
              <a:rPr lang="en-US" cap="none" dirty="0" err="1" smtClean="0"/>
              <a:t>marveshjen</a:t>
            </a:r>
            <a:r>
              <a:rPr lang="en-US" cap="none" dirty="0" smtClean="0"/>
              <a:t> e </a:t>
            </a:r>
            <a:r>
              <a:rPr lang="en-US" cap="none" dirty="0" err="1" smtClean="0"/>
              <a:t>palëve</a:t>
            </a:r>
            <a:r>
              <a:rPr lang="en-US" cap="none" dirty="0" smtClean="0"/>
              <a:t>, </a:t>
            </a:r>
            <a:r>
              <a:rPr lang="en-US" cap="none" dirty="0" err="1" smtClean="0"/>
              <a:t>apo</a:t>
            </a:r>
            <a:r>
              <a:rPr lang="en-US" cap="none" dirty="0" smtClean="0"/>
              <a:t> </a:t>
            </a:r>
            <a:r>
              <a:rPr lang="en-US" cap="none" dirty="0" err="1" smtClean="0"/>
              <a:t>në</a:t>
            </a:r>
            <a:r>
              <a:rPr lang="en-US" cap="none" dirty="0" smtClean="0"/>
              <a:t> </a:t>
            </a:r>
            <a:r>
              <a:rPr lang="en-US" cap="none" dirty="0" err="1" smtClean="0"/>
              <a:t>akte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tjera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organeve</a:t>
            </a:r>
            <a:r>
              <a:rPr lang="en-US" cap="none" dirty="0" smtClean="0"/>
              <a:t> </a:t>
            </a:r>
            <a:r>
              <a:rPr lang="en-US" cap="none" dirty="0" err="1" smtClean="0"/>
              <a:t>kompetente</a:t>
            </a:r>
            <a:r>
              <a:rPr lang="en-US" cap="none" dirty="0" smtClean="0"/>
              <a:t> </a:t>
            </a:r>
            <a:r>
              <a:rPr lang="en-US" cap="none" dirty="0" err="1" smtClean="0"/>
              <a:t>duhet</a:t>
            </a:r>
            <a:r>
              <a:rPr lang="en-US" cap="none" dirty="0" smtClean="0"/>
              <a:t> </a:t>
            </a:r>
            <a:r>
              <a:rPr lang="en-US" cap="none" dirty="0" err="1" smtClean="0"/>
              <a:t>bërë</a:t>
            </a:r>
            <a:r>
              <a:rPr lang="en-US" cap="none" dirty="0" smtClean="0"/>
              <a:t> </a:t>
            </a:r>
            <a:r>
              <a:rPr lang="en-US" cap="none" dirty="0" err="1" smtClean="0"/>
              <a:t>mbi</a:t>
            </a:r>
            <a:r>
              <a:rPr lang="en-US" cap="none" dirty="0" smtClean="0"/>
              <a:t> </a:t>
            </a:r>
            <a:r>
              <a:rPr lang="en-US" cap="none" dirty="0" err="1" smtClean="0"/>
              <a:t>bazën</a:t>
            </a:r>
            <a:r>
              <a:rPr lang="en-US" cap="none" dirty="0" smtClean="0"/>
              <a:t> e </a:t>
            </a:r>
            <a:r>
              <a:rPr lang="en-US" cap="none" dirty="0" err="1" smtClean="0"/>
              <a:t>rezultatit</a:t>
            </a:r>
            <a:r>
              <a:rPr lang="en-US" cap="none" dirty="0" smtClean="0"/>
              <a:t> </a:t>
            </a:r>
            <a:r>
              <a:rPr lang="en-US" cap="none" dirty="0" err="1" smtClean="0"/>
              <a:t>financiar</a:t>
            </a:r>
            <a:r>
              <a:rPr lang="en-US" cap="none" dirty="0" smtClean="0"/>
              <a:t>.</a:t>
            </a:r>
          </a:p>
          <a:p>
            <a:pPr lvl="0"/>
            <a:r>
              <a:rPr lang="en-US" cap="none" dirty="0" err="1" smtClean="0"/>
              <a:t>Kriteret</a:t>
            </a:r>
            <a:r>
              <a:rPr lang="en-US" cap="none" dirty="0" smtClean="0"/>
              <a:t> </a:t>
            </a:r>
            <a:r>
              <a:rPr lang="en-US" cap="none" dirty="0" err="1" smtClean="0"/>
              <a:t>juridike</a:t>
            </a:r>
            <a:r>
              <a:rPr lang="en-US" cap="none" dirty="0" smtClean="0"/>
              <a:t> </a:t>
            </a:r>
            <a:r>
              <a:rPr lang="en-US" cap="none" dirty="0" err="1" smtClean="0"/>
              <a:t>që</a:t>
            </a:r>
            <a:r>
              <a:rPr lang="en-US" cap="none" dirty="0" smtClean="0"/>
              <a:t> </a:t>
            </a:r>
            <a:r>
              <a:rPr lang="en-US" cap="none" dirty="0" err="1" smtClean="0"/>
              <a:t>mund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zbatohen</a:t>
            </a:r>
            <a:r>
              <a:rPr lang="en-US" cap="none" dirty="0" smtClean="0"/>
              <a:t> </a:t>
            </a:r>
            <a:r>
              <a:rPr lang="en-US" cap="none" dirty="0" err="1" smtClean="0"/>
              <a:t>për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bërë</a:t>
            </a:r>
            <a:r>
              <a:rPr lang="en-US" cap="none" dirty="0" smtClean="0"/>
              <a:t> </a:t>
            </a:r>
            <a:r>
              <a:rPr lang="en-US" cap="none" dirty="0" err="1" smtClean="0"/>
              <a:t>këto</a:t>
            </a:r>
            <a:r>
              <a:rPr lang="en-US" cap="none" dirty="0" smtClean="0"/>
              <a:t> </a:t>
            </a:r>
            <a:r>
              <a:rPr lang="en-US" cap="none" dirty="0" err="1" smtClean="0"/>
              <a:t>përllogaritje</a:t>
            </a:r>
            <a:r>
              <a:rPr lang="en-US" cap="none" dirty="0" smtClean="0"/>
              <a:t>, </a:t>
            </a:r>
            <a:r>
              <a:rPr lang="en-US" cap="none" dirty="0" err="1" smtClean="0"/>
              <a:t>në</a:t>
            </a:r>
            <a:r>
              <a:rPr lang="en-US" cap="none" dirty="0" smtClean="0"/>
              <a:t> </a:t>
            </a:r>
            <a:r>
              <a:rPr lang="en-US" cap="none" dirty="0" err="1" smtClean="0"/>
              <a:t>rastë</a:t>
            </a:r>
            <a:r>
              <a:rPr lang="en-US" cap="none" dirty="0" smtClean="0"/>
              <a:t> se </a:t>
            </a:r>
            <a:r>
              <a:rPr lang="en-US" cap="none" dirty="0" err="1" smtClean="0"/>
              <a:t>mungojnë</a:t>
            </a:r>
            <a:r>
              <a:rPr lang="en-US" cap="none" dirty="0" smtClean="0"/>
              <a:t> </a:t>
            </a:r>
            <a:r>
              <a:rPr lang="en-US" cap="none" dirty="0" err="1" smtClean="0"/>
              <a:t>dhe</a:t>
            </a:r>
            <a:r>
              <a:rPr lang="en-US" cap="none" dirty="0" smtClean="0"/>
              <a:t> </a:t>
            </a:r>
            <a:r>
              <a:rPr lang="en-US" cap="none" dirty="0" err="1" smtClean="0"/>
              <a:t>nuk</a:t>
            </a:r>
            <a:r>
              <a:rPr lang="en-US" cap="none" dirty="0" smtClean="0"/>
              <a:t> </a:t>
            </a:r>
            <a:r>
              <a:rPr lang="en-US" cap="none" dirty="0" err="1" smtClean="0"/>
              <a:t>dalin</a:t>
            </a:r>
            <a:r>
              <a:rPr lang="en-US" cap="none" dirty="0" smtClean="0"/>
              <a:t> </a:t>
            </a:r>
            <a:r>
              <a:rPr lang="en-US" cap="none" dirty="0" err="1" smtClean="0"/>
              <a:t>nga</a:t>
            </a:r>
            <a:r>
              <a:rPr lang="en-US" cap="none" dirty="0" smtClean="0"/>
              <a:t> </a:t>
            </a:r>
            <a:r>
              <a:rPr lang="en-US" cap="none" dirty="0" err="1" smtClean="0"/>
              <a:t>aktet</a:t>
            </a:r>
            <a:r>
              <a:rPr lang="en-US" cap="none" dirty="0" smtClean="0"/>
              <a:t> e </a:t>
            </a:r>
            <a:r>
              <a:rPr lang="en-US" cap="none" dirty="0" err="1" smtClean="0"/>
              <a:t>shoqërisë</a:t>
            </a:r>
            <a:r>
              <a:rPr lang="en-US" cap="none" dirty="0" smtClean="0"/>
              <a:t>, </a:t>
            </a:r>
            <a:r>
              <a:rPr lang="en-US" cap="none" dirty="0" err="1" smtClean="0"/>
              <a:t>mund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konsiderohen</a:t>
            </a:r>
            <a:r>
              <a:rPr lang="en-US" cap="none" dirty="0" smtClean="0"/>
              <a:t> </a:t>
            </a:r>
            <a:r>
              <a:rPr lang="en-US" cap="none" dirty="0" err="1" smtClean="0"/>
              <a:t>ato</a:t>
            </a:r>
            <a:r>
              <a:rPr lang="en-US" cap="none" dirty="0" smtClean="0"/>
              <a:t> </a:t>
            </a:r>
            <a:r>
              <a:rPr lang="en-US" cap="none" dirty="0" err="1" smtClean="0"/>
              <a:t>që</a:t>
            </a:r>
            <a:r>
              <a:rPr lang="en-US" cap="none" dirty="0" smtClean="0"/>
              <a:t> </a:t>
            </a:r>
            <a:r>
              <a:rPr lang="en-US" cap="none" dirty="0" err="1" smtClean="0"/>
              <a:t>zbatohen</a:t>
            </a:r>
            <a:r>
              <a:rPr lang="en-US" cap="none" dirty="0" smtClean="0"/>
              <a:t> </a:t>
            </a:r>
            <a:r>
              <a:rPr lang="en-US" cap="none" dirty="0" err="1" smtClean="0"/>
              <a:t>për</a:t>
            </a:r>
            <a:r>
              <a:rPr lang="en-US" cap="none" dirty="0" smtClean="0"/>
              <a:t> </a:t>
            </a:r>
            <a:r>
              <a:rPr lang="en-US" cap="none" dirty="0" err="1" smtClean="0"/>
              <a:t>shpërblimin</a:t>
            </a:r>
            <a:r>
              <a:rPr lang="en-US" cap="none" dirty="0" smtClean="0"/>
              <a:t> e </a:t>
            </a:r>
            <a:r>
              <a:rPr lang="en-US" cap="none" dirty="0" err="1" smtClean="0"/>
              <a:t>agjentit</a:t>
            </a:r>
            <a:r>
              <a:rPr lang="en-US" cap="none" dirty="0" smtClean="0"/>
              <a:t> </a:t>
            </a:r>
            <a:r>
              <a:rPr lang="en-US" cap="none" dirty="0" err="1" smtClean="0"/>
              <a:t>në</a:t>
            </a:r>
            <a:r>
              <a:rPr lang="en-US" cap="none" dirty="0" smtClean="0"/>
              <a:t> </a:t>
            </a:r>
            <a:r>
              <a:rPr lang="en-US" cap="none" dirty="0" err="1" smtClean="0"/>
              <a:t>kontratën</a:t>
            </a:r>
            <a:r>
              <a:rPr lang="en-US" cap="none" dirty="0" smtClean="0"/>
              <a:t> e </a:t>
            </a:r>
            <a:r>
              <a:rPr lang="en-US" cap="none" dirty="0" err="1" smtClean="0"/>
              <a:t>agjencisë</a:t>
            </a:r>
            <a:r>
              <a:rPr lang="en-US" cap="none" dirty="0" smtClean="0"/>
              <a:t>.</a:t>
            </a:r>
          </a:p>
          <a:p>
            <a:pPr lvl="0"/>
            <a:r>
              <a:rPr lang="en-US" cap="none" dirty="0" err="1" smtClean="0"/>
              <a:t>Derisa</a:t>
            </a:r>
            <a:r>
              <a:rPr lang="en-US" cap="none" dirty="0" smtClean="0"/>
              <a:t> </a:t>
            </a:r>
            <a:r>
              <a:rPr lang="en-US" cap="none" dirty="0" err="1" smtClean="0"/>
              <a:t>nuk</a:t>
            </a:r>
            <a:r>
              <a:rPr lang="en-US" cap="none" dirty="0" smtClean="0"/>
              <a:t> </a:t>
            </a:r>
            <a:r>
              <a:rPr lang="en-US" cap="none" dirty="0" err="1" smtClean="0"/>
              <a:t>ekzistojnë</a:t>
            </a:r>
            <a:r>
              <a:rPr lang="en-US" cap="none" dirty="0" smtClean="0"/>
              <a:t> </a:t>
            </a:r>
            <a:r>
              <a:rPr lang="en-US" cap="none" dirty="0" err="1" smtClean="0"/>
              <a:t>tabela</a:t>
            </a:r>
            <a:r>
              <a:rPr lang="en-US" cap="none" dirty="0" smtClean="0"/>
              <a:t> </a:t>
            </a:r>
            <a:r>
              <a:rPr lang="en-US" cap="none" dirty="0" err="1" smtClean="0"/>
              <a:t>për</a:t>
            </a:r>
            <a:r>
              <a:rPr lang="en-US" cap="none" dirty="0" smtClean="0"/>
              <a:t> </a:t>
            </a:r>
            <a:r>
              <a:rPr lang="en-US" cap="none" dirty="0" err="1" smtClean="0"/>
              <a:t>përllogaritjen</a:t>
            </a:r>
            <a:r>
              <a:rPr lang="en-US" cap="none" dirty="0" smtClean="0"/>
              <a:t> e </a:t>
            </a:r>
            <a:r>
              <a:rPr lang="en-US" cap="none" dirty="0" err="1" smtClean="0"/>
              <a:t>shpërblimit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administratorit</a:t>
            </a:r>
            <a:r>
              <a:rPr lang="en-US" cap="none" dirty="0" smtClean="0"/>
              <a:t>, </a:t>
            </a:r>
            <a:r>
              <a:rPr lang="en-US" cap="none" dirty="0" err="1" smtClean="0"/>
              <a:t>gjykata</a:t>
            </a:r>
            <a:r>
              <a:rPr lang="en-US" cap="none" dirty="0" smtClean="0"/>
              <a:t> </a:t>
            </a:r>
            <a:r>
              <a:rPr lang="en-US" cap="none" dirty="0" err="1" smtClean="0"/>
              <a:t>mund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ndjekje</a:t>
            </a:r>
            <a:r>
              <a:rPr lang="en-US" cap="none" dirty="0" smtClean="0"/>
              <a:t> </a:t>
            </a:r>
            <a:r>
              <a:rPr lang="en-US" cap="none" dirty="0" err="1" smtClean="0"/>
              <a:t>edhe</a:t>
            </a:r>
            <a:r>
              <a:rPr lang="en-US" cap="none" dirty="0" smtClean="0"/>
              <a:t> </a:t>
            </a:r>
            <a:r>
              <a:rPr lang="en-US" cap="none" dirty="0" err="1" smtClean="0"/>
              <a:t>kriteret</a:t>
            </a:r>
            <a:r>
              <a:rPr lang="en-US" cap="none" dirty="0" smtClean="0"/>
              <a:t> e </a:t>
            </a:r>
            <a:r>
              <a:rPr lang="en-US" cap="none" dirty="0" err="1" smtClean="0"/>
              <a:t>zakonit</a:t>
            </a:r>
            <a:r>
              <a:rPr lang="en-US" cap="none" dirty="0" smtClean="0"/>
              <a:t> </a:t>
            </a:r>
            <a:r>
              <a:rPr lang="en-US" cap="none" dirty="0" err="1" smtClean="0"/>
              <a:t>tregtar</a:t>
            </a:r>
            <a:r>
              <a:rPr lang="en-US" cap="none" dirty="0" smtClean="0"/>
              <a:t> </a:t>
            </a:r>
            <a:r>
              <a:rPr lang="en-US" cap="none" dirty="0" err="1" smtClean="0"/>
              <a:t>që</a:t>
            </a:r>
            <a:r>
              <a:rPr lang="en-US" cap="none" dirty="0" smtClean="0"/>
              <a:t> </a:t>
            </a:r>
            <a:r>
              <a:rPr lang="en-US" cap="none" dirty="0" err="1" smtClean="0"/>
              <a:t>përdoren</a:t>
            </a:r>
            <a:r>
              <a:rPr lang="en-US" cap="none" dirty="0" smtClean="0"/>
              <a:t> </a:t>
            </a:r>
            <a:r>
              <a:rPr lang="en-US" cap="none" dirty="0" err="1" smtClean="0"/>
              <a:t>për</a:t>
            </a:r>
            <a:r>
              <a:rPr lang="en-US" cap="none" dirty="0" smtClean="0"/>
              <a:t> </a:t>
            </a:r>
            <a:r>
              <a:rPr lang="en-US" cap="none" dirty="0" err="1" smtClean="0"/>
              <a:t>shpërblimet</a:t>
            </a:r>
            <a:r>
              <a:rPr lang="en-US" cap="none" dirty="0" smtClean="0"/>
              <a:t> </a:t>
            </a:r>
            <a:r>
              <a:rPr lang="en-US" cap="none" dirty="0" err="1" smtClean="0"/>
              <a:t>në</a:t>
            </a:r>
            <a:r>
              <a:rPr lang="en-US" cap="none" dirty="0" smtClean="0"/>
              <a:t> </a:t>
            </a:r>
            <a:r>
              <a:rPr lang="en-US" cap="none" dirty="0" err="1" smtClean="0"/>
              <a:t>sektorin</a:t>
            </a:r>
            <a:r>
              <a:rPr lang="en-US" cap="none" dirty="0" smtClean="0"/>
              <a:t> </a:t>
            </a:r>
            <a:r>
              <a:rPr lang="en-US" dirty="0" smtClean="0"/>
              <a:t>e </a:t>
            </a:r>
            <a:r>
              <a:rPr lang="en-US" dirty="0" err="1" smtClean="0"/>
              <a:t>ngjashëm</a:t>
            </a:r>
            <a:r>
              <a:rPr lang="en-US" dirty="0" smtClean="0"/>
              <a:t> </a:t>
            </a:r>
            <a:r>
              <a:rPr lang="en-US" cap="none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biznesit</a:t>
            </a:r>
            <a:r>
              <a:rPr lang="en-US" cap="none" dirty="0" smtClean="0"/>
              <a:t>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262276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err="1"/>
              <a:t>Vazhdim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b="1" cap="none" dirty="0" err="1" smtClean="0"/>
              <a:t>Kujdes</a:t>
            </a:r>
            <a:r>
              <a:rPr lang="en-US" b="1" cap="none" dirty="0" smtClean="0"/>
              <a:t> :</a:t>
            </a:r>
            <a:r>
              <a:rPr lang="en-US" cap="none" dirty="0" smtClean="0"/>
              <a:t> </a:t>
            </a:r>
            <a:r>
              <a:rPr lang="en-US" cap="none" dirty="0" err="1" smtClean="0"/>
              <a:t>Në</a:t>
            </a:r>
            <a:r>
              <a:rPr lang="en-US" cap="none" dirty="0" smtClean="0"/>
              <a:t> </a:t>
            </a:r>
            <a:r>
              <a:rPr lang="en-US" cap="none" dirty="0" err="1" smtClean="0"/>
              <a:t>gjykimet</a:t>
            </a:r>
            <a:r>
              <a:rPr lang="en-US" cap="none" dirty="0" smtClean="0"/>
              <a:t> me </a:t>
            </a:r>
            <a:r>
              <a:rPr lang="en-US" cap="none" dirty="0" err="1" smtClean="0"/>
              <a:t>këtë</a:t>
            </a:r>
            <a:r>
              <a:rPr lang="en-US" cap="none" dirty="0" smtClean="0"/>
              <a:t> </a:t>
            </a:r>
            <a:r>
              <a:rPr lang="en-US" cap="none" dirty="0" err="1" smtClean="0"/>
              <a:t>natyrë</a:t>
            </a:r>
            <a:r>
              <a:rPr lang="en-US" cap="none" dirty="0" smtClean="0"/>
              <a:t> </a:t>
            </a:r>
            <a:r>
              <a:rPr lang="en-US" cap="none" dirty="0" err="1" smtClean="0"/>
              <a:t>së</a:t>
            </a:r>
            <a:r>
              <a:rPr lang="en-US" cap="none" dirty="0" smtClean="0"/>
              <a:t> </a:t>
            </a:r>
            <a:r>
              <a:rPr lang="en-US" cap="none" dirty="0" err="1" smtClean="0"/>
              <a:t>pari</a:t>
            </a:r>
            <a:r>
              <a:rPr lang="en-US" cap="none" dirty="0" smtClean="0"/>
              <a:t> </a:t>
            </a:r>
            <a:r>
              <a:rPr lang="en-US" cap="none" dirty="0" err="1" smtClean="0"/>
              <a:t>gykata</a:t>
            </a:r>
            <a:r>
              <a:rPr lang="en-US" cap="none" dirty="0" smtClean="0"/>
              <a:t> </a:t>
            </a:r>
            <a:r>
              <a:rPr lang="en-US" cap="none" dirty="0" err="1" smtClean="0"/>
              <a:t>duhet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provojë</a:t>
            </a:r>
            <a:r>
              <a:rPr lang="en-US" cap="none" dirty="0" smtClean="0"/>
              <a:t> </a:t>
            </a:r>
            <a:r>
              <a:rPr lang="en-US" cap="none" dirty="0" err="1" smtClean="0"/>
              <a:t>ekzistencën</a:t>
            </a:r>
            <a:r>
              <a:rPr lang="en-US" cap="none" dirty="0" smtClean="0"/>
              <a:t> e </a:t>
            </a:r>
            <a:r>
              <a:rPr lang="en-US" cap="none" dirty="0" err="1" smtClean="0"/>
              <a:t>kriterit</a:t>
            </a:r>
            <a:r>
              <a:rPr lang="en-US" cap="none" dirty="0" smtClean="0"/>
              <a:t> </a:t>
            </a:r>
            <a:r>
              <a:rPr lang="en-US" cap="none" dirty="0" err="1" smtClean="0"/>
              <a:t>juridik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së</a:t>
            </a:r>
            <a:r>
              <a:rPr lang="en-US" cap="none" dirty="0" smtClean="0"/>
              <a:t> </a:t>
            </a:r>
            <a:r>
              <a:rPr lang="en-US" cap="none" dirty="0" err="1" smtClean="0"/>
              <a:t>drejtes</a:t>
            </a:r>
            <a:r>
              <a:rPr lang="en-US" cap="none" dirty="0" smtClean="0"/>
              <a:t> </a:t>
            </a:r>
            <a:r>
              <a:rPr lang="en-US" cap="none" dirty="0" err="1" smtClean="0"/>
              <a:t>së</a:t>
            </a:r>
            <a:r>
              <a:rPr lang="en-US" cap="none" dirty="0" smtClean="0"/>
              <a:t> </a:t>
            </a:r>
            <a:r>
              <a:rPr lang="en-US" cap="none" dirty="0" err="1" smtClean="0"/>
              <a:t>administratorit</a:t>
            </a:r>
            <a:r>
              <a:rPr lang="en-US" cap="none" dirty="0" smtClean="0"/>
              <a:t> </a:t>
            </a:r>
            <a:r>
              <a:rPr lang="en-US" cap="none" dirty="0" err="1" smtClean="0"/>
              <a:t>për</a:t>
            </a:r>
            <a:r>
              <a:rPr lang="en-US" cap="none" dirty="0" smtClean="0"/>
              <a:t> </a:t>
            </a:r>
            <a:r>
              <a:rPr lang="en-US" cap="none" dirty="0" err="1" smtClean="0"/>
              <a:t>shpërblim</a:t>
            </a:r>
            <a:r>
              <a:rPr lang="en-US" cap="none" dirty="0" smtClean="0"/>
              <a:t>. </a:t>
            </a:r>
          </a:p>
          <a:p>
            <a:pPr lvl="0"/>
            <a:r>
              <a:rPr lang="en-US" cap="none" dirty="0" err="1" smtClean="0"/>
              <a:t>Pra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hetojë</a:t>
            </a:r>
            <a:r>
              <a:rPr lang="en-US" cap="none" dirty="0" smtClean="0"/>
              <a:t> </a:t>
            </a:r>
            <a:r>
              <a:rPr lang="en-US" cap="none" dirty="0" err="1" smtClean="0"/>
              <a:t>faktin</a:t>
            </a:r>
            <a:r>
              <a:rPr lang="en-US" cap="none" dirty="0" smtClean="0"/>
              <a:t> se a e </a:t>
            </a:r>
            <a:r>
              <a:rPr lang="en-US" cap="none" dirty="0" err="1" smtClean="0"/>
              <a:t>ka</a:t>
            </a:r>
            <a:r>
              <a:rPr lang="en-US" cap="none" dirty="0" smtClean="0"/>
              <a:t> </a:t>
            </a:r>
            <a:r>
              <a:rPr lang="en-US" cap="none" dirty="0" err="1" smtClean="0"/>
              <a:t>ushtruar</a:t>
            </a:r>
            <a:r>
              <a:rPr lang="en-US" cap="none" dirty="0" smtClean="0"/>
              <a:t> </a:t>
            </a:r>
            <a:r>
              <a:rPr lang="en-US" cap="none" dirty="0" err="1" smtClean="0"/>
              <a:t>administrimin</a:t>
            </a:r>
            <a:r>
              <a:rPr lang="en-US" cap="none" dirty="0" smtClean="0"/>
              <a:t>, </a:t>
            </a:r>
            <a:r>
              <a:rPr lang="en-US" cap="none" dirty="0" err="1" smtClean="0"/>
              <a:t>brenda</a:t>
            </a:r>
            <a:r>
              <a:rPr lang="en-US" cap="none" dirty="0" smtClean="0"/>
              <a:t> </a:t>
            </a:r>
            <a:r>
              <a:rPr lang="en-US" cap="none" dirty="0" err="1" smtClean="0"/>
              <a:t>standarte</a:t>
            </a:r>
            <a:r>
              <a:rPr lang="en-US" cap="none" dirty="0" smtClean="0"/>
              <a:t> </a:t>
            </a:r>
            <a:r>
              <a:rPr lang="en-US" cap="none" dirty="0" err="1" smtClean="0"/>
              <a:t>profesionale</a:t>
            </a:r>
            <a:r>
              <a:rPr lang="en-US" cap="none" dirty="0" smtClean="0"/>
              <a:t> </a:t>
            </a:r>
            <a:r>
              <a:rPr lang="en-US" cap="none" dirty="0" err="1" smtClean="0"/>
              <a:t>dhe</a:t>
            </a:r>
            <a:r>
              <a:rPr lang="en-US" cap="none" dirty="0" smtClean="0"/>
              <a:t> </a:t>
            </a:r>
            <a:r>
              <a:rPr lang="en-US" cap="none" dirty="0" err="1" smtClean="0"/>
              <a:t>në</a:t>
            </a:r>
            <a:r>
              <a:rPr lang="en-US" cap="none" dirty="0" smtClean="0"/>
              <a:t> </a:t>
            </a:r>
            <a:r>
              <a:rPr lang="en-US" cap="none" dirty="0" err="1" smtClean="0"/>
              <a:t>respektim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parimit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detyrimit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besnikërisë</a:t>
            </a:r>
            <a:r>
              <a:rPr lang="en-US" cap="none" dirty="0" smtClean="0"/>
              <a:t> </a:t>
            </a:r>
            <a:r>
              <a:rPr lang="en-US" cap="none" dirty="0" err="1" smtClean="0"/>
              <a:t>dhe</a:t>
            </a:r>
            <a:r>
              <a:rPr lang="en-US" cap="none" dirty="0" smtClean="0"/>
              <a:t> </a:t>
            </a:r>
            <a:r>
              <a:rPr lang="en-US" cap="none" dirty="0" err="1" smtClean="0"/>
              <a:t>përgjegjësisë</a:t>
            </a:r>
            <a:r>
              <a:rPr lang="en-US" cap="none" dirty="0" smtClean="0"/>
              <a:t>. </a:t>
            </a:r>
          </a:p>
          <a:p>
            <a:pPr lvl="0"/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hetojë</a:t>
            </a:r>
            <a:r>
              <a:rPr lang="en-US" cap="none" dirty="0" smtClean="0"/>
              <a:t> </a:t>
            </a:r>
            <a:r>
              <a:rPr lang="en-US" cap="none" dirty="0" err="1" smtClean="0"/>
              <a:t>faktin</a:t>
            </a:r>
            <a:r>
              <a:rPr lang="en-US" cap="none" dirty="0" smtClean="0"/>
              <a:t> se, a </a:t>
            </a:r>
            <a:r>
              <a:rPr lang="en-US" cap="none" dirty="0" err="1" smtClean="0"/>
              <a:t>ka</a:t>
            </a:r>
            <a:r>
              <a:rPr lang="en-US" cap="none" dirty="0" smtClean="0"/>
              <a:t> </a:t>
            </a:r>
            <a:r>
              <a:rPr lang="en-US" cap="none" dirty="0" err="1" smtClean="0"/>
              <a:t>ndikuar</a:t>
            </a:r>
            <a:r>
              <a:rPr lang="en-US" cap="none" dirty="0" smtClean="0"/>
              <a:t> </a:t>
            </a:r>
            <a:r>
              <a:rPr lang="en-US" cap="none" dirty="0" err="1" smtClean="0"/>
              <a:t>administrimi</a:t>
            </a:r>
            <a:r>
              <a:rPr lang="en-US" cap="none" dirty="0" smtClean="0"/>
              <a:t> </a:t>
            </a:r>
            <a:r>
              <a:rPr lang="en-US" cap="none" dirty="0" err="1" smtClean="0"/>
              <a:t>i</a:t>
            </a:r>
            <a:r>
              <a:rPr lang="en-US" cap="none" dirty="0" smtClean="0"/>
              <a:t> </a:t>
            </a:r>
            <a:r>
              <a:rPr lang="en-US" cap="none" dirty="0" err="1" smtClean="0"/>
              <a:t>tij</a:t>
            </a:r>
            <a:r>
              <a:rPr lang="en-US" cap="none" dirty="0" smtClean="0"/>
              <a:t> </a:t>
            </a:r>
            <a:r>
              <a:rPr lang="en-US" cap="none" dirty="0" err="1" smtClean="0"/>
              <a:t>në</a:t>
            </a:r>
            <a:r>
              <a:rPr lang="en-US" cap="none" dirty="0" smtClean="0"/>
              <a:t> </a:t>
            </a:r>
            <a:r>
              <a:rPr lang="en-US" cap="none" dirty="0" err="1" smtClean="0"/>
              <a:t>rezultatin</a:t>
            </a:r>
            <a:r>
              <a:rPr lang="en-US" cap="none" dirty="0" smtClean="0"/>
              <a:t> </a:t>
            </a:r>
            <a:r>
              <a:rPr lang="en-US" cap="none" dirty="0" err="1" smtClean="0"/>
              <a:t>financiar</a:t>
            </a:r>
            <a:r>
              <a:rPr lang="en-US" cap="none" dirty="0" smtClean="0"/>
              <a:t>  </a:t>
            </a:r>
            <a:r>
              <a:rPr lang="en-US" cap="none" dirty="0" err="1" smtClean="0"/>
              <a:t>të</a:t>
            </a:r>
            <a:r>
              <a:rPr lang="en-US" cap="none" dirty="0" smtClean="0"/>
              <a:t>  </a:t>
            </a:r>
            <a:r>
              <a:rPr lang="en-US" cap="none" dirty="0" err="1" smtClean="0"/>
              <a:t>shoqërisë</a:t>
            </a:r>
            <a:r>
              <a:rPr lang="en-US" cap="none" dirty="0" smtClean="0"/>
              <a:t>  </a:t>
            </a:r>
            <a:r>
              <a:rPr lang="en-US" cap="none" dirty="0" err="1" smtClean="0"/>
              <a:t>apo</a:t>
            </a:r>
            <a:r>
              <a:rPr lang="en-US" cap="none" dirty="0" smtClean="0"/>
              <a:t> </a:t>
            </a:r>
            <a:r>
              <a:rPr lang="en-US" cap="none" dirty="0" err="1" smtClean="0"/>
              <a:t>ka</a:t>
            </a:r>
            <a:r>
              <a:rPr lang="en-US" cap="none" dirty="0" smtClean="0"/>
              <a:t>  </a:t>
            </a:r>
            <a:r>
              <a:rPr lang="en-US" cap="none" dirty="0" err="1" smtClean="0"/>
              <a:t>ndodhur</a:t>
            </a:r>
            <a:r>
              <a:rPr lang="en-US" cap="none" dirty="0" smtClean="0"/>
              <a:t> e </a:t>
            </a:r>
            <a:r>
              <a:rPr lang="en-US" cap="none" dirty="0" err="1" smtClean="0"/>
              <a:t>kundërta</a:t>
            </a:r>
            <a:r>
              <a:rPr lang="en-US" cap="none" dirty="0" smtClean="0"/>
              <a:t>. </a:t>
            </a:r>
          </a:p>
          <a:p>
            <a:pPr lvl="0"/>
            <a:r>
              <a:rPr lang="en-US" cap="none" dirty="0" err="1" smtClean="0"/>
              <a:t>Hetimi</a:t>
            </a:r>
            <a:r>
              <a:rPr lang="en-US" cap="none" dirty="0" smtClean="0"/>
              <a:t> </a:t>
            </a:r>
            <a:r>
              <a:rPr lang="en-US" cap="none" dirty="0" err="1" smtClean="0"/>
              <a:t>i</a:t>
            </a:r>
            <a:r>
              <a:rPr lang="en-US" cap="none" dirty="0" smtClean="0"/>
              <a:t> </a:t>
            </a:r>
            <a:r>
              <a:rPr lang="en-US" cap="none" dirty="0" err="1" smtClean="0"/>
              <a:t>pretendimit</a:t>
            </a:r>
            <a:r>
              <a:rPr lang="en-US" cap="none" dirty="0" smtClean="0"/>
              <a:t> </a:t>
            </a:r>
            <a:r>
              <a:rPr lang="en-US" cap="none" dirty="0" err="1" smtClean="0"/>
              <a:t>te</a:t>
            </a:r>
            <a:r>
              <a:rPr lang="en-US" cap="none" dirty="0" smtClean="0"/>
              <a:t> </a:t>
            </a:r>
            <a:r>
              <a:rPr lang="en-US" cap="none" dirty="0" err="1" smtClean="0"/>
              <a:t>administratorit</a:t>
            </a:r>
            <a:r>
              <a:rPr lang="en-US" cap="none" dirty="0" smtClean="0"/>
              <a:t> </a:t>
            </a:r>
            <a:r>
              <a:rPr lang="en-US" cap="none" dirty="0" err="1" smtClean="0"/>
              <a:t>në</a:t>
            </a:r>
            <a:r>
              <a:rPr lang="en-US" cap="none" dirty="0" smtClean="0"/>
              <a:t> </a:t>
            </a:r>
            <a:r>
              <a:rPr lang="en-US" cap="none" dirty="0" err="1" smtClean="0"/>
              <a:t>lidhje</a:t>
            </a:r>
            <a:r>
              <a:rPr lang="en-US" cap="none" dirty="0" smtClean="0"/>
              <a:t> me </a:t>
            </a:r>
            <a:r>
              <a:rPr lang="en-US" cap="none" dirty="0" err="1" smtClean="0"/>
              <a:t>masen</a:t>
            </a:r>
            <a:r>
              <a:rPr lang="en-US" cap="none" dirty="0" smtClean="0"/>
              <a:t> e </a:t>
            </a:r>
            <a:r>
              <a:rPr lang="en-US" cap="none" dirty="0" err="1" smtClean="0"/>
              <a:t>shpërblimit</a:t>
            </a:r>
            <a:r>
              <a:rPr lang="en-US" dirty="0" smtClean="0"/>
              <a:t>. </a:t>
            </a:r>
          </a:p>
          <a:p>
            <a:r>
              <a:rPr lang="en-US" cap="none" dirty="0" err="1" smtClean="0"/>
              <a:t>Lidhja</a:t>
            </a:r>
            <a:r>
              <a:rPr lang="en-US" cap="none" dirty="0" smtClean="0"/>
              <a:t> e </a:t>
            </a:r>
            <a:r>
              <a:rPr lang="en-US" cap="none" dirty="0" err="1" smtClean="0"/>
              <a:t>shpërblimit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administraotrit</a:t>
            </a:r>
            <a:r>
              <a:rPr lang="en-US" cap="none" dirty="0" smtClean="0"/>
              <a:t> me </a:t>
            </a:r>
            <a:r>
              <a:rPr lang="en-US" cap="none" dirty="0" err="1" smtClean="0"/>
              <a:t>fitimet</a:t>
            </a:r>
            <a:r>
              <a:rPr lang="en-US" cap="none" dirty="0" smtClean="0"/>
              <a:t> e </a:t>
            </a:r>
            <a:r>
              <a:rPr lang="en-US" cap="none" dirty="0" err="1" smtClean="0"/>
              <a:t>shoqërisë</a:t>
            </a:r>
            <a:r>
              <a:rPr lang="en-US" cap="none" dirty="0" smtClean="0"/>
              <a:t> </a:t>
            </a:r>
            <a:r>
              <a:rPr lang="en-US" cap="none" dirty="0" err="1" smtClean="0"/>
              <a:t>duhet</a:t>
            </a:r>
            <a:r>
              <a:rPr lang="en-US" cap="none" dirty="0" smtClean="0"/>
              <a:t> </a:t>
            </a:r>
            <a:r>
              <a:rPr lang="en-US" cap="none" dirty="0" err="1" smtClean="0"/>
              <a:t>parë</a:t>
            </a:r>
            <a:r>
              <a:rPr lang="en-US" cap="none" dirty="0" smtClean="0"/>
              <a:t> </a:t>
            </a:r>
            <a:r>
              <a:rPr lang="en-US" cap="none" dirty="0" err="1" smtClean="0"/>
              <a:t>siç</a:t>
            </a:r>
            <a:r>
              <a:rPr lang="en-US" cap="none" dirty="0" smtClean="0"/>
              <a:t> </a:t>
            </a:r>
            <a:r>
              <a:rPr lang="en-US" cap="none" dirty="0" err="1" smtClean="0"/>
              <a:t>thotë</a:t>
            </a:r>
            <a:r>
              <a:rPr lang="en-US" cap="none" dirty="0" smtClean="0"/>
              <a:t> Prof. </a:t>
            </a:r>
            <a:r>
              <a:rPr lang="en-US" cap="none" dirty="0" err="1" smtClean="0"/>
              <a:t>Bancher</a:t>
            </a:r>
            <a:r>
              <a:rPr lang="en-US" cap="none" dirty="0" smtClean="0"/>
              <a:t> “</a:t>
            </a:r>
            <a:r>
              <a:rPr lang="en-US" i="1" cap="none" dirty="0" err="1" smtClean="0"/>
              <a:t>si</a:t>
            </a:r>
            <a:r>
              <a:rPr lang="en-US" i="1" cap="none" dirty="0" smtClean="0"/>
              <a:t> </a:t>
            </a:r>
            <a:r>
              <a:rPr lang="en-US" i="1" cap="none" dirty="0" err="1" smtClean="0"/>
              <a:t>një</a:t>
            </a:r>
            <a:r>
              <a:rPr lang="en-US" i="1" cap="none" dirty="0" smtClean="0"/>
              <a:t> </a:t>
            </a:r>
            <a:r>
              <a:rPr lang="en-US" i="1" cap="none" dirty="0" err="1" smtClean="0"/>
              <a:t>përputhje</a:t>
            </a:r>
            <a:r>
              <a:rPr lang="en-US" i="1" cap="none" dirty="0" smtClean="0"/>
              <a:t> e </a:t>
            </a:r>
            <a:r>
              <a:rPr lang="en-US" i="1" cap="none" dirty="0" err="1" smtClean="0"/>
              <a:t>interesave</a:t>
            </a:r>
            <a:r>
              <a:rPr lang="en-US" i="1" cap="none" dirty="0" smtClean="0"/>
              <a:t> </a:t>
            </a:r>
            <a:r>
              <a:rPr lang="en-US" i="1" cap="none" dirty="0" err="1" smtClean="0"/>
              <a:t>të</a:t>
            </a:r>
            <a:r>
              <a:rPr lang="en-US" i="1" cap="none" dirty="0" smtClean="0"/>
              <a:t> </a:t>
            </a:r>
            <a:r>
              <a:rPr lang="en-US" i="1" cap="none" dirty="0" err="1" smtClean="0"/>
              <a:t>administratorëve</a:t>
            </a:r>
            <a:r>
              <a:rPr lang="en-US" i="1" cap="none" dirty="0" smtClean="0"/>
              <a:t> me </a:t>
            </a:r>
            <a:r>
              <a:rPr lang="en-US" i="1" cap="none" dirty="0" err="1" smtClean="0"/>
              <a:t>interesat</a:t>
            </a:r>
            <a:r>
              <a:rPr lang="en-US" i="1" cap="none" dirty="0" smtClean="0"/>
              <a:t> e </a:t>
            </a:r>
            <a:r>
              <a:rPr lang="en-US" i="1" cap="none" dirty="0" err="1" smtClean="0"/>
              <a:t>ortakëve</a:t>
            </a:r>
            <a:r>
              <a:rPr lang="en-US" i="1" cap="none" dirty="0" smtClean="0"/>
              <a:t> </a:t>
            </a:r>
            <a:r>
              <a:rPr lang="en-US" i="1" cap="none" dirty="0" err="1" smtClean="0"/>
              <a:t>dhe</a:t>
            </a:r>
            <a:r>
              <a:rPr lang="en-US" i="1" cap="none" dirty="0" smtClean="0"/>
              <a:t> </a:t>
            </a:r>
            <a:r>
              <a:rPr lang="en-US" i="1" cap="none" dirty="0" err="1" smtClean="0"/>
              <a:t>për</a:t>
            </a:r>
            <a:r>
              <a:rPr lang="en-US" i="1" cap="none" dirty="0" smtClean="0"/>
              <a:t> </a:t>
            </a:r>
            <a:r>
              <a:rPr lang="en-US" i="1" cap="none" dirty="0" err="1" smtClean="0"/>
              <a:t>rjedhojë</a:t>
            </a:r>
            <a:r>
              <a:rPr lang="en-US" i="1" cap="none" dirty="0" smtClean="0"/>
              <a:t> </a:t>
            </a:r>
            <a:r>
              <a:rPr lang="en-US" i="1" cap="none" dirty="0" err="1" smtClean="0"/>
              <a:t>zvogëlon</a:t>
            </a:r>
            <a:r>
              <a:rPr lang="en-US" i="1" cap="none" dirty="0" smtClean="0"/>
              <a:t> </a:t>
            </a:r>
            <a:r>
              <a:rPr lang="en-US" i="1" cap="none" dirty="0" err="1" smtClean="0"/>
              <a:t>konfliktin</a:t>
            </a:r>
            <a:r>
              <a:rPr lang="en-US" i="1" cap="none" dirty="0" smtClean="0"/>
              <a:t> </a:t>
            </a:r>
            <a:r>
              <a:rPr lang="en-US" i="1" cap="none" dirty="0" err="1" smtClean="0"/>
              <a:t>i</a:t>
            </a:r>
            <a:r>
              <a:rPr lang="en-US" i="1" cap="none" dirty="0" smtClean="0"/>
              <a:t> </a:t>
            </a:r>
            <a:r>
              <a:rPr lang="en-US" i="1" cap="none" dirty="0" err="1" smtClean="0"/>
              <a:t>përfaqësuar</a:t>
            </a:r>
            <a:r>
              <a:rPr lang="en-US" i="1" cap="none" dirty="0" smtClean="0"/>
              <a:t> –</a:t>
            </a:r>
            <a:r>
              <a:rPr lang="en-US" i="1" cap="none" dirty="0" err="1" smtClean="0"/>
              <a:t>përfaqësues</a:t>
            </a:r>
            <a:r>
              <a:rPr lang="en-US" i="1" cap="none" dirty="0" smtClean="0"/>
              <a:t> (principal –</a:t>
            </a:r>
            <a:r>
              <a:rPr lang="en-US" i="1" cap="none" dirty="0" err="1" smtClean="0"/>
              <a:t>agjent</a:t>
            </a:r>
            <a:r>
              <a:rPr lang="en-US" i="1" cap="none" dirty="0" smtClean="0"/>
              <a:t>) </a:t>
            </a:r>
            <a:r>
              <a:rPr lang="en-US" i="1" cap="none" dirty="0" err="1" smtClean="0"/>
              <a:t>si</a:t>
            </a:r>
            <a:r>
              <a:rPr lang="en-US" i="1" cap="none" dirty="0" smtClean="0"/>
              <a:t> </a:t>
            </a:r>
            <a:r>
              <a:rPr lang="en-US" i="1" cap="none" dirty="0" err="1" smtClean="0"/>
              <a:t>pasojë</a:t>
            </a:r>
            <a:r>
              <a:rPr lang="en-US" i="1" cap="none" dirty="0" smtClean="0"/>
              <a:t> e </a:t>
            </a:r>
            <a:r>
              <a:rPr lang="en-US" i="1" cap="none" dirty="0" err="1" smtClean="0"/>
              <a:t>ndarjes</a:t>
            </a:r>
            <a:r>
              <a:rPr lang="en-US" i="1" cap="none" dirty="0" smtClean="0"/>
              <a:t> </a:t>
            </a:r>
            <a:r>
              <a:rPr lang="en-US" i="1" cap="none" dirty="0" err="1" smtClean="0"/>
              <a:t>që</a:t>
            </a:r>
            <a:r>
              <a:rPr lang="en-US" i="1" cap="none" dirty="0" smtClean="0"/>
              <a:t> </a:t>
            </a:r>
            <a:r>
              <a:rPr lang="en-US" i="1" cap="none" dirty="0" err="1" smtClean="0"/>
              <a:t>ekziston</a:t>
            </a:r>
            <a:r>
              <a:rPr lang="en-US" i="1" cap="none" dirty="0" smtClean="0"/>
              <a:t> midis </a:t>
            </a:r>
            <a:r>
              <a:rPr lang="en-US" i="1" cap="none" dirty="0" err="1" smtClean="0"/>
              <a:t>pronësisë</a:t>
            </a:r>
            <a:r>
              <a:rPr lang="en-US" i="1" cap="none" dirty="0" smtClean="0"/>
              <a:t> </a:t>
            </a:r>
            <a:r>
              <a:rPr lang="en-US" i="1" cap="none" dirty="0" err="1" smtClean="0"/>
              <a:t>dhe</a:t>
            </a:r>
            <a:r>
              <a:rPr lang="en-US" i="1" cap="none" dirty="0" smtClean="0"/>
              <a:t> </a:t>
            </a:r>
            <a:r>
              <a:rPr lang="en-US" i="1" cap="none" dirty="0" err="1" smtClean="0"/>
              <a:t>kontrollit</a:t>
            </a:r>
            <a:r>
              <a:rPr lang="en-US" i="1" cap="none" dirty="0" smtClean="0"/>
              <a:t> </a:t>
            </a:r>
            <a:r>
              <a:rPr lang="en-US" i="1" cap="none" dirty="0" err="1" smtClean="0"/>
              <a:t>të</a:t>
            </a:r>
            <a:r>
              <a:rPr lang="en-US" i="1" cap="none" dirty="0" smtClean="0"/>
              <a:t> </a:t>
            </a:r>
            <a:r>
              <a:rPr lang="en-US" i="1" cap="none" dirty="0" err="1" smtClean="0"/>
              <a:t>shoqërisë</a:t>
            </a:r>
            <a:r>
              <a:rPr lang="en-US" cap="none" dirty="0" smtClean="0"/>
              <a:t>” (shih </a:t>
            </a:r>
            <a:r>
              <a:rPr lang="en-US" cap="none" dirty="0" err="1" smtClean="0"/>
              <a:t>komentarin</a:t>
            </a:r>
            <a:r>
              <a:rPr lang="en-US" cap="none" dirty="0" smtClean="0"/>
              <a:t> e LSHT, Thomas </a:t>
            </a:r>
            <a:r>
              <a:rPr lang="en-US" cap="none" dirty="0" err="1" smtClean="0"/>
              <a:t>Bachner</a:t>
            </a:r>
            <a:r>
              <a:rPr lang="en-US" cap="none" dirty="0" smtClean="0"/>
              <a:t> </a:t>
            </a:r>
            <a:r>
              <a:rPr lang="en-US" cap="none" dirty="0" err="1" smtClean="0"/>
              <a:t>etj</a:t>
            </a:r>
            <a:r>
              <a:rPr lang="en-US" cap="none" dirty="0" smtClean="0"/>
              <a:t> </a:t>
            </a:r>
            <a:r>
              <a:rPr lang="en-US" cap="none" dirty="0" err="1" smtClean="0"/>
              <a:t>fq</a:t>
            </a:r>
            <a:r>
              <a:rPr lang="en-US" cap="none" dirty="0" smtClean="0"/>
              <a:t>. 114)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798174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err="1" smtClean="0"/>
              <a:t>Cështje</a:t>
            </a:r>
            <a:r>
              <a:rPr lang="en-GB" b="1" dirty="0" smtClean="0"/>
              <a:t> </a:t>
            </a:r>
            <a:r>
              <a:rPr lang="en-GB" b="1" dirty="0" err="1" smtClean="0"/>
              <a:t>për</a:t>
            </a:r>
            <a:r>
              <a:rPr lang="en-GB" b="1" dirty="0" smtClean="0"/>
              <a:t> </a:t>
            </a:r>
            <a:r>
              <a:rPr lang="en-GB" b="1" dirty="0" err="1" smtClean="0"/>
              <a:t>diskutim</a:t>
            </a:r>
            <a:r>
              <a:rPr lang="en-GB" b="1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cap="none" dirty="0" err="1" smtClean="0"/>
              <a:t>Interpretoni</a:t>
            </a:r>
            <a:r>
              <a:rPr lang="en-US" cap="none" dirty="0" smtClean="0"/>
              <a:t> </a:t>
            </a:r>
            <a:r>
              <a:rPr lang="en-US" cap="none" dirty="0" err="1" smtClean="0"/>
              <a:t>ketë</a:t>
            </a:r>
            <a:r>
              <a:rPr lang="en-US" cap="none" dirty="0" smtClean="0"/>
              <a:t> </a:t>
            </a:r>
            <a:r>
              <a:rPr lang="en-US" cap="none" dirty="0" err="1" smtClean="0"/>
              <a:t>pikë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nenit</a:t>
            </a:r>
            <a:r>
              <a:rPr lang="en-US" cap="none" dirty="0" smtClean="0"/>
              <a:t> 156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ligjit</a:t>
            </a:r>
            <a:r>
              <a:rPr lang="en-US" cap="none" dirty="0" smtClean="0"/>
              <a:t> : “ </a:t>
            </a:r>
            <a:r>
              <a:rPr lang="en-US" cap="none" dirty="0" err="1" smtClean="0"/>
              <a:t>çdo</a:t>
            </a:r>
            <a:r>
              <a:rPr lang="en-US" cap="none" dirty="0" smtClean="0"/>
              <a:t> </a:t>
            </a:r>
            <a:r>
              <a:rPr lang="en-US" cap="none" dirty="0" err="1" smtClean="0"/>
              <a:t>emërim</a:t>
            </a:r>
            <a:r>
              <a:rPr lang="en-US" cap="none" dirty="0" smtClean="0"/>
              <a:t>, </a:t>
            </a:r>
            <a:r>
              <a:rPr lang="en-US" cap="none" dirty="0" err="1" smtClean="0"/>
              <a:t>i</a:t>
            </a:r>
            <a:r>
              <a:rPr lang="en-US" cap="none" dirty="0" smtClean="0"/>
              <a:t> </a:t>
            </a:r>
            <a:r>
              <a:rPr lang="en-US" cap="none" dirty="0" err="1" smtClean="0"/>
              <a:t>bërë</a:t>
            </a:r>
            <a:r>
              <a:rPr lang="en-US" cap="none" dirty="0" smtClean="0"/>
              <a:t> </a:t>
            </a:r>
            <a:r>
              <a:rPr lang="en-US" cap="none" dirty="0" err="1" smtClean="0"/>
              <a:t>në</a:t>
            </a:r>
            <a:r>
              <a:rPr lang="en-US" cap="none" dirty="0" smtClean="0"/>
              <a:t> </a:t>
            </a:r>
            <a:r>
              <a:rPr lang="en-US" cap="none" dirty="0" err="1" smtClean="0"/>
              <a:t>kundërshtim</a:t>
            </a:r>
            <a:r>
              <a:rPr lang="en-US" cap="none" dirty="0" smtClean="0"/>
              <a:t> me </a:t>
            </a:r>
            <a:r>
              <a:rPr lang="en-US" cap="none" dirty="0" err="1" smtClean="0"/>
              <a:t>pikën</a:t>
            </a:r>
            <a:r>
              <a:rPr lang="en-US" cap="none" dirty="0" smtClean="0"/>
              <a:t> 2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këtij</a:t>
            </a:r>
            <a:r>
              <a:rPr lang="en-US" cap="none" dirty="0" smtClean="0"/>
              <a:t> </a:t>
            </a:r>
            <a:r>
              <a:rPr lang="en-US" cap="none" dirty="0" err="1" smtClean="0"/>
              <a:t>neni</a:t>
            </a:r>
            <a:r>
              <a:rPr lang="en-US" cap="none" dirty="0" smtClean="0"/>
              <a:t>, </a:t>
            </a:r>
            <a:r>
              <a:rPr lang="en-US" cap="none" dirty="0" err="1" smtClean="0"/>
              <a:t>është</a:t>
            </a:r>
            <a:r>
              <a:rPr lang="en-US" cap="none" dirty="0" smtClean="0"/>
              <a:t> </a:t>
            </a:r>
            <a:r>
              <a:rPr lang="en-US" cap="none" dirty="0" err="1" smtClean="0"/>
              <a:t>absolutisht</a:t>
            </a:r>
            <a:r>
              <a:rPr lang="en-US" cap="none" dirty="0" smtClean="0"/>
              <a:t> </a:t>
            </a:r>
            <a:r>
              <a:rPr lang="en-US" cap="none" dirty="0" err="1" smtClean="0"/>
              <a:t>i</a:t>
            </a:r>
            <a:r>
              <a:rPr lang="en-US" cap="none" dirty="0" smtClean="0"/>
              <a:t> </a:t>
            </a:r>
            <a:r>
              <a:rPr lang="en-US" cap="none" dirty="0" err="1" smtClean="0"/>
              <a:t>pavlefshëm</a:t>
            </a:r>
            <a:r>
              <a:rPr lang="en-US" cap="none" dirty="0" smtClean="0"/>
              <a:t>.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drejtat</a:t>
            </a:r>
            <a:r>
              <a:rPr lang="en-US" cap="none" dirty="0" smtClean="0"/>
              <a:t> e </a:t>
            </a:r>
            <a:r>
              <a:rPr lang="en-US" cap="none" dirty="0" err="1" smtClean="0"/>
              <a:t>palëve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treta</a:t>
            </a:r>
            <a:r>
              <a:rPr lang="en-US" cap="none" dirty="0" smtClean="0"/>
              <a:t> </a:t>
            </a:r>
            <a:r>
              <a:rPr lang="en-US" cap="none" dirty="0" err="1" smtClean="0"/>
              <a:t>mbrohen</a:t>
            </a:r>
            <a:r>
              <a:rPr lang="en-US" cap="none" dirty="0" smtClean="0"/>
              <a:t> </a:t>
            </a:r>
            <a:r>
              <a:rPr lang="en-US" cap="none" dirty="0" err="1" smtClean="0"/>
              <a:t>sipas</a:t>
            </a:r>
            <a:r>
              <a:rPr lang="en-US" cap="none" dirty="0" smtClean="0"/>
              <a:t> </a:t>
            </a:r>
            <a:r>
              <a:rPr lang="en-US" cap="none" dirty="0" err="1" smtClean="0"/>
              <a:t>nenit</a:t>
            </a:r>
            <a:r>
              <a:rPr lang="en-US" cap="none" dirty="0" smtClean="0"/>
              <a:t> 12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këtij</a:t>
            </a:r>
            <a:r>
              <a:rPr lang="en-US" cap="none" dirty="0" smtClean="0"/>
              <a:t> </a:t>
            </a:r>
            <a:r>
              <a:rPr lang="en-US" cap="none" dirty="0" err="1" smtClean="0"/>
              <a:t>ligji</a:t>
            </a:r>
            <a:r>
              <a:rPr lang="en-US" cap="none" dirty="0" smtClean="0"/>
              <a:t>”.</a:t>
            </a:r>
          </a:p>
          <a:p>
            <a:r>
              <a:rPr lang="en-US" cap="none" dirty="0" err="1" smtClean="0"/>
              <a:t>Ndërtoni</a:t>
            </a:r>
            <a:r>
              <a:rPr lang="en-US" cap="none" dirty="0" smtClean="0"/>
              <a:t> se </a:t>
            </a:r>
            <a:r>
              <a:rPr lang="en-US" cap="none" dirty="0" err="1" smtClean="0"/>
              <a:t>si</a:t>
            </a:r>
            <a:r>
              <a:rPr lang="en-US" cap="none" dirty="0" smtClean="0"/>
              <a:t> do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jete</a:t>
            </a:r>
            <a:r>
              <a:rPr lang="en-US" cap="none" dirty="0" smtClean="0"/>
              <a:t> </a:t>
            </a:r>
            <a:r>
              <a:rPr lang="en-US" cap="none" dirty="0" err="1" smtClean="0"/>
              <a:t>ndërgjyqësia</a:t>
            </a:r>
            <a:r>
              <a:rPr lang="en-US" cap="none" dirty="0" smtClean="0"/>
              <a:t> </a:t>
            </a:r>
            <a:r>
              <a:rPr lang="en-US" cap="none" dirty="0" err="1" smtClean="0"/>
              <a:t>në</a:t>
            </a:r>
            <a:r>
              <a:rPr lang="en-US" cap="none" dirty="0" smtClean="0"/>
              <a:t> </a:t>
            </a:r>
            <a:r>
              <a:rPr lang="en-US" cap="none" dirty="0" err="1" smtClean="0"/>
              <a:t>këtë</a:t>
            </a:r>
            <a:r>
              <a:rPr lang="en-US" cap="none" dirty="0" smtClean="0"/>
              <a:t> </a:t>
            </a:r>
            <a:r>
              <a:rPr lang="en-US" cap="none" dirty="0" err="1" smtClean="0"/>
              <a:t>rast</a:t>
            </a:r>
            <a:r>
              <a:rPr lang="en-US" cap="none" dirty="0" smtClean="0"/>
              <a:t>, </a:t>
            </a:r>
            <a:r>
              <a:rPr lang="en-US" cap="none" dirty="0" err="1" smtClean="0"/>
              <a:t>dhe</a:t>
            </a:r>
            <a:r>
              <a:rPr lang="en-US" cap="none" dirty="0" smtClean="0"/>
              <a:t> </a:t>
            </a:r>
            <a:r>
              <a:rPr lang="en-US" cap="none" dirty="0" err="1" smtClean="0"/>
              <a:t>cfarë</a:t>
            </a:r>
            <a:r>
              <a:rPr lang="en-US" cap="none" dirty="0" smtClean="0"/>
              <a:t> </a:t>
            </a:r>
            <a:r>
              <a:rPr lang="en-US" cap="none" dirty="0" err="1" smtClean="0"/>
              <a:t>zgjidh</a:t>
            </a:r>
            <a:r>
              <a:rPr lang="en-US" cap="none" dirty="0" smtClean="0"/>
              <a:t> </a:t>
            </a:r>
            <a:r>
              <a:rPr lang="en-US" cap="none" dirty="0" err="1" smtClean="0"/>
              <a:t>gjykata</a:t>
            </a:r>
            <a:r>
              <a:rPr lang="en-US" cap="none" dirty="0" smtClean="0"/>
              <a:t> </a:t>
            </a:r>
            <a:r>
              <a:rPr lang="en-US" cap="none" dirty="0" err="1" smtClean="0"/>
              <a:t>në</a:t>
            </a:r>
            <a:r>
              <a:rPr lang="en-US" cap="none" dirty="0" smtClean="0"/>
              <a:t> </a:t>
            </a:r>
            <a:r>
              <a:rPr lang="en-US" cap="none" dirty="0" err="1" smtClean="0"/>
              <a:t>përfundim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gjykimit</a:t>
            </a:r>
            <a:r>
              <a:rPr lang="en-US" cap="none" dirty="0" smtClean="0"/>
              <a:t> </a:t>
            </a:r>
            <a:r>
              <a:rPr lang="en-US" cap="none" dirty="0" err="1" smtClean="0"/>
              <a:t>në</a:t>
            </a:r>
            <a:r>
              <a:rPr lang="en-US" cap="none" dirty="0" smtClean="0"/>
              <a:t> </a:t>
            </a:r>
            <a:r>
              <a:rPr lang="en-US" cap="none" dirty="0" err="1" smtClean="0"/>
              <a:t>rastë</a:t>
            </a:r>
            <a:r>
              <a:rPr lang="en-US" cap="none" dirty="0" smtClean="0"/>
              <a:t> se do </a:t>
            </a:r>
            <a:r>
              <a:rPr lang="en-US" cap="none" dirty="0" err="1" smtClean="0"/>
              <a:t>konstatojë</a:t>
            </a:r>
            <a:r>
              <a:rPr lang="en-US" cap="none" dirty="0" smtClean="0"/>
              <a:t> </a:t>
            </a:r>
            <a:r>
              <a:rPr lang="en-US" cap="none" dirty="0" err="1" smtClean="0"/>
              <a:t>shkeljen</a:t>
            </a:r>
            <a:r>
              <a:rPr lang="en-US" cap="none" dirty="0" smtClean="0"/>
              <a:t> e </a:t>
            </a:r>
            <a:r>
              <a:rPr lang="en-US" cap="none" dirty="0" err="1" smtClean="0"/>
              <a:t>pikës</a:t>
            </a:r>
            <a:r>
              <a:rPr lang="en-US" cap="none" dirty="0" smtClean="0"/>
              <a:t> 2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dispozites</a:t>
            </a:r>
            <a:r>
              <a:rPr lang="en-US" cap="none" dirty="0" smtClean="0"/>
              <a:t> </a:t>
            </a:r>
            <a:r>
              <a:rPr lang="en-US" cap="none" dirty="0" err="1" smtClean="0"/>
              <a:t>në</a:t>
            </a:r>
            <a:r>
              <a:rPr lang="en-US" cap="none" dirty="0" smtClean="0"/>
              <a:t> </a:t>
            </a:r>
            <a:r>
              <a:rPr lang="en-US" cap="none" dirty="0" err="1" smtClean="0"/>
              <a:t>analizë</a:t>
            </a:r>
            <a:r>
              <a:rPr lang="en-US" cap="none" dirty="0" smtClean="0"/>
              <a:t>.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2591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/>
              <a:t/>
            </a:r>
            <a:br>
              <a:rPr lang="en-GB" dirty="0"/>
            </a:br>
            <a:r>
              <a:rPr lang="en-GB" b="1" dirty="0" err="1"/>
              <a:t>Administrimi</a:t>
            </a:r>
            <a:r>
              <a:rPr lang="en-GB" b="1" dirty="0"/>
              <a:t> </a:t>
            </a:r>
            <a:r>
              <a:rPr lang="en-GB" b="1" dirty="0" err="1"/>
              <a:t>dhe</a:t>
            </a:r>
            <a:r>
              <a:rPr lang="en-GB" b="1" dirty="0"/>
              <a:t> </a:t>
            </a:r>
            <a:r>
              <a:rPr lang="en-GB" b="1" dirty="0" err="1" smtClean="0"/>
              <a:t>përfaqësimi</a:t>
            </a:r>
            <a:r>
              <a:rPr lang="en-GB" b="1" dirty="0" smtClean="0"/>
              <a:t> </a:t>
            </a:r>
            <a:r>
              <a:rPr lang="en-GB" b="1" dirty="0" err="1"/>
              <a:t>i</a:t>
            </a:r>
            <a:r>
              <a:rPr lang="en-GB" b="1" dirty="0"/>
              <a:t> </a:t>
            </a:r>
            <a:r>
              <a:rPr lang="en-GB" b="1" dirty="0" err="1" smtClean="0"/>
              <a:t>shoqërive</a:t>
            </a:r>
            <a:r>
              <a:rPr lang="en-GB" b="1" dirty="0" smtClean="0"/>
              <a:t> </a:t>
            </a:r>
            <a:r>
              <a:rPr lang="en-GB" b="1" dirty="0" err="1" smtClean="0"/>
              <a:t>të</a:t>
            </a:r>
            <a:r>
              <a:rPr lang="en-GB" b="1" dirty="0" smtClean="0"/>
              <a:t> </a:t>
            </a:r>
            <a:r>
              <a:rPr lang="en-GB" b="1" dirty="0" err="1"/>
              <a:t>kapitalit</a:t>
            </a:r>
            <a:r>
              <a:rPr lang="en-GB" b="1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/>
              <a:t> </a:t>
            </a:r>
          </a:p>
          <a:p>
            <a:r>
              <a:rPr lang="en-GB" dirty="0" err="1"/>
              <a:t>Shpk</a:t>
            </a:r>
            <a:r>
              <a:rPr lang="en-GB" dirty="0"/>
              <a:t> </a:t>
            </a:r>
            <a:r>
              <a:rPr lang="en-GB" dirty="0" err="1"/>
              <a:t>mund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ketë</a:t>
            </a:r>
            <a:r>
              <a:rPr lang="en-GB" dirty="0" smtClean="0"/>
              <a:t> </a:t>
            </a:r>
            <a:r>
              <a:rPr lang="en-GB" dirty="0" err="1" smtClean="0"/>
              <a:t>një</a:t>
            </a:r>
            <a:r>
              <a:rPr lang="en-GB" dirty="0" smtClean="0"/>
              <a:t> </a:t>
            </a:r>
            <a:r>
              <a:rPr lang="en-GB" dirty="0" err="1"/>
              <a:t>ose</a:t>
            </a:r>
            <a:r>
              <a:rPr lang="en-GB" dirty="0"/>
              <a:t> </a:t>
            </a:r>
            <a:r>
              <a:rPr lang="en-GB" dirty="0" err="1" smtClean="0"/>
              <a:t>më</a:t>
            </a:r>
            <a:r>
              <a:rPr lang="en-GB" dirty="0" smtClean="0"/>
              <a:t> </a:t>
            </a:r>
            <a:r>
              <a:rPr lang="en-GB" dirty="0" err="1" smtClean="0"/>
              <a:t>shumë</a:t>
            </a:r>
            <a:r>
              <a:rPr lang="en-GB" dirty="0" smtClean="0"/>
              <a:t> </a:t>
            </a:r>
            <a:r>
              <a:rPr lang="en-GB" dirty="0" err="1" smtClean="0"/>
              <a:t>administratorë</a:t>
            </a:r>
            <a:r>
              <a:rPr lang="en-GB" dirty="0" smtClean="0"/>
              <a:t>,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cilët</a:t>
            </a:r>
            <a:r>
              <a:rPr lang="en-GB" dirty="0" smtClean="0"/>
              <a:t> </a:t>
            </a:r>
            <a:r>
              <a:rPr lang="en-GB" dirty="0" err="1" smtClean="0"/>
              <a:t>konstituojnë</a:t>
            </a:r>
            <a:r>
              <a:rPr lang="en-GB" dirty="0" smtClean="0"/>
              <a:t> </a:t>
            </a:r>
            <a:r>
              <a:rPr lang="en-GB" dirty="0" err="1" smtClean="0"/>
              <a:t>njëkohësisht</a:t>
            </a:r>
            <a:r>
              <a:rPr lang="en-GB" dirty="0" smtClean="0"/>
              <a:t>, </a:t>
            </a:r>
            <a:r>
              <a:rPr lang="en-GB" dirty="0" err="1" smtClean="0"/>
              <a:t>organin</a:t>
            </a:r>
            <a:r>
              <a:rPr lang="en-GB" dirty="0" smtClean="0"/>
              <a:t> </a:t>
            </a:r>
            <a:r>
              <a:rPr lang="en-GB" dirty="0"/>
              <a:t>e </a:t>
            </a:r>
            <a:r>
              <a:rPr lang="en-GB" dirty="0" err="1"/>
              <a:t>administrimit</a:t>
            </a:r>
            <a:r>
              <a:rPr lang="en-GB" dirty="0"/>
              <a:t> </a:t>
            </a:r>
            <a:r>
              <a:rPr lang="en-GB" dirty="0" err="1"/>
              <a:t>dhe</a:t>
            </a:r>
            <a:r>
              <a:rPr lang="en-GB" dirty="0"/>
              <a:t> </a:t>
            </a:r>
            <a:r>
              <a:rPr lang="en-GB" dirty="0" err="1" smtClean="0"/>
              <a:t>atë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perfaqësimit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shoqërisë</a:t>
            </a:r>
            <a:r>
              <a:rPr lang="en-GB" dirty="0" smtClean="0"/>
              <a:t>.</a:t>
            </a:r>
            <a:r>
              <a:rPr lang="en-GB" dirty="0"/>
              <a:t> </a:t>
            </a:r>
          </a:p>
          <a:p>
            <a:r>
              <a:rPr lang="en-GB" dirty="0" err="1"/>
              <a:t>Sha</a:t>
            </a:r>
            <a:r>
              <a:rPr lang="en-GB" dirty="0"/>
              <a:t> </a:t>
            </a:r>
            <a:r>
              <a:rPr lang="en-GB" dirty="0" err="1"/>
              <a:t>sipas</a:t>
            </a:r>
            <a:r>
              <a:rPr lang="en-GB" dirty="0"/>
              <a:t> </a:t>
            </a:r>
            <a:r>
              <a:rPr lang="en-GB" dirty="0" err="1"/>
              <a:t>sistemit</a:t>
            </a:r>
            <a:r>
              <a:rPr lang="en-GB" dirty="0"/>
              <a:t> </a:t>
            </a:r>
            <a:r>
              <a:rPr lang="en-GB" dirty="0" err="1" smtClean="0"/>
              <a:t>më</a:t>
            </a:r>
            <a:r>
              <a:rPr lang="en-GB" dirty="0" smtClean="0"/>
              <a:t> </a:t>
            </a:r>
            <a:r>
              <a:rPr lang="en-GB" dirty="0" err="1" smtClean="0"/>
              <a:t>një</a:t>
            </a:r>
            <a:r>
              <a:rPr lang="en-GB" dirty="0" smtClean="0"/>
              <a:t> </a:t>
            </a:r>
            <a:r>
              <a:rPr lang="en-GB" dirty="0" err="1"/>
              <a:t>ose</a:t>
            </a:r>
            <a:r>
              <a:rPr lang="en-GB" dirty="0"/>
              <a:t> </a:t>
            </a:r>
            <a:r>
              <a:rPr lang="en-GB" dirty="0" err="1"/>
              <a:t>dy</a:t>
            </a:r>
            <a:r>
              <a:rPr lang="en-GB" dirty="0"/>
              <a:t> </a:t>
            </a:r>
            <a:r>
              <a:rPr lang="en-GB" dirty="0" err="1"/>
              <a:t>nivele</a:t>
            </a:r>
            <a:r>
              <a:rPr lang="en-GB" dirty="0"/>
              <a:t> </a:t>
            </a:r>
            <a:r>
              <a:rPr lang="en-GB" dirty="0" err="1"/>
              <a:t>ka</a:t>
            </a:r>
            <a:r>
              <a:rPr lang="en-GB" dirty="0"/>
              <a:t> </a:t>
            </a:r>
            <a:r>
              <a:rPr lang="en-GB" dirty="0" err="1" smtClean="0"/>
              <a:t>administratorët</a:t>
            </a:r>
            <a:r>
              <a:rPr lang="en-GB" dirty="0" smtClean="0"/>
              <a:t> e </a:t>
            </a:r>
            <a:r>
              <a:rPr lang="en-GB" dirty="0" err="1" smtClean="0"/>
              <a:t>vetë</a:t>
            </a:r>
            <a:r>
              <a:rPr lang="en-GB" dirty="0" smtClean="0"/>
              <a:t>,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cilët</a:t>
            </a:r>
            <a:r>
              <a:rPr lang="en-GB" dirty="0" smtClean="0"/>
              <a:t> </a:t>
            </a:r>
            <a:r>
              <a:rPr lang="en-GB" dirty="0" err="1"/>
              <a:t>po</a:t>
            </a:r>
            <a:r>
              <a:rPr lang="en-GB" dirty="0"/>
              <a:t> </a:t>
            </a:r>
            <a:r>
              <a:rPr lang="en-GB" dirty="0" err="1"/>
              <a:t>ashtu</a:t>
            </a:r>
            <a:r>
              <a:rPr lang="en-GB" dirty="0"/>
              <a:t> </a:t>
            </a:r>
            <a:r>
              <a:rPr lang="en-GB" dirty="0" err="1" smtClean="0"/>
              <a:t>konstituojnë</a:t>
            </a:r>
            <a:r>
              <a:rPr lang="en-GB" dirty="0" smtClean="0"/>
              <a:t> </a:t>
            </a:r>
            <a:r>
              <a:rPr lang="en-GB" dirty="0" err="1"/>
              <a:t>organin</a:t>
            </a:r>
            <a:r>
              <a:rPr lang="en-GB" dirty="0"/>
              <a:t> e </a:t>
            </a:r>
            <a:r>
              <a:rPr lang="en-GB" dirty="0" err="1"/>
              <a:t>administrimit</a:t>
            </a:r>
            <a:r>
              <a:rPr lang="en-GB" dirty="0"/>
              <a:t> </a:t>
            </a:r>
            <a:r>
              <a:rPr lang="en-GB" dirty="0" err="1"/>
              <a:t>dhe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përfaqësimit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shoqërisë</a:t>
            </a:r>
            <a:r>
              <a:rPr lang="en-GB" dirty="0" smtClean="0"/>
              <a:t>.</a:t>
            </a:r>
            <a:r>
              <a:rPr lang="en-GB" dirty="0"/>
              <a:t> </a:t>
            </a:r>
          </a:p>
          <a:p>
            <a:r>
              <a:rPr lang="en-GB" dirty="0" err="1" smtClean="0"/>
              <a:t>Ortakët</a:t>
            </a:r>
            <a:r>
              <a:rPr lang="en-GB" dirty="0" smtClean="0"/>
              <a:t>/</a:t>
            </a:r>
            <a:r>
              <a:rPr lang="en-GB" dirty="0" err="1" smtClean="0"/>
              <a:t>aksionarët</a:t>
            </a:r>
            <a:r>
              <a:rPr lang="en-GB" dirty="0" smtClean="0"/>
              <a:t> </a:t>
            </a:r>
            <a:r>
              <a:rPr lang="en-GB" dirty="0"/>
              <a:t>e </a:t>
            </a:r>
            <a:r>
              <a:rPr lang="en-GB" dirty="0" err="1" smtClean="0"/>
              <a:t>shoqërisë</a:t>
            </a:r>
            <a:r>
              <a:rPr lang="en-GB" dirty="0" smtClean="0"/>
              <a:t> </a:t>
            </a:r>
            <a:r>
              <a:rPr lang="en-GB" dirty="0" err="1"/>
              <a:t>ose</a:t>
            </a:r>
            <a:r>
              <a:rPr lang="en-GB" dirty="0"/>
              <a:t> persona </a:t>
            </a:r>
            <a:r>
              <a:rPr lang="en-GB" dirty="0" err="1" smtClean="0"/>
              <a:t>fizikë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tretë</a:t>
            </a:r>
            <a:r>
              <a:rPr lang="en-GB" dirty="0" smtClean="0"/>
              <a:t> </a:t>
            </a:r>
            <a:r>
              <a:rPr lang="en-GB" dirty="0" err="1"/>
              <a:t>mund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/>
              <a:t>zgjidhen</a:t>
            </a:r>
            <a:r>
              <a:rPr lang="en-GB" dirty="0"/>
              <a:t> </a:t>
            </a:r>
            <a:r>
              <a:rPr lang="en-GB" dirty="0" err="1" smtClean="0"/>
              <a:t>administratorë</a:t>
            </a:r>
            <a:r>
              <a:rPr lang="en-GB" dirty="0" smtClean="0"/>
              <a:t> </a:t>
            </a:r>
            <a:r>
              <a:rPr lang="en-GB" dirty="0" err="1"/>
              <a:t>te</a:t>
            </a:r>
            <a:r>
              <a:rPr lang="en-GB" dirty="0"/>
              <a:t> </a:t>
            </a:r>
            <a:r>
              <a:rPr lang="en-GB" dirty="0" err="1" smtClean="0"/>
              <a:t>shoqërisë</a:t>
            </a:r>
            <a:r>
              <a:rPr lang="en-GB" dirty="0" smtClean="0"/>
              <a:t>.</a:t>
            </a:r>
            <a:r>
              <a:rPr lang="en-GB" dirty="0"/>
              <a:t> </a:t>
            </a:r>
          </a:p>
          <a:p>
            <a:r>
              <a:rPr lang="en-GB" dirty="0"/>
              <a:t>LSHT </a:t>
            </a:r>
            <a:r>
              <a:rPr lang="en-GB" dirty="0" err="1"/>
              <a:t>lejon</a:t>
            </a:r>
            <a:r>
              <a:rPr lang="en-GB" dirty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/>
              <a:t>dy</a:t>
            </a:r>
            <a:r>
              <a:rPr lang="en-GB" dirty="0"/>
              <a:t> </a:t>
            </a:r>
            <a:r>
              <a:rPr lang="en-GB" dirty="0" err="1"/>
              <a:t>rastet</a:t>
            </a:r>
            <a:r>
              <a:rPr lang="en-GB" dirty="0"/>
              <a:t> </a:t>
            </a:r>
            <a:r>
              <a:rPr lang="en-GB" dirty="0" err="1"/>
              <a:t>administrimin</a:t>
            </a:r>
            <a:r>
              <a:rPr lang="en-GB" dirty="0"/>
              <a:t> e </a:t>
            </a:r>
            <a:r>
              <a:rPr lang="en-GB" dirty="0" err="1" smtClean="0"/>
              <a:t>shoqërisë</a:t>
            </a:r>
            <a:r>
              <a:rPr lang="en-GB" dirty="0" smtClean="0"/>
              <a:t> </a:t>
            </a:r>
            <a:r>
              <a:rPr lang="en-GB" dirty="0" err="1"/>
              <a:t>nga</a:t>
            </a:r>
            <a:r>
              <a:rPr lang="en-GB" dirty="0"/>
              <a:t> </a:t>
            </a:r>
            <a:r>
              <a:rPr lang="en-GB" dirty="0" err="1" smtClean="0"/>
              <a:t>ortakët</a:t>
            </a:r>
            <a:r>
              <a:rPr lang="en-GB" dirty="0" smtClean="0"/>
              <a:t>/</a:t>
            </a:r>
            <a:r>
              <a:rPr lang="en-GB" dirty="0" err="1" smtClean="0"/>
              <a:t>aksionerët</a:t>
            </a:r>
            <a:r>
              <a:rPr lang="en-GB" dirty="0" smtClean="0"/>
              <a:t> </a:t>
            </a:r>
            <a:r>
              <a:rPr lang="en-GB" dirty="0" err="1"/>
              <a:t>dhe</a:t>
            </a:r>
            <a:r>
              <a:rPr lang="en-GB" dirty="0"/>
              <a:t> </a:t>
            </a:r>
            <a:r>
              <a:rPr lang="en-GB" dirty="0" err="1" smtClean="0"/>
              <a:t>administrimin</a:t>
            </a:r>
            <a:r>
              <a:rPr lang="en-GB" dirty="0" smtClean="0"/>
              <a:t> </a:t>
            </a:r>
            <a:r>
              <a:rPr lang="en-GB" dirty="0" err="1"/>
              <a:t>nga</a:t>
            </a:r>
            <a:r>
              <a:rPr lang="en-GB" dirty="0"/>
              <a:t> </a:t>
            </a:r>
            <a:r>
              <a:rPr lang="en-GB" dirty="0" err="1" smtClean="0"/>
              <a:t>palët</a:t>
            </a:r>
            <a:r>
              <a:rPr lang="en-GB" dirty="0" smtClean="0"/>
              <a:t> </a:t>
            </a:r>
            <a:r>
              <a:rPr lang="en-GB" dirty="0"/>
              <a:t>e </a:t>
            </a:r>
            <a:r>
              <a:rPr lang="en-GB" dirty="0" err="1" smtClean="0"/>
              <a:t>treta</a:t>
            </a:r>
            <a:r>
              <a:rPr lang="en-GB" dirty="0" smtClean="0"/>
              <a:t> </a:t>
            </a:r>
            <a:r>
              <a:rPr lang="en-GB" dirty="0" err="1" smtClean="0"/>
              <a:t>gjithashtu</a:t>
            </a:r>
            <a:r>
              <a:rPr lang="en-GB" dirty="0" smtClean="0"/>
              <a:t>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560799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err="1" smtClean="0"/>
              <a:t>Cështje</a:t>
            </a:r>
            <a:r>
              <a:rPr lang="en-GB" b="1" dirty="0" smtClean="0"/>
              <a:t> </a:t>
            </a:r>
            <a:r>
              <a:rPr lang="en-GB" b="1" dirty="0" err="1" smtClean="0"/>
              <a:t>për</a:t>
            </a:r>
            <a:r>
              <a:rPr lang="en-GB" b="1" dirty="0" smtClean="0"/>
              <a:t> </a:t>
            </a:r>
            <a:r>
              <a:rPr lang="en-GB" b="1" dirty="0" err="1"/>
              <a:t>diskutim</a:t>
            </a:r>
            <a:r>
              <a:rPr lang="en-GB" b="1" dirty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en-US" cap="none" dirty="0" smtClean="0"/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cap="none" dirty="0" err="1" smtClean="0"/>
              <a:t>Në</a:t>
            </a:r>
            <a:r>
              <a:rPr lang="en-US" cap="none" dirty="0" smtClean="0"/>
              <a:t> </a:t>
            </a:r>
            <a:r>
              <a:rPr lang="en-US" cap="none" dirty="0" err="1" smtClean="0"/>
              <a:t>interpretim</a:t>
            </a:r>
            <a:r>
              <a:rPr lang="en-US" cap="none" dirty="0" smtClean="0"/>
              <a:t> </a:t>
            </a:r>
            <a:r>
              <a:rPr lang="en-US" cap="none" dirty="0" err="1" smtClean="0"/>
              <a:t>te</a:t>
            </a:r>
            <a:r>
              <a:rPr lang="en-US" cap="none" dirty="0" smtClean="0"/>
              <a:t> </a:t>
            </a:r>
            <a:r>
              <a:rPr lang="en-US" cap="none" dirty="0" err="1" smtClean="0"/>
              <a:t>pikës</a:t>
            </a:r>
            <a:r>
              <a:rPr lang="en-US" cap="none" dirty="0" smtClean="0"/>
              <a:t> 3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nenit</a:t>
            </a:r>
            <a:r>
              <a:rPr lang="en-US" cap="none" dirty="0" smtClean="0"/>
              <a:t> 151 </a:t>
            </a:r>
            <a:r>
              <a:rPr lang="en-US" cap="none" dirty="0" err="1" smtClean="0"/>
              <a:t>mbi</a:t>
            </a:r>
            <a:r>
              <a:rPr lang="en-US" cap="none" dirty="0" smtClean="0"/>
              <a:t> </a:t>
            </a:r>
            <a:r>
              <a:rPr lang="en-US" cap="none" dirty="0" err="1" smtClean="0"/>
              <a:t>kë</a:t>
            </a:r>
            <a:r>
              <a:rPr lang="en-US" cap="none" dirty="0" smtClean="0"/>
              <a:t> </a:t>
            </a:r>
            <a:r>
              <a:rPr lang="en-US" cap="none" dirty="0" err="1" smtClean="0"/>
              <a:t>bie</a:t>
            </a:r>
            <a:r>
              <a:rPr lang="en-US" cap="none" dirty="0" smtClean="0"/>
              <a:t> </a:t>
            </a:r>
            <a:r>
              <a:rPr lang="en-US" cap="none" dirty="0" err="1" smtClean="0"/>
              <a:t>legjitimimi</a:t>
            </a:r>
            <a:r>
              <a:rPr lang="en-US" cap="none" dirty="0" smtClean="0"/>
              <a:t> </a:t>
            </a:r>
            <a:r>
              <a:rPr lang="en-US" cap="none" dirty="0" err="1" smtClean="0"/>
              <a:t>aktiv</a:t>
            </a:r>
            <a:r>
              <a:rPr lang="en-US" cap="none" dirty="0" smtClean="0"/>
              <a:t> </a:t>
            </a:r>
            <a:r>
              <a:rPr lang="en-US" cap="none" dirty="0" err="1" smtClean="0"/>
              <a:t>dhe</a:t>
            </a:r>
            <a:r>
              <a:rPr lang="en-US" cap="none" dirty="0" smtClean="0"/>
              <a:t> </a:t>
            </a:r>
            <a:r>
              <a:rPr lang="en-US" cap="none" dirty="0" err="1" smtClean="0"/>
              <a:t>ai</a:t>
            </a:r>
            <a:r>
              <a:rPr lang="en-US" cap="none" dirty="0" smtClean="0"/>
              <a:t> </a:t>
            </a:r>
            <a:r>
              <a:rPr lang="en-US" cap="none" dirty="0" err="1" smtClean="0"/>
              <a:t>pasiv</a:t>
            </a:r>
            <a:r>
              <a:rPr lang="en-US" cap="none" dirty="0" smtClean="0"/>
              <a:t> </a:t>
            </a:r>
            <a:r>
              <a:rPr lang="en-US" cap="none" dirty="0" err="1" smtClean="0"/>
              <a:t>në</a:t>
            </a:r>
            <a:r>
              <a:rPr lang="en-US" cap="none" dirty="0" smtClean="0"/>
              <a:t> </a:t>
            </a:r>
            <a:r>
              <a:rPr lang="en-US" dirty="0" err="1"/>
              <a:t>ç</a:t>
            </a:r>
            <a:r>
              <a:rPr lang="en-US" cap="none" dirty="0" err="1" smtClean="0"/>
              <a:t>ështjet</a:t>
            </a:r>
            <a:r>
              <a:rPr lang="en-US" cap="none" dirty="0" smtClean="0"/>
              <a:t> me </a:t>
            </a:r>
            <a:r>
              <a:rPr lang="en-US" cap="none" dirty="0" err="1" smtClean="0"/>
              <a:t>objekt</a:t>
            </a:r>
            <a:r>
              <a:rPr lang="en-US" cap="none" dirty="0" smtClean="0"/>
              <a:t> </a:t>
            </a:r>
            <a:r>
              <a:rPr lang="en-US" cap="none" dirty="0" err="1" smtClean="0"/>
              <a:t>annullimin</a:t>
            </a:r>
            <a:r>
              <a:rPr lang="en-US" cap="none" dirty="0" smtClean="0"/>
              <a:t> e </a:t>
            </a:r>
            <a:r>
              <a:rPr lang="en-US" cap="none" dirty="0" err="1" smtClean="0"/>
              <a:t>vendimit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organeve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administrimit</a:t>
            </a:r>
            <a:r>
              <a:rPr lang="en-US" cap="none" dirty="0" smtClean="0"/>
              <a:t>  </a:t>
            </a:r>
            <a:r>
              <a:rPr lang="en-US" cap="none" dirty="0" err="1" smtClean="0"/>
              <a:t>dhe</a:t>
            </a:r>
            <a:r>
              <a:rPr lang="en-US" cap="none" dirty="0" smtClean="0"/>
              <a:t> </a:t>
            </a:r>
            <a:r>
              <a:rPr lang="en-US" cap="none" dirty="0" err="1" smtClean="0"/>
              <a:t>cfarë</a:t>
            </a:r>
            <a:r>
              <a:rPr lang="en-US" cap="none" dirty="0" smtClean="0"/>
              <a:t> </a:t>
            </a:r>
            <a:r>
              <a:rPr lang="en-US" cap="none" dirty="0" err="1" smtClean="0"/>
              <a:t>duhet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vendose</a:t>
            </a:r>
            <a:r>
              <a:rPr lang="en-US" cap="none" dirty="0" smtClean="0"/>
              <a:t> </a:t>
            </a:r>
            <a:r>
              <a:rPr lang="en-US" cap="none" dirty="0" err="1" smtClean="0"/>
              <a:t>gjykata</a:t>
            </a:r>
            <a:r>
              <a:rPr lang="en-US" cap="none" dirty="0" smtClean="0"/>
              <a:t> </a:t>
            </a:r>
            <a:r>
              <a:rPr lang="en-US" cap="none" dirty="0" err="1" smtClean="0"/>
              <a:t>në</a:t>
            </a:r>
            <a:r>
              <a:rPr lang="en-US" cap="none" dirty="0" smtClean="0"/>
              <a:t> </a:t>
            </a:r>
            <a:r>
              <a:rPr lang="en-US" cap="none" dirty="0" err="1" smtClean="0"/>
              <a:t>varësi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pranimit</a:t>
            </a:r>
            <a:r>
              <a:rPr lang="en-US" cap="none" dirty="0" smtClean="0"/>
              <a:t> </a:t>
            </a:r>
            <a:r>
              <a:rPr lang="en-US" cap="none" dirty="0" err="1" smtClean="0"/>
              <a:t>ose</a:t>
            </a:r>
            <a:r>
              <a:rPr lang="en-US" cap="none" dirty="0" smtClean="0"/>
              <a:t> </a:t>
            </a:r>
            <a:r>
              <a:rPr lang="en-US" cap="none" dirty="0" err="1" smtClean="0"/>
              <a:t>rëzimit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kërkesës</a:t>
            </a:r>
            <a:r>
              <a:rPr lang="en-US" cap="none" dirty="0" smtClean="0"/>
              <a:t> </a:t>
            </a:r>
            <a:r>
              <a:rPr lang="en-US" cap="none" dirty="0" err="1" smtClean="0"/>
              <a:t>padisë</a:t>
            </a:r>
            <a:r>
              <a:rPr lang="en-US" cap="none" dirty="0" smtClean="0"/>
              <a:t>?</a:t>
            </a:r>
          </a:p>
          <a:p>
            <a:endParaRPr lang="en-US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701378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err="1" smtClean="0"/>
              <a:t>Cështje</a:t>
            </a:r>
            <a:r>
              <a:rPr lang="en-GB" b="1" dirty="0" smtClean="0"/>
              <a:t> </a:t>
            </a:r>
            <a:r>
              <a:rPr lang="en-GB" b="1" dirty="0" err="1" smtClean="0"/>
              <a:t>për</a:t>
            </a:r>
            <a:r>
              <a:rPr lang="en-GB" b="1" dirty="0" smtClean="0"/>
              <a:t> </a:t>
            </a:r>
            <a:r>
              <a:rPr lang="en-GB" b="1" dirty="0" err="1"/>
              <a:t>diskutim</a:t>
            </a:r>
            <a:r>
              <a:rPr lang="en-GB" b="1" dirty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cap="none" dirty="0" smtClean="0"/>
              <a:t>A </a:t>
            </a:r>
            <a:r>
              <a:rPr lang="en-US" cap="none" dirty="0" err="1" smtClean="0"/>
              <a:t>mund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ushtrojë</a:t>
            </a:r>
            <a:r>
              <a:rPr lang="en-US" cap="none" dirty="0" smtClean="0"/>
              <a:t> </a:t>
            </a:r>
            <a:r>
              <a:rPr lang="en-US" cap="none" dirty="0" err="1" smtClean="0"/>
              <a:t>ortaku</a:t>
            </a:r>
            <a:r>
              <a:rPr lang="en-US" cap="none" dirty="0" smtClean="0"/>
              <a:t> </a:t>
            </a:r>
            <a:r>
              <a:rPr lang="en-US" cap="none" dirty="0" err="1" smtClean="0"/>
              <a:t>që</a:t>
            </a:r>
            <a:r>
              <a:rPr lang="en-US" cap="none" dirty="0" smtClean="0"/>
              <a:t> </a:t>
            </a:r>
            <a:r>
              <a:rPr lang="en-US" cap="none" dirty="0" err="1" smtClean="0"/>
              <a:t>është</a:t>
            </a:r>
            <a:r>
              <a:rPr lang="en-US" cap="none" dirty="0" smtClean="0"/>
              <a:t> </a:t>
            </a:r>
            <a:r>
              <a:rPr lang="en-US" cap="none" dirty="0" err="1" smtClean="0"/>
              <a:t>njëkohësisht</a:t>
            </a:r>
            <a:r>
              <a:rPr lang="en-US" cap="none" dirty="0" smtClean="0"/>
              <a:t> </a:t>
            </a:r>
            <a:r>
              <a:rPr lang="en-US" cap="none" dirty="0" err="1" smtClean="0"/>
              <a:t>dhe</a:t>
            </a:r>
            <a:r>
              <a:rPr lang="en-US" cap="none" dirty="0" smtClean="0"/>
              <a:t> administrator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drejtat</a:t>
            </a:r>
            <a:r>
              <a:rPr lang="en-US" cap="none" dirty="0" smtClean="0"/>
              <a:t> e </a:t>
            </a:r>
            <a:r>
              <a:rPr lang="en-US" cap="none" dirty="0" err="1" smtClean="0"/>
              <a:t>tij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votimit</a:t>
            </a:r>
            <a:r>
              <a:rPr lang="en-US" cap="none" dirty="0" smtClean="0"/>
              <a:t> </a:t>
            </a:r>
            <a:r>
              <a:rPr lang="en-US" cap="none" dirty="0" err="1" smtClean="0"/>
              <a:t>në</a:t>
            </a:r>
            <a:r>
              <a:rPr lang="en-US" cap="none" dirty="0" smtClean="0"/>
              <a:t> </a:t>
            </a:r>
            <a:r>
              <a:rPr lang="en-US" cap="none" dirty="0" err="1" smtClean="0"/>
              <a:t>rastin</a:t>
            </a:r>
            <a:r>
              <a:rPr lang="en-US" cap="none" dirty="0" smtClean="0"/>
              <a:t> e </a:t>
            </a:r>
            <a:r>
              <a:rPr lang="en-US" cap="none" dirty="0" err="1" smtClean="0"/>
              <a:t>shkarkimit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tij</a:t>
            </a:r>
            <a:r>
              <a:rPr lang="en-US" cap="none" dirty="0" smtClean="0"/>
              <a:t> </a:t>
            </a:r>
            <a:r>
              <a:rPr lang="en-US" cap="none" dirty="0" err="1" smtClean="0"/>
              <a:t>nga</a:t>
            </a:r>
            <a:r>
              <a:rPr lang="en-US" cap="none" dirty="0" smtClean="0"/>
              <a:t> </a:t>
            </a:r>
            <a:r>
              <a:rPr lang="en-US" cap="none" dirty="0" err="1" smtClean="0"/>
              <a:t>detyra</a:t>
            </a:r>
            <a:r>
              <a:rPr lang="en-US" cap="none" dirty="0" smtClean="0"/>
              <a:t> ? </a:t>
            </a:r>
          </a:p>
          <a:p>
            <a:r>
              <a:rPr lang="en-US" cap="none" dirty="0" smtClean="0"/>
              <a:t>A </a:t>
            </a:r>
            <a:r>
              <a:rPr lang="en-US" cap="none" dirty="0" err="1" smtClean="0"/>
              <a:t>ka</a:t>
            </a:r>
            <a:r>
              <a:rPr lang="en-US" cap="none" dirty="0" smtClean="0"/>
              <a:t> </a:t>
            </a:r>
            <a:r>
              <a:rPr lang="en-US" cap="none" dirty="0" err="1" smtClean="0"/>
              <a:t>kufizime</a:t>
            </a:r>
            <a:r>
              <a:rPr lang="en-US" cap="none" dirty="0" smtClean="0"/>
              <a:t> </a:t>
            </a:r>
            <a:r>
              <a:rPr lang="en-US" cap="none" dirty="0" err="1" smtClean="0"/>
              <a:t>neni</a:t>
            </a:r>
            <a:r>
              <a:rPr lang="en-US" cap="none" dirty="0" smtClean="0"/>
              <a:t> 89 </a:t>
            </a:r>
            <a:r>
              <a:rPr lang="en-US" cap="none" dirty="0" err="1" smtClean="0"/>
              <a:t>i</a:t>
            </a:r>
            <a:r>
              <a:rPr lang="en-US" cap="none" dirty="0" smtClean="0"/>
              <a:t> LSHT </a:t>
            </a:r>
            <a:r>
              <a:rPr lang="en-US" cap="none" dirty="0" err="1" smtClean="0"/>
              <a:t>në</a:t>
            </a:r>
            <a:r>
              <a:rPr lang="en-US" cap="none" dirty="0" smtClean="0"/>
              <a:t> </a:t>
            </a:r>
            <a:r>
              <a:rPr lang="en-US" cap="none" dirty="0" err="1" smtClean="0"/>
              <a:t>ushtrimin</a:t>
            </a:r>
            <a:r>
              <a:rPr lang="en-US" cap="none" dirty="0" smtClean="0"/>
              <a:t> e </a:t>
            </a:r>
            <a:r>
              <a:rPr lang="en-US" cap="none" dirty="0" err="1" smtClean="0"/>
              <a:t>së</a:t>
            </a:r>
            <a:r>
              <a:rPr lang="en-US" cap="none" dirty="0" smtClean="0"/>
              <a:t> </a:t>
            </a:r>
            <a:r>
              <a:rPr lang="en-US" cap="none" dirty="0" err="1" smtClean="0"/>
              <a:t>drejtës</a:t>
            </a:r>
            <a:r>
              <a:rPr lang="en-US" cap="none" dirty="0" smtClean="0"/>
              <a:t> </a:t>
            </a:r>
            <a:r>
              <a:rPr lang="en-US" cap="none" dirty="0" err="1" smtClean="0"/>
              <a:t>së</a:t>
            </a:r>
            <a:r>
              <a:rPr lang="en-US" cap="none" dirty="0" smtClean="0"/>
              <a:t> </a:t>
            </a:r>
            <a:r>
              <a:rPr lang="en-US" cap="none" dirty="0" err="1" smtClean="0"/>
              <a:t>votës</a:t>
            </a:r>
            <a:r>
              <a:rPr lang="en-US" cap="none" dirty="0" smtClean="0"/>
              <a:t> </a:t>
            </a:r>
            <a:r>
              <a:rPr lang="en-US" cap="none" dirty="0" err="1" smtClean="0"/>
              <a:t>në</a:t>
            </a:r>
            <a:r>
              <a:rPr lang="en-US" cap="none" dirty="0" smtClean="0"/>
              <a:t> </a:t>
            </a:r>
            <a:r>
              <a:rPr lang="en-US" cap="none" dirty="0" err="1" smtClean="0"/>
              <a:t>një</a:t>
            </a:r>
            <a:r>
              <a:rPr lang="en-US" cap="none" dirty="0" smtClean="0"/>
              <a:t> </a:t>
            </a:r>
            <a:r>
              <a:rPr lang="en-US" cap="none" dirty="0" err="1" smtClean="0"/>
              <a:t>rastë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tillë</a:t>
            </a:r>
            <a:r>
              <a:rPr lang="en-US" cap="none" dirty="0" smtClean="0"/>
              <a:t> ?</a:t>
            </a:r>
          </a:p>
          <a:p>
            <a:r>
              <a:rPr lang="en-US" cap="none" dirty="0" smtClean="0"/>
              <a:t>A </a:t>
            </a:r>
            <a:r>
              <a:rPr lang="en-US" cap="none" dirty="0" err="1" smtClean="0"/>
              <a:t>cënohen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drejtat</a:t>
            </a:r>
            <a:r>
              <a:rPr lang="en-US" cap="none" dirty="0" smtClean="0"/>
              <a:t> e </a:t>
            </a:r>
            <a:r>
              <a:rPr lang="en-US" cap="none" dirty="0" err="1" smtClean="0"/>
              <a:t>pakicës</a:t>
            </a:r>
            <a:r>
              <a:rPr lang="en-US" cap="none" dirty="0" smtClean="0"/>
              <a:t> </a:t>
            </a:r>
            <a:r>
              <a:rPr lang="en-US" cap="none" dirty="0" err="1" smtClean="0"/>
              <a:t>në</a:t>
            </a:r>
            <a:r>
              <a:rPr lang="en-US" cap="none" dirty="0" smtClean="0"/>
              <a:t> </a:t>
            </a:r>
            <a:r>
              <a:rPr lang="en-US" cap="none" dirty="0" err="1" smtClean="0"/>
              <a:t>një</a:t>
            </a:r>
            <a:r>
              <a:rPr lang="en-US" cap="none" dirty="0" smtClean="0"/>
              <a:t> </a:t>
            </a:r>
            <a:r>
              <a:rPr lang="en-US" cap="none" dirty="0" err="1" smtClean="0"/>
              <a:t>rastë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tillë</a:t>
            </a:r>
            <a:r>
              <a:rPr lang="en-US" cap="none" dirty="0" smtClean="0"/>
              <a:t> ? </a:t>
            </a:r>
          </a:p>
          <a:p>
            <a:r>
              <a:rPr lang="en-US" cap="none" dirty="0" err="1" smtClean="0"/>
              <a:t>Koha</a:t>
            </a:r>
            <a:r>
              <a:rPr lang="en-US" cap="none" dirty="0" smtClean="0"/>
              <a:t> </a:t>
            </a:r>
            <a:r>
              <a:rPr lang="en-US" cap="none" dirty="0" err="1" smtClean="0"/>
              <a:t>që</a:t>
            </a:r>
            <a:r>
              <a:rPr lang="en-US" cap="none" dirty="0" smtClean="0"/>
              <a:t> </a:t>
            </a:r>
            <a:r>
              <a:rPr lang="en-US" cap="none" dirty="0" err="1" smtClean="0"/>
              <a:t>hyn</a:t>
            </a:r>
            <a:r>
              <a:rPr lang="en-US" cap="none" dirty="0" smtClean="0"/>
              <a:t> </a:t>
            </a:r>
            <a:r>
              <a:rPr lang="en-US" cap="none" dirty="0" err="1" smtClean="0"/>
              <a:t>në</a:t>
            </a:r>
            <a:r>
              <a:rPr lang="en-US" cap="none" dirty="0" smtClean="0"/>
              <a:t> </a:t>
            </a:r>
            <a:r>
              <a:rPr lang="en-US" cap="none" dirty="0" err="1" smtClean="0"/>
              <a:t>fuqi</a:t>
            </a:r>
            <a:r>
              <a:rPr lang="en-US" cap="none" dirty="0" smtClean="0"/>
              <a:t> </a:t>
            </a:r>
            <a:r>
              <a:rPr lang="en-US" cap="none" dirty="0" err="1" smtClean="0"/>
              <a:t>shkarkimi</a:t>
            </a:r>
            <a:r>
              <a:rPr lang="en-US" cap="none" dirty="0" smtClean="0"/>
              <a:t> </a:t>
            </a:r>
            <a:r>
              <a:rPr lang="en-US" cap="none" dirty="0" err="1" smtClean="0"/>
              <a:t>i</a:t>
            </a:r>
            <a:r>
              <a:rPr lang="en-US" cap="none" dirty="0" smtClean="0"/>
              <a:t> </a:t>
            </a:r>
            <a:r>
              <a:rPr lang="en-US" cap="none" dirty="0" err="1" smtClean="0"/>
              <a:t>administratorit</a:t>
            </a:r>
            <a:r>
              <a:rPr lang="en-US" cap="none" dirty="0" smtClean="0"/>
              <a:t>, </a:t>
            </a:r>
            <a:r>
              <a:rPr lang="en-US" cap="none" dirty="0" err="1" smtClean="0"/>
              <a:t>regjistrimi</a:t>
            </a:r>
            <a:r>
              <a:rPr lang="en-US" cap="none" dirty="0" smtClean="0"/>
              <a:t> </a:t>
            </a:r>
            <a:r>
              <a:rPr lang="en-US" cap="none" dirty="0" err="1" smtClean="0"/>
              <a:t>në</a:t>
            </a:r>
            <a:r>
              <a:rPr lang="en-US" cap="none" dirty="0" smtClean="0"/>
              <a:t> QKB </a:t>
            </a:r>
            <a:r>
              <a:rPr lang="en-US" cap="none" dirty="0" err="1" smtClean="0"/>
              <a:t>apo</a:t>
            </a:r>
            <a:r>
              <a:rPr lang="en-US" cap="none" dirty="0" smtClean="0"/>
              <a:t> </a:t>
            </a:r>
            <a:r>
              <a:rPr lang="en-US" cap="none" dirty="0" err="1" smtClean="0"/>
              <a:t>vendimarja</a:t>
            </a:r>
            <a:r>
              <a:rPr lang="en-US" cap="none" dirty="0" smtClean="0"/>
              <a:t> e </a:t>
            </a:r>
            <a:r>
              <a:rPr lang="en-US" cap="none" dirty="0" err="1" smtClean="0"/>
              <a:t>organit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emërimit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tij</a:t>
            </a:r>
            <a:r>
              <a:rPr lang="en-US" cap="none" dirty="0" smtClean="0"/>
              <a:t> 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692974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err="1" smtClean="0"/>
              <a:t>Cështje</a:t>
            </a:r>
            <a:r>
              <a:rPr lang="en-GB" b="1" dirty="0" smtClean="0"/>
              <a:t> </a:t>
            </a:r>
            <a:r>
              <a:rPr lang="en-GB" b="1" dirty="0" err="1" smtClean="0"/>
              <a:t>për</a:t>
            </a:r>
            <a:r>
              <a:rPr lang="en-GB" b="1" dirty="0" smtClean="0"/>
              <a:t> </a:t>
            </a:r>
            <a:r>
              <a:rPr lang="en-GB" b="1" dirty="0" err="1"/>
              <a:t>diskutim</a:t>
            </a:r>
            <a:r>
              <a:rPr lang="en-GB" b="1" dirty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cap="none" dirty="0" err="1" smtClean="0"/>
              <a:t>Cili</a:t>
            </a:r>
            <a:r>
              <a:rPr lang="en-US" cap="none" dirty="0" smtClean="0"/>
              <a:t> </a:t>
            </a:r>
            <a:r>
              <a:rPr lang="en-US" cap="none" dirty="0" err="1" smtClean="0"/>
              <a:t>është</a:t>
            </a:r>
            <a:r>
              <a:rPr lang="en-US" cap="none" dirty="0" smtClean="0"/>
              <a:t> </a:t>
            </a:r>
            <a:r>
              <a:rPr lang="en-US" cap="none" dirty="0" err="1" smtClean="0"/>
              <a:t>organi</a:t>
            </a:r>
            <a:r>
              <a:rPr lang="en-US" cap="none" dirty="0" smtClean="0"/>
              <a:t> </a:t>
            </a:r>
            <a:r>
              <a:rPr lang="en-US" cap="none" dirty="0" err="1" smtClean="0"/>
              <a:t>që</a:t>
            </a:r>
            <a:r>
              <a:rPr lang="en-US" cap="none" dirty="0" smtClean="0"/>
              <a:t> </a:t>
            </a:r>
            <a:r>
              <a:rPr lang="en-US" cap="none" dirty="0" err="1" smtClean="0"/>
              <a:t>përfaqëson</a:t>
            </a:r>
            <a:r>
              <a:rPr lang="en-US" cap="none" dirty="0" smtClean="0"/>
              <a:t> </a:t>
            </a:r>
            <a:r>
              <a:rPr lang="en-US" cap="none" dirty="0" err="1" smtClean="0"/>
              <a:t>shoqërinë</a:t>
            </a:r>
            <a:r>
              <a:rPr lang="en-US" cap="none" dirty="0" smtClean="0"/>
              <a:t> </a:t>
            </a:r>
            <a:r>
              <a:rPr lang="en-US" cap="none" dirty="0" err="1" smtClean="0"/>
              <a:t>në</a:t>
            </a:r>
            <a:r>
              <a:rPr lang="en-US" cap="none" dirty="0" smtClean="0"/>
              <a:t> </a:t>
            </a:r>
            <a:r>
              <a:rPr lang="en-US" cap="none" dirty="0" err="1" smtClean="0"/>
              <a:t>lidhjen</a:t>
            </a:r>
            <a:r>
              <a:rPr lang="en-US" cap="none" dirty="0" smtClean="0"/>
              <a:t> e </a:t>
            </a:r>
            <a:r>
              <a:rPr lang="en-US" cap="none" dirty="0" err="1" smtClean="0"/>
              <a:t>kontratës</a:t>
            </a:r>
            <a:r>
              <a:rPr lang="en-US" cap="none" dirty="0" smtClean="0"/>
              <a:t> </a:t>
            </a:r>
            <a:r>
              <a:rPr lang="en-US" cap="none" dirty="0" err="1" smtClean="0"/>
              <a:t>së</a:t>
            </a:r>
            <a:r>
              <a:rPr lang="en-US" cap="none" dirty="0" smtClean="0"/>
              <a:t> </a:t>
            </a:r>
            <a:r>
              <a:rPr lang="en-US" cap="none" dirty="0" err="1" smtClean="0"/>
              <a:t>shërbimit</a:t>
            </a:r>
            <a:r>
              <a:rPr lang="en-US" cap="none" dirty="0" smtClean="0"/>
              <a:t> me </a:t>
            </a:r>
            <a:r>
              <a:rPr lang="en-US" cap="none" dirty="0" err="1" smtClean="0"/>
              <a:t>administratorët</a:t>
            </a:r>
            <a:r>
              <a:rPr lang="en-US" cap="none" dirty="0" smtClean="0"/>
              <a:t> ? </a:t>
            </a:r>
          </a:p>
          <a:p>
            <a:r>
              <a:rPr lang="en-US" cap="none" dirty="0" err="1" smtClean="0"/>
              <a:t>Cfarë</a:t>
            </a:r>
            <a:r>
              <a:rPr lang="en-US" cap="none" dirty="0" smtClean="0"/>
              <a:t> </a:t>
            </a:r>
            <a:r>
              <a:rPr lang="en-US" cap="none" dirty="0" err="1" smtClean="0"/>
              <a:t>vlerë</a:t>
            </a:r>
            <a:r>
              <a:rPr lang="en-US" cap="none" dirty="0" smtClean="0"/>
              <a:t> </a:t>
            </a:r>
            <a:r>
              <a:rPr lang="en-US" cap="none" dirty="0" err="1" smtClean="0"/>
              <a:t>ka</a:t>
            </a:r>
            <a:r>
              <a:rPr lang="en-US" cap="none" dirty="0" smtClean="0"/>
              <a:t> </a:t>
            </a:r>
            <a:r>
              <a:rPr lang="en-US" cap="none" dirty="0" err="1" smtClean="0"/>
              <a:t>për</a:t>
            </a:r>
            <a:r>
              <a:rPr lang="en-US" cap="none" dirty="0" smtClean="0"/>
              <a:t> </a:t>
            </a:r>
            <a:r>
              <a:rPr lang="en-US" cap="none" dirty="0" err="1" smtClean="0"/>
              <a:t>këtë</a:t>
            </a:r>
            <a:r>
              <a:rPr lang="en-US" cap="none" dirty="0" smtClean="0"/>
              <a:t> </a:t>
            </a:r>
            <a:r>
              <a:rPr lang="en-US" cap="none" dirty="0" err="1" smtClean="0"/>
              <a:t>mardhënie</a:t>
            </a:r>
            <a:r>
              <a:rPr lang="en-US" cap="none" dirty="0" smtClean="0"/>
              <a:t> </a:t>
            </a:r>
            <a:r>
              <a:rPr lang="en-US" cap="none" dirty="0" err="1" smtClean="0"/>
              <a:t>kontraktore</a:t>
            </a:r>
            <a:r>
              <a:rPr lang="en-US" cap="none" dirty="0" smtClean="0"/>
              <a:t> </a:t>
            </a:r>
            <a:r>
              <a:rPr lang="en-US" cap="none" dirty="0" err="1" smtClean="0"/>
              <a:t>shërbimi</a:t>
            </a:r>
            <a:r>
              <a:rPr lang="en-US" cap="none" dirty="0" smtClean="0"/>
              <a:t> </a:t>
            </a:r>
            <a:r>
              <a:rPr lang="en-US" cap="none" dirty="0" err="1" smtClean="0"/>
              <a:t>akti</a:t>
            </a:r>
            <a:r>
              <a:rPr lang="en-US" cap="none" dirty="0" smtClean="0"/>
              <a:t> </a:t>
            </a:r>
            <a:r>
              <a:rPr lang="en-US" cap="none" dirty="0" err="1" smtClean="0"/>
              <a:t>i</a:t>
            </a:r>
            <a:r>
              <a:rPr lang="en-US" cap="none" dirty="0" smtClean="0"/>
              <a:t> </a:t>
            </a:r>
            <a:r>
              <a:rPr lang="en-US" cap="none" dirty="0" err="1" smtClean="0"/>
              <a:t>emërimit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administratorit</a:t>
            </a:r>
            <a:r>
              <a:rPr lang="en-US" cap="none" dirty="0" smtClean="0"/>
              <a:t> </a:t>
            </a:r>
            <a:r>
              <a:rPr lang="en-US" cap="none" dirty="0" err="1" smtClean="0"/>
              <a:t>nga</a:t>
            </a:r>
            <a:r>
              <a:rPr lang="en-US" cap="none" dirty="0" smtClean="0"/>
              <a:t> </a:t>
            </a:r>
            <a:r>
              <a:rPr lang="en-US" cap="none" dirty="0" err="1" smtClean="0"/>
              <a:t>organi</a:t>
            </a:r>
            <a:r>
              <a:rPr lang="en-US" cap="none" dirty="0" smtClean="0"/>
              <a:t> </a:t>
            </a:r>
            <a:r>
              <a:rPr lang="en-US" cap="none" dirty="0" err="1" smtClean="0"/>
              <a:t>kompetent</a:t>
            </a:r>
            <a:r>
              <a:rPr lang="en-US" cap="none" dirty="0" smtClean="0"/>
              <a:t> ? </a:t>
            </a:r>
          </a:p>
          <a:p>
            <a:r>
              <a:rPr lang="en-US" cap="none" dirty="0" smtClean="0"/>
              <a:t>Si </a:t>
            </a:r>
            <a:r>
              <a:rPr lang="en-US" cap="none" dirty="0" err="1" smtClean="0"/>
              <a:t>duhet</a:t>
            </a:r>
            <a:r>
              <a:rPr lang="en-US" cap="none" dirty="0" smtClean="0"/>
              <a:t> </a:t>
            </a:r>
            <a:r>
              <a:rPr lang="en-US" cap="none" dirty="0" err="1" smtClean="0"/>
              <a:t>interpretuar</a:t>
            </a:r>
            <a:r>
              <a:rPr lang="en-US" cap="none" dirty="0" smtClean="0"/>
              <a:t> </a:t>
            </a:r>
            <a:r>
              <a:rPr lang="en-US" cap="none" dirty="0" err="1" smtClean="0"/>
              <a:t>neni</a:t>
            </a:r>
            <a:r>
              <a:rPr lang="en-US" cap="none" dirty="0" smtClean="0"/>
              <a:t> 13 </a:t>
            </a:r>
            <a:r>
              <a:rPr lang="en-US" cap="none" dirty="0" err="1" smtClean="0"/>
              <a:t>pika</a:t>
            </a:r>
            <a:r>
              <a:rPr lang="en-US" cap="none" dirty="0" smtClean="0"/>
              <a:t> 2 </a:t>
            </a:r>
            <a:r>
              <a:rPr lang="en-US" cap="none" dirty="0" err="1" smtClean="0"/>
              <a:t>në</a:t>
            </a:r>
            <a:r>
              <a:rPr lang="en-US" cap="none" dirty="0" smtClean="0"/>
              <a:t> </a:t>
            </a:r>
            <a:r>
              <a:rPr lang="en-US" cap="none" dirty="0" err="1" smtClean="0"/>
              <a:t>lidhje</a:t>
            </a:r>
            <a:r>
              <a:rPr lang="en-US" cap="none" dirty="0" smtClean="0"/>
              <a:t> me </a:t>
            </a:r>
            <a:r>
              <a:rPr lang="en-US" cap="none" dirty="0" err="1" smtClean="0"/>
              <a:t>këtë</a:t>
            </a:r>
            <a:r>
              <a:rPr lang="en-US" cap="none" dirty="0" smtClean="0"/>
              <a:t> </a:t>
            </a:r>
            <a:r>
              <a:rPr lang="en-US" cap="none" dirty="0" err="1" smtClean="0"/>
              <a:t>rastë</a:t>
            </a:r>
            <a:r>
              <a:rPr lang="en-US" cap="none" dirty="0" smtClean="0"/>
              <a:t> </a:t>
            </a:r>
            <a:r>
              <a:rPr lang="en-US" cap="none" dirty="0" err="1" smtClean="0"/>
              <a:t>në</a:t>
            </a:r>
            <a:r>
              <a:rPr lang="en-US" cap="none" dirty="0" smtClean="0"/>
              <a:t> </a:t>
            </a:r>
            <a:r>
              <a:rPr lang="en-US" cap="none" dirty="0" err="1" smtClean="0"/>
              <a:t>raport</a:t>
            </a:r>
            <a:r>
              <a:rPr lang="en-US" cap="none" dirty="0" smtClean="0"/>
              <a:t> me </a:t>
            </a:r>
            <a:r>
              <a:rPr lang="en-US" cap="none" dirty="0" err="1" smtClean="0"/>
              <a:t>rregullat</a:t>
            </a:r>
            <a:r>
              <a:rPr lang="en-US" cap="none" dirty="0" smtClean="0"/>
              <a:t> e </a:t>
            </a:r>
            <a:r>
              <a:rPr lang="en-US" cap="none" dirty="0" err="1" smtClean="0"/>
              <a:t>vendosura</a:t>
            </a:r>
            <a:r>
              <a:rPr lang="en-US" cap="none" dirty="0" smtClean="0"/>
              <a:t> </a:t>
            </a:r>
            <a:r>
              <a:rPr lang="en-US" cap="none" dirty="0" err="1" smtClean="0"/>
              <a:t>në</a:t>
            </a:r>
            <a:r>
              <a:rPr lang="en-US" cap="none" dirty="0" smtClean="0"/>
              <a:t> </a:t>
            </a:r>
            <a:r>
              <a:rPr lang="en-US" cap="none" dirty="0" err="1" smtClean="0"/>
              <a:t>nenet</a:t>
            </a:r>
            <a:r>
              <a:rPr lang="en-US" cap="none" dirty="0" smtClean="0"/>
              <a:t> 81pika 1 </a:t>
            </a:r>
            <a:r>
              <a:rPr lang="en-US" cap="none" dirty="0" err="1" smtClean="0"/>
              <a:t>dhe</a:t>
            </a:r>
            <a:r>
              <a:rPr lang="en-US" cap="none" dirty="0" smtClean="0"/>
              <a:t> 97 </a:t>
            </a:r>
            <a:r>
              <a:rPr lang="en-US" cap="none" dirty="0" err="1" smtClean="0"/>
              <a:t>pika</a:t>
            </a:r>
            <a:r>
              <a:rPr lang="en-US" cap="none" dirty="0" smtClean="0"/>
              <a:t> 1 </a:t>
            </a:r>
            <a:r>
              <a:rPr lang="en-US" cap="none" dirty="0" err="1" smtClean="0"/>
              <a:t>përkatësisht</a:t>
            </a:r>
            <a:r>
              <a:rPr lang="en-US" cap="none" dirty="0" smtClean="0"/>
              <a:t> </a:t>
            </a:r>
            <a:r>
              <a:rPr lang="en-US" cap="none" dirty="0" err="1" smtClean="0"/>
              <a:t>për</a:t>
            </a:r>
            <a:r>
              <a:rPr lang="en-US" cap="none" dirty="0" smtClean="0"/>
              <a:t> </a:t>
            </a:r>
            <a:r>
              <a:rPr lang="en-US" cap="none" dirty="0" err="1" smtClean="0"/>
              <a:t>emërimin</a:t>
            </a:r>
            <a:r>
              <a:rPr lang="en-US" cap="none" dirty="0" smtClean="0"/>
              <a:t> </a:t>
            </a:r>
            <a:r>
              <a:rPr lang="en-US" cap="none" dirty="0" err="1" smtClean="0"/>
              <a:t>dhe</a:t>
            </a:r>
            <a:r>
              <a:rPr lang="en-US" cap="none" dirty="0" smtClean="0"/>
              <a:t> </a:t>
            </a:r>
            <a:r>
              <a:rPr lang="en-US" cap="none" dirty="0" err="1" smtClean="0"/>
              <a:t>caktimin</a:t>
            </a:r>
            <a:r>
              <a:rPr lang="en-US" cap="none" dirty="0" smtClean="0"/>
              <a:t> e </a:t>
            </a:r>
            <a:r>
              <a:rPr lang="en-US" cap="none" dirty="0" err="1" smtClean="0"/>
              <a:t>shpërblimit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administratorit</a:t>
            </a:r>
            <a:r>
              <a:rPr lang="en-US" cap="none" dirty="0" smtClean="0"/>
              <a:t> </a:t>
            </a:r>
            <a:r>
              <a:rPr lang="en-US" cap="none" dirty="0" err="1" smtClean="0"/>
              <a:t>në</a:t>
            </a:r>
            <a:r>
              <a:rPr lang="en-US" cap="none" dirty="0" smtClean="0"/>
              <a:t> </a:t>
            </a:r>
            <a:r>
              <a:rPr lang="en-US" dirty="0" err="1" smtClean="0"/>
              <a:t>shpk</a:t>
            </a:r>
            <a:r>
              <a:rPr lang="en-US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8744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err="1" smtClean="0"/>
              <a:t>Vazhdim</a:t>
            </a:r>
            <a:r>
              <a:rPr lang="en-GB" b="1" dirty="0" smtClean="0"/>
              <a:t> – </a:t>
            </a:r>
            <a:r>
              <a:rPr lang="en-GB" b="1" dirty="0" err="1" smtClean="0"/>
              <a:t>tiparet</a:t>
            </a:r>
            <a:r>
              <a:rPr lang="en-GB" b="1" dirty="0" smtClean="0"/>
              <a:t> e </a:t>
            </a:r>
            <a:r>
              <a:rPr lang="en-GB" b="1" dirty="0" err="1" smtClean="0"/>
              <a:t>natyrës</a:t>
            </a:r>
            <a:r>
              <a:rPr lang="en-GB" b="1" dirty="0" smtClean="0"/>
              <a:t> </a:t>
            </a:r>
            <a:r>
              <a:rPr lang="en-GB" b="1" dirty="0" err="1" smtClean="0"/>
              <a:t>së</a:t>
            </a:r>
            <a:r>
              <a:rPr lang="en-GB" b="1" dirty="0" smtClean="0"/>
              <a:t> </a:t>
            </a:r>
            <a:r>
              <a:rPr lang="en-GB" b="1" dirty="0" err="1" smtClean="0"/>
              <a:t>administrimit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GB" dirty="0" smtClean="0"/>
          </a:p>
          <a:p>
            <a:r>
              <a:rPr lang="en-GB" dirty="0" err="1" smtClean="0"/>
              <a:t>Për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/>
              <a:t>gjitha</a:t>
            </a:r>
            <a:r>
              <a:rPr lang="en-GB" dirty="0"/>
              <a:t> </a:t>
            </a:r>
            <a:r>
              <a:rPr lang="en-GB" dirty="0" err="1"/>
              <a:t>veprimet</a:t>
            </a:r>
            <a:r>
              <a:rPr lang="en-GB" dirty="0"/>
              <a:t> </a:t>
            </a:r>
            <a:r>
              <a:rPr lang="en-GB" dirty="0" err="1" smtClean="0"/>
              <a:t>që</a:t>
            </a:r>
            <a:r>
              <a:rPr lang="en-GB" dirty="0" smtClean="0"/>
              <a:t> </a:t>
            </a:r>
            <a:r>
              <a:rPr lang="en-GB" dirty="0" err="1"/>
              <a:t>kryen</a:t>
            </a:r>
            <a:r>
              <a:rPr lang="en-GB" dirty="0"/>
              <a:t> </a:t>
            </a:r>
            <a:r>
              <a:rPr lang="en-GB" dirty="0" err="1" smtClean="0"/>
              <a:t>administratori</a:t>
            </a:r>
            <a:r>
              <a:rPr lang="en-GB" dirty="0" smtClean="0"/>
              <a:t> </a:t>
            </a:r>
            <a:r>
              <a:rPr lang="en-GB" dirty="0" err="1"/>
              <a:t>n</a:t>
            </a:r>
            <a:r>
              <a:rPr lang="en-GB" dirty="0" err="1" smtClean="0"/>
              <a:t>ë</a:t>
            </a:r>
            <a:r>
              <a:rPr lang="en-GB" dirty="0" smtClean="0"/>
              <a:t> </a:t>
            </a:r>
            <a:r>
              <a:rPr lang="en-GB" dirty="0" err="1"/>
              <a:t>funksionin</a:t>
            </a:r>
            <a:r>
              <a:rPr lang="en-GB" dirty="0"/>
              <a:t> e </a:t>
            </a:r>
            <a:r>
              <a:rPr lang="en-GB" dirty="0" err="1" smtClean="0"/>
              <a:t>brendshëm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shoqërisë</a:t>
            </a:r>
            <a:r>
              <a:rPr lang="en-GB" dirty="0" smtClean="0"/>
              <a:t>, </a:t>
            </a:r>
            <a:r>
              <a:rPr lang="en-GB" dirty="0" err="1" smtClean="0"/>
              <a:t>konsiderohen</a:t>
            </a:r>
            <a:r>
              <a:rPr lang="en-GB" dirty="0" smtClean="0"/>
              <a:t> </a:t>
            </a:r>
            <a:r>
              <a:rPr lang="en-GB" dirty="0" err="1" smtClean="0"/>
              <a:t>si</a:t>
            </a:r>
            <a:r>
              <a:rPr lang="en-GB" dirty="0" smtClean="0"/>
              <a:t> </a:t>
            </a:r>
            <a:r>
              <a:rPr lang="en-GB" dirty="0" err="1" smtClean="0"/>
              <a:t>veprime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/>
              <a:t>kryera</a:t>
            </a:r>
            <a:r>
              <a:rPr lang="en-GB" dirty="0"/>
              <a:t> </a:t>
            </a:r>
            <a:r>
              <a:rPr lang="en-GB" dirty="0" err="1"/>
              <a:t>nga</a:t>
            </a:r>
            <a:r>
              <a:rPr lang="en-GB" dirty="0"/>
              <a:t> </a:t>
            </a:r>
            <a:r>
              <a:rPr lang="en-GB" dirty="0" err="1"/>
              <a:t>organi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 smtClean="0"/>
              <a:t> </a:t>
            </a:r>
            <a:r>
              <a:rPr lang="en-GB" dirty="0" err="1" smtClean="0"/>
              <a:t>administrimit</a:t>
            </a:r>
            <a:r>
              <a:rPr lang="en-GB" dirty="0" smtClean="0"/>
              <a:t> </a:t>
            </a:r>
            <a:r>
              <a:rPr lang="en-GB" dirty="0" err="1" smtClean="0"/>
              <a:t>dhe</a:t>
            </a:r>
            <a:r>
              <a:rPr lang="en-GB" dirty="0" smtClean="0"/>
              <a:t> </a:t>
            </a:r>
            <a:r>
              <a:rPr lang="en-GB" dirty="0" err="1"/>
              <a:t>vendimarjet</a:t>
            </a:r>
            <a:r>
              <a:rPr lang="en-GB" dirty="0"/>
              <a:t> e </a:t>
            </a:r>
            <a:r>
              <a:rPr lang="en-GB" dirty="0" err="1"/>
              <a:t>tij</a:t>
            </a:r>
            <a:r>
              <a:rPr lang="en-GB" dirty="0"/>
              <a:t> </a:t>
            </a:r>
            <a:r>
              <a:rPr lang="en-GB" dirty="0" err="1"/>
              <a:t>konsiderohen</a:t>
            </a:r>
            <a:r>
              <a:rPr lang="en-GB" dirty="0"/>
              <a:t> </a:t>
            </a:r>
            <a:r>
              <a:rPr lang="en-GB" dirty="0" err="1"/>
              <a:t>akte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/>
              <a:t>vullnetit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këtij</a:t>
            </a:r>
            <a:r>
              <a:rPr lang="en-GB" dirty="0" smtClean="0"/>
              <a:t> </a:t>
            </a:r>
            <a:r>
              <a:rPr lang="en-GB" dirty="0" err="1"/>
              <a:t>organi</a:t>
            </a:r>
            <a:r>
              <a:rPr lang="en-GB" dirty="0"/>
              <a:t> (</a:t>
            </a:r>
            <a:r>
              <a:rPr lang="en-GB" dirty="0" err="1"/>
              <a:t>veprime</a:t>
            </a:r>
            <a:r>
              <a:rPr lang="en-GB" dirty="0"/>
              <a:t> </a:t>
            </a:r>
            <a:r>
              <a:rPr lang="en-GB" dirty="0" err="1"/>
              <a:t>juridike</a:t>
            </a:r>
            <a:r>
              <a:rPr lang="en-GB" dirty="0"/>
              <a:t>). </a:t>
            </a:r>
          </a:p>
          <a:p>
            <a:r>
              <a:rPr lang="en-GB" dirty="0" err="1" smtClean="0"/>
              <a:t>Këto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/>
              <a:t>fundi </a:t>
            </a:r>
            <a:r>
              <a:rPr lang="en-GB" dirty="0" err="1" smtClean="0"/>
              <a:t>kundërshtohen</a:t>
            </a:r>
            <a:r>
              <a:rPr lang="en-GB" dirty="0" smtClean="0"/>
              <a:t> </a:t>
            </a:r>
            <a:r>
              <a:rPr lang="en-GB" dirty="0" err="1"/>
              <a:t>sipas</a:t>
            </a:r>
            <a:r>
              <a:rPr lang="en-GB" dirty="0"/>
              <a:t> </a:t>
            </a:r>
            <a:r>
              <a:rPr lang="en-GB" dirty="0" err="1"/>
              <a:t>rastit</a:t>
            </a:r>
            <a:r>
              <a:rPr lang="en-GB" dirty="0"/>
              <a:t> </a:t>
            </a:r>
            <a:r>
              <a:rPr lang="en-GB" dirty="0" err="1" smtClean="0"/>
              <a:t>nga</a:t>
            </a:r>
            <a:r>
              <a:rPr lang="en-GB" dirty="0" smtClean="0"/>
              <a:t> </a:t>
            </a:r>
            <a:r>
              <a:rPr lang="en-GB" dirty="0" err="1"/>
              <a:t>rrethi</a:t>
            </a:r>
            <a:r>
              <a:rPr lang="en-GB" dirty="0"/>
              <a:t> </a:t>
            </a:r>
            <a:r>
              <a:rPr lang="en-GB" dirty="0" err="1" smtClean="0"/>
              <a:t>personave</a:t>
            </a:r>
            <a:r>
              <a:rPr lang="en-GB" dirty="0" smtClean="0"/>
              <a:t> </a:t>
            </a:r>
            <a:r>
              <a:rPr lang="en-GB" dirty="0" err="1" smtClean="0"/>
              <a:t>që</a:t>
            </a:r>
            <a:r>
              <a:rPr lang="en-GB" dirty="0" smtClean="0"/>
              <a:t> </a:t>
            </a:r>
            <a:r>
              <a:rPr lang="en-GB" dirty="0" err="1" smtClean="0"/>
              <a:t>legjitmohen</a:t>
            </a:r>
            <a:r>
              <a:rPr lang="en-GB" dirty="0" smtClean="0"/>
              <a:t>,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rrugë</a:t>
            </a:r>
            <a:r>
              <a:rPr lang="en-GB" dirty="0" smtClean="0"/>
              <a:t> </a:t>
            </a:r>
            <a:r>
              <a:rPr lang="en-GB" dirty="0" err="1" smtClean="0"/>
              <a:t>gjyqësore</a:t>
            </a:r>
            <a:r>
              <a:rPr lang="en-GB" dirty="0" smtClean="0"/>
              <a:t>, </a:t>
            </a:r>
            <a:r>
              <a:rPr lang="en-GB" dirty="0" err="1" smtClean="0"/>
              <a:t>dhe</a:t>
            </a:r>
            <a:r>
              <a:rPr lang="en-GB" dirty="0" smtClean="0"/>
              <a:t> </a:t>
            </a:r>
            <a:r>
              <a:rPr lang="en-GB" dirty="0" err="1"/>
              <a:t>si</a:t>
            </a:r>
            <a:r>
              <a:rPr lang="en-GB" dirty="0"/>
              <a:t> </a:t>
            </a:r>
            <a:r>
              <a:rPr lang="en-GB" dirty="0" err="1"/>
              <a:t>rregull</a:t>
            </a:r>
            <a:r>
              <a:rPr lang="en-GB" dirty="0"/>
              <a:t> </a:t>
            </a:r>
            <a:r>
              <a:rPr lang="en-GB" dirty="0" err="1" smtClean="0"/>
              <a:t>për</a:t>
            </a:r>
            <a:r>
              <a:rPr lang="en-GB" dirty="0" smtClean="0"/>
              <a:t> </a:t>
            </a:r>
            <a:r>
              <a:rPr lang="en-GB" dirty="0" err="1"/>
              <a:t>shkaqe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pavlefshmërisë</a:t>
            </a:r>
            <a:r>
              <a:rPr lang="en-GB" dirty="0" smtClean="0"/>
              <a:t> </a:t>
            </a:r>
            <a:r>
              <a:rPr lang="en-GB" dirty="0"/>
              <a:t>relative. </a:t>
            </a:r>
          </a:p>
          <a:p>
            <a:r>
              <a:rPr lang="en-GB" dirty="0" err="1"/>
              <a:t>Gjykata</a:t>
            </a:r>
            <a:r>
              <a:rPr lang="en-GB" dirty="0"/>
              <a:t> </a:t>
            </a:r>
            <a:r>
              <a:rPr lang="en-GB" dirty="0" err="1"/>
              <a:t>si</a:t>
            </a:r>
            <a:r>
              <a:rPr lang="en-GB" dirty="0"/>
              <a:t> </a:t>
            </a:r>
            <a:r>
              <a:rPr lang="en-GB" dirty="0" err="1"/>
              <a:t>rregull</a:t>
            </a:r>
            <a:r>
              <a:rPr lang="en-GB" dirty="0"/>
              <a:t> </a:t>
            </a:r>
            <a:r>
              <a:rPr lang="en-GB" dirty="0" err="1"/>
              <a:t>kontrollon</a:t>
            </a:r>
            <a:r>
              <a:rPr lang="en-GB" dirty="0"/>
              <a:t> </a:t>
            </a:r>
            <a:r>
              <a:rPr lang="en-GB" dirty="0" err="1" smtClean="0"/>
              <a:t>ligjshmërinë</a:t>
            </a:r>
            <a:r>
              <a:rPr lang="en-GB" dirty="0" smtClean="0"/>
              <a:t> </a:t>
            </a:r>
            <a:r>
              <a:rPr lang="en-GB" dirty="0"/>
              <a:t>e tyre (</a:t>
            </a:r>
            <a:r>
              <a:rPr lang="en-GB" dirty="0" err="1" smtClean="0"/>
              <a:t>përputhshmërinë</a:t>
            </a:r>
            <a:r>
              <a:rPr lang="en-GB" dirty="0" smtClean="0"/>
              <a:t> </a:t>
            </a:r>
            <a:r>
              <a:rPr lang="en-GB" dirty="0"/>
              <a:t>me </a:t>
            </a:r>
            <a:r>
              <a:rPr lang="en-GB" dirty="0" err="1"/>
              <a:t>ligjin</a:t>
            </a:r>
            <a:r>
              <a:rPr lang="en-GB" dirty="0"/>
              <a:t> </a:t>
            </a:r>
            <a:r>
              <a:rPr lang="en-GB" dirty="0" err="1"/>
              <a:t>dhe</a:t>
            </a:r>
            <a:r>
              <a:rPr lang="en-GB" dirty="0"/>
              <a:t> </a:t>
            </a:r>
            <a:r>
              <a:rPr lang="en-GB" dirty="0" err="1"/>
              <a:t>normat</a:t>
            </a:r>
            <a:r>
              <a:rPr lang="en-GB" dirty="0"/>
              <a:t> e </a:t>
            </a:r>
            <a:r>
              <a:rPr lang="en-GB" dirty="0" err="1"/>
              <a:t>statutit</a:t>
            </a:r>
            <a:r>
              <a:rPr lang="en-GB" dirty="0"/>
              <a:t>) </a:t>
            </a:r>
            <a:r>
              <a:rPr lang="en-GB" dirty="0" err="1"/>
              <a:t>dhe</a:t>
            </a:r>
            <a:r>
              <a:rPr lang="en-GB" dirty="0"/>
              <a:t> </a:t>
            </a:r>
            <a:r>
              <a:rPr lang="en-GB" dirty="0" err="1"/>
              <a:t>nuk</a:t>
            </a:r>
            <a:r>
              <a:rPr lang="en-GB" dirty="0"/>
              <a:t> </a:t>
            </a:r>
            <a:r>
              <a:rPr lang="en-GB" dirty="0" err="1"/>
              <a:t>zgjidh</a:t>
            </a:r>
            <a:r>
              <a:rPr lang="en-GB" dirty="0"/>
              <a:t> </a:t>
            </a:r>
            <a:r>
              <a:rPr lang="en-GB" dirty="0" err="1"/>
              <a:t>pasojat</a:t>
            </a:r>
            <a:r>
              <a:rPr lang="en-GB" dirty="0"/>
              <a:t>. </a:t>
            </a:r>
          </a:p>
          <a:p>
            <a:r>
              <a:rPr lang="en-GB" dirty="0" err="1" smtClean="0"/>
              <a:t>Këto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/>
              <a:t>fundit</a:t>
            </a:r>
            <a:r>
              <a:rPr lang="en-GB" dirty="0"/>
              <a:t> </a:t>
            </a:r>
            <a:r>
              <a:rPr lang="en-GB" dirty="0" err="1"/>
              <a:t>zgjidhen</a:t>
            </a:r>
            <a:r>
              <a:rPr lang="en-GB" dirty="0"/>
              <a:t> </a:t>
            </a:r>
            <a:r>
              <a:rPr lang="en-GB" dirty="0" err="1"/>
              <a:t>nga</a:t>
            </a:r>
            <a:r>
              <a:rPr lang="en-GB" dirty="0"/>
              <a:t> </a:t>
            </a:r>
            <a:r>
              <a:rPr lang="en-GB" dirty="0" err="1"/>
              <a:t>gjykata</a:t>
            </a:r>
            <a:r>
              <a:rPr lang="en-GB" dirty="0"/>
              <a:t> </a:t>
            </a:r>
            <a:r>
              <a:rPr lang="en-GB" dirty="0" err="1" smtClean="0"/>
              <a:t>vetëm</a:t>
            </a:r>
            <a:r>
              <a:rPr lang="en-GB" dirty="0" smtClean="0"/>
              <a:t> </a:t>
            </a:r>
            <a:r>
              <a:rPr lang="en-GB" dirty="0" err="1"/>
              <a:t>kur</a:t>
            </a:r>
            <a:r>
              <a:rPr lang="en-GB" dirty="0"/>
              <a:t> </a:t>
            </a:r>
            <a:r>
              <a:rPr lang="en-GB" dirty="0" err="1"/>
              <a:t>ligji</a:t>
            </a:r>
            <a:r>
              <a:rPr lang="en-GB" dirty="0"/>
              <a:t> </a:t>
            </a:r>
            <a:r>
              <a:rPr lang="en-GB" dirty="0" err="1"/>
              <a:t>ja</a:t>
            </a:r>
            <a:r>
              <a:rPr lang="en-GB" dirty="0"/>
              <a:t> </a:t>
            </a:r>
            <a:r>
              <a:rPr lang="en-GB" dirty="0" err="1"/>
              <a:t>njef</a:t>
            </a:r>
            <a:r>
              <a:rPr lang="en-GB" dirty="0"/>
              <a:t> </a:t>
            </a:r>
            <a:r>
              <a:rPr lang="en-GB" dirty="0" err="1" smtClean="0"/>
              <a:t>këtë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drejtë</a:t>
            </a:r>
            <a:r>
              <a:rPr lang="en-GB" dirty="0" smtClean="0"/>
              <a:t> 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mënyrë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shprehur</a:t>
            </a:r>
            <a:r>
              <a:rPr lang="en-GB" dirty="0" smtClean="0"/>
              <a:t>.</a:t>
            </a:r>
            <a:endParaRPr lang="en-GB" dirty="0"/>
          </a:p>
          <a:p>
            <a:r>
              <a:rPr lang="en-GB" dirty="0" err="1"/>
              <a:t>Rruga</a:t>
            </a:r>
            <a:r>
              <a:rPr lang="en-GB" dirty="0"/>
              <a:t> </a:t>
            </a:r>
            <a:r>
              <a:rPr lang="en-GB" dirty="0" err="1" smtClean="0"/>
              <a:t>tjetër</a:t>
            </a:r>
            <a:r>
              <a:rPr lang="en-GB" dirty="0" smtClean="0"/>
              <a:t> </a:t>
            </a:r>
            <a:r>
              <a:rPr lang="en-GB" dirty="0"/>
              <a:t>e </a:t>
            </a:r>
            <a:r>
              <a:rPr lang="en-GB" dirty="0" err="1"/>
              <a:t>kontrollit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/>
              <a:t>akteve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/>
              <a:t>organit</a:t>
            </a:r>
            <a:r>
              <a:rPr lang="en-GB" dirty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/>
              <a:t>adminitrimit</a:t>
            </a:r>
            <a:r>
              <a:rPr lang="en-GB" dirty="0"/>
              <a:t> </a:t>
            </a:r>
            <a:r>
              <a:rPr lang="en-GB" dirty="0" err="1" smtClean="0"/>
              <a:t>është</a:t>
            </a:r>
            <a:r>
              <a:rPr lang="en-GB" dirty="0" smtClean="0"/>
              <a:t> </a:t>
            </a:r>
            <a:r>
              <a:rPr lang="en-GB" dirty="0" err="1"/>
              <a:t>ajo</a:t>
            </a:r>
            <a:r>
              <a:rPr lang="en-GB" dirty="0"/>
              <a:t> e </a:t>
            </a:r>
            <a:r>
              <a:rPr lang="en-GB" dirty="0" err="1" smtClean="0"/>
              <a:t>brëndëshme</a:t>
            </a:r>
            <a:r>
              <a:rPr lang="en-GB" dirty="0"/>
              <a:t>, </a:t>
            </a:r>
            <a:r>
              <a:rPr lang="en-GB" dirty="0" err="1"/>
              <a:t>pra</a:t>
            </a:r>
            <a:r>
              <a:rPr lang="en-GB" dirty="0"/>
              <a:t> </a:t>
            </a:r>
            <a:r>
              <a:rPr lang="en-GB" dirty="0" err="1"/>
              <a:t>korigjimi</a:t>
            </a:r>
            <a:r>
              <a:rPr lang="en-GB" dirty="0"/>
              <a:t> me </a:t>
            </a:r>
            <a:r>
              <a:rPr lang="en-GB" dirty="0" err="1" smtClean="0"/>
              <a:t>një</a:t>
            </a:r>
            <a:r>
              <a:rPr lang="en-GB" dirty="0" smtClean="0"/>
              <a:t> </a:t>
            </a:r>
            <a:r>
              <a:rPr lang="en-GB" dirty="0" err="1"/>
              <a:t>akt</a:t>
            </a:r>
            <a:r>
              <a:rPr lang="en-GB" dirty="0"/>
              <a:t> </a:t>
            </a:r>
            <a:r>
              <a:rPr lang="en-GB" dirty="0" err="1" smtClean="0"/>
              <a:t>tjetër</a:t>
            </a:r>
            <a:r>
              <a:rPr lang="en-GB" dirty="0" smtClean="0"/>
              <a:t> </a:t>
            </a:r>
            <a:r>
              <a:rPr lang="en-GB" dirty="0" err="1"/>
              <a:t>dhe</a:t>
            </a:r>
            <a:r>
              <a:rPr lang="en-GB" dirty="0"/>
              <a:t> </a:t>
            </a:r>
            <a:r>
              <a:rPr lang="en-GB" dirty="0" err="1" smtClean="0"/>
              <a:t>vetë</a:t>
            </a:r>
            <a:r>
              <a:rPr lang="en-GB" dirty="0" smtClean="0"/>
              <a:t> </a:t>
            </a:r>
            <a:r>
              <a:rPr lang="en-GB" dirty="0" err="1" smtClean="0"/>
              <a:t>shërimi</a:t>
            </a:r>
            <a:r>
              <a:rPr lang="en-GB" dirty="0"/>
              <a:t>, </a:t>
            </a:r>
            <a:r>
              <a:rPr lang="en-GB" dirty="0" err="1"/>
              <a:t>pra</a:t>
            </a:r>
            <a:r>
              <a:rPr lang="en-GB" dirty="0"/>
              <a:t> me </a:t>
            </a:r>
            <a:r>
              <a:rPr lang="en-GB" dirty="0" err="1" smtClean="0"/>
              <a:t>heshtje</a:t>
            </a:r>
            <a:r>
              <a:rPr lang="en-GB" dirty="0" smtClean="0"/>
              <a:t>.</a:t>
            </a:r>
            <a:r>
              <a:rPr lang="en-GB" dirty="0"/>
              <a:t> </a:t>
            </a:r>
          </a:p>
          <a:p>
            <a:pPr marL="0" indent="0">
              <a:buNone/>
            </a:pP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1968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err="1" smtClean="0"/>
              <a:t>Analiza</a:t>
            </a:r>
            <a:r>
              <a:rPr lang="en-GB" b="1" dirty="0" smtClean="0"/>
              <a:t> e </a:t>
            </a:r>
            <a:r>
              <a:rPr lang="en-GB" b="1" dirty="0" err="1" smtClean="0"/>
              <a:t>nenit</a:t>
            </a:r>
            <a:r>
              <a:rPr lang="en-GB" b="1" dirty="0" smtClean="0"/>
              <a:t> 95 </a:t>
            </a:r>
            <a:r>
              <a:rPr lang="en-GB" b="1" dirty="0" err="1" smtClean="0"/>
              <a:t>dhe</a:t>
            </a:r>
            <a:r>
              <a:rPr lang="en-GB" b="1" dirty="0" smtClean="0"/>
              <a:t> 158 </a:t>
            </a:r>
            <a:r>
              <a:rPr lang="en-GB" b="1" dirty="0" err="1" smtClean="0"/>
              <a:t>të</a:t>
            </a:r>
            <a:r>
              <a:rPr lang="en-GB" b="1" dirty="0" smtClean="0"/>
              <a:t> LSHT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cap="none" dirty="0" err="1" smtClean="0"/>
              <a:t>Analiza</a:t>
            </a:r>
            <a:r>
              <a:rPr lang="en-US" cap="none" dirty="0" smtClean="0"/>
              <a:t> e </a:t>
            </a:r>
            <a:r>
              <a:rPr lang="en-US" dirty="0" err="1" smtClean="0"/>
              <a:t>këtyre</a:t>
            </a:r>
            <a:r>
              <a:rPr lang="en-US" dirty="0" smtClean="0"/>
              <a:t> </a:t>
            </a:r>
            <a:r>
              <a:rPr lang="en-US" dirty="0" err="1" smtClean="0"/>
              <a:t>dispozitave</a:t>
            </a:r>
            <a:r>
              <a:rPr lang="en-US" cap="none" dirty="0" smtClean="0"/>
              <a:t> </a:t>
            </a:r>
            <a:r>
              <a:rPr lang="en-US" cap="none" dirty="0" err="1" smtClean="0"/>
              <a:t>është</a:t>
            </a:r>
            <a:r>
              <a:rPr lang="en-US" cap="none" dirty="0" smtClean="0"/>
              <a:t> e </a:t>
            </a:r>
            <a:r>
              <a:rPr lang="en-US" cap="none" dirty="0" err="1" smtClean="0"/>
              <a:t>rëndësishme</a:t>
            </a:r>
            <a:r>
              <a:rPr lang="en-US" cap="none" dirty="0" smtClean="0"/>
              <a:t> </a:t>
            </a:r>
            <a:r>
              <a:rPr lang="en-US" cap="none" dirty="0" err="1" smtClean="0"/>
              <a:t>për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kuptuar</a:t>
            </a:r>
            <a:r>
              <a:rPr lang="en-US" cap="none" dirty="0" smtClean="0"/>
              <a:t> </a:t>
            </a:r>
            <a:r>
              <a:rPr lang="en-US" cap="none" dirty="0" err="1" smtClean="0"/>
              <a:t>jo</a:t>
            </a:r>
            <a:r>
              <a:rPr lang="en-US" cap="none" dirty="0" smtClean="0"/>
              <a:t> </a:t>
            </a:r>
            <a:r>
              <a:rPr lang="en-US" cap="none" dirty="0" err="1" smtClean="0"/>
              <a:t>vetëm</a:t>
            </a:r>
            <a:r>
              <a:rPr lang="en-US" cap="none" dirty="0" smtClean="0"/>
              <a:t> </a:t>
            </a:r>
            <a:r>
              <a:rPr lang="en-US" cap="none" dirty="0" err="1" smtClean="0"/>
              <a:t>natyrën</a:t>
            </a:r>
            <a:r>
              <a:rPr lang="en-US" cap="none" dirty="0" smtClean="0"/>
              <a:t> e </a:t>
            </a:r>
            <a:r>
              <a:rPr lang="en-US" cap="none" dirty="0" err="1" smtClean="0"/>
              <a:t>kompetencave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administratorit</a:t>
            </a:r>
            <a:r>
              <a:rPr lang="en-US" cap="none" dirty="0" smtClean="0"/>
              <a:t> </a:t>
            </a:r>
            <a:r>
              <a:rPr lang="en-US" cap="none" dirty="0" err="1" smtClean="0"/>
              <a:t>dhe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natyres</a:t>
            </a:r>
            <a:r>
              <a:rPr lang="en-US" cap="none" dirty="0" smtClean="0"/>
              <a:t> </a:t>
            </a:r>
            <a:r>
              <a:rPr lang="en-US" cap="none" dirty="0" err="1" smtClean="0"/>
              <a:t>së</a:t>
            </a:r>
            <a:r>
              <a:rPr lang="en-US" cap="none" dirty="0" smtClean="0"/>
              <a:t> </a:t>
            </a:r>
            <a:r>
              <a:rPr lang="en-US" cap="none" dirty="0" err="1" smtClean="0"/>
              <a:t>veprimeve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administrimit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zakonshëm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tij</a:t>
            </a:r>
            <a:r>
              <a:rPr lang="en-US" cap="none" dirty="0" smtClean="0"/>
              <a:t>, </a:t>
            </a:r>
            <a:r>
              <a:rPr lang="en-US" cap="none" dirty="0" err="1" smtClean="0"/>
              <a:t>por</a:t>
            </a:r>
            <a:r>
              <a:rPr lang="en-US" cap="none" dirty="0" smtClean="0"/>
              <a:t> </a:t>
            </a:r>
            <a:r>
              <a:rPr lang="en-US" cap="none" dirty="0" err="1" smtClean="0"/>
              <a:t>mbi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gjitha</a:t>
            </a:r>
            <a:r>
              <a:rPr lang="en-US" cap="none" dirty="0" smtClean="0"/>
              <a:t> </a:t>
            </a:r>
            <a:r>
              <a:rPr lang="en-US" cap="none" dirty="0" err="1" smtClean="0"/>
              <a:t>për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kuptuar</a:t>
            </a:r>
            <a:r>
              <a:rPr lang="en-US" cap="none" dirty="0" smtClean="0"/>
              <a:t> </a:t>
            </a:r>
            <a:r>
              <a:rPr lang="en-US" cap="none" dirty="0" err="1" smtClean="0"/>
              <a:t>thelbin</a:t>
            </a:r>
            <a:r>
              <a:rPr lang="en-US" cap="none" dirty="0" smtClean="0"/>
              <a:t> e </a:t>
            </a:r>
            <a:r>
              <a:rPr lang="en-US" cap="none" dirty="0" err="1" smtClean="0"/>
              <a:t>mardhënies</a:t>
            </a:r>
            <a:r>
              <a:rPr lang="en-US" cap="none" dirty="0" smtClean="0"/>
              <a:t> </a:t>
            </a:r>
            <a:r>
              <a:rPr lang="en-US" cap="none" dirty="0" err="1" smtClean="0"/>
              <a:t>juridike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veprimtarisë</a:t>
            </a:r>
            <a:r>
              <a:rPr lang="en-US" cap="none" dirty="0" smtClean="0"/>
              <a:t> </a:t>
            </a:r>
            <a:r>
              <a:rPr lang="en-US" cap="none" dirty="0" err="1" smtClean="0"/>
              <a:t>së</a:t>
            </a:r>
            <a:r>
              <a:rPr lang="en-US" cap="none" dirty="0" smtClean="0"/>
              <a:t> </a:t>
            </a:r>
            <a:r>
              <a:rPr lang="en-US" cap="none" dirty="0" err="1" smtClean="0"/>
              <a:t>organit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administratorit</a:t>
            </a:r>
            <a:r>
              <a:rPr lang="en-US" cap="none" dirty="0" smtClean="0"/>
              <a:t> me </a:t>
            </a:r>
            <a:r>
              <a:rPr lang="en-US" cap="none" dirty="0" err="1" smtClean="0"/>
              <a:t>shoqërinë</a:t>
            </a:r>
            <a:r>
              <a:rPr lang="en-US" cap="none" dirty="0" smtClean="0"/>
              <a:t>. </a:t>
            </a:r>
          </a:p>
          <a:p>
            <a:pPr lvl="0"/>
            <a:r>
              <a:rPr lang="en-US" cap="none" dirty="0" err="1" smtClean="0"/>
              <a:t>Argumentat</a:t>
            </a:r>
            <a:r>
              <a:rPr lang="en-US" cap="none" dirty="0" smtClean="0"/>
              <a:t> </a:t>
            </a:r>
            <a:r>
              <a:rPr lang="en-US" cap="none" dirty="0" err="1" smtClean="0"/>
              <a:t>në</a:t>
            </a:r>
            <a:r>
              <a:rPr lang="en-US" cap="none" dirty="0" smtClean="0"/>
              <a:t> </a:t>
            </a:r>
            <a:r>
              <a:rPr lang="en-US" cap="none" dirty="0" err="1" smtClean="0"/>
              <a:t>analizë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dispozites</a:t>
            </a:r>
            <a:r>
              <a:rPr lang="en-US" cap="none" dirty="0" smtClean="0"/>
              <a:t> </a:t>
            </a:r>
            <a:r>
              <a:rPr lang="en-US" cap="none" dirty="0" err="1" smtClean="0"/>
              <a:t>tregojne</a:t>
            </a:r>
            <a:r>
              <a:rPr lang="en-US" cap="none" dirty="0" smtClean="0"/>
              <a:t> </a:t>
            </a:r>
            <a:r>
              <a:rPr lang="en-US" cap="none" dirty="0" err="1" smtClean="0"/>
              <a:t>lidhjen</a:t>
            </a:r>
            <a:r>
              <a:rPr lang="en-US" cap="none" dirty="0" smtClean="0"/>
              <a:t> e </a:t>
            </a:r>
            <a:r>
              <a:rPr lang="en-US" cap="none" dirty="0" err="1" smtClean="0"/>
              <a:t>raportit</a:t>
            </a:r>
            <a:r>
              <a:rPr lang="en-US" cap="none" dirty="0" smtClean="0"/>
              <a:t> </a:t>
            </a:r>
            <a:r>
              <a:rPr lang="en-US" cap="none" dirty="0" err="1" smtClean="0"/>
              <a:t>juridik</a:t>
            </a:r>
            <a:r>
              <a:rPr lang="en-US" cap="none" dirty="0" smtClean="0"/>
              <a:t> </a:t>
            </a:r>
            <a:r>
              <a:rPr lang="en-US" cap="none" dirty="0" err="1" smtClean="0"/>
              <a:t>që</a:t>
            </a:r>
            <a:r>
              <a:rPr lang="en-US" cap="none" dirty="0" smtClean="0"/>
              <a:t> </a:t>
            </a:r>
            <a:r>
              <a:rPr lang="en-US" cap="none" dirty="0" err="1" smtClean="0"/>
              <a:t>krijohet</a:t>
            </a:r>
            <a:r>
              <a:rPr lang="en-US" cap="none" dirty="0" smtClean="0"/>
              <a:t> midis </a:t>
            </a:r>
            <a:r>
              <a:rPr lang="en-US" cap="none" dirty="0" err="1" smtClean="0"/>
              <a:t>shoqërisë</a:t>
            </a:r>
            <a:r>
              <a:rPr lang="en-US" cap="none" dirty="0" smtClean="0"/>
              <a:t> </a:t>
            </a:r>
            <a:r>
              <a:rPr lang="en-US" cap="none" dirty="0" err="1" smtClean="0"/>
              <a:t>dhe</a:t>
            </a:r>
            <a:r>
              <a:rPr lang="en-US" cap="none" dirty="0" smtClean="0"/>
              <a:t> </a:t>
            </a:r>
            <a:r>
              <a:rPr lang="en-US" cap="none" dirty="0" err="1" smtClean="0"/>
              <a:t>administratorit</a:t>
            </a:r>
            <a:r>
              <a:rPr lang="en-US" cap="none" dirty="0" smtClean="0"/>
              <a:t>. </a:t>
            </a:r>
          </a:p>
          <a:p>
            <a:pPr lvl="0"/>
            <a:r>
              <a:rPr lang="en-US" dirty="0" smtClean="0"/>
              <a:t>Ai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raport</a:t>
            </a:r>
            <a:r>
              <a:rPr lang="en-US" dirty="0" smtClean="0"/>
              <a:t> </a:t>
            </a:r>
            <a:r>
              <a:rPr lang="en-US" dirty="0" err="1" smtClean="0"/>
              <a:t>jo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zkaonëshëm</a:t>
            </a:r>
            <a:r>
              <a:rPr lang="en-US" dirty="0" smtClean="0"/>
              <a:t>,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synon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ngrejë</a:t>
            </a:r>
            <a:r>
              <a:rPr lang="en-US" dirty="0" smtClean="0"/>
              <a:t> </a:t>
            </a:r>
            <a:r>
              <a:rPr lang="en-US" dirty="0" err="1" smtClean="0"/>
              <a:t>mardhnie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natyre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veçantë</a:t>
            </a:r>
            <a:r>
              <a:rPr lang="en-US" dirty="0" smtClean="0"/>
              <a:t>, </a:t>
            </a:r>
            <a:r>
              <a:rPr lang="en-US" dirty="0" err="1" smtClean="0"/>
              <a:t>ato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i="1" dirty="0" err="1" smtClean="0"/>
              <a:t>principalit</a:t>
            </a:r>
            <a:r>
              <a:rPr lang="en-US" i="1" dirty="0" smtClean="0"/>
              <a:t> </a:t>
            </a:r>
            <a:r>
              <a:rPr lang="en-US" i="1" dirty="0" err="1" smtClean="0"/>
              <a:t>dhe</a:t>
            </a:r>
            <a:r>
              <a:rPr lang="en-US" i="1" dirty="0" smtClean="0"/>
              <a:t> </a:t>
            </a:r>
            <a:r>
              <a:rPr lang="en-US" i="1" dirty="0" err="1" smtClean="0"/>
              <a:t>agjentit</a:t>
            </a:r>
            <a:r>
              <a:rPr lang="en-US" i="1" dirty="0" smtClean="0"/>
              <a:t>, </a:t>
            </a:r>
            <a:r>
              <a:rPr lang="en-US" dirty="0" err="1" smtClean="0"/>
              <a:t>që</a:t>
            </a:r>
            <a:r>
              <a:rPr lang="en-US" dirty="0" smtClean="0"/>
              <a:t> e </a:t>
            </a:r>
            <a:r>
              <a:rPr lang="en-US" dirty="0" err="1" smtClean="0"/>
              <a:t>gjejmë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karakteritikë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kotratën</a:t>
            </a:r>
            <a:r>
              <a:rPr lang="en-US" dirty="0" smtClean="0"/>
              <a:t> e </a:t>
            </a:r>
            <a:r>
              <a:rPr lang="en-US" dirty="0" err="1" smtClean="0"/>
              <a:t>agjecisë</a:t>
            </a:r>
            <a:r>
              <a:rPr lang="en-US" dirty="0" smtClean="0"/>
              <a:t> </a:t>
            </a:r>
            <a:r>
              <a:rPr lang="en-US" dirty="0" err="1" smtClean="0"/>
              <a:t>sipas</a:t>
            </a:r>
            <a:r>
              <a:rPr lang="en-US" dirty="0" smtClean="0"/>
              <a:t> KC.</a:t>
            </a:r>
            <a:endParaRPr lang="en-US" cap="none" dirty="0" smtClean="0"/>
          </a:p>
          <a:p>
            <a:pPr lvl="0"/>
            <a:r>
              <a:rPr lang="en-US" i="1" cap="none" dirty="0" smtClean="0"/>
              <a:t>. </a:t>
            </a:r>
            <a:endParaRPr lang="en-US" cap="none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2607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Argumenta </a:t>
            </a:r>
            <a:r>
              <a:rPr lang="en-GB" b="1" dirty="0" err="1" smtClean="0"/>
              <a:t>në</a:t>
            </a:r>
            <a:r>
              <a:rPr lang="en-GB" b="1" dirty="0" smtClean="0"/>
              <a:t> </a:t>
            </a:r>
            <a:r>
              <a:rPr lang="en-GB" b="1" dirty="0" err="1" smtClean="0"/>
              <a:t>lidhje</a:t>
            </a:r>
            <a:r>
              <a:rPr lang="en-GB" b="1" dirty="0" smtClean="0"/>
              <a:t> me </a:t>
            </a:r>
            <a:r>
              <a:rPr lang="en-GB" b="1" dirty="0" err="1" smtClean="0"/>
              <a:t>natyrën</a:t>
            </a:r>
            <a:r>
              <a:rPr lang="en-GB" b="1" dirty="0" smtClean="0"/>
              <a:t> e </a:t>
            </a:r>
            <a:r>
              <a:rPr lang="en-GB" b="1" dirty="0" err="1" smtClean="0"/>
              <a:t>vecantë</a:t>
            </a:r>
            <a:r>
              <a:rPr lang="en-GB" b="1" dirty="0" smtClean="0"/>
              <a:t> </a:t>
            </a:r>
            <a:r>
              <a:rPr lang="en-GB" b="1" dirty="0" err="1" smtClean="0"/>
              <a:t>të</a:t>
            </a:r>
            <a:r>
              <a:rPr lang="en-GB" b="1" dirty="0" smtClean="0"/>
              <a:t> </a:t>
            </a:r>
            <a:r>
              <a:rPr lang="en-GB" b="1" dirty="0" err="1" smtClean="0"/>
              <a:t>mardhënies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Jo pa </a:t>
            </a:r>
            <a:r>
              <a:rPr lang="en-US" dirty="0" err="1"/>
              <a:t>qëllim</a:t>
            </a:r>
            <a:r>
              <a:rPr lang="en-US" dirty="0"/>
              <a:t> LSHT </a:t>
            </a:r>
            <a:r>
              <a:rPr lang="en-US" dirty="0" err="1"/>
              <a:t>përdor</a:t>
            </a:r>
            <a:r>
              <a:rPr lang="en-US" dirty="0"/>
              <a:t> </a:t>
            </a:r>
            <a:r>
              <a:rPr lang="en-US" i="1" dirty="0" err="1"/>
              <a:t>termin</a:t>
            </a:r>
            <a:r>
              <a:rPr lang="en-US" i="1" dirty="0"/>
              <a:t> </a:t>
            </a:r>
            <a:r>
              <a:rPr lang="en-US" i="1" dirty="0" err="1"/>
              <a:t>emerim</a:t>
            </a:r>
            <a:r>
              <a:rPr lang="en-US" i="1" dirty="0"/>
              <a:t> </a:t>
            </a:r>
            <a:r>
              <a:rPr lang="en-US" i="1" dirty="0" err="1"/>
              <a:t>dhe</a:t>
            </a:r>
            <a:r>
              <a:rPr lang="en-US" i="1" dirty="0"/>
              <a:t> </a:t>
            </a:r>
            <a:r>
              <a:rPr lang="en-US" i="1" dirty="0" err="1" smtClean="0"/>
              <a:t>shkarkim</a:t>
            </a:r>
            <a:r>
              <a:rPr lang="en-US" i="1" dirty="0" smtClean="0"/>
              <a:t>.</a:t>
            </a:r>
            <a:endParaRPr lang="en-US" cap="none" dirty="0" smtClean="0"/>
          </a:p>
          <a:p>
            <a:pPr lvl="0"/>
            <a:r>
              <a:rPr lang="en-US" cap="none" dirty="0" err="1" smtClean="0"/>
              <a:t>Argumenti</a:t>
            </a:r>
            <a:r>
              <a:rPr lang="en-US" cap="none" dirty="0" smtClean="0"/>
              <a:t> </a:t>
            </a:r>
            <a:r>
              <a:rPr lang="en-US" cap="none" dirty="0" err="1" smtClean="0"/>
              <a:t>tjetër</a:t>
            </a:r>
            <a:r>
              <a:rPr lang="en-US" cap="none" dirty="0" smtClean="0"/>
              <a:t> </a:t>
            </a:r>
            <a:r>
              <a:rPr lang="en-US" cap="none" dirty="0" err="1" smtClean="0"/>
              <a:t>për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treguar</a:t>
            </a:r>
            <a:r>
              <a:rPr lang="en-US" cap="none" dirty="0" smtClean="0"/>
              <a:t> </a:t>
            </a:r>
            <a:r>
              <a:rPr lang="en-US" cap="none" dirty="0" err="1" smtClean="0"/>
              <a:t>natyrën</a:t>
            </a:r>
            <a:r>
              <a:rPr lang="en-US" cap="none" dirty="0" smtClean="0"/>
              <a:t> e </a:t>
            </a:r>
            <a:r>
              <a:rPr lang="en-US" cap="none" dirty="0" err="1" smtClean="0"/>
              <a:t>mardhënies</a:t>
            </a:r>
            <a:r>
              <a:rPr lang="en-US" cap="none" dirty="0" smtClean="0"/>
              <a:t> administrator </a:t>
            </a:r>
            <a:r>
              <a:rPr lang="en-US" cap="none" dirty="0" err="1" smtClean="0"/>
              <a:t>shoqëri</a:t>
            </a:r>
            <a:r>
              <a:rPr lang="en-US" cap="none" dirty="0" smtClean="0"/>
              <a:t>, </a:t>
            </a:r>
            <a:r>
              <a:rPr lang="en-US" cap="none" dirty="0" err="1" smtClean="0"/>
              <a:t>lidhet</a:t>
            </a:r>
            <a:r>
              <a:rPr lang="en-US" cap="none" dirty="0" smtClean="0"/>
              <a:t> me </a:t>
            </a:r>
            <a:r>
              <a:rPr lang="en-US" cap="none" dirty="0" err="1" smtClean="0"/>
              <a:t>mënyrën</a:t>
            </a:r>
            <a:r>
              <a:rPr lang="en-US" cap="none" dirty="0" smtClean="0"/>
              <a:t> e </a:t>
            </a:r>
            <a:r>
              <a:rPr lang="en-US" cap="none" dirty="0" err="1" smtClean="0"/>
              <a:t>shkarkimit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administratorit</a:t>
            </a:r>
            <a:r>
              <a:rPr lang="en-US" cap="none" dirty="0" smtClean="0"/>
              <a:t> </a:t>
            </a:r>
            <a:r>
              <a:rPr lang="en-US" cap="none" dirty="0" err="1" smtClean="0"/>
              <a:t>si</a:t>
            </a:r>
            <a:r>
              <a:rPr lang="en-US" cap="none" dirty="0" smtClean="0"/>
              <a:t> </a:t>
            </a:r>
            <a:r>
              <a:rPr lang="en-US" cap="none" dirty="0" err="1" smtClean="0"/>
              <a:t>dhe</a:t>
            </a:r>
            <a:r>
              <a:rPr lang="en-US" cap="none" dirty="0" smtClean="0"/>
              <a:t> me </a:t>
            </a:r>
            <a:r>
              <a:rPr lang="en-US" cap="none" dirty="0" err="1" smtClean="0"/>
              <a:t>paditë</a:t>
            </a:r>
            <a:r>
              <a:rPr lang="en-US" cap="none" dirty="0" smtClean="0"/>
              <a:t>  </a:t>
            </a:r>
            <a:r>
              <a:rPr lang="en-US" cap="none" dirty="0" err="1" smtClean="0"/>
              <a:t>për</a:t>
            </a:r>
            <a:r>
              <a:rPr lang="en-US" cap="none" dirty="0" smtClean="0"/>
              <a:t> </a:t>
            </a:r>
            <a:r>
              <a:rPr lang="en-US" cap="none" dirty="0" err="1" smtClean="0"/>
              <a:t>shpërblimin</a:t>
            </a:r>
            <a:r>
              <a:rPr lang="en-US" cap="none" dirty="0" smtClean="0"/>
              <a:t> </a:t>
            </a:r>
            <a:r>
              <a:rPr lang="en-US" cap="none" dirty="0" err="1" smtClean="0"/>
              <a:t>që</a:t>
            </a:r>
            <a:r>
              <a:rPr lang="en-US" cap="none" dirty="0" smtClean="0"/>
              <a:t> </a:t>
            </a:r>
            <a:r>
              <a:rPr lang="en-US" cap="none" dirty="0" err="1" smtClean="0"/>
              <a:t>rezuton</a:t>
            </a:r>
            <a:r>
              <a:rPr lang="en-US" cap="none" dirty="0" smtClean="0"/>
              <a:t> </a:t>
            </a:r>
            <a:r>
              <a:rPr lang="en-US" cap="none" dirty="0" err="1" smtClean="0"/>
              <a:t>nga</a:t>
            </a:r>
            <a:r>
              <a:rPr lang="en-US" cap="none" dirty="0" smtClean="0"/>
              <a:t> </a:t>
            </a:r>
            <a:r>
              <a:rPr lang="en-US" cap="none" dirty="0" err="1" smtClean="0"/>
              <a:t>veprimtaria</a:t>
            </a:r>
            <a:r>
              <a:rPr lang="en-US" cap="none" dirty="0" smtClean="0"/>
              <a:t> </a:t>
            </a:r>
            <a:r>
              <a:rPr lang="en-US" cap="none" dirty="0" err="1" smtClean="0"/>
              <a:t>që</a:t>
            </a:r>
            <a:r>
              <a:rPr lang="en-US" cap="none" dirty="0" smtClean="0"/>
              <a:t> </a:t>
            </a:r>
            <a:r>
              <a:rPr lang="en-US" cap="none" dirty="0" err="1" smtClean="0"/>
              <a:t>ka</a:t>
            </a:r>
            <a:r>
              <a:rPr lang="en-US" cap="none" dirty="0" smtClean="0"/>
              <a:t> </a:t>
            </a:r>
            <a:r>
              <a:rPr lang="en-US" cap="none" dirty="0" err="1" smtClean="0"/>
              <a:t>kryer</a:t>
            </a:r>
            <a:r>
              <a:rPr lang="en-US" cap="none" dirty="0" smtClean="0"/>
              <a:t>.</a:t>
            </a:r>
          </a:p>
          <a:p>
            <a:pPr lvl="0"/>
            <a:r>
              <a:rPr lang="en-US" cap="none" dirty="0" smtClean="0"/>
              <a:t>E para, </a:t>
            </a:r>
            <a:r>
              <a:rPr lang="en-US" cap="none" dirty="0" err="1" smtClean="0"/>
              <a:t>ka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bëjë</a:t>
            </a:r>
            <a:r>
              <a:rPr lang="en-US" cap="none" dirty="0" smtClean="0"/>
              <a:t> me </a:t>
            </a:r>
            <a:r>
              <a:rPr lang="en-US" cap="none" dirty="0" err="1" smtClean="0"/>
              <a:t>vendimarjen</a:t>
            </a:r>
            <a:r>
              <a:rPr lang="en-US" cap="none" dirty="0" smtClean="0"/>
              <a:t> e </a:t>
            </a:r>
            <a:r>
              <a:rPr lang="en-US" cap="none" dirty="0" err="1" smtClean="0"/>
              <a:t>asamblesë</a:t>
            </a:r>
            <a:r>
              <a:rPr lang="en-US" cap="none" dirty="0" smtClean="0"/>
              <a:t> </a:t>
            </a:r>
            <a:r>
              <a:rPr lang="en-US" cap="none" dirty="0" err="1" smtClean="0"/>
              <a:t>për</a:t>
            </a:r>
            <a:r>
              <a:rPr lang="en-US" cap="none" dirty="0" smtClean="0"/>
              <a:t> </a:t>
            </a:r>
            <a:r>
              <a:rPr lang="en-US" cap="none" dirty="0" err="1" smtClean="0"/>
              <a:t>shkarkimin</a:t>
            </a:r>
            <a:r>
              <a:rPr lang="en-US" cap="none" dirty="0" smtClean="0"/>
              <a:t> e </a:t>
            </a:r>
            <a:r>
              <a:rPr lang="en-US" cap="none" dirty="0" err="1" smtClean="0"/>
              <a:t>administratorit</a:t>
            </a:r>
            <a:r>
              <a:rPr lang="en-US" cap="none" dirty="0" smtClean="0"/>
              <a:t>, </a:t>
            </a:r>
            <a:r>
              <a:rPr lang="en-US" cap="none" dirty="0" err="1" smtClean="0"/>
              <a:t>pra</a:t>
            </a:r>
            <a:r>
              <a:rPr lang="en-US" cap="none" dirty="0" smtClean="0"/>
              <a:t> </a:t>
            </a:r>
            <a:r>
              <a:rPr lang="en-US" cap="none" dirty="0" err="1" smtClean="0"/>
              <a:t>kontrolli</a:t>
            </a:r>
            <a:r>
              <a:rPr lang="en-US" cap="none" dirty="0" smtClean="0"/>
              <a:t> </a:t>
            </a:r>
            <a:r>
              <a:rPr lang="en-US" cap="none" dirty="0" err="1" smtClean="0"/>
              <a:t>i</a:t>
            </a:r>
            <a:r>
              <a:rPr lang="en-US" cap="none" dirty="0" smtClean="0"/>
              <a:t> </a:t>
            </a:r>
            <a:r>
              <a:rPr lang="en-US" cap="none" dirty="0" err="1" smtClean="0"/>
              <a:t>organit</a:t>
            </a:r>
            <a:r>
              <a:rPr lang="en-US" cap="none" dirty="0" smtClean="0"/>
              <a:t> </a:t>
            </a:r>
            <a:r>
              <a:rPr lang="en-US" cap="none" dirty="0" err="1" smtClean="0"/>
              <a:t>më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lartë</a:t>
            </a:r>
            <a:r>
              <a:rPr lang="en-US" cap="none" dirty="0" smtClean="0"/>
              <a:t> </a:t>
            </a:r>
            <a:r>
              <a:rPr lang="en-US" cap="none" dirty="0" err="1" smtClean="0"/>
              <a:t>të</a:t>
            </a:r>
            <a:r>
              <a:rPr lang="en-US" cap="none" dirty="0" smtClean="0"/>
              <a:t> </a:t>
            </a:r>
            <a:r>
              <a:rPr lang="en-US" cap="none" dirty="0" err="1" smtClean="0"/>
              <a:t>shoqërisë</a:t>
            </a:r>
            <a:r>
              <a:rPr lang="en-US" cap="none" dirty="0" smtClean="0"/>
              <a:t> </a:t>
            </a:r>
            <a:r>
              <a:rPr lang="en-US" cap="none" dirty="0" err="1" smtClean="0"/>
              <a:t>ndaj</a:t>
            </a:r>
            <a:r>
              <a:rPr lang="en-US" cap="none" dirty="0" smtClean="0"/>
              <a:t> </a:t>
            </a:r>
            <a:r>
              <a:rPr lang="en-US" cap="none" dirty="0" err="1" smtClean="0"/>
              <a:t>organit</a:t>
            </a:r>
            <a:r>
              <a:rPr lang="en-US" cap="none" dirty="0" smtClean="0"/>
              <a:t> </a:t>
            </a:r>
            <a:r>
              <a:rPr lang="en-US" cap="none" dirty="0" err="1" smtClean="0"/>
              <a:t>te</a:t>
            </a:r>
            <a:r>
              <a:rPr lang="en-US" cap="none" dirty="0" smtClean="0"/>
              <a:t> </a:t>
            </a:r>
            <a:r>
              <a:rPr lang="en-US" cap="none" dirty="0" err="1" smtClean="0"/>
              <a:t>administrimit</a:t>
            </a:r>
            <a:r>
              <a:rPr lang="en-US" cap="none" dirty="0" smtClean="0"/>
              <a:t>. </a:t>
            </a:r>
          </a:p>
          <a:p>
            <a:pPr lvl="0"/>
            <a:r>
              <a:rPr lang="en-US" cap="none" dirty="0" smtClean="0"/>
              <a:t>E </a:t>
            </a:r>
            <a:r>
              <a:rPr lang="en-US" cap="none" dirty="0" err="1" smtClean="0"/>
              <a:t>dyta</a:t>
            </a:r>
            <a:r>
              <a:rPr lang="en-US" cap="none" dirty="0" smtClean="0"/>
              <a:t>, </a:t>
            </a:r>
            <a:r>
              <a:rPr lang="en-US" cap="none" dirty="0" err="1" smtClean="0"/>
              <a:t>lidhet</a:t>
            </a:r>
            <a:r>
              <a:rPr lang="en-US" cap="none" dirty="0" smtClean="0"/>
              <a:t> me </a:t>
            </a:r>
            <a:r>
              <a:rPr lang="en-US" cap="none" dirty="0" err="1" smtClean="0"/>
              <a:t>zgjidhjen</a:t>
            </a:r>
            <a:r>
              <a:rPr lang="en-US" cap="none" dirty="0" smtClean="0"/>
              <a:t> e </a:t>
            </a:r>
            <a:r>
              <a:rPr lang="en-US" cap="none" dirty="0" err="1" smtClean="0"/>
              <a:t>pasojave</a:t>
            </a:r>
            <a:r>
              <a:rPr lang="en-US" cap="none" dirty="0" smtClean="0"/>
              <a:t> </a:t>
            </a:r>
            <a:r>
              <a:rPr lang="en-US" cap="none" dirty="0" err="1" smtClean="0"/>
              <a:t>që</a:t>
            </a:r>
            <a:r>
              <a:rPr lang="en-US" cap="none" dirty="0" smtClean="0"/>
              <a:t> </a:t>
            </a:r>
            <a:r>
              <a:rPr lang="en-US" cap="none" dirty="0" err="1" smtClean="0"/>
              <a:t>vijnë</a:t>
            </a:r>
            <a:r>
              <a:rPr lang="en-US" cap="none" dirty="0" smtClean="0"/>
              <a:t> </a:t>
            </a:r>
            <a:r>
              <a:rPr lang="en-US" cap="none" dirty="0" err="1" smtClean="0"/>
              <a:t>nga</a:t>
            </a:r>
            <a:r>
              <a:rPr lang="en-US" cap="none" dirty="0" smtClean="0"/>
              <a:t> </a:t>
            </a:r>
            <a:r>
              <a:rPr lang="en-US" cap="none" dirty="0" err="1" smtClean="0"/>
              <a:t>rezultati</a:t>
            </a:r>
            <a:r>
              <a:rPr lang="en-US" cap="none" dirty="0" smtClean="0"/>
              <a:t> </a:t>
            </a:r>
            <a:r>
              <a:rPr lang="en-US" cap="none" dirty="0" err="1" smtClean="0"/>
              <a:t>i</a:t>
            </a:r>
            <a:r>
              <a:rPr lang="en-US" cap="none" dirty="0" smtClean="0"/>
              <a:t> </a:t>
            </a:r>
            <a:r>
              <a:rPr lang="en-US" cap="none" dirty="0" err="1" smtClean="0"/>
              <a:t>këtij</a:t>
            </a:r>
            <a:r>
              <a:rPr lang="en-US" cap="none" dirty="0" smtClean="0"/>
              <a:t> </a:t>
            </a:r>
            <a:r>
              <a:rPr lang="en-US" cap="none" dirty="0" err="1" smtClean="0"/>
              <a:t>kontrolli</a:t>
            </a:r>
            <a:r>
              <a:rPr lang="en-US" cap="none" dirty="0" smtClean="0"/>
              <a:t>, </a:t>
            </a:r>
            <a:r>
              <a:rPr lang="en-US" cap="none" dirty="0" err="1" smtClean="0"/>
              <a:t>që</a:t>
            </a:r>
            <a:r>
              <a:rPr lang="en-US" cap="none" dirty="0" smtClean="0"/>
              <a:t> </a:t>
            </a:r>
            <a:r>
              <a:rPr lang="en-US" cap="none" dirty="0" err="1" smtClean="0"/>
              <a:t>është</a:t>
            </a:r>
            <a:r>
              <a:rPr lang="en-US" cap="none" dirty="0" smtClean="0"/>
              <a:t> </a:t>
            </a:r>
            <a:r>
              <a:rPr lang="en-US" cap="none" dirty="0" err="1" smtClean="0"/>
              <a:t>shkarkimi</a:t>
            </a:r>
            <a:r>
              <a:rPr lang="en-US" dirty="0"/>
              <a:t>,</a:t>
            </a:r>
            <a:r>
              <a:rPr lang="en-US" cap="none" dirty="0" smtClean="0"/>
              <a:t> </a:t>
            </a:r>
            <a:r>
              <a:rPr lang="en-US" cap="none" dirty="0" err="1" smtClean="0"/>
              <a:t>pra</a:t>
            </a:r>
            <a:r>
              <a:rPr lang="en-US" cap="none" dirty="0" smtClean="0"/>
              <a:t> </a:t>
            </a:r>
            <a:r>
              <a:rPr lang="en-US" cap="none" dirty="0" err="1" smtClean="0"/>
              <a:t>efektet</a:t>
            </a:r>
            <a:r>
              <a:rPr lang="en-US" cap="none" dirty="0" smtClean="0"/>
              <a:t> </a:t>
            </a:r>
            <a:r>
              <a:rPr lang="en-US" cap="none" dirty="0" err="1" smtClean="0"/>
              <a:t>juridike</a:t>
            </a:r>
            <a:r>
              <a:rPr lang="en-US" cap="none" dirty="0" smtClean="0"/>
              <a:t> </a:t>
            </a:r>
            <a:r>
              <a:rPr lang="en-US" cap="none" dirty="0" err="1" smtClean="0"/>
              <a:t>që</a:t>
            </a:r>
            <a:r>
              <a:rPr lang="en-US" cap="none" dirty="0" smtClean="0"/>
              <a:t> </a:t>
            </a:r>
            <a:r>
              <a:rPr lang="en-US" cap="none" dirty="0" err="1" smtClean="0"/>
              <a:t>sjell</a:t>
            </a:r>
            <a:r>
              <a:rPr lang="en-US" cap="none" dirty="0" smtClean="0"/>
              <a:t> </a:t>
            </a:r>
            <a:r>
              <a:rPr lang="en-US" cap="none" dirty="0" err="1" smtClean="0"/>
              <a:t>akti</a:t>
            </a:r>
            <a:r>
              <a:rPr lang="en-US" cap="none" dirty="0" smtClean="0"/>
              <a:t> </a:t>
            </a:r>
            <a:r>
              <a:rPr lang="en-US" cap="none" dirty="0" err="1" smtClean="0"/>
              <a:t>shkarkimit</a:t>
            </a:r>
            <a:r>
              <a:rPr lang="en-US" cap="none" dirty="0" smtClean="0"/>
              <a:t> </a:t>
            </a:r>
            <a:r>
              <a:rPr lang="en-US" cap="none" dirty="0" err="1" smtClean="0"/>
              <a:t>në</a:t>
            </a:r>
            <a:r>
              <a:rPr lang="en-US" cap="none" dirty="0" smtClean="0"/>
              <a:t> </a:t>
            </a:r>
            <a:r>
              <a:rPr lang="en-US" cap="none" dirty="0" err="1" smtClean="0"/>
              <a:t>mardhëniet</a:t>
            </a:r>
            <a:r>
              <a:rPr lang="en-US" cap="none" dirty="0" smtClean="0"/>
              <a:t> e </a:t>
            </a:r>
            <a:r>
              <a:rPr lang="en-US" cap="none" dirty="0" err="1" smtClean="0"/>
              <a:t>krijuara</a:t>
            </a:r>
            <a:r>
              <a:rPr lang="en-US" cap="none" dirty="0" smtClean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7945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1664</TotalTime>
  <Words>3408</Words>
  <Application>Microsoft Office PowerPoint</Application>
  <PresentationFormat>Custom</PresentationFormat>
  <Paragraphs>326</Paragraphs>
  <Slides>62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3" baseType="lpstr">
      <vt:lpstr>Office Theme</vt:lpstr>
      <vt:lpstr>Aktivitet Trainues – 13 Shkurt</vt:lpstr>
      <vt:lpstr>Cështjet që do diskutohen   (sesioni parë)</vt:lpstr>
      <vt:lpstr>Cështjet që do diskutohen   (sesioni dytë)</vt:lpstr>
      <vt:lpstr>Cështjet për diskutim në lidhje me temën</vt:lpstr>
      <vt:lpstr>Tiparet e Natyrës së Administrimi </vt:lpstr>
      <vt:lpstr> Administrimi dhe përfaqësimi i shoqërive të kapitalit.</vt:lpstr>
      <vt:lpstr>Vazhdim – tiparet e natyrës së administrimit</vt:lpstr>
      <vt:lpstr>Analiza e nenit 95 dhe 158 të LSHT</vt:lpstr>
      <vt:lpstr>Argumenta në lidhje me natyrën e vecantë të mardhënies</vt:lpstr>
      <vt:lpstr>Natyra e shpërblimit të administratorit</vt:lpstr>
      <vt:lpstr>Përfaqësimi i shoqërisë</vt:lpstr>
      <vt:lpstr>Mardhënia e përfaqësimit</vt:lpstr>
      <vt:lpstr>Përfaqësimi nga dy osë më shumë administrator. </vt:lpstr>
      <vt:lpstr>Kufizimi në mardhëniet e brëndëshme. </vt:lpstr>
      <vt:lpstr>Teoritë predominuese mbi përfaqësimin </vt:lpstr>
      <vt:lpstr>Konkluzione mbi doktrinës ultra vires.</vt:lpstr>
      <vt:lpstr>Abuzimi me detyrën e Administratorit</vt:lpstr>
      <vt:lpstr>Veprimet e ndaluara për administratorët.</vt:lpstr>
      <vt:lpstr> Emërimi dhe shkarkimi i Administratorit. </vt:lpstr>
      <vt:lpstr>Rastet ndaluese të emërimit të administratorit</vt:lpstr>
      <vt:lpstr> Roli i rregullave statutore në emërimin e administratorit.  </vt:lpstr>
      <vt:lpstr> Koha e qëndrimit në detyrë. </vt:lpstr>
      <vt:lpstr>Pyetje për diskutim</vt:lpstr>
      <vt:lpstr>Përgjigje </vt:lpstr>
      <vt:lpstr>Parashikimet statutore për shkarkimin e administratorit.</vt:lpstr>
      <vt:lpstr>Largimi nga detyra i adminitratorit</vt:lpstr>
      <vt:lpstr>Cështje për diskutim </vt:lpstr>
      <vt:lpstr>Përgjigje </vt:lpstr>
      <vt:lpstr>Emergjenca në administrim </vt:lpstr>
      <vt:lpstr>Naytyra e kontratës së shërbimit të administratorit</vt:lpstr>
      <vt:lpstr>Parashikime të Kodit të Punës</vt:lpstr>
      <vt:lpstr>Palët në kontratën e shërbimit</vt:lpstr>
      <vt:lpstr> Forma dhe përmbajtja e kontratës. </vt:lpstr>
      <vt:lpstr>Përmbajta e kontratës së shërbimit</vt:lpstr>
      <vt:lpstr>Sistemet e shpërblimit</vt:lpstr>
      <vt:lpstr>Kritere për zgjidhjen e pasojave financiare</vt:lpstr>
      <vt:lpstr>Mungesa e rregullimeve statutore dhe kontraktore.</vt:lpstr>
      <vt:lpstr>Zgjidhja e kontratës së shërbimit. </vt:lpstr>
      <vt:lpstr>Pasojat e zgjidhjes </vt:lpstr>
      <vt:lpstr>Pasojat e përgjegjësisë së administratorit. </vt:lpstr>
      <vt:lpstr>Detyrimi i Përgjegjshmërisë dhe Besnikërisë</vt:lpstr>
      <vt:lpstr>Padia nga palët e treta</vt:lpstr>
      <vt:lpstr>Cështje për dikutim </vt:lpstr>
      <vt:lpstr>Përgjigje </vt:lpstr>
      <vt:lpstr>Cështje për diskutim </vt:lpstr>
      <vt:lpstr>Përgjigje </vt:lpstr>
      <vt:lpstr>Cështje për diskutim </vt:lpstr>
      <vt:lpstr>Përgjigje </vt:lpstr>
      <vt:lpstr>Konkluzione në lidhje me mardhënien e shërbimit</vt:lpstr>
      <vt:lpstr>Vazhdim  </vt:lpstr>
      <vt:lpstr>Vazhdim</vt:lpstr>
      <vt:lpstr>Vazhdim</vt:lpstr>
      <vt:lpstr>Vazhdim</vt:lpstr>
      <vt:lpstr>Vazhdim</vt:lpstr>
      <vt:lpstr>Vazhdim</vt:lpstr>
      <vt:lpstr>Vazhdim</vt:lpstr>
      <vt:lpstr>Vazhdim</vt:lpstr>
      <vt:lpstr>Vazhdim</vt:lpstr>
      <vt:lpstr>Cështje për diskutim </vt:lpstr>
      <vt:lpstr>Cështje për diskutim </vt:lpstr>
      <vt:lpstr>Cështje për diskutim </vt:lpstr>
      <vt:lpstr>Cështje për diskutim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admin</cp:lastModifiedBy>
  <cp:revision>60</cp:revision>
  <cp:lastPrinted>2023-02-13T08:49:40Z</cp:lastPrinted>
  <dcterms:created xsi:type="dcterms:W3CDTF">2023-02-09T06:54:35Z</dcterms:created>
  <dcterms:modified xsi:type="dcterms:W3CDTF">2023-02-13T10:10:23Z</dcterms:modified>
</cp:coreProperties>
</file>