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377" r:id="rId4"/>
    <p:sldId id="270" r:id="rId5"/>
    <p:sldId id="271" r:id="rId6"/>
    <p:sldId id="272" r:id="rId7"/>
    <p:sldId id="273" r:id="rId8"/>
    <p:sldId id="261" r:id="rId9"/>
    <p:sldId id="262" r:id="rId10"/>
    <p:sldId id="263" r:id="rId11"/>
    <p:sldId id="268" r:id="rId12"/>
    <p:sldId id="264" r:id="rId13"/>
    <p:sldId id="265" r:id="rId14"/>
    <p:sldId id="266" r:id="rId15"/>
    <p:sldId id="267" r:id="rId16"/>
    <p:sldId id="269" r:id="rId17"/>
    <p:sldId id="291" r:id="rId18"/>
    <p:sldId id="274" r:id="rId19"/>
    <p:sldId id="275" r:id="rId20"/>
    <p:sldId id="276" r:id="rId21"/>
    <p:sldId id="355" r:id="rId22"/>
    <p:sldId id="358" r:id="rId23"/>
    <p:sldId id="369" r:id="rId24"/>
    <p:sldId id="277" r:id="rId25"/>
    <p:sldId id="373" r:id="rId26"/>
    <p:sldId id="278" r:id="rId27"/>
    <p:sldId id="279" r:id="rId28"/>
    <p:sldId id="329" r:id="rId29"/>
    <p:sldId id="379" r:id="rId30"/>
    <p:sldId id="380" r:id="rId31"/>
    <p:sldId id="309" r:id="rId32"/>
    <p:sldId id="320" r:id="rId33"/>
    <p:sldId id="330" r:id="rId34"/>
    <p:sldId id="331" r:id="rId35"/>
    <p:sldId id="332" r:id="rId36"/>
    <p:sldId id="333" r:id="rId37"/>
    <p:sldId id="334" r:id="rId38"/>
    <p:sldId id="335" r:id="rId39"/>
    <p:sldId id="280" r:id="rId40"/>
    <p:sldId id="281" r:id="rId41"/>
    <p:sldId id="365" r:id="rId42"/>
    <p:sldId id="366" r:id="rId43"/>
    <p:sldId id="282" r:id="rId44"/>
    <p:sldId id="322" r:id="rId45"/>
    <p:sldId id="323" r:id="rId46"/>
    <p:sldId id="283" r:id="rId47"/>
    <p:sldId id="284" r:id="rId48"/>
    <p:sldId id="350" r:id="rId49"/>
    <p:sldId id="354" r:id="rId50"/>
    <p:sldId id="371" r:id="rId51"/>
    <p:sldId id="285" r:id="rId52"/>
    <p:sldId id="370" r:id="rId53"/>
    <p:sldId id="374" r:id="rId54"/>
    <p:sldId id="378" r:id="rId55"/>
    <p:sldId id="288" r:id="rId56"/>
    <p:sldId id="342" r:id="rId57"/>
    <p:sldId id="287" r:id="rId58"/>
    <p:sldId id="314" r:id="rId59"/>
    <p:sldId id="362" r:id="rId60"/>
    <p:sldId id="310" r:id="rId61"/>
    <p:sldId id="311" r:id="rId62"/>
    <p:sldId id="312" r:id="rId63"/>
    <p:sldId id="313" r:id="rId64"/>
    <p:sldId id="315" r:id="rId65"/>
    <p:sldId id="353" r:id="rId66"/>
    <p:sldId id="356" r:id="rId67"/>
    <p:sldId id="286" r:id="rId68"/>
    <p:sldId id="316" r:id="rId69"/>
    <p:sldId id="317" r:id="rId70"/>
    <p:sldId id="318" r:id="rId71"/>
    <p:sldId id="325" r:id="rId72"/>
    <p:sldId id="352" r:id="rId73"/>
    <p:sldId id="328" r:id="rId74"/>
    <p:sldId id="327" r:id="rId75"/>
    <p:sldId id="306" r:id="rId76"/>
    <p:sldId id="324" r:id="rId77"/>
    <p:sldId id="307" r:id="rId78"/>
    <p:sldId id="259" r:id="rId79"/>
    <p:sldId id="260" r:id="rId80"/>
    <p:sldId id="289" r:id="rId81"/>
    <p:sldId id="290" r:id="rId82"/>
    <p:sldId id="293" r:id="rId83"/>
    <p:sldId id="294" r:id="rId84"/>
    <p:sldId id="295" r:id="rId85"/>
    <p:sldId id="296" r:id="rId86"/>
    <p:sldId id="297" r:id="rId87"/>
    <p:sldId id="299" r:id="rId88"/>
    <p:sldId id="300" r:id="rId89"/>
    <p:sldId id="308" r:id="rId90"/>
    <p:sldId id="336" r:id="rId91"/>
    <p:sldId id="337" r:id="rId92"/>
    <p:sldId id="338" r:id="rId93"/>
    <p:sldId id="357" r:id="rId94"/>
    <p:sldId id="340" r:id="rId95"/>
    <p:sldId id="341" r:id="rId96"/>
    <p:sldId id="343" r:id="rId97"/>
    <p:sldId id="344" r:id="rId98"/>
    <p:sldId id="345" r:id="rId99"/>
    <p:sldId id="346" r:id="rId100"/>
    <p:sldId id="347" r:id="rId101"/>
    <p:sldId id="348" r:id="rId102"/>
    <p:sldId id="359" r:id="rId103"/>
    <p:sldId id="361" r:id="rId104"/>
    <p:sldId id="372" r:id="rId105"/>
    <p:sldId id="367" r:id="rId10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3" d="100"/>
          <a:sy n="83" d="100"/>
        </p:scale>
        <p:origin x="1450" y="67"/>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6" Type="http://schemas.openxmlformats.org/officeDocument/2006/relationships/slide" Target="slides/slide15.xml"/><Relationship Id="rId107" Type="http://schemas.openxmlformats.org/officeDocument/2006/relationships/presProps" Target="presProps.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viewProps" Target="viewProps.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theme" Target="theme/theme1.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tableStyles" Target="tableStyles.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7FF643C-647B-4DA8-9DC7-E02235A8CDA8}" type="datetimeFigureOut">
              <a:rPr lang="en-US" smtClean="0"/>
              <a:pPr/>
              <a:t>3/19/2024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FEC1DB-3F01-4606-9946-DF67971AE91E}"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7FF643C-647B-4DA8-9DC7-E02235A8CDA8}" type="datetimeFigureOut">
              <a:rPr lang="en-US" smtClean="0"/>
              <a:pPr/>
              <a:t>3/19/2024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FEC1DB-3F01-4606-9946-DF67971AE91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7FF643C-647B-4DA8-9DC7-E02235A8CDA8}" type="datetimeFigureOut">
              <a:rPr lang="en-US" smtClean="0"/>
              <a:pPr/>
              <a:t>3/19/2024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FEC1DB-3F01-4606-9946-DF67971AE91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7FF643C-647B-4DA8-9DC7-E02235A8CDA8}" type="datetimeFigureOut">
              <a:rPr lang="en-US" smtClean="0"/>
              <a:pPr/>
              <a:t>3/19/2024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FEC1DB-3F01-4606-9946-DF67971AE91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7FF643C-647B-4DA8-9DC7-E02235A8CDA8}" type="datetimeFigureOut">
              <a:rPr lang="en-US" smtClean="0"/>
              <a:pPr/>
              <a:t>3/19/2024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FEC1DB-3F01-4606-9946-DF67971AE91E}"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7FF643C-647B-4DA8-9DC7-E02235A8CDA8}" type="datetimeFigureOut">
              <a:rPr lang="en-US" smtClean="0"/>
              <a:pPr/>
              <a:t>3/19/2024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0FEC1DB-3F01-4606-9946-DF67971AE91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7FF643C-647B-4DA8-9DC7-E02235A8CDA8}" type="datetimeFigureOut">
              <a:rPr lang="en-US" smtClean="0"/>
              <a:pPr/>
              <a:t>3/19/2024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0FEC1DB-3F01-4606-9946-DF67971AE91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7FF643C-647B-4DA8-9DC7-E02235A8CDA8}" type="datetimeFigureOut">
              <a:rPr lang="en-US" smtClean="0"/>
              <a:pPr/>
              <a:t>3/19/2024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0FEC1DB-3F01-4606-9946-DF67971AE91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7FF643C-647B-4DA8-9DC7-E02235A8CDA8}" type="datetimeFigureOut">
              <a:rPr lang="en-US" smtClean="0"/>
              <a:pPr/>
              <a:t>3/19/2024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0FEC1DB-3F01-4606-9946-DF67971AE91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7FF643C-647B-4DA8-9DC7-E02235A8CDA8}" type="datetimeFigureOut">
              <a:rPr lang="en-US" smtClean="0"/>
              <a:pPr/>
              <a:t>3/19/2024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0FEC1DB-3F01-4606-9946-DF67971AE91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7FF643C-647B-4DA8-9DC7-E02235A8CDA8}" type="datetimeFigureOut">
              <a:rPr lang="en-US" smtClean="0"/>
              <a:pPr/>
              <a:t>3/19/2024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0FEC1DB-3F01-4606-9946-DF67971AE91E}"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7FF643C-647B-4DA8-9DC7-E02235A8CDA8}" type="datetimeFigureOut">
              <a:rPr lang="en-US" smtClean="0"/>
              <a:pPr/>
              <a:t>3/19/2024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0FEC1DB-3F01-4606-9946-DF67971AE91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www.brocardi.it/codice-penale/libro-secondo/titolo-xii/capo-iii/sezione-iv/art614.html"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https://www.brocardi.it/C/commodus-discessus.html"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brocardi.it/C/commodus-discessus.html" TargetMode="External"/><Relationship Id="rId2" Type="http://schemas.openxmlformats.org/officeDocument/2006/relationships/hyperlink" Target="https://www.brocardi.it/A/adgreditus-non-habet-staderam-in-manu.html" TargetMode="External"/><Relationship Id="rId1" Type="http://schemas.openxmlformats.org/officeDocument/2006/relationships/slideLayout" Target="../slideLayouts/slideLayout2.xml"/><Relationship Id="rId4" Type="http://schemas.openxmlformats.org/officeDocument/2006/relationships/hyperlink" Target="https://www.brocardi.it/V/vim-vi-defendere-omnes-leges-omniaque-iura-permittunt.html" TargetMode="Externa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hyperlink" Target="https://www.brocardi.it/dizionario/4780.html" TargetMode="Externa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3" Type="http://schemas.openxmlformats.org/officeDocument/2006/relationships/hyperlink" Target="https://www.brocardi.it/codice-penale/libro-primo/titolo-iii/capo-ii/art61.html" TargetMode="External"/><Relationship Id="rId2" Type="http://schemas.openxmlformats.org/officeDocument/2006/relationships/hyperlink" Target="https://www.brocardi.it/codice-penale/libro-primo/titolo-iii/capo-i/art52.html" TargetMode="Externa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hyperlink" Target="https://www.altalex.com/documents/altalexpedia/2016/10/04/circostanze-del-reato" TargetMode="Externa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hyperlink" Target="https://www.brocardi.it/codice-penale/libro-primo/titolo-iii/capo-i/art55.html" TargetMode="Externa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3" Type="http://schemas.openxmlformats.org/officeDocument/2006/relationships/hyperlink" Target="http://www.italgiure.giustizia.it/sncass/" TargetMode="External"/><Relationship Id="rId2" Type="http://schemas.openxmlformats.org/officeDocument/2006/relationships/hyperlink" Target="https://www.filodiritto.com/codici/codice-di-procedura-penale" TargetMode="External"/><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err="1" smtClean="0">
                <a:latin typeface="Times New Roman" pitchFamily="18" charset="0"/>
                <a:cs typeface="Times New Roman" pitchFamily="18" charset="0"/>
              </a:rPr>
              <a:t>Shkaqet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shfajësuese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justifikuese</a:t>
            </a:r>
            <a:r>
              <a:rPr lang="en-US" dirty="0" smtClean="0">
                <a:latin typeface="Times New Roman" pitchFamily="18" charset="0"/>
                <a:cs typeface="Times New Roman" pitchFamily="18" charset="0"/>
              </a:rPr>
              <a:t>)</a:t>
            </a:r>
            <a:endParaRPr lang="en-US" dirty="0">
              <a:latin typeface="Times New Roman" pitchFamily="18" charset="0"/>
              <a:cs typeface="Times New Roman" pitchFamily="18" charset="0"/>
            </a:endParaRPr>
          </a:p>
        </p:txBody>
      </p:sp>
      <p:sp>
        <p:nvSpPr>
          <p:cNvPr id="3" name="Subtitle 2"/>
          <p:cNvSpPr>
            <a:spLocks noGrp="1"/>
          </p:cNvSpPr>
          <p:nvPr>
            <p:ph type="subTitle" idx="1"/>
          </p:nvPr>
        </p:nvSpPr>
        <p:spPr/>
        <p:txBody>
          <a:bodyPr/>
          <a:lstStyle/>
          <a:p>
            <a:r>
              <a:rPr lang="en-US" dirty="0" smtClean="0">
                <a:latin typeface="Times New Roman" pitchFamily="18" charset="0"/>
                <a:cs typeface="Times New Roman" pitchFamily="18" charset="0"/>
              </a:rPr>
              <a:t>Ylli </a:t>
            </a:r>
            <a:r>
              <a:rPr lang="en-US" dirty="0" err="1" smtClean="0">
                <a:latin typeface="Times New Roman" pitchFamily="18" charset="0"/>
                <a:cs typeface="Times New Roman" pitchFamily="18" charset="0"/>
              </a:rPr>
              <a:t>Pjetërnikaj</a:t>
            </a:r>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12 mars 2024</a:t>
            </a:r>
            <a:endParaRPr lang="en-US" dirty="0">
              <a:latin typeface="Times New Roman" pitchFamily="18" charset="0"/>
              <a:cs typeface="Times New Roman"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476672"/>
          </a:xfrm>
        </p:spPr>
        <p:txBody>
          <a:bodyPr>
            <a:normAutofit fontScale="90000"/>
          </a:bodyPr>
          <a:lstStyle/>
          <a:p>
            <a:r>
              <a:rPr lang="en-US" sz="3600" b="1" dirty="0" smtClean="0">
                <a:latin typeface="Times New Roman" pitchFamily="18" charset="0"/>
                <a:cs typeface="Times New Roman" pitchFamily="18" charset="0"/>
              </a:rPr>
              <a:t>Draftkodi</a:t>
            </a:r>
            <a:endParaRPr lang="en-US" sz="3600" b="1" dirty="0">
              <a:latin typeface="Times New Roman" pitchFamily="18" charset="0"/>
              <a:cs typeface="Times New Roman" pitchFamily="18" charset="0"/>
            </a:endParaRPr>
          </a:p>
        </p:txBody>
      </p:sp>
      <p:sp>
        <p:nvSpPr>
          <p:cNvPr id="3" name="Content Placeholder 2"/>
          <p:cNvSpPr>
            <a:spLocks noGrp="1"/>
          </p:cNvSpPr>
          <p:nvPr>
            <p:ph idx="1"/>
          </p:nvPr>
        </p:nvSpPr>
        <p:spPr>
          <a:xfrm>
            <a:off x="0" y="476672"/>
            <a:ext cx="9144000" cy="6381328"/>
          </a:xfrm>
        </p:spPr>
        <p:txBody>
          <a:bodyPr>
            <a:normAutofit fontScale="55000" lnSpcReduction="20000"/>
          </a:bodyPr>
          <a:lstStyle/>
          <a:p>
            <a:r>
              <a:rPr lang="en-US" sz="3600" b="1" dirty="0">
                <a:latin typeface="Times New Roman" pitchFamily="18" charset="0"/>
                <a:cs typeface="Times New Roman" pitchFamily="18" charset="0"/>
              </a:rPr>
              <a:t>Neni </a:t>
            </a:r>
            <a:r>
              <a:rPr lang="en-US" sz="3600" b="1" dirty="0" smtClean="0">
                <a:latin typeface="Times New Roman" pitchFamily="18" charset="0"/>
                <a:cs typeface="Times New Roman" pitchFamily="18" charset="0"/>
              </a:rPr>
              <a:t>45 -Mbrojtja </a:t>
            </a:r>
            <a:r>
              <a:rPr lang="en-US" sz="3600" b="1" dirty="0">
                <a:latin typeface="Times New Roman" pitchFamily="18" charset="0"/>
                <a:cs typeface="Times New Roman" pitchFamily="18" charset="0"/>
              </a:rPr>
              <a:t>e </a:t>
            </a:r>
            <a:r>
              <a:rPr lang="en-US" sz="3600" b="1" dirty="0" err="1" smtClean="0">
                <a:latin typeface="Times New Roman" pitchFamily="18" charset="0"/>
                <a:cs typeface="Times New Roman" pitchFamily="18" charset="0"/>
              </a:rPr>
              <a:t>nevojshme</a:t>
            </a:r>
            <a:endParaRPr lang="en-US" sz="3600" dirty="0" smtClean="0">
              <a:latin typeface="Times New Roman" pitchFamily="18" charset="0"/>
              <a:cs typeface="Times New Roman" pitchFamily="18" charset="0"/>
            </a:endParaRPr>
          </a:p>
          <a:p>
            <a:pPr marL="514350" indent="-514350" algn="just">
              <a:buFont typeface="+mj-lt"/>
              <a:buAutoNum type="arabicParenR"/>
            </a:pPr>
            <a:r>
              <a:rPr lang="en-US" sz="3600" dirty="0" err="1" smtClean="0">
                <a:latin typeface="Times New Roman" pitchFamily="18" charset="0"/>
                <a:cs typeface="Times New Roman" pitchFamily="18" charset="0"/>
              </a:rPr>
              <a:t>Nuk</a:t>
            </a:r>
            <a:r>
              <a:rPr lang="en-US" sz="3600" dirty="0" smtClean="0">
                <a:latin typeface="Times New Roman" pitchFamily="18" charset="0"/>
                <a:cs typeface="Times New Roman" pitchFamily="18" charset="0"/>
              </a:rPr>
              <a:t> </a:t>
            </a:r>
            <a:r>
              <a:rPr lang="en-US" sz="3600" dirty="0">
                <a:latin typeface="Times New Roman" pitchFamily="18" charset="0"/>
                <a:cs typeface="Times New Roman" pitchFamily="18" charset="0"/>
              </a:rPr>
              <a:t>ka </a:t>
            </a:r>
            <a:r>
              <a:rPr lang="en-US" sz="3600" dirty="0" err="1">
                <a:latin typeface="Times New Roman" pitchFamily="18" charset="0"/>
                <a:cs typeface="Times New Roman" pitchFamily="18" charset="0"/>
              </a:rPr>
              <a:t>përgjegjësi</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penale</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personi</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që</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kryen</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faktin</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që</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përbën</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vepër</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penale</a:t>
            </a:r>
            <a:r>
              <a:rPr lang="en-US" sz="3600" dirty="0">
                <a:latin typeface="Times New Roman" pitchFamily="18" charset="0"/>
                <a:cs typeface="Times New Roman" pitchFamily="18" charset="0"/>
              </a:rPr>
              <a:t>, duke </a:t>
            </a:r>
            <a:r>
              <a:rPr lang="en-US" sz="3600" dirty="0" err="1">
                <a:latin typeface="Times New Roman" pitchFamily="18" charset="0"/>
                <a:cs typeface="Times New Roman" pitchFamily="18" charset="0"/>
              </a:rPr>
              <a:t>qenë</a:t>
            </a:r>
            <a:r>
              <a:rPr lang="en-US" sz="3600" dirty="0">
                <a:latin typeface="Times New Roman" pitchFamily="18" charset="0"/>
                <a:cs typeface="Times New Roman" pitchFamily="18" charset="0"/>
              </a:rPr>
              <a:t> i</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detyruar</a:t>
            </a:r>
            <a:r>
              <a:rPr lang="en-US" sz="3600" dirty="0" smtClean="0">
                <a:latin typeface="Times New Roman" pitchFamily="18" charset="0"/>
                <a:cs typeface="Times New Roman" pitchFamily="18" charset="0"/>
              </a:rPr>
              <a:t> </a:t>
            </a:r>
            <a:r>
              <a:rPr lang="en-US" sz="3600" dirty="0" err="1">
                <a:latin typeface="Times New Roman" pitchFamily="18" charset="0"/>
                <a:cs typeface="Times New Roman" pitchFamily="18" charset="0"/>
              </a:rPr>
              <a:t>të</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veprojë</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për</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të</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mbrojtur</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jetën</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shëndetin</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të</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drejtat</a:t>
            </a:r>
            <a:r>
              <a:rPr lang="en-US" sz="3600" dirty="0">
                <a:latin typeface="Times New Roman" pitchFamily="18" charset="0"/>
                <a:cs typeface="Times New Roman" pitchFamily="18" charset="0"/>
              </a:rPr>
              <a:t> e </a:t>
            </a:r>
            <a:r>
              <a:rPr lang="en-US" sz="3600" dirty="0" err="1">
                <a:latin typeface="Times New Roman" pitchFamily="18" charset="0"/>
                <a:cs typeface="Times New Roman" pitchFamily="18" charset="0"/>
              </a:rPr>
              <a:t>tij</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ose</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të</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një</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tjetri</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nga</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rrezik</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aktual</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i</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një</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sulmi</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të</a:t>
            </a:r>
            <a:r>
              <a:rPr lang="en-US" sz="3600" dirty="0">
                <a:latin typeface="Times New Roman" pitchFamily="18" charset="0"/>
                <a:cs typeface="Times New Roman" pitchFamily="18" charset="0"/>
              </a:rPr>
              <a:t> </a:t>
            </a:r>
            <a:r>
              <a:rPr lang="en-US" sz="3600" b="1" dirty="0" err="1">
                <a:latin typeface="Times New Roman" pitchFamily="18" charset="0"/>
                <a:cs typeface="Times New Roman" pitchFamily="18" charset="0"/>
              </a:rPr>
              <a:t>padrejtë</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të</a:t>
            </a:r>
            <a:r>
              <a:rPr lang="en-US" sz="3600" dirty="0">
                <a:latin typeface="Times New Roman" pitchFamily="18" charset="0"/>
                <a:cs typeface="Times New Roman" pitchFamily="18" charset="0"/>
              </a:rPr>
              <a:t> </a:t>
            </a:r>
            <a:r>
              <a:rPr lang="en-US" sz="3600" b="1" dirty="0" err="1">
                <a:latin typeface="Times New Roman" pitchFamily="18" charset="0"/>
                <a:cs typeface="Times New Roman" pitchFamily="18" charset="0"/>
              </a:rPr>
              <a:t>vërtetë</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të</a:t>
            </a:r>
            <a:r>
              <a:rPr lang="en-US" sz="3600" dirty="0">
                <a:latin typeface="Times New Roman" pitchFamily="18" charset="0"/>
                <a:cs typeface="Times New Roman" pitchFamily="18" charset="0"/>
              </a:rPr>
              <a:t> </a:t>
            </a:r>
            <a:r>
              <a:rPr lang="en-US" sz="3600" b="1" dirty="0" err="1">
                <a:latin typeface="Times New Roman" pitchFamily="18" charset="0"/>
                <a:cs typeface="Times New Roman" pitchFamily="18" charset="0"/>
              </a:rPr>
              <a:t>çastit</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dhe</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të</a:t>
            </a:r>
            <a:r>
              <a:rPr lang="en-US" sz="3600" dirty="0">
                <a:latin typeface="Times New Roman" pitchFamily="18" charset="0"/>
                <a:cs typeface="Times New Roman" pitchFamily="18" charset="0"/>
              </a:rPr>
              <a:t> </a:t>
            </a:r>
            <a:r>
              <a:rPr lang="en-US" sz="3600" b="1" dirty="0" err="1">
                <a:latin typeface="Times New Roman" pitchFamily="18" charset="0"/>
                <a:cs typeface="Times New Roman" pitchFamily="18" charset="0"/>
              </a:rPr>
              <a:t>pandërprerë</a:t>
            </a:r>
            <a:r>
              <a:rPr lang="en-US" sz="3600" dirty="0">
                <a:latin typeface="Times New Roman" pitchFamily="18" charset="0"/>
                <a:cs typeface="Times New Roman" pitchFamily="18" charset="0"/>
              </a:rPr>
              <a:t>, me </a:t>
            </a:r>
            <a:r>
              <a:rPr lang="en-US" sz="3600" dirty="0" err="1">
                <a:latin typeface="Times New Roman" pitchFamily="18" charset="0"/>
                <a:cs typeface="Times New Roman" pitchFamily="18" charset="0"/>
              </a:rPr>
              <a:t>kusht</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që</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mbrojtja</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të</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jetë</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në</a:t>
            </a:r>
            <a:r>
              <a:rPr lang="en-US" sz="3600" dirty="0">
                <a:latin typeface="Times New Roman" pitchFamily="18" charset="0"/>
                <a:cs typeface="Times New Roman" pitchFamily="18" charset="0"/>
              </a:rPr>
              <a:t> </a:t>
            </a:r>
            <a:r>
              <a:rPr lang="en-US" sz="3600" b="1" dirty="0" err="1">
                <a:latin typeface="Times New Roman" pitchFamily="18" charset="0"/>
                <a:cs typeface="Times New Roman" pitchFamily="18" charset="0"/>
              </a:rPr>
              <a:t>përpjesëti</a:t>
            </a:r>
            <a:r>
              <a:rPr lang="en-US" sz="3600" dirty="0" err="1">
                <a:latin typeface="Times New Roman" pitchFamily="18" charset="0"/>
                <a:cs typeface="Times New Roman" pitchFamily="18" charset="0"/>
              </a:rPr>
              <a:t>m</a:t>
            </a:r>
            <a:r>
              <a:rPr lang="en-US" sz="3600" dirty="0">
                <a:latin typeface="Times New Roman" pitchFamily="18" charset="0"/>
                <a:cs typeface="Times New Roman" pitchFamily="18" charset="0"/>
              </a:rPr>
              <a:t> me </a:t>
            </a:r>
            <a:r>
              <a:rPr lang="en-US" sz="3600" dirty="0" err="1">
                <a:latin typeface="Times New Roman" pitchFamily="18" charset="0"/>
                <a:cs typeface="Times New Roman" pitchFamily="18" charset="0"/>
              </a:rPr>
              <a:t>rrezikshmërinë</a:t>
            </a:r>
            <a:r>
              <a:rPr lang="en-US" sz="3600" dirty="0">
                <a:latin typeface="Times New Roman" pitchFamily="18" charset="0"/>
                <a:cs typeface="Times New Roman" pitchFamily="18" charset="0"/>
              </a:rPr>
              <a:t> e </a:t>
            </a:r>
            <a:r>
              <a:rPr lang="en-US" sz="3600" dirty="0" err="1" smtClean="0">
                <a:latin typeface="Times New Roman" pitchFamily="18" charset="0"/>
                <a:cs typeface="Times New Roman" pitchFamily="18" charset="0"/>
              </a:rPr>
              <a:t>sulmit</a:t>
            </a:r>
            <a:r>
              <a:rPr lang="en-US" sz="3600" dirty="0" smtClean="0">
                <a:latin typeface="Times New Roman" pitchFamily="18" charset="0"/>
                <a:cs typeface="Times New Roman" pitchFamily="18" charset="0"/>
              </a:rPr>
              <a:t>.</a:t>
            </a:r>
            <a:endParaRPr lang="en-US" sz="3600" dirty="0">
              <a:latin typeface="Times New Roman" pitchFamily="18" charset="0"/>
              <a:cs typeface="Times New Roman" pitchFamily="18" charset="0"/>
            </a:endParaRPr>
          </a:p>
          <a:p>
            <a:pPr marL="514350" indent="-514350" algn="just">
              <a:buFont typeface="+mj-lt"/>
              <a:buAutoNum type="arabicParenR"/>
            </a:pPr>
            <a:r>
              <a:rPr lang="en-US" sz="3600" dirty="0" err="1" smtClean="0">
                <a:latin typeface="Times New Roman" pitchFamily="18" charset="0"/>
                <a:cs typeface="Times New Roman" pitchFamily="18" charset="0"/>
              </a:rPr>
              <a:t>Reagimi</a:t>
            </a:r>
            <a:r>
              <a:rPr lang="en-US" sz="3600" dirty="0" smtClean="0">
                <a:latin typeface="Times New Roman" pitchFamily="18" charset="0"/>
                <a:cs typeface="Times New Roman" pitchFamily="18" charset="0"/>
              </a:rPr>
              <a:t> </a:t>
            </a:r>
            <a:r>
              <a:rPr lang="en-US" sz="3600" b="1" dirty="0" err="1" smtClean="0">
                <a:latin typeface="Times New Roman" pitchFamily="18" charset="0"/>
                <a:cs typeface="Times New Roman" pitchFamily="18" charset="0"/>
              </a:rPr>
              <a:t>proporcional</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mbrojtës</a:t>
            </a:r>
            <a:r>
              <a:rPr lang="en-US" sz="3600" dirty="0" smtClean="0">
                <a:latin typeface="Times New Roman" pitchFamily="18" charset="0"/>
                <a:cs typeface="Times New Roman" pitchFamily="18" charset="0"/>
              </a:rPr>
              <a:t> </a:t>
            </a:r>
            <a:r>
              <a:rPr lang="en-US" sz="3600" dirty="0" err="1">
                <a:latin typeface="Times New Roman" pitchFamily="18" charset="0"/>
                <a:cs typeface="Times New Roman" pitchFamily="18" charset="0"/>
              </a:rPr>
              <a:t>ndaj</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hyrjes</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së</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paligjshme</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natën</a:t>
            </a:r>
            <a:r>
              <a:rPr lang="en-US" sz="3600" dirty="0">
                <a:latin typeface="Times New Roman" pitchFamily="18" charset="0"/>
                <a:cs typeface="Times New Roman" pitchFamily="18" charset="0"/>
              </a:rPr>
              <a:t> </a:t>
            </a:r>
            <a:r>
              <a:rPr lang="en-US" sz="3600" dirty="0" err="1" smtClean="0">
                <a:latin typeface="Times New Roman" pitchFamily="18" charset="0"/>
                <a:cs typeface="Times New Roman" pitchFamily="18" charset="0"/>
              </a:rPr>
              <a:t>në</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shtëpinë</a:t>
            </a:r>
            <a:r>
              <a:rPr lang="en-US" sz="3600" dirty="0" smtClean="0">
                <a:latin typeface="Times New Roman" pitchFamily="18" charset="0"/>
                <a:cs typeface="Times New Roman" pitchFamily="18" charset="0"/>
              </a:rPr>
              <a:t> </a:t>
            </a:r>
            <a:r>
              <a:rPr lang="en-US" sz="3600" dirty="0">
                <a:latin typeface="Times New Roman" pitchFamily="18" charset="0"/>
                <a:cs typeface="Times New Roman" pitchFamily="18" charset="0"/>
              </a:rPr>
              <a:t>e </a:t>
            </a:r>
            <a:r>
              <a:rPr lang="en-US" sz="3600" dirty="0" err="1">
                <a:latin typeface="Times New Roman" pitchFamily="18" charset="0"/>
                <a:cs typeface="Times New Roman" pitchFamily="18" charset="0"/>
              </a:rPr>
              <a:t>personit</a:t>
            </a:r>
            <a:r>
              <a:rPr lang="en-US" sz="3600" dirty="0">
                <a:latin typeface="Times New Roman" pitchFamily="18" charset="0"/>
                <a:cs typeface="Times New Roman" pitchFamily="18" charset="0"/>
              </a:rPr>
              <a:t> me </a:t>
            </a:r>
            <a:r>
              <a:rPr lang="en-US" sz="3600" dirty="0" err="1">
                <a:latin typeface="Times New Roman" pitchFamily="18" charset="0"/>
                <a:cs typeface="Times New Roman" pitchFamily="18" charset="0"/>
              </a:rPr>
              <a:t>dhunë</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thyerje</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apo</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mashtrim,vlerësohet</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si</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mbrojtje</a:t>
            </a:r>
            <a:r>
              <a:rPr lang="en-US" sz="3600" dirty="0">
                <a:latin typeface="Times New Roman" pitchFamily="18" charset="0"/>
                <a:cs typeface="Times New Roman" pitchFamily="18" charset="0"/>
              </a:rPr>
              <a:t> e </a:t>
            </a:r>
            <a:r>
              <a:rPr lang="en-US" sz="3600" dirty="0" err="1" smtClean="0">
                <a:latin typeface="Times New Roman" pitchFamily="18" charset="0"/>
                <a:cs typeface="Times New Roman" pitchFamily="18" charset="0"/>
              </a:rPr>
              <a:t>nevojshme</a:t>
            </a:r>
            <a:r>
              <a:rPr lang="en-US" sz="3600" dirty="0" smtClean="0">
                <a:latin typeface="Times New Roman" pitchFamily="18" charset="0"/>
                <a:cs typeface="Times New Roman" pitchFamily="18" charset="0"/>
              </a:rPr>
              <a:t>.</a:t>
            </a:r>
            <a:endParaRPr lang="en-US" sz="3600" dirty="0">
              <a:latin typeface="Times New Roman" pitchFamily="18" charset="0"/>
              <a:cs typeface="Times New Roman" pitchFamily="18" charset="0"/>
            </a:endParaRPr>
          </a:p>
          <a:p>
            <a:pPr marL="514350" indent="-514350" algn="just">
              <a:buFont typeface="+mj-lt"/>
              <a:buAutoNum type="arabicParenR"/>
            </a:pPr>
            <a:r>
              <a:rPr lang="en-US" sz="3600" dirty="0" err="1" smtClean="0">
                <a:latin typeface="Times New Roman" pitchFamily="18" charset="0"/>
                <a:cs typeface="Times New Roman" pitchFamily="18" charset="0"/>
              </a:rPr>
              <a:t>Nëse</a:t>
            </a:r>
            <a:r>
              <a:rPr lang="en-US" sz="3600" dirty="0" smtClean="0">
                <a:latin typeface="Times New Roman" pitchFamily="18" charset="0"/>
                <a:cs typeface="Times New Roman" pitchFamily="18" charset="0"/>
              </a:rPr>
              <a:t> </a:t>
            </a:r>
            <a:r>
              <a:rPr lang="en-US" sz="3600" dirty="0" err="1">
                <a:latin typeface="Times New Roman" pitchFamily="18" charset="0"/>
                <a:cs typeface="Times New Roman" pitchFamily="18" charset="0"/>
              </a:rPr>
              <a:t>personi</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i</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sulmuar</a:t>
            </a:r>
            <a:r>
              <a:rPr lang="en-US" sz="3600" dirty="0">
                <a:latin typeface="Times New Roman" pitchFamily="18" charset="0"/>
                <a:cs typeface="Times New Roman" pitchFamily="18" charset="0"/>
              </a:rPr>
              <a:t> ka </a:t>
            </a:r>
            <a:r>
              <a:rPr lang="en-US" sz="3600" b="1" dirty="0" err="1">
                <a:latin typeface="Times New Roman" pitchFamily="18" charset="0"/>
                <a:cs typeface="Times New Roman" pitchFamily="18" charset="0"/>
              </a:rPr>
              <a:t>mundësi</a:t>
            </a:r>
            <a:r>
              <a:rPr lang="en-US" sz="3600" b="1" dirty="0">
                <a:latin typeface="Times New Roman" pitchFamily="18" charset="0"/>
                <a:cs typeface="Times New Roman" pitchFamily="18" charset="0"/>
              </a:rPr>
              <a:t> </a:t>
            </a:r>
            <a:r>
              <a:rPr lang="en-US" sz="3600" b="1" dirty="0" err="1">
                <a:latin typeface="Times New Roman" pitchFamily="18" charset="0"/>
                <a:cs typeface="Times New Roman" pitchFamily="18" charset="0"/>
              </a:rPr>
              <a:t>konkrete,lehtësisht</a:t>
            </a:r>
            <a:r>
              <a:rPr lang="en-US" sz="3600" b="1" dirty="0">
                <a:latin typeface="Times New Roman" pitchFamily="18" charset="0"/>
                <a:cs typeface="Times New Roman" pitchFamily="18" charset="0"/>
              </a:rPr>
              <a:t> </a:t>
            </a:r>
            <a:r>
              <a:rPr lang="en-US" sz="3600" b="1" dirty="0" err="1">
                <a:latin typeface="Times New Roman" pitchFamily="18" charset="0"/>
                <a:cs typeface="Times New Roman" pitchFamily="18" charset="0"/>
              </a:rPr>
              <a:t>të</a:t>
            </a:r>
            <a:r>
              <a:rPr lang="en-US" sz="3600" b="1" dirty="0">
                <a:latin typeface="Times New Roman" pitchFamily="18" charset="0"/>
                <a:cs typeface="Times New Roman" pitchFamily="18" charset="0"/>
              </a:rPr>
              <a:t> </a:t>
            </a:r>
            <a:r>
              <a:rPr lang="en-US" sz="3600" b="1" dirty="0" err="1">
                <a:latin typeface="Times New Roman" pitchFamily="18" charset="0"/>
                <a:cs typeface="Times New Roman" pitchFamily="18" charset="0"/>
              </a:rPr>
              <a:t>përdorshme</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për</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t’iu</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shmangur</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rrezikut</a:t>
            </a:r>
            <a:r>
              <a:rPr lang="en-US" sz="3600" dirty="0">
                <a:latin typeface="Times New Roman" pitchFamily="18" charset="0"/>
                <a:cs typeface="Times New Roman" pitchFamily="18" charset="0"/>
              </a:rPr>
              <a:t> duke u </a:t>
            </a:r>
            <a:r>
              <a:rPr lang="en-US" sz="3600" dirty="0" err="1">
                <a:latin typeface="Times New Roman" pitchFamily="18" charset="0"/>
                <a:cs typeface="Times New Roman" pitchFamily="18" charset="0"/>
              </a:rPr>
              <a:t>tërhequr</a:t>
            </a:r>
            <a:r>
              <a:rPr lang="en-US" sz="3600" dirty="0">
                <a:latin typeface="Times New Roman" pitchFamily="18" charset="0"/>
                <a:cs typeface="Times New Roman" pitchFamily="18" charset="0"/>
              </a:rPr>
              <a:t> pa </a:t>
            </a:r>
            <a:r>
              <a:rPr lang="en-US" sz="3600" dirty="0" err="1">
                <a:latin typeface="Times New Roman" pitchFamily="18" charset="0"/>
                <a:cs typeface="Times New Roman" pitchFamily="18" charset="0"/>
              </a:rPr>
              <a:t>pësuar</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ndonjë</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pasojë</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ai</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duhet</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të</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shmangë</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reagimin</a:t>
            </a:r>
            <a:r>
              <a:rPr lang="en-US" sz="3600" dirty="0">
                <a:latin typeface="Times New Roman" pitchFamily="18" charset="0"/>
                <a:cs typeface="Times New Roman" pitchFamily="18" charset="0"/>
              </a:rPr>
              <a:t> </a:t>
            </a:r>
            <a:r>
              <a:rPr lang="en-US" sz="3600" dirty="0" err="1" smtClean="0">
                <a:latin typeface="Times New Roman" pitchFamily="18" charset="0"/>
                <a:cs typeface="Times New Roman" pitchFamily="18" charset="0"/>
              </a:rPr>
              <a:t>mbrojtës</a:t>
            </a:r>
            <a:r>
              <a:rPr lang="en-US" sz="3600" dirty="0" smtClean="0">
                <a:latin typeface="Times New Roman" pitchFamily="18" charset="0"/>
                <a:cs typeface="Times New Roman" pitchFamily="18" charset="0"/>
              </a:rPr>
              <a:t>.</a:t>
            </a:r>
            <a:endParaRPr lang="en-US" sz="3600" dirty="0">
              <a:latin typeface="Times New Roman" pitchFamily="18" charset="0"/>
              <a:cs typeface="Times New Roman" pitchFamily="18" charset="0"/>
            </a:endParaRPr>
          </a:p>
          <a:p>
            <a:pPr marL="514350" indent="-514350" algn="just">
              <a:buFont typeface="+mj-lt"/>
              <a:buAutoNum type="arabicParenR"/>
            </a:pPr>
            <a:r>
              <a:rPr lang="en-US" sz="3600" dirty="0" err="1" smtClean="0">
                <a:latin typeface="Times New Roman" pitchFamily="18" charset="0"/>
                <a:cs typeface="Times New Roman" pitchFamily="18" charset="0"/>
              </a:rPr>
              <a:t>Për</a:t>
            </a:r>
            <a:r>
              <a:rPr lang="en-US" sz="3600" dirty="0" smtClean="0">
                <a:latin typeface="Times New Roman" pitchFamily="18" charset="0"/>
                <a:cs typeface="Times New Roman" pitchFamily="18" charset="0"/>
              </a:rPr>
              <a:t> </a:t>
            </a:r>
            <a:r>
              <a:rPr lang="en-US" sz="3600" dirty="0" err="1">
                <a:latin typeface="Times New Roman" pitchFamily="18" charset="0"/>
                <a:cs typeface="Times New Roman" pitchFamily="18" charset="0"/>
              </a:rPr>
              <a:t>vlerësimin</a:t>
            </a:r>
            <a:r>
              <a:rPr lang="en-US" sz="3600" dirty="0">
                <a:latin typeface="Times New Roman" pitchFamily="18" charset="0"/>
                <a:cs typeface="Times New Roman" pitchFamily="18" charset="0"/>
              </a:rPr>
              <a:t> e </a:t>
            </a:r>
            <a:r>
              <a:rPr lang="en-US" sz="3600" dirty="0" err="1">
                <a:latin typeface="Times New Roman" pitchFamily="18" charset="0"/>
                <a:cs typeface="Times New Roman" pitchFamily="18" charset="0"/>
              </a:rPr>
              <a:t>përpjesëtueshmërisë</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së</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mbrojtjes</a:t>
            </a:r>
            <a:r>
              <a:rPr lang="en-US" sz="3600" dirty="0">
                <a:latin typeface="Times New Roman" pitchFamily="18" charset="0"/>
                <a:cs typeface="Times New Roman" pitchFamily="18" charset="0"/>
              </a:rPr>
              <a:t> me </a:t>
            </a:r>
            <a:r>
              <a:rPr lang="en-US" sz="3600" dirty="0" err="1">
                <a:latin typeface="Times New Roman" pitchFamily="18" charset="0"/>
                <a:cs typeface="Times New Roman" pitchFamily="18" charset="0"/>
              </a:rPr>
              <a:t>sulmin</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duhet</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të</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mbahen</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parasysh</a:t>
            </a:r>
            <a:r>
              <a:rPr lang="en-US" sz="3600" dirty="0">
                <a:latin typeface="Times New Roman" pitchFamily="18" charset="0"/>
                <a:cs typeface="Times New Roman" pitchFamily="18" charset="0"/>
              </a:rPr>
              <a:t> </a:t>
            </a:r>
            <a:r>
              <a:rPr lang="en-US" sz="3600" b="1" dirty="0" err="1">
                <a:latin typeface="Times New Roman" pitchFamily="18" charset="0"/>
                <a:cs typeface="Times New Roman" pitchFamily="18" charset="0"/>
              </a:rPr>
              <a:t>të</a:t>
            </a:r>
            <a:r>
              <a:rPr lang="en-US" sz="3600" b="1" dirty="0">
                <a:latin typeface="Times New Roman" pitchFamily="18" charset="0"/>
                <a:cs typeface="Times New Roman" pitchFamily="18" charset="0"/>
              </a:rPr>
              <a:t> </a:t>
            </a:r>
            <a:r>
              <a:rPr lang="en-US" sz="3600" b="1" dirty="0" err="1">
                <a:latin typeface="Times New Roman" pitchFamily="18" charset="0"/>
                <a:cs typeface="Times New Roman" pitchFamily="18" charset="0"/>
              </a:rPr>
              <a:t>drejtat</a:t>
            </a:r>
            <a:r>
              <a:rPr lang="en-US" sz="3600" b="1" dirty="0">
                <a:latin typeface="Times New Roman" pitchFamily="18" charset="0"/>
                <a:cs typeface="Times New Roman" pitchFamily="18" charset="0"/>
              </a:rPr>
              <a:t> </a:t>
            </a:r>
            <a:r>
              <a:rPr lang="en-US" sz="3600" dirty="0" err="1">
                <a:latin typeface="Times New Roman" pitchFamily="18" charset="0"/>
                <a:cs typeface="Times New Roman" pitchFamily="18" charset="0"/>
              </a:rPr>
              <a:t>që</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ndodhen</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në</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konflikt</a:t>
            </a:r>
            <a:r>
              <a:rPr lang="en-US" sz="3600" dirty="0">
                <a:latin typeface="Times New Roman" pitchFamily="18" charset="0"/>
                <a:cs typeface="Times New Roman" pitchFamily="18" charset="0"/>
              </a:rPr>
              <a:t>, </a:t>
            </a:r>
            <a:r>
              <a:rPr lang="en-US" sz="3600" b="1" dirty="0" err="1">
                <a:latin typeface="Times New Roman" pitchFamily="18" charset="0"/>
                <a:cs typeface="Times New Roman" pitchFamily="18" charset="0"/>
              </a:rPr>
              <a:t>mjetet</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që</a:t>
            </a:r>
            <a:r>
              <a:rPr lang="en-US" sz="3600" dirty="0">
                <a:latin typeface="Times New Roman" pitchFamily="18" charset="0"/>
                <a:cs typeface="Times New Roman" pitchFamily="18" charset="0"/>
              </a:rPr>
              <a:t> ka </a:t>
            </a:r>
            <a:r>
              <a:rPr lang="en-US" sz="3600" dirty="0" err="1">
                <a:latin typeface="Times New Roman" pitchFamily="18" charset="0"/>
                <a:cs typeface="Times New Roman" pitchFamily="18" charset="0"/>
              </a:rPr>
              <a:t>në</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dispozicion</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personi</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që</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mbrohet</a:t>
            </a:r>
            <a:r>
              <a:rPr lang="en-US" sz="3600" dirty="0">
                <a:latin typeface="Times New Roman" pitchFamily="18" charset="0"/>
                <a:cs typeface="Times New Roman" pitchFamily="18" charset="0"/>
              </a:rPr>
              <a:t>, </a:t>
            </a:r>
            <a:r>
              <a:rPr lang="en-US" sz="3600" b="1" dirty="0" err="1">
                <a:latin typeface="Times New Roman" pitchFamily="18" charset="0"/>
                <a:cs typeface="Times New Roman" pitchFamily="18" charset="0"/>
              </a:rPr>
              <a:t>kushtet</a:t>
            </a:r>
            <a:r>
              <a:rPr lang="en-US" sz="3600" b="1" dirty="0">
                <a:latin typeface="Times New Roman" pitchFamily="18" charset="0"/>
                <a:cs typeface="Times New Roman" pitchFamily="18" charset="0"/>
              </a:rPr>
              <a:t> </a:t>
            </a:r>
            <a:r>
              <a:rPr lang="en-US" sz="3600" dirty="0" err="1">
                <a:latin typeface="Times New Roman" pitchFamily="18" charset="0"/>
                <a:cs typeface="Times New Roman" pitchFamily="18" charset="0"/>
              </a:rPr>
              <a:t>dhe</a:t>
            </a:r>
            <a:r>
              <a:rPr lang="en-US" sz="3600" dirty="0">
                <a:latin typeface="Times New Roman" pitchFamily="18" charset="0"/>
                <a:cs typeface="Times New Roman" pitchFamily="18" charset="0"/>
              </a:rPr>
              <a:t> </a:t>
            </a:r>
            <a:r>
              <a:rPr lang="en-US" sz="3600" b="1" dirty="0" err="1">
                <a:latin typeface="Times New Roman" pitchFamily="18" charset="0"/>
                <a:cs typeface="Times New Roman" pitchFamily="18" charset="0"/>
              </a:rPr>
              <a:t>mënyrën</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konkrete</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të</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sulmit</a:t>
            </a:r>
            <a:r>
              <a:rPr lang="en-US" sz="3600" dirty="0">
                <a:latin typeface="Times New Roman" pitchFamily="18" charset="0"/>
                <a:cs typeface="Times New Roman" pitchFamily="18" charset="0"/>
              </a:rPr>
              <a:t>. </a:t>
            </a:r>
          </a:p>
          <a:p>
            <a:pPr marL="514350" indent="-514350" algn="just">
              <a:buFont typeface="+mj-lt"/>
              <a:buAutoNum type="arabicParenR"/>
            </a:pPr>
            <a:r>
              <a:rPr lang="en-US" sz="3600" dirty="0" err="1" smtClean="0">
                <a:latin typeface="Times New Roman" pitchFamily="18" charset="0"/>
                <a:cs typeface="Times New Roman" pitchFamily="18" charset="0"/>
              </a:rPr>
              <a:t>Nuk</a:t>
            </a:r>
            <a:r>
              <a:rPr lang="en-US" sz="3600" dirty="0" smtClean="0">
                <a:latin typeface="Times New Roman" pitchFamily="18" charset="0"/>
                <a:cs typeface="Times New Roman" pitchFamily="18" charset="0"/>
              </a:rPr>
              <a:t> </a:t>
            </a:r>
            <a:r>
              <a:rPr lang="en-US" sz="3600" dirty="0" err="1">
                <a:latin typeface="Times New Roman" pitchFamily="18" charset="0"/>
                <a:cs typeface="Times New Roman" pitchFamily="18" charset="0"/>
              </a:rPr>
              <a:t>është</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në</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kushtet</a:t>
            </a:r>
            <a:r>
              <a:rPr lang="en-US" sz="3600" dirty="0">
                <a:latin typeface="Times New Roman" pitchFamily="18" charset="0"/>
                <a:cs typeface="Times New Roman" pitchFamily="18" charset="0"/>
              </a:rPr>
              <a:t> e </a:t>
            </a:r>
            <a:r>
              <a:rPr lang="en-US" sz="3600" dirty="0" err="1">
                <a:latin typeface="Times New Roman" pitchFamily="18" charset="0"/>
                <a:cs typeface="Times New Roman" pitchFamily="18" charset="0"/>
              </a:rPr>
              <a:t>mbrojtjes</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së</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nevojshme</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personi</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që</a:t>
            </a:r>
            <a:r>
              <a:rPr lang="en-US" sz="3600" dirty="0">
                <a:latin typeface="Times New Roman" pitchFamily="18" charset="0"/>
                <a:cs typeface="Times New Roman" pitchFamily="18" charset="0"/>
              </a:rPr>
              <a:t> ka </a:t>
            </a:r>
            <a:r>
              <a:rPr lang="en-US" sz="3600" b="1" dirty="0" err="1">
                <a:latin typeface="Times New Roman" pitchFamily="18" charset="0"/>
                <a:cs typeface="Times New Roman" pitchFamily="18" charset="0"/>
              </a:rPr>
              <a:t>provokua</a:t>
            </a:r>
            <a:r>
              <a:rPr lang="en-US" sz="3600" dirty="0" err="1">
                <a:latin typeface="Times New Roman" pitchFamily="18" charset="0"/>
                <a:cs typeface="Times New Roman" pitchFamily="18" charset="0"/>
              </a:rPr>
              <a:t>r</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gjendjen</a:t>
            </a:r>
            <a:r>
              <a:rPr lang="en-US" sz="3600" dirty="0">
                <a:latin typeface="Times New Roman" pitchFamily="18" charset="0"/>
                <a:cs typeface="Times New Roman" pitchFamily="18" charset="0"/>
              </a:rPr>
              <a:t> e </a:t>
            </a:r>
            <a:r>
              <a:rPr lang="en-US" sz="3600" dirty="0" err="1">
                <a:latin typeface="Times New Roman" pitchFamily="18" charset="0"/>
                <a:cs typeface="Times New Roman" pitchFamily="18" charset="0"/>
              </a:rPr>
              <a:t>sulmit</a:t>
            </a:r>
            <a:r>
              <a:rPr lang="en-US" sz="3600" dirty="0">
                <a:latin typeface="Times New Roman" pitchFamily="18" charset="0"/>
                <a:cs typeface="Times New Roman" pitchFamily="18" charset="0"/>
              </a:rPr>
              <a:t>. </a:t>
            </a:r>
          </a:p>
          <a:p>
            <a:pPr marL="514350" indent="-514350" algn="just">
              <a:buFont typeface="+mj-lt"/>
              <a:buAutoNum type="arabicParenR"/>
            </a:pPr>
            <a:r>
              <a:rPr lang="en-US" sz="3600" dirty="0" err="1" smtClean="0">
                <a:latin typeface="Times New Roman" pitchFamily="18" charset="0"/>
                <a:cs typeface="Times New Roman" pitchFamily="18" charset="0"/>
              </a:rPr>
              <a:t>Në</a:t>
            </a:r>
            <a:r>
              <a:rPr lang="en-US" sz="3600" dirty="0" smtClean="0">
                <a:latin typeface="Times New Roman" pitchFamily="18" charset="0"/>
                <a:cs typeface="Times New Roman" pitchFamily="18" charset="0"/>
              </a:rPr>
              <a:t> </a:t>
            </a:r>
            <a:r>
              <a:rPr lang="en-US" sz="3600" dirty="0" err="1">
                <a:latin typeface="Times New Roman" pitchFamily="18" charset="0"/>
                <a:cs typeface="Times New Roman" pitchFamily="18" charset="0"/>
              </a:rPr>
              <a:t>kuptim</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të</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ligjit</a:t>
            </a:r>
            <a:r>
              <a:rPr lang="en-US" sz="3600" dirty="0">
                <a:latin typeface="Times New Roman" pitchFamily="18" charset="0"/>
                <a:cs typeface="Times New Roman" pitchFamily="18" charset="0"/>
              </a:rPr>
              <a:t> penal me </a:t>
            </a:r>
            <a:r>
              <a:rPr lang="en-US" sz="3600" b="1" dirty="0" err="1">
                <a:latin typeface="Times New Roman" pitchFamily="18" charset="0"/>
                <a:cs typeface="Times New Roman" pitchFamily="18" charset="0"/>
              </a:rPr>
              <a:t>provokim</a:t>
            </a:r>
            <a:r>
              <a:rPr lang="en-US" sz="3600" dirty="0">
                <a:latin typeface="Times New Roman" pitchFamily="18" charset="0"/>
                <a:cs typeface="Times New Roman" pitchFamily="18" charset="0"/>
              </a:rPr>
              <a:t> do </a:t>
            </a:r>
            <a:r>
              <a:rPr lang="en-US" sz="3600" dirty="0" err="1" smtClean="0">
                <a:latin typeface="Times New Roman" pitchFamily="18" charset="0"/>
                <a:cs typeface="Times New Roman" pitchFamily="18" charset="0"/>
              </a:rPr>
              <a:t>të</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kuptohet</a:t>
            </a:r>
            <a:r>
              <a:rPr lang="en-US" sz="3600" dirty="0" smtClean="0">
                <a:latin typeface="Times New Roman" pitchFamily="18" charset="0"/>
                <a:cs typeface="Times New Roman" pitchFamily="18" charset="0"/>
              </a:rPr>
              <a:t> </a:t>
            </a:r>
            <a:r>
              <a:rPr lang="en-US" sz="3600" dirty="0" err="1">
                <a:latin typeface="Times New Roman" pitchFamily="18" charset="0"/>
                <a:cs typeface="Times New Roman" pitchFamily="18" charset="0"/>
              </a:rPr>
              <a:t>kryerja</a:t>
            </a:r>
            <a:r>
              <a:rPr lang="en-US" sz="3600" dirty="0">
                <a:latin typeface="Times New Roman" pitchFamily="18" charset="0"/>
                <a:cs typeface="Times New Roman" pitchFamily="18" charset="0"/>
              </a:rPr>
              <a:t> e </a:t>
            </a:r>
            <a:r>
              <a:rPr lang="en-US" sz="3600" dirty="0" err="1">
                <a:latin typeface="Times New Roman" pitchFamily="18" charset="0"/>
                <a:cs typeface="Times New Roman" pitchFamily="18" charset="0"/>
              </a:rPr>
              <a:t>një</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apo</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disa</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veprimeve</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apo</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sjelljeve</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nga</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ana</a:t>
            </a:r>
            <a:r>
              <a:rPr lang="en-US" sz="3600" dirty="0">
                <a:latin typeface="Times New Roman" pitchFamily="18" charset="0"/>
                <a:cs typeface="Times New Roman" pitchFamily="18" charset="0"/>
              </a:rPr>
              <a:t> e </a:t>
            </a:r>
            <a:r>
              <a:rPr lang="en-US" sz="3600" dirty="0" err="1">
                <a:latin typeface="Times New Roman" pitchFamily="18" charset="0"/>
                <a:cs typeface="Times New Roman" pitchFamily="18" charset="0"/>
              </a:rPr>
              <a:t>viktimës</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të</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afta</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për</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të</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shkaktuar</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reagim</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të</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menjëhershëm</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të</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pamenduar</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më</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parë</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dhe</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të</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kuptueshëm</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prej</a:t>
            </a:r>
            <a:r>
              <a:rPr lang="en-US" sz="3600" dirty="0">
                <a:latin typeface="Times New Roman" pitchFamily="18" charset="0"/>
                <a:cs typeface="Times New Roman" pitchFamily="18" charset="0"/>
              </a:rPr>
              <a:t> </a:t>
            </a:r>
            <a:r>
              <a:rPr lang="en-US" sz="3600" dirty="0" err="1" smtClean="0">
                <a:latin typeface="Times New Roman" pitchFamily="18" charset="0"/>
                <a:cs typeface="Times New Roman" pitchFamily="18" charset="0"/>
              </a:rPr>
              <a:t>personit</a:t>
            </a:r>
            <a:r>
              <a:rPr lang="en-US" sz="3600" dirty="0" smtClean="0">
                <a:latin typeface="Times New Roman" pitchFamily="18" charset="0"/>
                <a:cs typeface="Times New Roman" pitchFamily="18" charset="0"/>
              </a:rPr>
              <a:t>.</a:t>
            </a:r>
            <a:endParaRPr lang="en-US" sz="3600" dirty="0">
              <a:latin typeface="Times New Roman" pitchFamily="18" charset="0"/>
              <a:cs typeface="Times New Roman" pitchFamily="18" charset="0"/>
            </a:endParaRPr>
          </a:p>
          <a:p>
            <a:pPr marL="514350" indent="-514350" algn="just">
              <a:buFont typeface="+mj-lt"/>
              <a:buAutoNum type="arabicParenR"/>
            </a:pPr>
            <a:r>
              <a:rPr lang="en-US" sz="3600" dirty="0" err="1" smtClean="0">
                <a:latin typeface="Times New Roman" pitchFamily="18" charset="0"/>
                <a:cs typeface="Times New Roman" pitchFamily="18" charset="0"/>
              </a:rPr>
              <a:t>Mospërputhja</a:t>
            </a:r>
            <a:r>
              <a:rPr lang="en-US" sz="3600" dirty="0" smtClean="0">
                <a:latin typeface="Times New Roman" pitchFamily="18" charset="0"/>
                <a:cs typeface="Times New Roman" pitchFamily="18" charset="0"/>
              </a:rPr>
              <a:t> </a:t>
            </a:r>
            <a:r>
              <a:rPr lang="en-US" sz="3600" dirty="0" err="1">
                <a:latin typeface="Times New Roman" pitchFamily="18" charset="0"/>
                <a:cs typeface="Times New Roman" pitchFamily="18" charset="0"/>
              </a:rPr>
              <a:t>haptazi</a:t>
            </a:r>
            <a:r>
              <a:rPr lang="en-US" sz="3600" dirty="0">
                <a:latin typeface="Times New Roman" pitchFamily="18" charset="0"/>
                <a:cs typeface="Times New Roman" pitchFamily="18" charset="0"/>
              </a:rPr>
              <a:t> e </a:t>
            </a:r>
            <a:r>
              <a:rPr lang="en-US" sz="3600" dirty="0" err="1">
                <a:latin typeface="Times New Roman" pitchFamily="18" charset="0"/>
                <a:cs typeface="Times New Roman" pitchFamily="18" charset="0"/>
              </a:rPr>
              <a:t>mbrojtjes</a:t>
            </a:r>
            <a:r>
              <a:rPr lang="en-US" sz="3600" dirty="0">
                <a:latin typeface="Times New Roman" pitchFamily="18" charset="0"/>
                <a:cs typeface="Times New Roman" pitchFamily="18" charset="0"/>
              </a:rPr>
              <a:t> </a:t>
            </a:r>
            <a:r>
              <a:rPr lang="en-US" sz="3600" dirty="0" smtClean="0">
                <a:latin typeface="Times New Roman" pitchFamily="18" charset="0"/>
                <a:cs typeface="Times New Roman" pitchFamily="18" charset="0"/>
              </a:rPr>
              <a:t>me </a:t>
            </a:r>
            <a:r>
              <a:rPr lang="en-US" sz="3600" dirty="0" err="1" smtClean="0">
                <a:latin typeface="Times New Roman" pitchFamily="18" charset="0"/>
                <a:cs typeface="Times New Roman" pitchFamily="18" charset="0"/>
              </a:rPr>
              <a:t>shkallën</a:t>
            </a:r>
            <a:r>
              <a:rPr lang="en-US" sz="3600" dirty="0" smtClean="0">
                <a:latin typeface="Times New Roman" pitchFamily="18" charset="0"/>
                <a:cs typeface="Times New Roman" pitchFamily="18" charset="0"/>
              </a:rPr>
              <a:t> </a:t>
            </a:r>
            <a:r>
              <a:rPr lang="en-US" sz="3600" dirty="0">
                <a:latin typeface="Times New Roman" pitchFamily="18" charset="0"/>
                <a:cs typeface="Times New Roman" pitchFamily="18" charset="0"/>
              </a:rPr>
              <a:t>e </a:t>
            </a:r>
            <a:r>
              <a:rPr lang="en-US" sz="3600" b="1" dirty="0" err="1">
                <a:latin typeface="Times New Roman" pitchFamily="18" charset="0"/>
                <a:cs typeface="Times New Roman" pitchFamily="18" charset="0"/>
              </a:rPr>
              <a:t>rrezikshmërisë</a:t>
            </a:r>
            <a:r>
              <a:rPr lang="en-US" sz="3600" b="1" dirty="0">
                <a:latin typeface="Times New Roman" pitchFamily="18" charset="0"/>
                <a:cs typeface="Times New Roman" pitchFamily="18" charset="0"/>
              </a:rPr>
              <a:t> </a:t>
            </a:r>
            <a:r>
              <a:rPr lang="en-US" sz="3600" b="1" dirty="0" err="1">
                <a:latin typeface="Times New Roman" pitchFamily="18" charset="0"/>
                <a:cs typeface="Times New Roman" pitchFamily="18" charset="0"/>
              </a:rPr>
              <a:t>së</a:t>
            </a:r>
            <a:r>
              <a:rPr lang="en-US" sz="3600" b="1" dirty="0">
                <a:latin typeface="Times New Roman" pitchFamily="18" charset="0"/>
                <a:cs typeface="Times New Roman" pitchFamily="18" charset="0"/>
              </a:rPr>
              <a:t> </a:t>
            </a:r>
            <a:r>
              <a:rPr lang="en-US" sz="3600" b="1" dirty="0" err="1">
                <a:latin typeface="Times New Roman" pitchFamily="18" charset="0"/>
                <a:cs typeface="Times New Roman" pitchFamily="18" charset="0"/>
              </a:rPr>
              <a:t>sulmit</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pasojave</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të</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tij</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apo</a:t>
            </a:r>
            <a:r>
              <a:rPr lang="en-US" sz="3600" dirty="0">
                <a:latin typeface="Times New Roman" pitchFamily="18" charset="0"/>
                <a:cs typeface="Times New Roman" pitchFamily="18" charset="0"/>
              </a:rPr>
              <a:t> </a:t>
            </a:r>
            <a:r>
              <a:rPr lang="en-US" sz="3600" b="1" dirty="0" err="1">
                <a:latin typeface="Times New Roman" pitchFamily="18" charset="0"/>
                <a:cs typeface="Times New Roman" pitchFamily="18" charset="0"/>
              </a:rPr>
              <a:t>mjeteve</a:t>
            </a:r>
            <a:r>
              <a:rPr lang="en-US" sz="3600" b="1" dirty="0">
                <a:latin typeface="Times New Roman" pitchFamily="18" charset="0"/>
                <a:cs typeface="Times New Roman" pitchFamily="18" charset="0"/>
              </a:rPr>
              <a:t> </a:t>
            </a:r>
            <a:r>
              <a:rPr lang="en-US" sz="3600" b="1" dirty="0" err="1">
                <a:latin typeface="Times New Roman" pitchFamily="18" charset="0"/>
                <a:cs typeface="Times New Roman" pitchFamily="18" charset="0"/>
              </a:rPr>
              <a:t>të</a:t>
            </a:r>
            <a:r>
              <a:rPr lang="en-US" sz="3600" b="1" dirty="0">
                <a:latin typeface="Times New Roman" pitchFamily="18" charset="0"/>
                <a:cs typeface="Times New Roman" pitchFamily="18" charset="0"/>
              </a:rPr>
              <a:t> </a:t>
            </a:r>
            <a:r>
              <a:rPr lang="en-US" sz="3600" b="1" dirty="0" err="1">
                <a:latin typeface="Times New Roman" pitchFamily="18" charset="0"/>
                <a:cs typeface="Times New Roman" pitchFamily="18" charset="0"/>
              </a:rPr>
              <a:t>përdorura</a:t>
            </a:r>
            <a:r>
              <a:rPr lang="en-US" sz="3600" b="1" dirty="0">
                <a:latin typeface="Times New Roman" pitchFamily="18" charset="0"/>
                <a:cs typeface="Times New Roman" pitchFamily="18" charset="0"/>
              </a:rPr>
              <a:t>, </a:t>
            </a:r>
            <a:r>
              <a:rPr lang="en-US" sz="3600" dirty="0" err="1">
                <a:latin typeface="Times New Roman" pitchFamily="18" charset="0"/>
                <a:cs typeface="Times New Roman" pitchFamily="18" charset="0"/>
              </a:rPr>
              <a:t>përbën</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kapërcim</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të</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kufijve</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të</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mbrojtjes</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së</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nevojshme</a:t>
            </a:r>
            <a:r>
              <a:rPr lang="en-US" sz="3600" dirty="0">
                <a:latin typeface="Times New Roman" pitchFamily="18" charset="0"/>
                <a:cs typeface="Times New Roman" pitchFamily="18" charset="0"/>
              </a:rPr>
              <a:t>. </a:t>
            </a:r>
            <a:endParaRPr lang="en-US" sz="3600" dirty="0" smtClean="0">
              <a:latin typeface="Times New Roman" pitchFamily="18" charset="0"/>
              <a:cs typeface="Times New Roman" pitchFamily="18" charset="0"/>
            </a:endParaRPr>
          </a:p>
          <a:p>
            <a:endParaRPr lang="en-US" dirty="0"/>
          </a:p>
        </p:txBody>
      </p:sp>
    </p:spTree>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90066"/>
          </a:xfrm>
        </p:spPr>
        <p:txBody>
          <a:bodyPr>
            <a:normAutofit/>
          </a:bodyPr>
          <a:lstStyle/>
          <a:p>
            <a:r>
              <a:rPr lang="en-US" sz="2400" b="1" dirty="0">
                <a:latin typeface="Times New Roman" panose="02020603050405020304" pitchFamily="18" charset="0"/>
                <a:cs typeface="Times New Roman" panose="02020603050405020304" pitchFamily="18" charset="0"/>
              </a:rPr>
              <a:t>Cass. penal. </a:t>
            </a:r>
            <a:r>
              <a:rPr lang="en-US" sz="2400" b="1" dirty="0" err="1">
                <a:latin typeface="Times New Roman" panose="02020603050405020304" pitchFamily="18" charset="0"/>
                <a:cs typeface="Times New Roman" panose="02020603050405020304" pitchFamily="18" charset="0"/>
              </a:rPr>
              <a:t>Seksioni</a:t>
            </a:r>
            <a:r>
              <a:rPr lang="en-US" sz="2400" b="1" dirty="0">
                <a:latin typeface="Times New Roman" panose="02020603050405020304" pitchFamily="18" charset="0"/>
                <a:cs typeface="Times New Roman" panose="02020603050405020304" pitchFamily="18" charset="0"/>
              </a:rPr>
              <a:t> I, </a:t>
            </a:r>
            <a:r>
              <a:rPr lang="en-US" sz="2400" b="1" dirty="0" err="1">
                <a:latin typeface="Times New Roman" panose="02020603050405020304" pitchFamily="18" charset="0"/>
                <a:cs typeface="Times New Roman" panose="02020603050405020304" pitchFamily="18" charset="0"/>
              </a:rPr>
              <a:t>vendimi</a:t>
            </a:r>
            <a:r>
              <a:rPr lang="en-US" sz="2400" b="1" dirty="0">
                <a:latin typeface="Times New Roman" panose="02020603050405020304" pitchFamily="18" charset="0"/>
                <a:cs typeface="Times New Roman" panose="02020603050405020304" pitchFamily="18" charset="0"/>
              </a:rPr>
              <a:t>, 27.04.2021, n. 15851</a:t>
            </a:r>
            <a:endParaRPr lang="en-US" sz="2400" dirty="0"/>
          </a:p>
        </p:txBody>
      </p:sp>
      <p:sp>
        <p:nvSpPr>
          <p:cNvPr id="3" name="Content Placeholder 2"/>
          <p:cNvSpPr>
            <a:spLocks noGrp="1"/>
          </p:cNvSpPr>
          <p:nvPr>
            <p:ph idx="1"/>
          </p:nvPr>
        </p:nvSpPr>
        <p:spPr>
          <a:xfrm>
            <a:off x="0" y="764704"/>
            <a:ext cx="9144000" cy="6093296"/>
          </a:xfrm>
        </p:spPr>
        <p:txBody>
          <a:bodyPr>
            <a:normAutofit fontScale="70000" lnSpcReduction="20000"/>
          </a:bodyPr>
          <a:lstStyle/>
          <a:p>
            <a:pPr algn="just"/>
            <a:r>
              <a:rPr lang="en-US" dirty="0" err="1">
                <a:latin typeface="Times New Roman" panose="02020603050405020304" pitchFamily="18" charset="0"/>
                <a:cs typeface="Times New Roman" panose="02020603050405020304" pitchFamily="18" charset="0"/>
              </a:rPr>
              <a:t>Parimi</a:t>
            </a:r>
            <a:r>
              <a:rPr lang="en-US" dirty="0">
                <a:latin typeface="Times New Roman" panose="02020603050405020304" pitchFamily="18" charset="0"/>
                <a:cs typeface="Times New Roman" panose="02020603050405020304" pitchFamily="18" charset="0"/>
              </a:rPr>
              <a:t> u </a:t>
            </a:r>
            <a:r>
              <a:rPr lang="en-US" dirty="0" err="1">
                <a:latin typeface="Times New Roman" panose="02020603050405020304" pitchFamily="18" charset="0"/>
                <a:cs typeface="Times New Roman" panose="02020603050405020304" pitchFamily="18" charset="0"/>
              </a:rPr>
              <a:t>përsërit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nga</a:t>
            </a:r>
            <a:r>
              <a:rPr lang="en-US" dirty="0">
                <a:latin typeface="Times New Roman" panose="02020603050405020304" pitchFamily="18" charset="0"/>
                <a:cs typeface="Times New Roman" panose="02020603050405020304" pitchFamily="18" charset="0"/>
              </a:rPr>
              <a:t> Sec. 1, </a:t>
            </a:r>
            <a:r>
              <a:rPr lang="en-US" dirty="0" err="1">
                <a:latin typeface="Times New Roman" panose="02020603050405020304" pitchFamily="18" charset="0"/>
                <a:cs typeface="Times New Roman" panose="02020603050405020304" pitchFamily="18" charset="0"/>
              </a:rPr>
              <a:t>nr</a:t>
            </a:r>
            <a:r>
              <a:rPr lang="en-US" dirty="0">
                <a:latin typeface="Times New Roman" panose="02020603050405020304" pitchFamily="18" charset="0"/>
                <a:cs typeface="Times New Roman" panose="02020603050405020304" pitchFamily="18" charset="0"/>
              </a:rPr>
              <a:t>. 13191/2020 cit., </a:t>
            </a:r>
            <a:r>
              <a:rPr lang="en-US" dirty="0" err="1">
                <a:latin typeface="Times New Roman" panose="02020603050405020304" pitchFamily="18" charset="0"/>
                <a:cs typeface="Times New Roman" panose="02020603050405020304" pitchFamily="18" charset="0"/>
              </a:rPr>
              <a:t>në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cilin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konstatohej</a:t>
            </a:r>
            <a:r>
              <a:rPr lang="en-US" dirty="0">
                <a:latin typeface="Times New Roman" panose="02020603050405020304" pitchFamily="18" charset="0"/>
                <a:cs typeface="Times New Roman" panose="02020603050405020304" pitchFamily="18" charset="0"/>
              </a:rPr>
              <a:t> se, “</a:t>
            </a:r>
            <a:r>
              <a:rPr lang="en-US" dirty="0" err="1">
                <a:latin typeface="Times New Roman" panose="02020603050405020304" pitchFamily="18" charset="0"/>
                <a:cs typeface="Times New Roman" panose="02020603050405020304" pitchFamily="18" charset="0"/>
              </a:rPr>
              <a:t>për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përket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ashtuquajturës</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vetëmbrojtje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shtëpisë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përdorimi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armës</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mbajtur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mënyrë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legjitime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përbën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gjithmonë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një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reagim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proporcional</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ndaj</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atyre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që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kanë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hyrë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mënyrë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paligjshme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ose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që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qëndrojnë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mënyrë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paligjshme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brenda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shtëpinë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ose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vendet</a:t>
            </a:r>
            <a:r>
              <a:rPr lang="en-US" dirty="0">
                <a:latin typeface="Times New Roman" panose="02020603050405020304" pitchFamily="18" charset="0"/>
                <a:cs typeface="Times New Roman" panose="02020603050405020304" pitchFamily="18" charset="0"/>
              </a:rPr>
              <a:t> e </a:t>
            </a:r>
            <a:r>
              <a:rPr lang="en-US" dirty="0" err="1">
                <a:latin typeface="Times New Roman" panose="02020603050405020304" pitchFamily="18" charset="0"/>
                <a:cs typeface="Times New Roman" panose="02020603050405020304" pitchFamily="18" charset="0"/>
              </a:rPr>
              <a:t>barasvlefshme</a:t>
            </a:r>
            <a:r>
              <a:rPr lang="en-US" dirty="0">
                <a:latin typeface="Times New Roman" panose="02020603050405020304" pitchFamily="18" charset="0"/>
                <a:cs typeface="Times New Roman" panose="02020603050405020304" pitchFamily="18" charset="0"/>
              </a:rPr>
              <a:t> me </a:t>
            </a:r>
            <a:r>
              <a:rPr lang="en-US" dirty="0" err="1">
                <a:latin typeface="Times New Roman" panose="02020603050405020304" pitchFamily="18" charset="0"/>
                <a:cs typeface="Times New Roman" panose="02020603050405020304" pitchFamily="18" charset="0"/>
              </a:rPr>
              <a:t>të</a:t>
            </a:r>
            <a:r>
              <a:rPr lang="en-US" dirty="0">
                <a:latin typeface="Times New Roman" panose="02020603050405020304" pitchFamily="18" charset="0"/>
                <a:cs typeface="Times New Roman" panose="02020603050405020304" pitchFamily="18" charset="0"/>
              </a:rPr>
              <a:t>, me </a:t>
            </a:r>
            <a:r>
              <a:rPr lang="en-US" dirty="0" err="1">
                <a:latin typeface="Times New Roman" panose="02020603050405020304" pitchFamily="18" charset="0"/>
                <a:cs typeface="Times New Roman" panose="02020603050405020304" pitchFamily="18" charset="0"/>
              </a:rPr>
              <a:t>kusht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që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jetë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pranishëm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rreziku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ofendimit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që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përdorimi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armës</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është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konkretisht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nevojshëm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për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mbrojtur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sigurinë</a:t>
            </a:r>
            <a:r>
              <a:rPr lang="en-US" dirty="0">
                <a:latin typeface="Times New Roman" panose="02020603050405020304" pitchFamily="18" charset="0"/>
                <a:cs typeface="Times New Roman" panose="02020603050405020304" pitchFamily="18" charset="0"/>
              </a:rPr>
              <a:t> e </a:t>
            </a:r>
            <a:r>
              <a:rPr lang="en-US" dirty="0" err="1">
                <a:latin typeface="Times New Roman" panose="02020603050405020304" pitchFamily="18" charset="0"/>
                <a:cs typeface="Times New Roman" panose="02020603050405020304" pitchFamily="18" charset="0"/>
              </a:rPr>
              <a:t>tij</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ose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tjerëve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ose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pronën</a:t>
            </a:r>
            <a:r>
              <a:rPr lang="en-US" dirty="0">
                <a:latin typeface="Times New Roman" panose="02020603050405020304" pitchFamily="18" charset="0"/>
                <a:cs typeface="Times New Roman" panose="02020603050405020304" pitchFamily="18" charset="0"/>
              </a:rPr>
              <a:t> e </a:t>
            </a:r>
            <a:r>
              <a:rPr lang="en-US" dirty="0" err="1">
                <a:latin typeface="Times New Roman" panose="02020603050405020304" pitchFamily="18" charset="0"/>
                <a:cs typeface="Times New Roman" panose="02020603050405020304" pitchFamily="18" charset="0"/>
              </a:rPr>
              <a:t>pranishme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vende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tilla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ajo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sjellje</a:t>
            </a:r>
            <a:r>
              <a:rPr lang="en-US" dirty="0">
                <a:latin typeface="Times New Roman" panose="02020603050405020304" pitchFamily="18" charset="0"/>
                <a:cs typeface="Times New Roman" panose="02020603050405020304" pitchFamily="18" charset="0"/>
              </a:rPr>
              <a:t> alternative e </a:t>
            </a:r>
            <a:r>
              <a:rPr lang="en-US" dirty="0" err="1">
                <a:latin typeface="Times New Roman" panose="02020603050405020304" pitchFamily="18" charset="0"/>
                <a:cs typeface="Times New Roman" panose="02020603050405020304" pitchFamily="18" charset="0"/>
              </a:rPr>
              <a:t>ligjshme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ose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pak</a:t>
            </a:r>
            <a:r>
              <a:rPr lang="en-US" dirty="0">
                <a:latin typeface="Times New Roman" panose="02020603050405020304" pitchFamily="18" charset="0"/>
                <a:cs typeface="Times New Roman" panose="02020603050405020304" pitchFamily="18" charset="0"/>
              </a:rPr>
              <a:t> e </a:t>
            </a:r>
            <a:r>
              <a:rPr lang="en-US" dirty="0" err="1">
                <a:latin typeface="Times New Roman" panose="02020603050405020304" pitchFamily="18" charset="0"/>
                <a:cs typeface="Times New Roman" panose="02020603050405020304" pitchFamily="18" charset="0"/>
              </a:rPr>
              <a:t>dëmshme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nuk</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është</a:t>
            </a:r>
            <a:r>
              <a:rPr lang="en-US" dirty="0">
                <a:latin typeface="Times New Roman" panose="02020603050405020304" pitchFamily="18" charset="0"/>
                <a:cs typeface="Times New Roman" panose="02020603050405020304" pitchFamily="18" charset="0"/>
              </a:rPr>
              <a:t> e </a:t>
            </a:r>
            <a:r>
              <a:rPr lang="en-US" dirty="0" err="1">
                <a:latin typeface="Times New Roman" panose="02020603050405020304" pitchFamily="18" charset="0"/>
                <a:cs typeface="Times New Roman" panose="02020603050405020304" pitchFamily="18" charset="0"/>
              </a:rPr>
              <a:t>praktikueshme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dhe</a:t>
            </a:r>
            <a:r>
              <a:rPr lang="en-US" dirty="0">
                <a:latin typeface="Times New Roman" panose="02020603050405020304" pitchFamily="18" charset="0"/>
                <a:cs typeface="Times New Roman" panose="02020603050405020304" pitchFamily="18" charset="0"/>
              </a:rPr>
              <a:t> se, duke </a:t>
            </a:r>
            <a:r>
              <a:rPr lang="en-US" dirty="0" err="1">
                <a:latin typeface="Times New Roman" panose="02020603050405020304" pitchFamily="18" charset="0"/>
                <a:cs typeface="Times New Roman" panose="02020603050405020304" pitchFamily="18" charset="0"/>
              </a:rPr>
              <a:t>iu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referuar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veçanërisht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sulmeve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ndaj</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pronës</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ekziston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edhe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rreziku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agresionit</a:t>
            </a:r>
            <a:r>
              <a:rPr lang="en-US" dirty="0">
                <a:latin typeface="Times New Roman" panose="02020603050405020304" pitchFamily="18" charset="0"/>
                <a:cs typeface="Times New Roman" panose="02020603050405020304" pitchFamily="18" charset="0"/>
              </a:rPr>
              <a:t> personal</a:t>
            </a:r>
            <a:r>
              <a:rPr lang="en-US" dirty="0" smtClean="0">
                <a:latin typeface="Times New Roman" panose="02020603050405020304" pitchFamily="18" charset="0"/>
                <a:cs typeface="Times New Roman" panose="02020603050405020304" pitchFamily="18" charset="0"/>
              </a:rPr>
              <a:t>”.</a:t>
            </a:r>
          </a:p>
          <a:p>
            <a:pPr algn="just"/>
            <a:r>
              <a:rPr lang="en-US" dirty="0">
                <a:latin typeface="Times New Roman" panose="02020603050405020304" pitchFamily="18" charset="0"/>
                <a:cs typeface="Times New Roman" panose="02020603050405020304" pitchFamily="18" charset="0"/>
              </a:rPr>
              <a:t>2.1.1. </a:t>
            </a:r>
            <a:r>
              <a:rPr lang="en-US" dirty="0" err="1">
                <a:latin typeface="Times New Roman" panose="02020603050405020304" pitchFamily="18" charset="0"/>
                <a:cs typeface="Times New Roman" panose="02020603050405020304" pitchFamily="18" charset="0"/>
              </a:rPr>
              <a:t>Interpretimet</a:t>
            </a:r>
            <a:r>
              <a:rPr lang="en-US" dirty="0">
                <a:latin typeface="Times New Roman" panose="02020603050405020304" pitchFamily="18" charset="0"/>
                <a:cs typeface="Times New Roman" panose="02020603050405020304" pitchFamily="18" charset="0"/>
              </a:rPr>
              <a:t> e para </a:t>
            </a:r>
            <a:r>
              <a:rPr lang="en-US" dirty="0" err="1">
                <a:latin typeface="Times New Roman" panose="02020603050405020304" pitchFamily="18" charset="0"/>
                <a:cs typeface="Times New Roman" panose="02020603050405020304" pitchFamily="18" charset="0"/>
              </a:rPr>
              <a:t>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artit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Prandaj</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neni</a:t>
            </a:r>
            <a:r>
              <a:rPr lang="en-US" dirty="0">
                <a:latin typeface="Times New Roman" panose="02020603050405020304" pitchFamily="18" charset="0"/>
                <a:cs typeface="Times New Roman" panose="02020603050405020304" pitchFamily="18" charset="0"/>
              </a:rPr>
              <a:t> 52 </a:t>
            </a:r>
            <a:r>
              <a:rPr lang="en-US" dirty="0" err="1">
                <a:latin typeface="Times New Roman" panose="02020603050405020304" pitchFamily="18" charset="0"/>
                <a:cs typeface="Times New Roman" panose="02020603050405020304" pitchFamily="18" charset="0"/>
              </a:rPr>
              <a:t>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kodit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ri</a:t>
            </a:r>
            <a:r>
              <a:rPr lang="en-US" dirty="0">
                <a:latin typeface="Times New Roman" panose="02020603050405020304" pitchFamily="18" charset="0"/>
                <a:cs typeface="Times New Roman" panose="02020603050405020304" pitchFamily="18" charset="0"/>
              </a:rPr>
              <a:t> penal </a:t>
            </a:r>
            <a:r>
              <a:rPr lang="en-US" dirty="0" err="1">
                <a:latin typeface="Times New Roman" panose="02020603050405020304" pitchFamily="18" charset="0"/>
                <a:cs typeface="Times New Roman" panose="02020603050405020304" pitchFamily="18" charset="0"/>
              </a:rPr>
              <a:t>lidh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dy</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supozimet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proporcionit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përdorimit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një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arme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mbajtur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mënyrë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legjitime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ose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mjeteve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tjera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përshtatshme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dhe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qenësishme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vetë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kushtet</a:t>
            </a:r>
            <a:r>
              <a:rPr lang="en-US" dirty="0">
                <a:latin typeface="Times New Roman" panose="02020603050405020304" pitchFamily="18" charset="0"/>
                <a:cs typeface="Times New Roman" panose="02020603050405020304" pitchFamily="18" charset="0"/>
              </a:rPr>
              <a:t> e </a:t>
            </a:r>
            <a:r>
              <a:rPr lang="en-US" dirty="0" err="1">
                <a:latin typeface="Times New Roman" panose="02020603050405020304" pitchFamily="18" charset="0"/>
                <a:cs typeface="Times New Roman" panose="02020603050405020304" pitchFamily="18" charset="0"/>
              </a:rPr>
              <a:t>ekzistencës</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shkakut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justifikimit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përmendur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paragrafin</a:t>
            </a:r>
            <a:r>
              <a:rPr lang="en-US" dirty="0">
                <a:latin typeface="Times New Roman" panose="02020603050405020304" pitchFamily="18" charset="0"/>
                <a:cs typeface="Times New Roman" panose="02020603050405020304" pitchFamily="18" charset="0"/>
              </a:rPr>
              <a:t> 4, </a:t>
            </a:r>
            <a:r>
              <a:rPr lang="en-US" dirty="0" err="1">
                <a:latin typeface="Times New Roman" panose="02020603050405020304" pitchFamily="18" charset="0"/>
                <a:cs typeface="Times New Roman" panose="02020603050405020304" pitchFamily="18" charset="0"/>
              </a:rPr>
              <a:t>në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prani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një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shkeljeje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padrejtë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që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sjell</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rrezik</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aktual</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për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sigurinë</a:t>
            </a:r>
            <a:r>
              <a:rPr lang="en-US" dirty="0">
                <a:latin typeface="Times New Roman" panose="02020603050405020304" pitchFamily="18" charset="0"/>
                <a:cs typeface="Times New Roman" panose="02020603050405020304" pitchFamily="18" charset="0"/>
              </a:rPr>
              <a:t> e </a:t>
            </a:r>
            <a:r>
              <a:rPr lang="en-US" dirty="0" err="1">
                <a:latin typeface="Times New Roman" panose="02020603050405020304" pitchFamily="18" charset="0"/>
                <a:cs typeface="Times New Roman" panose="02020603050405020304" pitchFamily="18" charset="0"/>
              </a:rPr>
              <a:t>personit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që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reagon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dhe</a:t>
            </a:r>
            <a:r>
              <a:rPr lang="en-US" dirty="0">
                <a:latin typeface="Times New Roman" panose="02020603050405020304" pitchFamily="18" charset="0"/>
                <a:cs typeface="Times New Roman" panose="02020603050405020304" pitchFamily="18" charset="0"/>
              </a:rPr>
              <a:t>/</a:t>
            </a:r>
            <a:r>
              <a:rPr lang="en-US" dirty="0" err="1">
                <a:latin typeface="Times New Roman" panose="02020603050405020304" pitchFamily="18" charset="0"/>
                <a:cs typeface="Times New Roman" panose="02020603050405020304" pitchFamily="18" charset="0"/>
              </a:rPr>
              <a:t>ose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tjerëve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apo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edhe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për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pronën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por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rastin</a:t>
            </a:r>
            <a:r>
              <a:rPr lang="en-US" dirty="0">
                <a:latin typeface="Times New Roman" panose="02020603050405020304" pitchFamily="18" charset="0"/>
                <a:cs typeface="Times New Roman" panose="02020603050405020304" pitchFamily="18" charset="0"/>
              </a:rPr>
              <a:t> e </a:t>
            </a:r>
            <a:r>
              <a:rPr lang="en-US" dirty="0" err="1">
                <a:latin typeface="Times New Roman" panose="02020603050405020304" pitchFamily="18" charset="0"/>
                <a:cs typeface="Times New Roman" panose="02020603050405020304" pitchFamily="18" charset="0"/>
              </a:rPr>
              <a:t>fundit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vetëm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kur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ekziston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njëjtën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kohë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rreziku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agresionit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ndaj</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njerëzve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që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bën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reagim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menjëhershëm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mbrojtës</a:t>
            </a:r>
            <a:r>
              <a:rPr lang="en-US" dirty="0">
                <a:latin typeface="Times New Roman" panose="02020603050405020304" pitchFamily="18" charset="0"/>
                <a:cs typeface="Times New Roman" panose="02020603050405020304" pitchFamily="18" charset="0"/>
              </a:rPr>
              <a:t>.</a:t>
            </a:r>
          </a:p>
          <a:p>
            <a:pPr algn="just"/>
            <a:endParaRPr lang="en-US" dirty="0">
              <a:latin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993700218"/>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90066"/>
          </a:xfrm>
        </p:spPr>
        <p:txBody>
          <a:bodyPr>
            <a:normAutofit fontScale="90000"/>
          </a:bodyPr>
          <a:lstStyle/>
          <a:p>
            <a:r>
              <a:rPr lang="en-US" sz="2800" b="1" dirty="0">
                <a:latin typeface="Times New Roman" panose="02020603050405020304" pitchFamily="18" charset="0"/>
                <a:cs typeface="Times New Roman" panose="02020603050405020304" pitchFamily="18" charset="0"/>
              </a:rPr>
              <a:t>Cass. penal. </a:t>
            </a:r>
            <a:r>
              <a:rPr lang="en-US" sz="2800" b="1" dirty="0" err="1">
                <a:latin typeface="Times New Roman" panose="02020603050405020304" pitchFamily="18" charset="0"/>
                <a:cs typeface="Times New Roman" panose="02020603050405020304" pitchFamily="18" charset="0"/>
              </a:rPr>
              <a:t>Seksioni</a:t>
            </a:r>
            <a:r>
              <a:rPr lang="en-US" sz="2800" b="1" dirty="0">
                <a:latin typeface="Times New Roman" panose="02020603050405020304" pitchFamily="18" charset="0"/>
                <a:cs typeface="Times New Roman" panose="02020603050405020304" pitchFamily="18" charset="0"/>
              </a:rPr>
              <a:t> I, </a:t>
            </a:r>
            <a:r>
              <a:rPr lang="en-US" sz="2800" b="1" dirty="0" err="1">
                <a:latin typeface="Times New Roman" panose="02020603050405020304" pitchFamily="18" charset="0"/>
                <a:cs typeface="Times New Roman" panose="02020603050405020304" pitchFamily="18" charset="0"/>
              </a:rPr>
              <a:t>vendimi</a:t>
            </a:r>
            <a:r>
              <a:rPr lang="en-US" sz="2800" b="1" dirty="0">
                <a:latin typeface="Times New Roman" panose="02020603050405020304" pitchFamily="18" charset="0"/>
                <a:cs typeface="Times New Roman" panose="02020603050405020304" pitchFamily="18" charset="0"/>
              </a:rPr>
              <a:t>, 27.04.2021, n. 15851</a:t>
            </a:r>
            <a:endParaRPr lang="en-US" sz="2800" dirty="0"/>
          </a:p>
        </p:txBody>
      </p:sp>
      <p:sp>
        <p:nvSpPr>
          <p:cNvPr id="3" name="Content Placeholder 2"/>
          <p:cNvSpPr>
            <a:spLocks noGrp="1"/>
          </p:cNvSpPr>
          <p:nvPr>
            <p:ph idx="1"/>
          </p:nvPr>
        </p:nvSpPr>
        <p:spPr>
          <a:xfrm>
            <a:off x="0" y="692696"/>
            <a:ext cx="9144000" cy="6264696"/>
          </a:xfrm>
        </p:spPr>
        <p:txBody>
          <a:bodyPr>
            <a:normAutofit fontScale="70000" lnSpcReduction="20000"/>
          </a:bodyPr>
          <a:lstStyle/>
          <a:p>
            <a:pPr algn="just"/>
            <a:r>
              <a:rPr lang="en-US" dirty="0" err="1">
                <a:latin typeface="Times New Roman" panose="02020603050405020304" pitchFamily="18" charset="0"/>
                <a:cs typeface="Times New Roman" panose="02020603050405020304" pitchFamily="18" charset="0"/>
              </a:rPr>
              <a:t>Në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përputhje</a:t>
            </a:r>
            <a:r>
              <a:rPr lang="en-US" dirty="0">
                <a:latin typeface="Times New Roman" panose="02020603050405020304" pitchFamily="18" charset="0"/>
                <a:cs typeface="Times New Roman" panose="02020603050405020304" pitchFamily="18" charset="0"/>
              </a:rPr>
              <a:t> me </a:t>
            </a:r>
            <a:r>
              <a:rPr lang="en-US" dirty="0" err="1">
                <a:latin typeface="Times New Roman" panose="02020603050405020304" pitchFamily="18" charset="0"/>
                <a:cs typeface="Times New Roman" panose="02020603050405020304" pitchFamily="18" charset="0"/>
              </a:rPr>
              <a:t>parimet</a:t>
            </a:r>
            <a:r>
              <a:rPr lang="en-US" dirty="0">
                <a:latin typeface="Times New Roman" panose="02020603050405020304" pitchFamily="18" charset="0"/>
                <a:cs typeface="Times New Roman" panose="02020603050405020304" pitchFamily="18" charset="0"/>
              </a:rPr>
              <a:t> e </a:t>
            </a:r>
            <a:r>
              <a:rPr lang="en-US" dirty="0" err="1">
                <a:latin typeface="Times New Roman" panose="02020603050405020304" pitchFamily="18" charset="0"/>
                <a:cs typeface="Times New Roman" panose="02020603050405020304" pitchFamily="18" charset="0"/>
              </a:rPr>
              <a:t>lartpërmendura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Gjykata</a:t>
            </a:r>
            <a:r>
              <a:rPr lang="en-US" dirty="0">
                <a:latin typeface="Times New Roman" panose="02020603050405020304" pitchFamily="18" charset="0"/>
                <a:cs typeface="Times New Roman" panose="02020603050405020304" pitchFamily="18" charset="0"/>
              </a:rPr>
              <a:t> e </a:t>
            </a:r>
            <a:r>
              <a:rPr lang="en-US" dirty="0" err="1">
                <a:latin typeface="Times New Roman" panose="02020603050405020304" pitchFamily="18" charset="0"/>
                <a:cs typeface="Times New Roman" panose="02020603050405020304" pitchFamily="18" charset="0"/>
              </a:rPr>
              <a:t>meritës</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përjashtoi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mundësinë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këtë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rast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mbrojtjes</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legjitime</a:t>
            </a:r>
            <a:r>
              <a:rPr lang="en-US" dirty="0">
                <a:latin typeface="Times New Roman" panose="02020603050405020304" pitchFamily="18" charset="0"/>
                <a:cs typeface="Times New Roman" panose="02020603050405020304" pitchFamily="18" charset="0"/>
              </a:rPr>
              <a:t> duke </a:t>
            </a:r>
            <a:r>
              <a:rPr lang="en-US" dirty="0" err="1">
                <a:latin typeface="Times New Roman" panose="02020603050405020304" pitchFamily="18" charset="0"/>
                <a:cs typeface="Times New Roman" panose="02020603050405020304" pitchFamily="18" charset="0"/>
              </a:rPr>
              <a:t>vlerësuar</a:t>
            </a:r>
            <a:r>
              <a:rPr lang="en-US" dirty="0">
                <a:latin typeface="Times New Roman" panose="02020603050405020304" pitchFamily="18" charset="0"/>
                <a:cs typeface="Times New Roman" panose="02020603050405020304" pitchFamily="18" charset="0"/>
              </a:rPr>
              <a:t> me </a:t>
            </a:r>
            <a:r>
              <a:rPr lang="en-US" dirty="0" err="1">
                <a:latin typeface="Times New Roman" panose="02020603050405020304" pitchFamily="18" charset="0"/>
                <a:cs typeface="Times New Roman" panose="02020603050405020304" pitchFamily="18" charset="0"/>
              </a:rPr>
              <a:t>lehtësi</a:t>
            </a:r>
            <a:r>
              <a:rPr lang="en-US" dirty="0" smtClean="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a:p>
            <a:pPr algn="just"/>
            <a:r>
              <a:rPr lang="en-US" dirty="0">
                <a:latin typeface="Times New Roman" panose="02020603050405020304" pitchFamily="18" charset="0"/>
                <a:cs typeface="Times New Roman" panose="02020603050405020304" pitchFamily="18" charset="0"/>
              </a:rPr>
              <a:t>a) </a:t>
            </a:r>
            <a:r>
              <a:rPr lang="en-US" dirty="0" err="1">
                <a:latin typeface="Times New Roman" panose="02020603050405020304" pitchFamily="18" charset="0"/>
                <a:cs typeface="Times New Roman" panose="02020603050405020304" pitchFamily="18" charset="0"/>
              </a:rPr>
              <a:t>rrethanën</a:t>
            </a:r>
            <a:r>
              <a:rPr lang="en-US" dirty="0">
                <a:latin typeface="Times New Roman" panose="02020603050405020304" pitchFamily="18" charset="0"/>
                <a:cs typeface="Times New Roman" panose="02020603050405020304" pitchFamily="18" charset="0"/>
              </a:rPr>
              <a:t> se M. </a:t>
            </a:r>
            <a:r>
              <a:rPr lang="en-US" dirty="0" err="1">
                <a:latin typeface="Times New Roman" panose="02020603050405020304" pitchFamily="18" charset="0"/>
                <a:cs typeface="Times New Roman" panose="02020603050405020304" pitchFamily="18" charset="0"/>
              </a:rPr>
              <a:t>ishte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tashmë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armatosur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momentin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kur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lejoi</a:t>
            </a:r>
            <a:r>
              <a:rPr lang="en-US" dirty="0">
                <a:latin typeface="Times New Roman" panose="02020603050405020304" pitchFamily="18" charset="0"/>
                <a:cs typeface="Times New Roman" panose="02020603050405020304" pitchFamily="18" charset="0"/>
              </a:rPr>
              <a:t> I. </a:t>
            </a:r>
            <a:r>
              <a:rPr lang="en-US" dirty="0" err="1">
                <a:latin typeface="Times New Roman" panose="02020603050405020304" pitchFamily="18" charset="0"/>
                <a:cs typeface="Times New Roman" panose="02020603050405020304" pitchFamily="18" charset="0"/>
              </a:rPr>
              <a:t>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hynte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shtëpinë</a:t>
            </a:r>
            <a:r>
              <a:rPr lang="en-US" dirty="0">
                <a:latin typeface="Times New Roman" panose="02020603050405020304" pitchFamily="18" charset="0"/>
                <a:cs typeface="Times New Roman" panose="02020603050405020304" pitchFamily="18" charset="0"/>
              </a:rPr>
              <a:t> e </a:t>
            </a:r>
            <a:r>
              <a:rPr lang="en-US" dirty="0" err="1">
                <a:latin typeface="Times New Roman" panose="02020603050405020304" pitchFamily="18" charset="0"/>
                <a:cs typeface="Times New Roman" panose="02020603050405020304" pitchFamily="18" charset="0"/>
              </a:rPr>
              <a:t>tij</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cili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nga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ana</a:t>
            </a:r>
            <a:r>
              <a:rPr lang="en-US" dirty="0">
                <a:latin typeface="Times New Roman" panose="02020603050405020304" pitchFamily="18" charset="0"/>
                <a:cs typeface="Times New Roman" panose="02020603050405020304" pitchFamily="18" charset="0"/>
              </a:rPr>
              <a:t> e </a:t>
            </a:r>
            <a:r>
              <a:rPr lang="en-US" dirty="0" err="1">
                <a:latin typeface="Times New Roman" panose="02020603050405020304" pitchFamily="18" charset="0"/>
                <a:cs typeface="Times New Roman" panose="02020603050405020304" pitchFamily="18" charset="0"/>
              </a:rPr>
              <a:t>tij</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ishte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vënë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dijeni</a:t>
            </a:r>
            <a:r>
              <a:rPr lang="en-US" dirty="0">
                <a:latin typeface="Times New Roman" panose="02020603050405020304" pitchFamily="18" charset="0"/>
                <a:cs typeface="Times New Roman" panose="02020603050405020304" pitchFamily="18" charset="0"/>
              </a:rPr>
              <a:t> se </a:t>
            </a:r>
            <a:r>
              <a:rPr lang="en-US" dirty="0" err="1">
                <a:latin typeface="Times New Roman" panose="02020603050405020304" pitchFamily="18" charset="0"/>
                <a:cs typeface="Times New Roman" panose="02020603050405020304" pitchFamily="18" charset="0"/>
              </a:rPr>
              <a:t>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akuzuari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ishte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blinduar</a:t>
            </a:r>
            <a:r>
              <a:rPr lang="en-US" dirty="0" smtClean="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a:p>
            <a:pPr algn="just"/>
            <a:r>
              <a:rPr lang="en-US" dirty="0">
                <a:latin typeface="Times New Roman" panose="02020603050405020304" pitchFamily="18" charset="0"/>
                <a:cs typeface="Times New Roman" panose="02020603050405020304" pitchFamily="18" charset="0"/>
              </a:rPr>
              <a:t>b) </a:t>
            </a:r>
            <a:r>
              <a:rPr lang="en-US" dirty="0" err="1">
                <a:latin typeface="Times New Roman" panose="02020603050405020304" pitchFamily="18" charset="0"/>
                <a:cs typeface="Times New Roman" panose="02020603050405020304" pitchFamily="18" charset="0"/>
              </a:rPr>
              <a:t>rrethanën</a:t>
            </a:r>
            <a:r>
              <a:rPr lang="en-US" dirty="0">
                <a:latin typeface="Times New Roman" panose="02020603050405020304" pitchFamily="18" charset="0"/>
                <a:cs typeface="Times New Roman" panose="02020603050405020304" pitchFamily="18" charset="0"/>
              </a:rPr>
              <a:t> e </a:t>
            </a:r>
            <a:r>
              <a:rPr lang="en-US" dirty="0" err="1">
                <a:latin typeface="Times New Roman" panose="02020603050405020304" pitchFamily="18" charset="0"/>
                <a:cs typeface="Times New Roman" panose="02020603050405020304" pitchFamily="18" charset="0"/>
              </a:rPr>
              <a:t>pranisë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shoqërinë</a:t>
            </a:r>
            <a:r>
              <a:rPr lang="en-US" dirty="0">
                <a:latin typeface="Times New Roman" panose="02020603050405020304" pitchFamily="18" charset="0"/>
                <a:cs typeface="Times New Roman" panose="02020603050405020304" pitchFamily="18" charset="0"/>
              </a:rPr>
              <a:t> e M., </a:t>
            </a:r>
            <a:r>
              <a:rPr lang="en-US" dirty="0" err="1">
                <a:latin typeface="Times New Roman" panose="02020603050405020304" pitchFamily="18" charset="0"/>
                <a:cs typeface="Times New Roman" panose="02020603050405020304" pitchFamily="18" charset="0"/>
              </a:rPr>
              <a:t>në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momentin</a:t>
            </a:r>
            <a:r>
              <a:rPr lang="en-US" dirty="0">
                <a:latin typeface="Times New Roman" panose="02020603050405020304" pitchFamily="18" charset="0"/>
                <a:cs typeface="Times New Roman" panose="02020603050405020304" pitchFamily="18" charset="0"/>
              </a:rPr>
              <a:t> e </a:t>
            </a:r>
            <a:r>
              <a:rPr lang="en-US" dirty="0" err="1">
                <a:latin typeface="Times New Roman" panose="02020603050405020304" pitchFamily="18" charset="0"/>
                <a:cs typeface="Times New Roman" panose="02020603050405020304" pitchFamily="18" charset="0"/>
              </a:rPr>
              <a:t>hyrjes</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së</a:t>
            </a:r>
            <a:r>
              <a:rPr lang="en-US" dirty="0">
                <a:latin typeface="Times New Roman" panose="02020603050405020304" pitchFamily="18" charset="0"/>
                <a:cs typeface="Times New Roman" panose="02020603050405020304" pitchFamily="18" charset="0"/>
              </a:rPr>
              <a:t> I.-</a:t>
            </a:r>
            <a:r>
              <a:rPr lang="en-US" dirty="0" err="1">
                <a:latin typeface="Times New Roman" panose="02020603050405020304" pitchFamily="18" charset="0"/>
                <a:cs typeface="Times New Roman" panose="02020603050405020304" pitchFamily="18" charset="0"/>
              </a:rPr>
              <a:t>së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ME.Va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gruaja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që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përbën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objektivin</a:t>
            </a:r>
            <a:r>
              <a:rPr lang="en-US" dirty="0">
                <a:latin typeface="Times New Roman" panose="02020603050405020304" pitchFamily="18" charset="0"/>
                <a:cs typeface="Times New Roman" panose="02020603050405020304" pitchFamily="18" charset="0"/>
              </a:rPr>
              <a:t> e </a:t>
            </a:r>
            <a:r>
              <a:rPr lang="en-US" dirty="0" err="1">
                <a:latin typeface="Times New Roman" panose="02020603050405020304" pitchFamily="18" charset="0"/>
                <a:cs typeface="Times New Roman" panose="02020603050405020304" pitchFamily="18" charset="0"/>
              </a:rPr>
              <a:t>preferuar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vëmendjes</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personit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ofenduar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armiqësore</a:t>
            </a:r>
            <a:r>
              <a:rPr lang="en-US" dirty="0">
                <a:latin typeface="Times New Roman" panose="02020603050405020304" pitchFamily="18" charset="0"/>
                <a:cs typeface="Times New Roman" panose="02020603050405020304" pitchFamily="18" charset="0"/>
              </a:rPr>
              <a:t> fort. </a:t>
            </a:r>
            <a:r>
              <a:rPr lang="en-US" dirty="0" err="1">
                <a:latin typeface="Times New Roman" panose="02020603050405020304" pitchFamily="18" charset="0"/>
                <a:cs typeface="Times New Roman" panose="02020603050405020304" pitchFamily="18" charset="0"/>
              </a:rPr>
              <a:t>lidhjes</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tij</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sentimentale</a:t>
            </a:r>
            <a:r>
              <a:rPr lang="en-US" dirty="0">
                <a:latin typeface="Times New Roman" panose="02020603050405020304" pitchFamily="18" charset="0"/>
                <a:cs typeface="Times New Roman" panose="02020603050405020304" pitchFamily="18" charset="0"/>
              </a:rPr>
              <a:t> me </a:t>
            </a:r>
            <a:r>
              <a:rPr lang="en-US" dirty="0" err="1">
                <a:latin typeface="Times New Roman" panose="02020603050405020304" pitchFamily="18" charset="0"/>
                <a:cs typeface="Times New Roman" panose="02020603050405020304" pitchFamily="18" charset="0"/>
              </a:rPr>
              <a:t>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akuzuarin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cili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për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këtë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arsye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deri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pak</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ditë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parë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ishte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rrahur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vazhdimisht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nga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ish-boksieri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dhe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ndonjëherë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ishte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detyruar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strehohej</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një</a:t>
            </a:r>
            <a:r>
              <a:rPr lang="en-US" dirty="0">
                <a:latin typeface="Times New Roman" panose="02020603050405020304" pitchFamily="18" charset="0"/>
                <a:cs typeface="Times New Roman" panose="02020603050405020304" pitchFamily="18" charset="0"/>
              </a:rPr>
              <a:t> hotel</a:t>
            </a:r>
            <a:r>
              <a:rPr lang="en-US" dirty="0" smtClean="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a:p>
            <a:pPr algn="just"/>
            <a:r>
              <a:rPr lang="en-US" dirty="0">
                <a:latin typeface="Times New Roman" panose="02020603050405020304" pitchFamily="18" charset="0"/>
                <a:cs typeface="Times New Roman" panose="02020603050405020304" pitchFamily="18" charset="0"/>
              </a:rPr>
              <a:t>c) </a:t>
            </a:r>
            <a:r>
              <a:rPr lang="en-US" dirty="0" err="1">
                <a:latin typeface="Times New Roman" panose="02020603050405020304" pitchFamily="18" charset="0"/>
                <a:cs typeface="Times New Roman" panose="02020603050405020304" pitchFamily="18" charset="0"/>
              </a:rPr>
              <a:t>rrethanat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kur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akuzuari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vepruar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megjithë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mosmarrëveshjen</a:t>
            </a:r>
            <a:r>
              <a:rPr lang="en-US" dirty="0">
                <a:latin typeface="Times New Roman" panose="02020603050405020304" pitchFamily="18" charset="0"/>
                <a:cs typeface="Times New Roman" panose="02020603050405020304" pitchFamily="18" charset="0"/>
              </a:rPr>
              <a:t>" e </a:t>
            </a:r>
            <a:r>
              <a:rPr lang="en-US" dirty="0" err="1">
                <a:latin typeface="Times New Roman" panose="02020603050405020304" pitchFamily="18" charset="0"/>
                <a:cs typeface="Times New Roman" panose="02020603050405020304" pitchFamily="18" charset="0"/>
              </a:rPr>
              <a:t>mëparshme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dhunshme</a:t>
            </a:r>
            <a:r>
              <a:rPr lang="en-US" dirty="0">
                <a:latin typeface="Times New Roman" panose="02020603050405020304" pitchFamily="18" charset="0"/>
                <a:cs typeface="Times New Roman" panose="02020603050405020304" pitchFamily="18" charset="0"/>
              </a:rPr>
              <a:t> me I., me </a:t>
            </a:r>
            <a:r>
              <a:rPr lang="en-US" dirty="0" err="1">
                <a:latin typeface="Times New Roman" panose="02020603050405020304" pitchFamily="18" charset="0"/>
                <a:cs typeface="Times New Roman" panose="02020603050405020304" pitchFamily="18" charset="0"/>
              </a:rPr>
              <a:t>shpresën</a:t>
            </a:r>
            <a:r>
              <a:rPr lang="en-US" dirty="0">
                <a:latin typeface="Times New Roman" panose="02020603050405020304" pitchFamily="18" charset="0"/>
                <a:cs typeface="Times New Roman" panose="02020603050405020304" pitchFamily="18" charset="0"/>
              </a:rPr>
              <a:t> e </a:t>
            </a:r>
            <a:r>
              <a:rPr lang="en-US" dirty="0" err="1">
                <a:latin typeface="Times New Roman" panose="02020603050405020304" pitchFamily="18" charset="0"/>
                <a:cs typeface="Times New Roman" panose="02020603050405020304" pitchFamily="18" charset="0"/>
              </a:rPr>
              <a:t>arsyeshme</a:t>
            </a:r>
            <a:r>
              <a:rPr lang="en-US" dirty="0">
                <a:latin typeface="Times New Roman" panose="02020603050405020304" pitchFamily="18" charset="0"/>
                <a:cs typeface="Times New Roman" panose="02020603050405020304" pitchFamily="18" charset="0"/>
              </a:rPr>
              <a:t> se, duke </a:t>
            </a:r>
            <a:r>
              <a:rPr lang="en-US" dirty="0" err="1">
                <a:latin typeface="Times New Roman" panose="02020603050405020304" pitchFamily="18" charset="0"/>
                <a:cs typeface="Times New Roman" panose="02020603050405020304" pitchFamily="18" charset="0"/>
              </a:rPr>
              <a:t>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hapur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derën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ai</a:t>
            </a:r>
            <a:r>
              <a:rPr lang="en-US" dirty="0">
                <a:latin typeface="Times New Roman" panose="02020603050405020304" pitchFamily="18" charset="0"/>
                <a:cs typeface="Times New Roman" panose="02020603050405020304" pitchFamily="18" charset="0"/>
              </a:rPr>
              <a:t> do </a:t>
            </a:r>
            <a:r>
              <a:rPr lang="en-US" dirty="0" err="1">
                <a:latin typeface="Times New Roman" panose="02020603050405020304" pitchFamily="18" charset="0"/>
                <a:cs typeface="Times New Roman" panose="02020603050405020304" pitchFamily="18" charset="0"/>
              </a:rPr>
              <a:t>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kishte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çuar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një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reagim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agresiv</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nga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kundërshtari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tij</a:t>
            </a:r>
            <a:r>
              <a:rPr lang="en-US" dirty="0" smtClean="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a:p>
            <a:pPr algn="just"/>
            <a:r>
              <a:rPr lang="en-US" dirty="0">
                <a:latin typeface="Times New Roman" panose="02020603050405020304" pitchFamily="18" charset="0"/>
                <a:cs typeface="Times New Roman" panose="02020603050405020304" pitchFamily="18" charset="0"/>
              </a:rPr>
              <a:t>d) </a:t>
            </a:r>
            <a:r>
              <a:rPr lang="en-US" dirty="0" err="1">
                <a:latin typeface="Times New Roman" panose="02020603050405020304" pitchFamily="18" charset="0"/>
                <a:cs typeface="Times New Roman" panose="02020603050405020304" pitchFamily="18" charset="0"/>
              </a:rPr>
              <a:t>rrethanën</a:t>
            </a:r>
            <a:r>
              <a:rPr lang="en-US" dirty="0">
                <a:latin typeface="Times New Roman" panose="02020603050405020304" pitchFamily="18" charset="0"/>
                <a:cs typeface="Times New Roman" panose="02020603050405020304" pitchFamily="18" charset="0"/>
              </a:rPr>
              <a:t> e </a:t>
            </a:r>
            <a:r>
              <a:rPr lang="en-US" dirty="0" err="1">
                <a:latin typeface="Times New Roman" panose="02020603050405020304" pitchFamily="18" charset="0"/>
                <a:cs typeface="Times New Roman" panose="02020603050405020304" pitchFamily="18" charset="0"/>
              </a:rPr>
              <a:t>mospasjes</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së</a:t>
            </a:r>
            <a:r>
              <a:rPr lang="en-US" dirty="0">
                <a:latin typeface="Times New Roman" panose="02020603050405020304" pitchFamily="18" charset="0"/>
                <a:cs typeface="Times New Roman" panose="02020603050405020304" pitchFamily="18" charset="0"/>
              </a:rPr>
              <a:t> M., </a:t>
            </a:r>
            <a:r>
              <a:rPr lang="en-US" dirty="0" err="1">
                <a:latin typeface="Times New Roman" panose="02020603050405020304" pitchFamily="18" charset="0"/>
                <a:cs typeface="Times New Roman" panose="02020603050405020304" pitchFamily="18" charset="0"/>
              </a:rPr>
              <a:t>pavarësisht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nga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mundësia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mos</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lejojë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hyrjen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në</a:t>
            </a:r>
            <a:r>
              <a:rPr lang="en-US" dirty="0">
                <a:latin typeface="Times New Roman" panose="02020603050405020304" pitchFamily="18" charset="0"/>
                <a:cs typeface="Times New Roman" panose="02020603050405020304" pitchFamily="18" charset="0"/>
              </a:rPr>
              <a:t> I</a:t>
            </a:r>
            <a:r>
              <a:rPr lang="en-US" dirty="0" smtClean="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a:p>
            <a:pPr algn="just"/>
            <a:r>
              <a:rPr lang="en-US" dirty="0">
                <a:latin typeface="Times New Roman" panose="02020603050405020304" pitchFamily="18" charset="0"/>
                <a:cs typeface="Times New Roman" panose="02020603050405020304" pitchFamily="18" charset="0"/>
              </a:rPr>
              <a:t>e) </a:t>
            </a:r>
            <a:r>
              <a:rPr lang="en-US" dirty="0" err="1">
                <a:latin typeface="Times New Roman" panose="02020603050405020304" pitchFamily="18" charset="0"/>
                <a:cs typeface="Times New Roman" panose="02020603050405020304" pitchFamily="18" charset="0"/>
              </a:rPr>
              <a:t>rrethanën</a:t>
            </a:r>
            <a:r>
              <a:rPr lang="en-US" dirty="0">
                <a:latin typeface="Times New Roman" panose="02020603050405020304" pitchFamily="18" charset="0"/>
                <a:cs typeface="Times New Roman" panose="02020603050405020304" pitchFamily="18" charset="0"/>
              </a:rPr>
              <a:t> e z. M. </a:t>
            </a:r>
            <a:r>
              <a:rPr lang="en-US" dirty="0" err="1">
                <a:latin typeface="Times New Roman" panose="02020603050405020304" pitchFamily="18" charset="0"/>
                <a:cs typeface="Times New Roman" panose="02020603050405020304" pitchFamily="18" charset="0"/>
              </a:rPr>
              <a:t>që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nuk</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drejtua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ndërhyrjes</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policisë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edhe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pse</a:t>
            </a:r>
            <a:r>
              <a:rPr lang="en-US" dirty="0">
                <a:latin typeface="Times New Roman" panose="02020603050405020304" pitchFamily="18" charset="0"/>
                <a:cs typeface="Times New Roman" panose="02020603050405020304" pitchFamily="18" charset="0"/>
              </a:rPr>
              <a:t> mundi</a:t>
            </a:r>
            <a:r>
              <a:rPr lang="en-US" dirty="0" smtClean="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a:p>
            <a:pPr algn="just"/>
            <a:r>
              <a:rPr lang="en-US" dirty="0">
                <a:latin typeface="Times New Roman" panose="02020603050405020304" pitchFamily="18" charset="0"/>
                <a:cs typeface="Times New Roman" panose="02020603050405020304" pitchFamily="18" charset="0"/>
              </a:rPr>
              <a:t>f) </a:t>
            </a:r>
            <a:r>
              <a:rPr lang="en-US" dirty="0" err="1">
                <a:latin typeface="Times New Roman" panose="02020603050405020304" pitchFamily="18" charset="0"/>
                <a:cs typeface="Times New Roman" panose="02020603050405020304" pitchFamily="18" charset="0"/>
              </a:rPr>
              <a:t>rrethanën</a:t>
            </a:r>
            <a:r>
              <a:rPr lang="en-US" dirty="0">
                <a:latin typeface="Times New Roman" panose="02020603050405020304" pitchFamily="18" charset="0"/>
                <a:cs typeface="Times New Roman" panose="02020603050405020304" pitchFamily="18" charset="0"/>
              </a:rPr>
              <a:t> e </a:t>
            </a:r>
            <a:r>
              <a:rPr lang="en-US" dirty="0" err="1">
                <a:latin typeface="Times New Roman" panose="02020603050405020304" pitchFamily="18" charset="0"/>
                <a:cs typeface="Times New Roman" panose="02020603050405020304" pitchFamily="18" charset="0"/>
              </a:rPr>
              <a:t>shpërthimit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shtënave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mëtejshme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nga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akuzuari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drejtim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të</a:t>
            </a:r>
            <a:r>
              <a:rPr lang="en-US" dirty="0">
                <a:latin typeface="Times New Roman" panose="02020603050405020304" pitchFamily="18" charset="0"/>
                <a:cs typeface="Times New Roman" panose="02020603050405020304" pitchFamily="18" charset="0"/>
              </a:rPr>
              <a:t> I. </a:t>
            </a:r>
            <a:r>
              <a:rPr lang="en-US" dirty="0" err="1">
                <a:latin typeface="Times New Roman" panose="02020603050405020304" pitchFamily="18" charset="0"/>
                <a:cs typeface="Times New Roman" panose="02020603050405020304" pitchFamily="18" charset="0"/>
              </a:rPr>
              <a:t>teksa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iku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nga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shkallët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pasi</a:t>
            </a:r>
            <a:r>
              <a:rPr lang="en-US" dirty="0">
                <a:latin typeface="Times New Roman" panose="02020603050405020304" pitchFamily="18" charset="0"/>
                <a:cs typeface="Times New Roman" panose="02020603050405020304" pitchFamily="18" charset="0"/>
              </a:rPr>
              <a:t> u </a:t>
            </a:r>
            <a:r>
              <a:rPr lang="en-US" dirty="0" err="1">
                <a:latin typeface="Times New Roman" panose="02020603050405020304" pitchFamily="18" charset="0"/>
                <a:cs typeface="Times New Roman" panose="02020603050405020304" pitchFamily="18" charset="0"/>
              </a:rPr>
              <a:t>plagos</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nga</a:t>
            </a:r>
            <a:r>
              <a:rPr lang="en-US" dirty="0">
                <a:latin typeface="Times New Roman" panose="02020603050405020304" pitchFamily="18" charset="0"/>
                <a:cs typeface="Times New Roman" panose="02020603050405020304" pitchFamily="18" charset="0"/>
              </a:rPr>
              <a:t> e </a:t>
            </a:r>
            <a:r>
              <a:rPr lang="en-US" dirty="0" err="1">
                <a:latin typeface="Times New Roman" panose="02020603050405020304" pitchFamily="18" charset="0"/>
                <a:cs typeface="Times New Roman" panose="02020603050405020304" pitchFamily="18" charset="0"/>
              </a:rPr>
              <a:t>shtëna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që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rezultoi</a:t>
            </a:r>
            <a:r>
              <a:rPr lang="en-US" dirty="0">
                <a:latin typeface="Times New Roman" panose="02020603050405020304" pitchFamily="18" charset="0"/>
                <a:cs typeface="Times New Roman" panose="02020603050405020304" pitchFamily="18" charset="0"/>
              </a:rPr>
              <a:t> fatale.</a:t>
            </a:r>
          </a:p>
          <a:p>
            <a:endParaRPr lang="en-US" dirty="0"/>
          </a:p>
        </p:txBody>
      </p:sp>
    </p:spTree>
    <p:extLst>
      <p:ext uri="{BB962C8B-B14F-4D97-AF65-F5344CB8AC3E}">
        <p14:creationId xmlns:p14="http://schemas.microsoft.com/office/powerpoint/2010/main" val="355597003"/>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2074"/>
          </a:xfrm>
        </p:spPr>
        <p:txBody>
          <a:bodyPr>
            <a:normAutofit fontScale="90000"/>
          </a:bodyPr>
          <a:lstStyle/>
          <a:p>
            <a:r>
              <a:rPr lang="en-US" dirty="0" err="1" smtClean="0">
                <a:latin typeface="Times New Roman" pitchFamily="18" charset="0"/>
                <a:cs typeface="Times New Roman" pitchFamily="18" charset="0"/>
              </a:rPr>
              <a:t>Mbrotja</a:t>
            </a:r>
            <a:r>
              <a:rPr lang="en-US" dirty="0" smtClean="0">
                <a:latin typeface="Times New Roman" pitchFamily="18" charset="0"/>
                <a:cs typeface="Times New Roman" pitchFamily="18" charset="0"/>
              </a:rPr>
              <a:t> e </a:t>
            </a:r>
            <a:r>
              <a:rPr lang="en-US" dirty="0" err="1" smtClean="0">
                <a:latin typeface="Times New Roman" pitchFamily="18" charset="0"/>
                <a:cs typeface="Times New Roman" pitchFamily="18" charset="0"/>
              </a:rPr>
              <a:t>posedimit</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36512" y="908720"/>
            <a:ext cx="9180512" cy="6048672"/>
          </a:xfrm>
        </p:spPr>
        <p:txBody>
          <a:bodyPr>
            <a:normAutofit fontScale="77500" lnSpcReduction="20000"/>
          </a:bodyPr>
          <a:lstStyle/>
          <a:p>
            <a:pPr algn="just"/>
            <a:r>
              <a:rPr lang="en-US" dirty="0" err="1">
                <a:latin typeface="Times New Roman" panose="02020603050405020304" pitchFamily="18" charset="0"/>
                <a:cs typeface="Times New Roman" panose="02020603050405020304" pitchFamily="18" charset="0"/>
              </a:rPr>
              <a:t>Kas</a:t>
            </a:r>
            <a:r>
              <a:rPr lang="en-US" dirty="0">
                <a:latin typeface="Times New Roman" panose="02020603050405020304" pitchFamily="18" charset="0"/>
                <a:cs typeface="Times New Roman" panose="02020603050405020304" pitchFamily="18" charset="0"/>
              </a:rPr>
              <a:t>. penal. n. 31598/2017</a:t>
            </a:r>
          </a:p>
          <a:p>
            <a:pPr algn="just"/>
            <a:r>
              <a:rPr lang="en-US" dirty="0" err="1">
                <a:latin typeface="Times New Roman" panose="02020603050405020304" pitchFamily="18" charset="0"/>
                <a:cs typeface="Times New Roman" panose="02020603050405020304" pitchFamily="18" charset="0"/>
              </a:rPr>
              <a:t>Krimi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ushtrimit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arbitrar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drejtave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nuk</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ekziston</a:t>
            </a:r>
            <a:r>
              <a:rPr lang="en-US" dirty="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nëse</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personi</a:t>
            </a:r>
            <a:r>
              <a:rPr lang="en-US" dirty="0" smtClean="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përdor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dhunë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ndaj</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sendeve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për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mbrojtur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drejtën</a:t>
            </a:r>
            <a:r>
              <a:rPr lang="en-US" dirty="0">
                <a:latin typeface="Times New Roman" panose="02020603050405020304" pitchFamily="18" charset="0"/>
                <a:cs typeface="Times New Roman" panose="02020603050405020304" pitchFamily="18" charset="0"/>
              </a:rPr>
              <a:t> e </a:t>
            </a:r>
            <a:r>
              <a:rPr lang="en-US" dirty="0" err="1">
                <a:latin typeface="Times New Roman" panose="02020603050405020304" pitchFamily="18" charset="0"/>
                <a:cs typeface="Times New Roman" panose="02020603050405020304" pitchFamily="18" charset="0"/>
              </a:rPr>
              <a:t>posedimit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prani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një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akti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prishjes</a:t>
            </a:r>
            <a:r>
              <a:rPr lang="en-US" dirty="0">
                <a:latin typeface="Times New Roman" panose="02020603050405020304" pitchFamily="18" charset="0"/>
                <a:cs typeface="Times New Roman" panose="02020603050405020304" pitchFamily="18" charset="0"/>
              </a:rPr>
              <a:t>, me </a:t>
            </a:r>
            <a:r>
              <a:rPr lang="en-US" dirty="0" err="1">
                <a:latin typeface="Times New Roman" panose="02020603050405020304" pitchFamily="18" charset="0"/>
                <a:cs typeface="Times New Roman" panose="02020603050405020304" pitchFamily="18" charset="0"/>
              </a:rPr>
              <a:t>kusht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që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ky</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reagim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kryhet</a:t>
            </a:r>
            <a:r>
              <a:rPr lang="en-US"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menjëherë</a:t>
            </a:r>
            <a:r>
              <a:rPr lang="en-US" b="1" dirty="0">
                <a:latin typeface="Times New Roman" panose="02020603050405020304" pitchFamily="18" charset="0"/>
                <a:cs typeface="Times New Roman" panose="02020603050405020304" pitchFamily="18" charset="0"/>
              </a:rPr>
              <a:t> pas </a:t>
            </a:r>
            <a:r>
              <a:rPr lang="en-US" b="1" dirty="0" err="1">
                <a:latin typeface="Times New Roman" panose="02020603050405020304" pitchFamily="18" charset="0"/>
                <a:cs typeface="Times New Roman" panose="02020603050405020304" pitchFamily="18" charset="0"/>
              </a:rPr>
              <a:t>veprimit</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në</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dëm</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të</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së</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drejtës</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dhe</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të</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mbrohet</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nga</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një</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rrezik</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serioz</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dhe</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i</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pashmangshëm</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për</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personin</a:t>
            </a:r>
            <a:r>
              <a:rPr lang="en-US" b="1" dirty="0">
                <a:latin typeface="Times New Roman" panose="02020603050405020304" pitchFamily="18" charset="0"/>
                <a:cs typeface="Times New Roman" panose="02020603050405020304" pitchFamily="18" charset="0"/>
              </a:rPr>
              <a:t> e vet </a:t>
            </a:r>
            <a:r>
              <a:rPr lang="en-US" b="1" dirty="0" err="1">
                <a:latin typeface="Times New Roman" panose="02020603050405020304" pitchFamily="18" charset="0"/>
                <a:cs typeface="Times New Roman" panose="02020603050405020304" pitchFamily="18" charset="0"/>
              </a:rPr>
              <a:t>ose</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të</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të</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tjerëve</a:t>
            </a:r>
            <a:r>
              <a:rPr lang="en-US" b="1"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a:t>
            </a:r>
            <a:r>
              <a:rPr lang="en-US" dirty="0" err="1" smtClean="0">
                <a:latin typeface="Times New Roman" panose="02020603050405020304" pitchFamily="18" charset="0"/>
                <a:cs typeface="Times New Roman" panose="02020603050405020304" pitchFamily="18" charset="0"/>
              </a:rPr>
              <a:t>rast</a:t>
            </a:r>
            <a:r>
              <a:rPr lang="en-US" dirty="0" smtClean="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cilin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Gjykata</a:t>
            </a:r>
            <a:r>
              <a:rPr lang="en-US" dirty="0">
                <a:latin typeface="Times New Roman" panose="02020603050405020304" pitchFamily="18" charset="0"/>
                <a:cs typeface="Times New Roman" panose="02020603050405020304" pitchFamily="18" charset="0"/>
              </a:rPr>
              <a:t> ka </a:t>
            </a:r>
            <a:r>
              <a:rPr lang="en-US" dirty="0" err="1">
                <a:latin typeface="Times New Roman" panose="02020603050405020304" pitchFamily="18" charset="0"/>
                <a:cs typeface="Times New Roman" panose="02020603050405020304" pitchFamily="18" charset="0"/>
              </a:rPr>
              <a:t>përjashtuar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mundësinë</a:t>
            </a:r>
            <a:r>
              <a:rPr lang="en-US" dirty="0">
                <a:latin typeface="Times New Roman" panose="02020603050405020304" pitchFamily="18" charset="0"/>
                <a:cs typeface="Times New Roman" panose="02020603050405020304" pitchFamily="18" charset="0"/>
              </a:rPr>
              <a:t> e </a:t>
            </a:r>
            <a:r>
              <a:rPr lang="en-US" dirty="0" err="1">
                <a:latin typeface="Times New Roman" panose="02020603050405020304" pitchFamily="18" charset="0"/>
                <a:cs typeface="Times New Roman" panose="02020603050405020304" pitchFamily="18" charset="0"/>
              </a:rPr>
              <a:t>kryerjes</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krimit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pasi</a:t>
            </a:r>
            <a:r>
              <a:rPr lang="en-US" dirty="0">
                <a:latin typeface="Times New Roman" panose="02020603050405020304" pitchFamily="18" charset="0"/>
                <a:cs typeface="Times New Roman" panose="02020603050405020304" pitchFamily="18" charset="0"/>
              </a:rPr>
              <a:t> ka </a:t>
            </a:r>
            <a:r>
              <a:rPr lang="en-US" dirty="0" err="1">
                <a:latin typeface="Times New Roman" panose="02020603050405020304" pitchFamily="18" charset="0"/>
                <a:cs typeface="Times New Roman" panose="02020603050405020304" pitchFamily="18" charset="0"/>
              </a:rPr>
              <a:t>konstatuar</a:t>
            </a:r>
            <a:r>
              <a:rPr lang="en-US" dirty="0">
                <a:latin typeface="Times New Roman" panose="02020603050405020304" pitchFamily="18" charset="0"/>
                <a:cs typeface="Times New Roman" panose="02020603050405020304" pitchFamily="18" charset="0"/>
              </a:rPr>
              <a:t> se </a:t>
            </a:r>
            <a:r>
              <a:rPr lang="en-US" dirty="0" err="1">
                <a:latin typeface="Times New Roman" panose="02020603050405020304" pitchFamily="18" charset="0"/>
                <a:cs typeface="Times New Roman" panose="02020603050405020304" pitchFamily="18" charset="0"/>
              </a:rPr>
              <a:t>sjellja</a:t>
            </a:r>
            <a:r>
              <a:rPr lang="en-US" dirty="0">
                <a:latin typeface="Times New Roman" panose="02020603050405020304" pitchFamily="18" charset="0"/>
                <a:cs typeface="Times New Roman" panose="02020603050405020304" pitchFamily="18" charset="0"/>
              </a:rPr>
              <a:t> e </a:t>
            </a:r>
            <a:r>
              <a:rPr lang="en-US" dirty="0" err="1">
                <a:latin typeface="Times New Roman" panose="02020603050405020304" pitchFamily="18" charset="0"/>
                <a:cs typeface="Times New Roman" panose="02020603050405020304" pitchFamily="18" charset="0"/>
              </a:rPr>
              <a:t>pretenduar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ndaj</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akuzuarës</a:t>
            </a:r>
            <a:r>
              <a:rPr lang="en-US" dirty="0">
                <a:latin typeface="Times New Roman" panose="02020603050405020304" pitchFamily="18" charset="0"/>
                <a:cs typeface="Times New Roman" panose="02020603050405020304" pitchFamily="18" charset="0"/>
              </a:rPr>
              <a:t> - e </a:t>
            </a:r>
            <a:r>
              <a:rPr lang="en-US" dirty="0" err="1">
                <a:latin typeface="Times New Roman" panose="02020603050405020304" pitchFamily="18" charset="0"/>
                <a:cs typeface="Times New Roman" panose="02020603050405020304" pitchFamily="18" charset="0"/>
              </a:rPr>
              <a:t>cila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kishte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përfituar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nga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mungesa</a:t>
            </a:r>
            <a:r>
              <a:rPr lang="en-US" dirty="0">
                <a:latin typeface="Times New Roman" panose="02020603050405020304" pitchFamily="18" charset="0"/>
                <a:cs typeface="Times New Roman" panose="02020603050405020304" pitchFamily="18" charset="0"/>
              </a:rPr>
              <a:t> e </a:t>
            </a:r>
            <a:r>
              <a:rPr lang="en-US" dirty="0" err="1">
                <a:latin typeface="Times New Roman" panose="02020603050405020304" pitchFamily="18" charset="0"/>
                <a:cs typeface="Times New Roman" panose="02020603050405020304" pitchFamily="18" charset="0"/>
              </a:rPr>
              <a:t>përkohshme</a:t>
            </a:r>
            <a:r>
              <a:rPr lang="en-US" dirty="0">
                <a:latin typeface="Times New Roman" panose="02020603050405020304" pitchFamily="18" charset="0"/>
                <a:cs typeface="Times New Roman" panose="02020603050405020304" pitchFamily="18" charset="0"/>
              </a:rPr>
              <a:t> e </a:t>
            </a:r>
            <a:r>
              <a:rPr lang="en-US" dirty="0" err="1">
                <a:latin typeface="Times New Roman" panose="02020603050405020304" pitchFamily="18" charset="0"/>
                <a:cs typeface="Times New Roman" panose="02020603050405020304" pitchFamily="18" charset="0"/>
              </a:rPr>
              <a:t>shoqes</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dhomës</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për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mbyllur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derën</a:t>
            </a:r>
            <a:r>
              <a:rPr lang="en-US" dirty="0">
                <a:latin typeface="Times New Roman" panose="02020603050405020304" pitchFamily="18" charset="0"/>
                <a:cs typeface="Times New Roman" panose="02020603050405020304" pitchFamily="18" charset="0"/>
              </a:rPr>
              <a:t> e </a:t>
            </a:r>
            <a:r>
              <a:rPr lang="en-US" dirty="0" err="1">
                <a:latin typeface="Times New Roman" panose="02020603050405020304" pitchFamily="18" charset="0"/>
                <a:cs typeface="Times New Roman" panose="02020603050405020304" pitchFamily="18" charset="0"/>
              </a:rPr>
              <a:t>shtëpisë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nga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brenda</a:t>
            </a:r>
            <a:r>
              <a:rPr lang="en-US" dirty="0">
                <a:latin typeface="Times New Roman" panose="02020603050405020304" pitchFamily="18" charset="0"/>
                <a:cs typeface="Times New Roman" panose="02020603050405020304" pitchFamily="18" charset="0"/>
              </a:rPr>
              <a:t> - </a:t>
            </a:r>
            <a:r>
              <a:rPr lang="en-US" dirty="0" err="1">
                <a:latin typeface="Times New Roman" panose="02020603050405020304" pitchFamily="18" charset="0"/>
                <a:cs typeface="Times New Roman" panose="02020603050405020304" pitchFamily="18" charset="0"/>
              </a:rPr>
              <a:t>ishte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kryer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për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arritur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vetë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rikthimi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pronësi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banesës</a:t>
            </a:r>
            <a:r>
              <a:rPr lang="en-US" dirty="0">
                <a:latin typeface="Times New Roman" panose="02020603050405020304" pitchFamily="18" charset="0"/>
                <a:cs typeface="Times New Roman" panose="02020603050405020304" pitchFamily="18" charset="0"/>
              </a:rPr>
              <a:t> pas </a:t>
            </a:r>
            <a:r>
              <a:rPr lang="en-US" dirty="0" err="1">
                <a:latin typeface="Times New Roman" panose="02020603050405020304" pitchFamily="18" charset="0"/>
                <a:cs typeface="Times New Roman" panose="02020603050405020304" pitchFamily="18" charset="0"/>
              </a:rPr>
              <a:t>një</a:t>
            </a:r>
            <a:r>
              <a:rPr lang="en-US" dirty="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veprimi</a:t>
            </a:r>
            <a:r>
              <a:rPr lang="en-US" dirty="0" smtClean="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arbitrar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dhe</a:t>
            </a:r>
            <a:r>
              <a:rPr lang="en-US" dirty="0">
                <a:latin typeface="Times New Roman" panose="02020603050405020304" pitchFamily="18" charset="0"/>
                <a:cs typeface="Times New Roman" panose="02020603050405020304" pitchFamily="18" charset="0"/>
              </a:rPr>
              <a:t> se </a:t>
            </a:r>
            <a:r>
              <a:rPr lang="en-US" dirty="0" err="1">
                <a:latin typeface="Times New Roman" panose="02020603050405020304" pitchFamily="18" charset="0"/>
                <a:cs typeface="Times New Roman" panose="02020603050405020304" pitchFamily="18" charset="0"/>
              </a:rPr>
              <a:t>ky</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reagim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ishte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zbatuar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kur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numërimi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ishte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ende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vazhdim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krimit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pasi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kishte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konstatuar</a:t>
            </a:r>
            <a:r>
              <a:rPr lang="en-US" dirty="0">
                <a:latin typeface="Times New Roman" panose="02020603050405020304" pitchFamily="18" charset="0"/>
                <a:cs typeface="Times New Roman" panose="02020603050405020304" pitchFamily="18" charset="0"/>
              </a:rPr>
              <a:t> se </a:t>
            </a:r>
            <a:r>
              <a:rPr lang="en-US" dirty="0" err="1">
                <a:latin typeface="Times New Roman" panose="02020603050405020304" pitchFamily="18" charset="0"/>
                <a:cs typeface="Times New Roman" panose="02020603050405020304" pitchFamily="18" charset="0"/>
              </a:rPr>
              <a:t>sjellja</a:t>
            </a:r>
            <a:r>
              <a:rPr lang="en-US" dirty="0">
                <a:latin typeface="Times New Roman" panose="02020603050405020304" pitchFamily="18" charset="0"/>
                <a:cs typeface="Times New Roman" panose="02020603050405020304" pitchFamily="18" charset="0"/>
              </a:rPr>
              <a:t> e </a:t>
            </a:r>
            <a:r>
              <a:rPr lang="en-US" dirty="0" err="1">
                <a:latin typeface="Times New Roman" panose="02020603050405020304" pitchFamily="18" charset="0"/>
                <a:cs typeface="Times New Roman" panose="02020603050405020304" pitchFamily="18" charset="0"/>
              </a:rPr>
              <a:t>pretenduar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ndaj</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akuzuarës</a:t>
            </a:r>
            <a:r>
              <a:rPr lang="en-US" dirty="0">
                <a:latin typeface="Times New Roman" panose="02020603050405020304" pitchFamily="18" charset="0"/>
                <a:cs typeface="Times New Roman" panose="02020603050405020304" pitchFamily="18" charset="0"/>
              </a:rPr>
              <a:t> - e </a:t>
            </a:r>
            <a:r>
              <a:rPr lang="en-US" dirty="0" err="1">
                <a:latin typeface="Times New Roman" panose="02020603050405020304" pitchFamily="18" charset="0"/>
                <a:cs typeface="Times New Roman" panose="02020603050405020304" pitchFamily="18" charset="0"/>
              </a:rPr>
              <a:t>cila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kishte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përfituar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nga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mungesa</a:t>
            </a:r>
            <a:r>
              <a:rPr lang="en-US" dirty="0">
                <a:latin typeface="Times New Roman" panose="02020603050405020304" pitchFamily="18" charset="0"/>
                <a:cs typeface="Times New Roman" panose="02020603050405020304" pitchFamily="18" charset="0"/>
              </a:rPr>
              <a:t> e </a:t>
            </a:r>
            <a:r>
              <a:rPr lang="en-US" dirty="0" err="1">
                <a:latin typeface="Times New Roman" panose="02020603050405020304" pitchFamily="18" charset="0"/>
                <a:cs typeface="Times New Roman" panose="02020603050405020304" pitchFamily="18" charset="0"/>
              </a:rPr>
              <a:t>përkohshme</a:t>
            </a:r>
            <a:r>
              <a:rPr lang="en-US" dirty="0">
                <a:latin typeface="Times New Roman" panose="02020603050405020304" pitchFamily="18" charset="0"/>
                <a:cs typeface="Times New Roman" panose="02020603050405020304" pitchFamily="18" charset="0"/>
              </a:rPr>
              <a:t> e </a:t>
            </a:r>
            <a:r>
              <a:rPr lang="en-US" dirty="0" err="1">
                <a:latin typeface="Times New Roman" panose="02020603050405020304" pitchFamily="18" charset="0"/>
                <a:cs typeface="Times New Roman" panose="02020603050405020304" pitchFamily="18" charset="0"/>
              </a:rPr>
              <a:t>shoqes</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dhomës</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për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mbyllur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derën</a:t>
            </a:r>
            <a:r>
              <a:rPr lang="en-US" dirty="0">
                <a:latin typeface="Times New Roman" panose="02020603050405020304" pitchFamily="18" charset="0"/>
                <a:cs typeface="Times New Roman" panose="02020603050405020304" pitchFamily="18" charset="0"/>
              </a:rPr>
              <a:t> e </a:t>
            </a:r>
            <a:r>
              <a:rPr lang="en-US" dirty="0" err="1">
                <a:latin typeface="Times New Roman" panose="02020603050405020304" pitchFamily="18" charset="0"/>
                <a:cs typeface="Times New Roman" panose="02020603050405020304" pitchFamily="18" charset="0"/>
              </a:rPr>
              <a:t>shtëpisë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nga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brenda</a:t>
            </a:r>
            <a:r>
              <a:rPr lang="en-US" dirty="0">
                <a:latin typeface="Times New Roman" panose="02020603050405020304" pitchFamily="18" charset="0"/>
                <a:cs typeface="Times New Roman" panose="02020603050405020304" pitchFamily="18" charset="0"/>
              </a:rPr>
              <a:t> - </a:t>
            </a:r>
            <a:r>
              <a:rPr lang="en-US" dirty="0" err="1">
                <a:latin typeface="Times New Roman" panose="02020603050405020304" pitchFamily="18" charset="0"/>
                <a:cs typeface="Times New Roman" panose="02020603050405020304" pitchFamily="18" charset="0"/>
              </a:rPr>
              <a:t>ishte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kryer</a:t>
            </a:r>
            <a:r>
              <a:rPr lang="en-US" dirty="0">
                <a:latin typeface="Times New Roman" panose="02020603050405020304" pitchFamily="18" charset="0"/>
                <a:cs typeface="Times New Roman" panose="02020603050405020304" pitchFamily="18" charset="0"/>
              </a:rPr>
              <a:t> me </a:t>
            </a:r>
            <a:r>
              <a:rPr lang="en-US" dirty="0" err="1">
                <a:latin typeface="Times New Roman" panose="02020603050405020304" pitchFamily="18" charset="0"/>
                <a:cs typeface="Times New Roman" panose="02020603050405020304" pitchFamily="18" charset="0"/>
              </a:rPr>
              <a:t>qëllim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që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arrinte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vetë-kthimin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posedim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apartament</a:t>
            </a:r>
            <a:r>
              <a:rPr lang="en-US" dirty="0">
                <a:latin typeface="Times New Roman" panose="02020603050405020304" pitchFamily="18" charset="0"/>
                <a:cs typeface="Times New Roman" panose="02020603050405020304" pitchFamily="18" charset="0"/>
              </a:rPr>
              <a:t> pas </a:t>
            </a:r>
            <a:r>
              <a:rPr lang="en-US" dirty="0" err="1">
                <a:latin typeface="Times New Roman" panose="02020603050405020304" pitchFamily="18" charset="0"/>
                <a:cs typeface="Times New Roman" panose="02020603050405020304" pitchFamily="18" charset="0"/>
              </a:rPr>
              <a:t>një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numërimi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arbitrar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dhe</a:t>
            </a:r>
            <a:r>
              <a:rPr lang="en-US" dirty="0">
                <a:latin typeface="Times New Roman" panose="02020603050405020304" pitchFamily="18" charset="0"/>
                <a:cs typeface="Times New Roman" panose="02020603050405020304" pitchFamily="18" charset="0"/>
              </a:rPr>
              <a:t> se </a:t>
            </a:r>
            <a:r>
              <a:rPr lang="en-US" dirty="0" err="1">
                <a:latin typeface="Times New Roman" panose="02020603050405020304" pitchFamily="18" charset="0"/>
                <a:cs typeface="Times New Roman" panose="02020603050405020304" pitchFamily="18" charset="0"/>
              </a:rPr>
              <a:t>ky</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reagim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ishte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zbatuar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kur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numërimi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ishte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ende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vazhdim</a:t>
            </a:r>
            <a:r>
              <a:rPr lang="en-US" dirty="0">
                <a:latin typeface="Times New Roman" panose="02020603050405020304" pitchFamily="18" charset="0"/>
                <a:cs typeface="Times New Roman" panose="02020603050405020304" pitchFamily="18" charset="0"/>
              </a:rPr>
              <a:t>).</a:t>
            </a:r>
          </a:p>
          <a:p>
            <a:pPr>
              <a:buNone/>
            </a:pPr>
            <a:endParaRPr lang="en-US" dirty="0"/>
          </a:p>
        </p:txBody>
      </p:sp>
    </p:spTree>
    <p:extLst>
      <p:ext uri="{BB962C8B-B14F-4D97-AF65-F5344CB8AC3E}">
        <p14:creationId xmlns:p14="http://schemas.microsoft.com/office/powerpoint/2010/main" val="1574718227"/>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90066"/>
          </a:xfrm>
        </p:spPr>
        <p:txBody>
          <a:bodyPr>
            <a:normAutofit fontScale="90000"/>
          </a:bodyPr>
          <a:lstStyle/>
          <a:p>
            <a:r>
              <a:rPr lang="en-US" b="1" dirty="0" err="1" smtClean="0">
                <a:latin typeface="Times New Roman" pitchFamily="18" charset="0"/>
                <a:cs typeface="Times New Roman" pitchFamily="18" charset="0"/>
              </a:rPr>
              <a:t>Automjeti</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nuk</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wshtw</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banesw</a:t>
            </a:r>
            <a:endParaRPr lang="en-US" b="1" dirty="0">
              <a:latin typeface="Times New Roman" pitchFamily="18" charset="0"/>
              <a:cs typeface="Times New Roman" pitchFamily="18" charset="0"/>
            </a:endParaRPr>
          </a:p>
        </p:txBody>
      </p:sp>
      <p:sp>
        <p:nvSpPr>
          <p:cNvPr id="3" name="Content Placeholder 2"/>
          <p:cNvSpPr>
            <a:spLocks noGrp="1"/>
          </p:cNvSpPr>
          <p:nvPr>
            <p:ph idx="1"/>
          </p:nvPr>
        </p:nvSpPr>
        <p:spPr>
          <a:xfrm>
            <a:off x="0" y="836712"/>
            <a:ext cx="9144000" cy="6021288"/>
          </a:xfrm>
        </p:spPr>
        <p:txBody>
          <a:bodyPr>
            <a:normAutofit fontScale="85000" lnSpcReduction="10000"/>
          </a:bodyPr>
          <a:lstStyle/>
          <a:p>
            <a:pPr algn="just"/>
            <a:r>
              <a:rPr lang="en-US" b="1" dirty="0" err="1">
                <a:latin typeface="Times New Roman" panose="02020603050405020304" pitchFamily="18" charset="0"/>
                <a:cs typeface="Times New Roman" panose="02020603050405020304" pitchFamily="18" charset="0"/>
              </a:rPr>
              <a:t>Kas</a:t>
            </a:r>
            <a:r>
              <a:rPr lang="en-US" b="1" dirty="0">
                <a:latin typeface="Times New Roman" panose="02020603050405020304" pitchFamily="18" charset="0"/>
                <a:cs typeface="Times New Roman" panose="02020603050405020304" pitchFamily="18" charset="0"/>
              </a:rPr>
              <a:t>. penal. n. 19375/2013</a:t>
            </a:r>
          </a:p>
          <a:p>
            <a:pPr algn="just"/>
            <a:r>
              <a:rPr lang="en-US" dirty="0" err="1" smtClean="0">
                <a:latin typeface="Times New Roman" panose="02020603050405020304" pitchFamily="18" charset="0"/>
                <a:cs typeface="Times New Roman" panose="02020603050405020304" pitchFamily="18" charset="0"/>
              </a:rPr>
              <a:t>Përsa</a:t>
            </a:r>
            <a:r>
              <a:rPr lang="en-US" dirty="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i</a:t>
            </a:r>
            <a:r>
              <a:rPr lang="en-US" dirty="0" smtClean="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përket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mbrojtjes</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legjitime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prezumimi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proporcionalitetit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në</a:t>
            </a:r>
            <a:r>
              <a:rPr lang="en-US" dirty="0">
                <a:latin typeface="Times New Roman" panose="02020603050405020304" pitchFamily="18" charset="0"/>
                <a:cs typeface="Times New Roman" panose="02020603050405020304" pitchFamily="18" charset="0"/>
              </a:rPr>
              <a:t> favor </a:t>
            </a:r>
            <a:r>
              <a:rPr lang="en-US" dirty="0" err="1">
                <a:latin typeface="Times New Roman" panose="02020603050405020304" pitchFamily="18" charset="0"/>
                <a:cs typeface="Times New Roman" panose="02020603050405020304" pitchFamily="18" charset="0"/>
              </a:rPr>
              <a:t>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reagimit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mbrojtjes</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vendet</a:t>
            </a:r>
            <a:r>
              <a:rPr lang="en-US" dirty="0">
                <a:latin typeface="Times New Roman" panose="02020603050405020304" pitchFamily="18" charset="0"/>
                <a:cs typeface="Times New Roman" panose="02020603050405020304" pitchFamily="18" charset="0"/>
              </a:rPr>
              <a:t> e </a:t>
            </a:r>
            <a:r>
              <a:rPr lang="en-US" dirty="0" err="1">
                <a:latin typeface="Times New Roman" panose="02020603050405020304" pitchFamily="18" charset="0"/>
                <a:cs typeface="Times New Roman" panose="02020603050405020304" pitchFamily="18" charset="0"/>
              </a:rPr>
              <a:t>vendbanimit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ose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vende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krahasueshme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parashikuar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paragrafin</a:t>
            </a:r>
            <a:r>
              <a:rPr lang="en-US" dirty="0">
                <a:latin typeface="Times New Roman" panose="02020603050405020304" pitchFamily="18" charset="0"/>
                <a:cs typeface="Times New Roman" panose="02020603050405020304" pitchFamily="18" charset="0"/>
              </a:rPr>
              <a:t> e </a:t>
            </a:r>
            <a:r>
              <a:rPr lang="en-US" dirty="0" err="1">
                <a:latin typeface="Times New Roman" panose="02020603050405020304" pitchFamily="18" charset="0"/>
                <a:cs typeface="Times New Roman" panose="02020603050405020304" pitchFamily="18" charset="0"/>
              </a:rPr>
              <a:t>dytë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nenit</a:t>
            </a:r>
            <a:r>
              <a:rPr lang="en-US" dirty="0">
                <a:latin typeface="Times New Roman" panose="02020603050405020304" pitchFamily="18" charset="0"/>
                <a:cs typeface="Times New Roman" panose="02020603050405020304" pitchFamily="18" charset="0"/>
              </a:rPr>
              <a:t>. 52 </a:t>
            </a:r>
            <a:r>
              <a:rPr lang="en-US" dirty="0" err="1">
                <a:latin typeface="Times New Roman" panose="02020603050405020304" pitchFamily="18" charset="0"/>
                <a:cs typeface="Times New Roman" panose="02020603050405020304" pitchFamily="18" charset="0"/>
              </a:rPr>
              <a:t>kod</a:t>
            </a: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penal, </a:t>
            </a:r>
            <a:r>
              <a:rPr lang="en-US" dirty="0" err="1">
                <a:latin typeface="Times New Roman" panose="02020603050405020304" pitchFamily="18" charset="0"/>
                <a:cs typeface="Times New Roman" panose="02020603050405020304" pitchFamily="18" charset="0"/>
              </a:rPr>
              <a:t>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ndryshuar</a:t>
            </a:r>
            <a:r>
              <a:rPr lang="en-US" dirty="0">
                <a:latin typeface="Times New Roman" panose="02020603050405020304" pitchFamily="18" charset="0"/>
                <a:cs typeface="Times New Roman" panose="02020603050405020304" pitchFamily="18" charset="0"/>
              </a:rPr>
              <a:t> me </a:t>
            </a:r>
            <a:r>
              <a:rPr lang="en-US" dirty="0" err="1">
                <a:latin typeface="Times New Roman" panose="02020603050405020304" pitchFamily="18" charset="0"/>
                <a:cs typeface="Times New Roman" panose="02020603050405020304" pitchFamily="18" charset="0"/>
              </a:rPr>
              <a:t>ligjin</a:t>
            </a:r>
            <a:r>
              <a:rPr lang="en-US" dirty="0">
                <a:latin typeface="Times New Roman" panose="02020603050405020304" pitchFamily="18" charset="0"/>
                <a:cs typeface="Times New Roman" panose="02020603050405020304" pitchFamily="18" charset="0"/>
              </a:rPr>
              <a:t> nr. 59 </a:t>
            </a:r>
            <a:r>
              <a:rPr lang="en-US" dirty="0" err="1">
                <a:latin typeface="Times New Roman" panose="02020603050405020304" pitchFamily="18" charset="0"/>
                <a:cs typeface="Times New Roman" panose="02020603050405020304" pitchFamily="18" charset="0"/>
              </a:rPr>
              <a:t>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vitit</a:t>
            </a:r>
            <a:r>
              <a:rPr lang="en-US" dirty="0">
                <a:latin typeface="Times New Roman" panose="02020603050405020304" pitchFamily="18" charset="0"/>
                <a:cs typeface="Times New Roman" panose="02020603050405020304" pitchFamily="18" charset="0"/>
              </a:rPr>
              <a:t> 2006, </a:t>
            </a:r>
            <a:r>
              <a:rPr lang="en-US" dirty="0" err="1">
                <a:latin typeface="Times New Roman" panose="02020603050405020304" pitchFamily="18" charset="0"/>
                <a:cs typeface="Times New Roman" panose="02020603050405020304" pitchFamily="18" charset="0"/>
              </a:rPr>
              <a:t>nuk</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zbatohet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lidhje</a:t>
            </a:r>
            <a:r>
              <a:rPr lang="en-US" dirty="0">
                <a:latin typeface="Times New Roman" panose="02020603050405020304" pitchFamily="18" charset="0"/>
                <a:cs typeface="Times New Roman" panose="02020603050405020304" pitchFamily="18" charset="0"/>
              </a:rPr>
              <a:t> me </a:t>
            </a:r>
            <a:r>
              <a:rPr lang="en-US" dirty="0" err="1">
                <a:latin typeface="Times New Roman" panose="02020603050405020304" pitchFamily="18" charset="0"/>
                <a:cs typeface="Times New Roman" panose="02020603050405020304" pitchFamily="18" charset="0"/>
              </a:rPr>
              <a:t>sjelljen</a:t>
            </a:r>
            <a:r>
              <a:rPr lang="en-US" dirty="0">
                <a:latin typeface="Times New Roman" panose="02020603050405020304" pitchFamily="18" charset="0"/>
                <a:cs typeface="Times New Roman" panose="02020603050405020304" pitchFamily="18" charset="0"/>
              </a:rPr>
              <a:t> e </a:t>
            </a:r>
            <a:r>
              <a:rPr lang="en-US" dirty="0" err="1">
                <a:latin typeface="Times New Roman" panose="02020603050405020304" pitchFamily="18" charset="0"/>
                <a:cs typeface="Times New Roman" panose="02020603050405020304" pitchFamily="18" charset="0"/>
              </a:rPr>
              <a:t>kryer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kabinën</a:t>
            </a:r>
            <a:r>
              <a:rPr lang="en-US" dirty="0">
                <a:latin typeface="Times New Roman" panose="02020603050405020304" pitchFamily="18" charset="0"/>
                <a:cs typeface="Times New Roman" panose="02020603050405020304" pitchFamily="18" charset="0"/>
              </a:rPr>
              <a:t> e </a:t>
            </a:r>
            <a:r>
              <a:rPr lang="en-US" dirty="0" err="1">
                <a:latin typeface="Times New Roman" panose="02020603050405020304" pitchFamily="18" charset="0"/>
                <a:cs typeface="Times New Roman" panose="02020603050405020304" pitchFamily="18" charset="0"/>
              </a:rPr>
              <a:t>pasagjerëve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një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makine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pasi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është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një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hapësirë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që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mungojnë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kërkesat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minimale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nevojshme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për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qenë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gjendje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qëndrosh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atje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për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një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periudhë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konsiderueshme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kohore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dhe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cilën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akte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karakteristike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vendit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jeta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nuk</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kryhen</a:t>
            </a:r>
            <a:r>
              <a:rPr lang="en-US" dirty="0" smtClean="0">
                <a:latin typeface="Times New Roman" panose="02020603050405020304" pitchFamily="18" charset="0"/>
                <a:cs typeface="Times New Roman" panose="02020603050405020304" pitchFamily="18" charset="0"/>
              </a:rPr>
              <a:t>.</a:t>
            </a:r>
          </a:p>
          <a:p>
            <a:pPr algn="just"/>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a:t>
            </a:r>
            <a:r>
              <a:rPr lang="en-US" dirty="0" err="1">
                <a:latin typeface="Times New Roman" panose="02020603050405020304" pitchFamily="18" charset="0"/>
                <a:cs typeface="Times New Roman" panose="02020603050405020304" pitchFamily="18" charset="0"/>
              </a:rPr>
              <a:t>Një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rast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cilin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akuzuari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cili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kishte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qëlluar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për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vdekje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nga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vetura</a:t>
            </a:r>
            <a:r>
              <a:rPr lang="en-US" dirty="0">
                <a:latin typeface="Times New Roman" panose="02020603050405020304" pitchFamily="18" charset="0"/>
                <a:cs typeface="Times New Roman" panose="02020603050405020304" pitchFamily="18" charset="0"/>
              </a:rPr>
              <a:t> me </a:t>
            </a:r>
            <a:r>
              <a:rPr lang="en-US" dirty="0" err="1">
                <a:latin typeface="Times New Roman" panose="02020603050405020304" pitchFamily="18" charset="0"/>
                <a:cs typeface="Times New Roman" panose="02020603050405020304" pitchFamily="18" charset="0"/>
              </a:rPr>
              <a:t>armë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zjarri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disa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sulmues</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ishte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përgjegjës</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për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veprën</a:t>
            </a:r>
            <a:r>
              <a:rPr lang="en-US" dirty="0">
                <a:latin typeface="Times New Roman" panose="02020603050405020304" pitchFamily="18" charset="0"/>
                <a:cs typeface="Times New Roman" panose="02020603050405020304" pitchFamily="18" charset="0"/>
              </a:rPr>
              <a:t> e </a:t>
            </a:r>
            <a:r>
              <a:rPr lang="en-US" dirty="0" err="1">
                <a:latin typeface="Times New Roman" panose="02020603050405020304" pitchFamily="18" charset="0"/>
                <a:cs typeface="Times New Roman" panose="02020603050405020304" pitchFamily="18" charset="0"/>
              </a:rPr>
              <a:t>vrasjes</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shumëfishtë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për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tejkalim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kufijve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vetëmbrojtjes</a:t>
            </a:r>
            <a:r>
              <a:rPr lang="en-US" dirty="0" smtClean="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95515638"/>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90066"/>
          </a:xfrm>
        </p:spPr>
        <p:txBody>
          <a:bodyPr>
            <a:normAutofit fontScale="90000"/>
          </a:bodyPr>
          <a:lstStyle/>
          <a:p>
            <a:r>
              <a:rPr lang="en-US" b="1" dirty="0" err="1" smtClean="0">
                <a:latin typeface="Times New Roman" pitchFamily="18" charset="0"/>
                <a:cs typeface="Times New Roman" pitchFamily="18" charset="0"/>
              </a:rPr>
              <a:t>Jurisprudencw</a:t>
            </a:r>
            <a:r>
              <a:rPr lang="en-US" b="1" dirty="0" smtClean="0">
                <a:latin typeface="Times New Roman" pitchFamily="18" charset="0"/>
                <a:cs typeface="Times New Roman" pitchFamily="18" charset="0"/>
              </a:rPr>
              <a:t> </a:t>
            </a:r>
            <a:endParaRPr lang="en-US" b="1" dirty="0">
              <a:latin typeface="Times New Roman" pitchFamily="18" charset="0"/>
              <a:cs typeface="Times New Roman" pitchFamily="18" charset="0"/>
            </a:endParaRPr>
          </a:p>
        </p:txBody>
      </p:sp>
      <p:sp>
        <p:nvSpPr>
          <p:cNvPr id="3" name="Content Placeholder 2"/>
          <p:cNvSpPr>
            <a:spLocks noGrp="1"/>
          </p:cNvSpPr>
          <p:nvPr>
            <p:ph idx="1"/>
          </p:nvPr>
        </p:nvSpPr>
        <p:spPr>
          <a:xfrm>
            <a:off x="0" y="764704"/>
            <a:ext cx="9036496" cy="6093296"/>
          </a:xfrm>
        </p:spPr>
        <p:txBody>
          <a:bodyPr>
            <a:normAutofit fontScale="77500" lnSpcReduction="20000"/>
          </a:bodyPr>
          <a:lstStyle/>
          <a:p>
            <a:pPr algn="just"/>
            <a:r>
              <a:rPr lang="en-US" dirty="0" err="1">
                <a:latin typeface="Times New Roman" panose="02020603050405020304" pitchFamily="18" charset="0"/>
                <a:cs typeface="Times New Roman" panose="02020603050405020304" pitchFamily="18" charset="0"/>
              </a:rPr>
              <a:t>Kas</a:t>
            </a:r>
            <a:r>
              <a:rPr lang="en-US" dirty="0">
                <a:latin typeface="Times New Roman" panose="02020603050405020304" pitchFamily="18" charset="0"/>
                <a:cs typeface="Times New Roman" panose="02020603050405020304" pitchFamily="18" charset="0"/>
              </a:rPr>
              <a:t>. penal. n. 2561/1993</a:t>
            </a:r>
          </a:p>
          <a:p>
            <a:pPr algn="just"/>
            <a:r>
              <a:rPr lang="en-US" dirty="0" err="1">
                <a:latin typeface="Times New Roman" panose="02020603050405020304" pitchFamily="18" charset="0"/>
                <a:cs typeface="Times New Roman" panose="02020603050405020304" pitchFamily="18" charset="0"/>
              </a:rPr>
              <a:t>Supozimi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mbi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cilin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bazohet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përjashtimi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mbrojtjes</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legjitime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ashtu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edhe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tejkalimi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nga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pakujdesia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përbëhet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nga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nevoja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për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hequr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rrezikun</a:t>
            </a:r>
            <a:r>
              <a:rPr lang="en-US" dirty="0">
                <a:latin typeface="Times New Roman" panose="02020603050405020304" pitchFamily="18" charset="0"/>
                <a:cs typeface="Times New Roman" panose="02020603050405020304" pitchFamily="18" charset="0"/>
              </a:rPr>
              <a:t> e </a:t>
            </a:r>
            <a:r>
              <a:rPr lang="en-US" dirty="0" err="1">
                <a:latin typeface="Times New Roman" panose="02020603050405020304" pitchFamily="18" charset="0"/>
                <a:cs typeface="Times New Roman" panose="02020603050405020304" pitchFamily="18" charset="0"/>
              </a:rPr>
              <a:t>një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sulmi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përmes</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një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reagimi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proporcional</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dhe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adekuat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kështu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që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dyti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dallohet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vetëm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nga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një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vlerësim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gabuar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rrezikut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dhe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përshtatshmërisë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mjeteve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përdorura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Prandaj</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zgjedhja</a:t>
            </a:r>
            <a:r>
              <a:rPr lang="en-US" dirty="0">
                <a:latin typeface="Times New Roman" panose="02020603050405020304" pitchFamily="18" charset="0"/>
                <a:cs typeface="Times New Roman" panose="02020603050405020304" pitchFamily="18" charset="0"/>
              </a:rPr>
              <a:t> e </a:t>
            </a:r>
            <a:r>
              <a:rPr lang="en-US" dirty="0" err="1">
                <a:latin typeface="Times New Roman" panose="02020603050405020304" pitchFamily="18" charset="0"/>
                <a:cs typeface="Times New Roman" panose="02020603050405020304" pitchFamily="18" charset="0"/>
              </a:rPr>
              <a:t>mjeteve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reagimit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ose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vazhdimi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një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sjelljeje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reaktive</a:t>
            </a:r>
            <a:r>
              <a:rPr lang="en-US" dirty="0">
                <a:latin typeface="Times New Roman" panose="02020603050405020304" pitchFamily="18" charset="0"/>
                <a:cs typeface="Times New Roman" panose="02020603050405020304" pitchFamily="18" charset="0"/>
              </a:rPr>
              <a:t> e </a:t>
            </a:r>
            <a:r>
              <a:rPr lang="en-US" dirty="0" err="1">
                <a:latin typeface="Times New Roman" panose="02020603050405020304" pitchFamily="18" charset="0"/>
                <a:cs typeface="Times New Roman" panose="02020603050405020304" pitchFamily="18" charset="0"/>
              </a:rPr>
              <a:t>cila</a:t>
            </a:r>
            <a:r>
              <a:rPr lang="en-US" dirty="0">
                <a:latin typeface="Times New Roman" panose="02020603050405020304" pitchFamily="18" charset="0"/>
                <a:cs typeface="Times New Roman" panose="02020603050405020304" pitchFamily="18" charset="0"/>
              </a:rPr>
              <a:t>, me </a:t>
            </a:r>
            <a:r>
              <a:rPr lang="en-US" dirty="0" err="1">
                <a:latin typeface="Times New Roman" panose="02020603050405020304" pitchFamily="18" charset="0"/>
                <a:cs typeface="Times New Roman" panose="02020603050405020304" pitchFamily="18" charset="0"/>
              </a:rPr>
              <a:t>përcaktim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vetëdijshëm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kalon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kufijtë</a:t>
            </a:r>
            <a:r>
              <a:rPr lang="en-US" dirty="0">
                <a:latin typeface="Times New Roman" panose="02020603050405020304" pitchFamily="18" charset="0"/>
                <a:cs typeface="Times New Roman" panose="02020603050405020304" pitchFamily="18" charset="0"/>
              </a:rPr>
              <a:t> e </a:t>
            </a:r>
            <a:r>
              <a:rPr lang="en-US" dirty="0" err="1">
                <a:latin typeface="Times New Roman" panose="02020603050405020304" pitchFamily="18" charset="0"/>
                <a:cs typeface="Times New Roman" panose="02020603050405020304" pitchFamily="18" charset="0"/>
              </a:rPr>
              <a:t>vendosur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ose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çdo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rast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nuk</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është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më</a:t>
            </a:r>
            <a:r>
              <a:rPr lang="en-US" dirty="0">
                <a:latin typeface="Times New Roman" panose="02020603050405020304" pitchFamily="18" charset="0"/>
                <a:cs typeface="Times New Roman" panose="02020603050405020304" pitchFamily="18" charset="0"/>
              </a:rPr>
              <a:t> e </a:t>
            </a:r>
            <a:r>
              <a:rPr lang="en-US" dirty="0" err="1">
                <a:latin typeface="Times New Roman" panose="02020603050405020304" pitchFamily="18" charset="0"/>
                <a:cs typeface="Times New Roman" panose="02020603050405020304" pitchFamily="18" charset="0"/>
              </a:rPr>
              <a:t>nevojshme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përjashton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çdo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lidhje</a:t>
            </a:r>
            <a:r>
              <a:rPr lang="en-US" dirty="0">
                <a:latin typeface="Times New Roman" panose="02020603050405020304" pitchFamily="18" charset="0"/>
                <a:cs typeface="Times New Roman" panose="02020603050405020304" pitchFamily="18" charset="0"/>
              </a:rPr>
              <a:t> midis </a:t>
            </a:r>
            <a:r>
              <a:rPr lang="en-US" dirty="0" err="1">
                <a:latin typeface="Times New Roman" panose="02020603050405020304" pitchFamily="18" charset="0"/>
                <a:cs typeface="Times New Roman" panose="02020603050405020304" pitchFamily="18" charset="0"/>
              </a:rPr>
              <a:t>situatës</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fillestare</a:t>
            </a:r>
            <a:r>
              <a:rPr lang="en-US" dirty="0">
                <a:latin typeface="Times New Roman" panose="02020603050405020304" pitchFamily="18" charset="0"/>
                <a:cs typeface="Times New Roman" panose="02020603050405020304" pitchFamily="18" charset="0"/>
              </a:rPr>
              <a:t>, e </a:t>
            </a:r>
            <a:r>
              <a:rPr lang="en-US" dirty="0" err="1">
                <a:latin typeface="Times New Roman" panose="02020603050405020304" pitchFamily="18" charset="0"/>
                <a:cs typeface="Times New Roman" panose="02020603050405020304" pitchFamily="18" charset="0"/>
              </a:rPr>
              <a:t>cila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eliminoi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paligjshmërinë</a:t>
            </a:r>
            <a:r>
              <a:rPr lang="en-US" dirty="0">
                <a:latin typeface="Times New Roman" panose="02020603050405020304" pitchFamily="18" charset="0"/>
                <a:cs typeface="Times New Roman" panose="02020603050405020304" pitchFamily="18" charset="0"/>
              </a:rPr>
              <a:t> e </a:t>
            </a:r>
            <a:r>
              <a:rPr lang="en-US" dirty="0" err="1">
                <a:latin typeface="Times New Roman" panose="02020603050405020304" pitchFamily="18" charset="0"/>
                <a:cs typeface="Times New Roman" panose="02020603050405020304" pitchFamily="18" charset="0"/>
              </a:rPr>
              <a:t>sjelljes</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dhe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ngjarja</a:t>
            </a:r>
            <a:r>
              <a:rPr lang="en-US" dirty="0">
                <a:latin typeface="Times New Roman" panose="02020603050405020304" pitchFamily="18" charset="0"/>
                <a:cs typeface="Times New Roman" panose="02020603050405020304" pitchFamily="18" charset="0"/>
              </a:rPr>
              <a:t>, e </a:t>
            </a:r>
            <a:r>
              <a:rPr lang="en-US" dirty="0" err="1">
                <a:latin typeface="Times New Roman" panose="02020603050405020304" pitchFamily="18" charset="0"/>
                <a:cs typeface="Times New Roman" panose="02020603050405020304" pitchFamily="18" charset="0"/>
              </a:rPr>
              <a:t>ndjekur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penalisht</a:t>
            </a:r>
            <a:r>
              <a:rPr lang="en-US" dirty="0">
                <a:latin typeface="Times New Roman" panose="02020603050405020304" pitchFamily="18" charset="0"/>
                <a:cs typeface="Times New Roman" panose="02020603050405020304" pitchFamily="18" charset="0"/>
              </a:rPr>
              <a:t> me </a:t>
            </a:r>
            <a:r>
              <a:rPr lang="en-US" dirty="0" err="1">
                <a:latin typeface="Times New Roman" panose="02020603050405020304" pitchFamily="18" charset="0"/>
                <a:cs typeface="Times New Roman" panose="02020603050405020304" pitchFamily="18" charset="0"/>
              </a:rPr>
              <a:t>vendim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autonom</a:t>
            </a:r>
            <a:r>
              <a:rPr lang="en-US" dirty="0">
                <a:latin typeface="Times New Roman" panose="02020603050405020304" pitchFamily="18" charset="0"/>
                <a:cs typeface="Times New Roman" panose="02020603050405020304" pitchFamily="18" charset="0"/>
              </a:rPr>
              <a:t>. </a:t>
            </a:r>
            <a:endParaRPr lang="en-US" dirty="0" smtClean="0">
              <a:latin typeface="Times New Roman" panose="02020603050405020304" pitchFamily="18" charset="0"/>
              <a:cs typeface="Times New Roman" panose="02020603050405020304" pitchFamily="18" charset="0"/>
            </a:endParaRPr>
          </a:p>
          <a:p>
            <a:pPr algn="just"/>
            <a:r>
              <a:rPr lang="en-US" dirty="0" smtClean="0">
                <a:latin typeface="Times New Roman" panose="02020603050405020304" pitchFamily="18" charset="0"/>
                <a:cs typeface="Times New Roman" panose="02020603050405020304" pitchFamily="18" charset="0"/>
              </a:rPr>
              <a:t>(</a:t>
            </a:r>
            <a:r>
              <a:rPr lang="en-US" dirty="0" err="1">
                <a:latin typeface="Times New Roman" panose="02020603050405020304" pitchFamily="18" charset="0"/>
                <a:cs typeface="Times New Roman" panose="02020603050405020304" pitchFamily="18" charset="0"/>
              </a:rPr>
              <a:t>Në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këtë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rast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mungesa</a:t>
            </a:r>
            <a:r>
              <a:rPr lang="en-US" dirty="0">
                <a:latin typeface="Times New Roman" panose="02020603050405020304" pitchFamily="18" charset="0"/>
                <a:cs typeface="Times New Roman" panose="02020603050405020304" pitchFamily="18" charset="0"/>
              </a:rPr>
              <a:t> e </a:t>
            </a:r>
            <a:r>
              <a:rPr lang="en-US" dirty="0" err="1">
                <a:latin typeface="Times New Roman" panose="02020603050405020304" pitchFamily="18" charset="0"/>
                <a:cs typeface="Times New Roman" panose="02020603050405020304" pitchFamily="18" charset="0"/>
              </a:rPr>
              <a:t>konsideruar</a:t>
            </a:r>
            <a:r>
              <a:rPr lang="en-US" dirty="0">
                <a:latin typeface="Times New Roman" panose="02020603050405020304" pitchFamily="18" charset="0"/>
                <a:cs typeface="Times New Roman" panose="02020603050405020304" pitchFamily="18" charset="0"/>
              </a:rPr>
              <a:t> e </a:t>
            </a:r>
            <a:r>
              <a:rPr lang="en-US" dirty="0" err="1">
                <a:latin typeface="Times New Roman" panose="02020603050405020304" pitchFamily="18" charset="0"/>
                <a:cs typeface="Times New Roman" panose="02020603050405020304" pitchFamily="18" charset="0"/>
              </a:rPr>
              <a:t>vetëmbrojtjes</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madje</a:t>
            </a:r>
            <a:r>
              <a:rPr lang="en-US" dirty="0">
                <a:latin typeface="Times New Roman" panose="02020603050405020304" pitchFamily="18" charset="0"/>
                <a:cs typeface="Times New Roman" panose="02020603050405020304" pitchFamily="18" charset="0"/>
              </a:rPr>
              <a:t> as </a:t>
            </a:r>
            <a:r>
              <a:rPr lang="en-US" dirty="0" err="1">
                <a:latin typeface="Times New Roman" panose="02020603050405020304" pitchFamily="18" charset="0"/>
                <a:cs typeface="Times New Roman" panose="02020603050405020304" pitchFamily="18" charset="0"/>
              </a:rPr>
              <a:t>nga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pikëpamja</a:t>
            </a:r>
            <a:r>
              <a:rPr lang="en-US" dirty="0">
                <a:latin typeface="Times New Roman" panose="02020603050405020304" pitchFamily="18" charset="0"/>
                <a:cs typeface="Times New Roman" panose="02020603050405020304" pitchFamily="18" charset="0"/>
              </a:rPr>
              <a:t> e </a:t>
            </a:r>
            <a:r>
              <a:rPr lang="en-US" dirty="0" err="1">
                <a:latin typeface="Times New Roman" panose="02020603050405020304" pitchFamily="18" charset="0"/>
                <a:cs typeface="Times New Roman" panose="02020603050405020304" pitchFamily="18" charset="0"/>
              </a:rPr>
              <a:t>neglizhencës</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tepruar</a:t>
            </a:r>
            <a:r>
              <a:rPr lang="en-US" dirty="0">
                <a:latin typeface="Times New Roman" panose="02020603050405020304" pitchFamily="18" charset="0"/>
                <a:cs typeface="Times New Roman" panose="02020603050405020304" pitchFamily="18" charset="0"/>
              </a:rPr>
              <a:t>, e </a:t>
            </a:r>
            <a:r>
              <a:rPr lang="en-US" dirty="0" err="1">
                <a:latin typeface="Times New Roman" panose="02020603050405020304" pitchFamily="18" charset="0"/>
                <a:cs typeface="Times New Roman" panose="02020603050405020304" pitchFamily="18" charset="0"/>
              </a:rPr>
              <a:t>gjeti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bazën</a:t>
            </a:r>
            <a:r>
              <a:rPr lang="en-US" dirty="0">
                <a:latin typeface="Times New Roman" panose="02020603050405020304" pitchFamily="18" charset="0"/>
                <a:cs typeface="Times New Roman" panose="02020603050405020304" pitchFamily="18" charset="0"/>
              </a:rPr>
              <a:t> e </a:t>
            </a:r>
            <a:r>
              <a:rPr lang="en-US" dirty="0" err="1">
                <a:latin typeface="Times New Roman" panose="02020603050405020304" pitchFamily="18" charset="0"/>
                <a:cs typeface="Times New Roman" panose="02020603050405020304" pitchFamily="18" charset="0"/>
              </a:rPr>
              <a:t>saj</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shfaqjen</a:t>
            </a:r>
            <a:r>
              <a:rPr lang="en-US" dirty="0">
                <a:latin typeface="Times New Roman" panose="02020603050405020304" pitchFamily="18" charset="0"/>
                <a:cs typeface="Times New Roman" panose="02020603050405020304" pitchFamily="18" charset="0"/>
              </a:rPr>
              <a:t> e </a:t>
            </a:r>
            <a:r>
              <a:rPr lang="en-US" dirty="0" err="1">
                <a:latin typeface="Times New Roman" panose="02020603050405020304" pitchFamily="18" charset="0"/>
                <a:cs typeface="Times New Roman" panose="02020603050405020304" pitchFamily="18" charset="0"/>
              </a:rPr>
              <a:t>një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qëllimi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vrasjeje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pavarur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nga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nevoja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fillestare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për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mbrojtje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për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shkak</a:t>
            </a:r>
            <a:r>
              <a:rPr lang="en-US" dirty="0">
                <a:latin typeface="Times New Roman" panose="02020603050405020304" pitchFamily="18" charset="0"/>
                <a:cs typeface="Times New Roman" panose="02020603050405020304" pitchFamily="18" charset="0"/>
              </a:rPr>
              <a:t> se </a:t>
            </a:r>
            <a:r>
              <a:rPr lang="en-US" dirty="0" err="1">
                <a:latin typeface="Times New Roman" panose="02020603050405020304" pitchFamily="18" charset="0"/>
                <a:cs typeface="Times New Roman" panose="02020603050405020304" pitchFamily="18" charset="0"/>
              </a:rPr>
              <a:t>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akuzuari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qëlloi</a:t>
            </a:r>
            <a:r>
              <a:rPr lang="en-US" dirty="0">
                <a:latin typeface="Times New Roman" panose="02020603050405020304" pitchFamily="18" charset="0"/>
                <a:cs typeface="Times New Roman" panose="02020603050405020304" pitchFamily="18" charset="0"/>
              </a:rPr>
              <a:t> me </a:t>
            </a:r>
            <a:r>
              <a:rPr lang="en-US" dirty="0" err="1">
                <a:latin typeface="Times New Roman" panose="02020603050405020304" pitchFamily="18" charset="0"/>
                <a:cs typeface="Times New Roman" panose="02020603050405020304" pitchFamily="18" charset="0"/>
              </a:rPr>
              <a:t>armë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zjarri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kokën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pasi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personi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ofenduar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ishte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goditur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nga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plumbi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parë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dhe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ishte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bërë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padëmshëm</a:t>
            </a:r>
            <a:r>
              <a:rPr lang="en-US" dirty="0" smtClean="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76705070"/>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8058"/>
          </a:xfrm>
        </p:spPr>
        <p:txBody>
          <a:bodyPr>
            <a:normAutofit fontScale="90000"/>
          </a:bodyPr>
          <a:lstStyle/>
          <a:p>
            <a:r>
              <a:rPr lang="en-US" b="1" dirty="0" err="1" smtClean="0">
                <a:latin typeface="Times New Roman" pitchFamily="18" charset="0"/>
                <a:cs typeface="Times New Roman" pitchFamily="18" charset="0"/>
              </a:rPr>
              <a:t>Jurisprudencw</a:t>
            </a:r>
            <a:endParaRPr lang="en-US" dirty="0"/>
          </a:p>
        </p:txBody>
      </p:sp>
      <p:sp>
        <p:nvSpPr>
          <p:cNvPr id="3" name="Content Placeholder 2"/>
          <p:cNvSpPr>
            <a:spLocks noGrp="1"/>
          </p:cNvSpPr>
          <p:nvPr>
            <p:ph idx="1"/>
          </p:nvPr>
        </p:nvSpPr>
        <p:spPr>
          <a:xfrm>
            <a:off x="0" y="692696"/>
            <a:ext cx="9144000" cy="6165304"/>
          </a:xfrm>
        </p:spPr>
        <p:txBody>
          <a:bodyPr>
            <a:normAutofit fontScale="85000" lnSpcReduction="20000"/>
          </a:bodyPr>
          <a:lstStyle/>
          <a:p>
            <a:pPr algn="just"/>
            <a:r>
              <a:rPr lang="en-US" dirty="0" err="1">
                <a:latin typeface="Times New Roman" panose="02020603050405020304" pitchFamily="18" charset="0"/>
                <a:cs typeface="Times New Roman" panose="02020603050405020304" pitchFamily="18" charset="0"/>
              </a:rPr>
              <a:t>Kas</a:t>
            </a:r>
            <a:r>
              <a:rPr lang="en-US" dirty="0">
                <a:latin typeface="Times New Roman" panose="02020603050405020304" pitchFamily="18" charset="0"/>
                <a:cs typeface="Times New Roman" panose="02020603050405020304" pitchFamily="18" charset="0"/>
              </a:rPr>
              <a:t>. penal. n. 2692/2000</a:t>
            </a:r>
          </a:p>
          <a:p>
            <a:pPr algn="just"/>
            <a:r>
              <a:rPr lang="en-US" dirty="0" err="1">
                <a:latin typeface="Times New Roman" panose="02020603050405020304" pitchFamily="18" charset="0"/>
                <a:cs typeface="Times New Roman" panose="02020603050405020304" pitchFamily="18" charset="0"/>
              </a:rPr>
              <a:t>Për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qëllime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dispozitave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nenit</a:t>
            </a:r>
            <a:r>
              <a:rPr lang="en-US" dirty="0">
                <a:latin typeface="Times New Roman" panose="02020603050405020304" pitchFamily="18" charset="0"/>
                <a:cs typeface="Times New Roman" panose="02020603050405020304" pitchFamily="18" charset="0"/>
              </a:rPr>
              <a:t> 52 </a:t>
            </a:r>
            <a:r>
              <a:rPr lang="en-US" dirty="0" err="1">
                <a:latin typeface="Times New Roman" panose="02020603050405020304" pitchFamily="18" charset="0"/>
                <a:cs typeface="Times New Roman" panose="02020603050405020304" pitchFamily="18" charset="0"/>
              </a:rPr>
              <a:t>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kodit</a:t>
            </a:r>
            <a:r>
              <a:rPr lang="en-US" dirty="0">
                <a:latin typeface="Times New Roman" panose="02020603050405020304" pitchFamily="18" charset="0"/>
                <a:cs typeface="Times New Roman" panose="02020603050405020304" pitchFamily="18" charset="0"/>
              </a:rPr>
              <a:t> penal, </a:t>
            </a:r>
            <a:r>
              <a:rPr lang="en-US" dirty="0" err="1">
                <a:latin typeface="Times New Roman" panose="02020603050405020304" pitchFamily="18" charset="0"/>
                <a:cs typeface="Times New Roman" panose="02020603050405020304" pitchFamily="18" charset="0"/>
              </a:rPr>
              <a:t>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cili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përbën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përjashtimin</a:t>
            </a:r>
            <a:r>
              <a:rPr lang="en-US" dirty="0">
                <a:latin typeface="Times New Roman" panose="02020603050405020304" pitchFamily="18" charset="0"/>
                <a:cs typeface="Times New Roman" panose="02020603050405020304" pitchFamily="18" charset="0"/>
              </a:rPr>
              <a:t> e </a:t>
            </a:r>
            <a:r>
              <a:rPr lang="en-US" dirty="0" err="1">
                <a:latin typeface="Times New Roman" panose="02020603050405020304" pitchFamily="18" charset="0"/>
                <a:cs typeface="Times New Roman" panose="02020603050405020304" pitchFamily="18" charset="0"/>
              </a:rPr>
              <a:t>mbrojtjes</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legjitime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është</a:t>
            </a:r>
            <a:r>
              <a:rPr lang="en-US" dirty="0">
                <a:latin typeface="Times New Roman" panose="02020603050405020304" pitchFamily="18" charset="0"/>
                <a:cs typeface="Times New Roman" panose="02020603050405020304" pitchFamily="18" charset="0"/>
              </a:rPr>
              <a:t> e </a:t>
            </a:r>
            <a:r>
              <a:rPr lang="en-US" dirty="0" err="1">
                <a:latin typeface="Times New Roman" panose="02020603050405020304" pitchFamily="18" charset="0"/>
                <a:cs typeface="Times New Roman" panose="02020603050405020304" pitchFamily="18" charset="0"/>
              </a:rPr>
              <a:t>nevojshme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që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vepra</a:t>
            </a:r>
            <a:r>
              <a:rPr lang="en-US" dirty="0">
                <a:latin typeface="Times New Roman" panose="02020603050405020304" pitchFamily="18" charset="0"/>
                <a:cs typeface="Times New Roman" panose="02020603050405020304" pitchFamily="18" charset="0"/>
              </a:rPr>
              <a:t> e </a:t>
            </a:r>
            <a:r>
              <a:rPr lang="en-US" b="1" dirty="0" err="1">
                <a:latin typeface="Times New Roman" panose="02020603050405020304" pitchFamily="18" charset="0"/>
                <a:cs typeface="Times New Roman" panose="02020603050405020304" pitchFamily="18" charset="0"/>
              </a:rPr>
              <a:t>padrejtë</a:t>
            </a:r>
            <a:r>
              <a:rPr lang="en-US" dirty="0">
                <a:latin typeface="Times New Roman" panose="02020603050405020304" pitchFamily="18" charset="0"/>
                <a:cs typeface="Times New Roman" panose="02020603050405020304" pitchFamily="18" charset="0"/>
              </a:rPr>
              <a:t> e </a:t>
            </a:r>
            <a:r>
              <a:rPr lang="en-US" dirty="0" err="1">
                <a:latin typeface="Times New Roman" panose="02020603050405020304" pitchFamily="18" charset="0"/>
                <a:cs typeface="Times New Roman" panose="02020603050405020304" pitchFamily="18" charset="0"/>
              </a:rPr>
              <a:t>tjetrit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synojë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dëmtimin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ose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ekspozimin</a:t>
            </a:r>
            <a:r>
              <a:rPr lang="en-US" dirty="0">
                <a:latin typeface="Times New Roman" panose="02020603050405020304" pitchFamily="18" charset="0"/>
                <a:cs typeface="Times New Roman" panose="02020603050405020304" pitchFamily="18" charset="0"/>
              </a:rPr>
              <a:t> e </a:t>
            </a:r>
            <a:r>
              <a:rPr lang="en-US" dirty="0" err="1">
                <a:latin typeface="Times New Roman" panose="02020603050405020304" pitchFamily="18" charset="0"/>
                <a:cs typeface="Times New Roman" panose="02020603050405020304" pitchFamily="18" charset="0"/>
              </a:rPr>
              <a:t>një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drejte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për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rrezik</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ndërkohë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që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situatat</a:t>
            </a:r>
            <a:r>
              <a:rPr lang="en-US" dirty="0">
                <a:latin typeface="Times New Roman" panose="02020603050405020304" pitchFamily="18" charset="0"/>
                <a:cs typeface="Times New Roman" panose="02020603050405020304" pitchFamily="18" charset="0"/>
              </a:rPr>
              <a:t> e </a:t>
            </a:r>
            <a:r>
              <a:rPr lang="en-US" dirty="0" err="1">
                <a:latin typeface="Times New Roman" panose="02020603050405020304" pitchFamily="18" charset="0"/>
                <a:cs typeface="Times New Roman" panose="02020603050405020304" pitchFamily="18" charset="0"/>
              </a:rPr>
              <a:t>thjeshta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faktike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nga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cilat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çdo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qytetar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mund</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nxjerrë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ose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nxjerrë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disa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avantazhe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ose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dobi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subjektive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shprehjen</a:t>
            </a:r>
            <a:r>
              <a:rPr lang="en-US" dirty="0">
                <a:latin typeface="Times New Roman" panose="02020603050405020304" pitchFamily="18" charset="0"/>
                <a:cs typeface="Times New Roman" panose="02020603050405020304" pitchFamily="18" charset="0"/>
              </a:rPr>
              <a:t> e </a:t>
            </a:r>
            <a:r>
              <a:rPr lang="en-US" dirty="0" err="1">
                <a:latin typeface="Times New Roman" panose="02020603050405020304" pitchFamily="18" charset="0"/>
                <a:cs typeface="Times New Roman" panose="02020603050405020304" pitchFamily="18" charset="0"/>
              </a:rPr>
              <a:t>veprimtarisë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tij</a:t>
            </a:r>
            <a:r>
              <a:rPr lang="en-US" dirty="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ekonomiko-shoqërore</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nuk</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janw</a:t>
            </a:r>
            <a:r>
              <a:rPr lang="en-US" smtClean="0">
                <a:latin typeface="Times New Roman" panose="02020603050405020304" pitchFamily="18" charset="0"/>
                <a:cs typeface="Times New Roman" panose="02020603050405020304" pitchFamily="18" charset="0"/>
              </a:rPr>
              <a:t>.</a:t>
            </a:r>
            <a:endParaRPr lang="en-US" dirty="0" smtClean="0">
              <a:latin typeface="Times New Roman" panose="02020603050405020304" pitchFamily="18" charset="0"/>
              <a:cs typeface="Times New Roman" panose="02020603050405020304" pitchFamily="18" charset="0"/>
            </a:endParaRPr>
          </a:p>
          <a:p>
            <a:pPr algn="just"/>
            <a:r>
              <a:rPr lang="en-US" dirty="0" smtClean="0">
                <a:latin typeface="Times New Roman" panose="02020603050405020304" pitchFamily="18" charset="0"/>
                <a:cs typeface="Times New Roman" panose="02020603050405020304" pitchFamily="18" charset="0"/>
              </a:rPr>
              <a:t>(</a:t>
            </a:r>
            <a:r>
              <a:rPr lang="en-US" dirty="0" err="1">
                <a:latin typeface="Times New Roman" panose="02020603050405020304" pitchFamily="18" charset="0"/>
                <a:cs typeface="Times New Roman" panose="02020603050405020304" pitchFamily="18" charset="0"/>
              </a:rPr>
              <a:t>Një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rast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cilin</a:t>
            </a:r>
            <a:r>
              <a:rPr lang="en-US" dirty="0">
                <a:latin typeface="Times New Roman" panose="02020603050405020304" pitchFamily="18" charset="0"/>
                <a:cs typeface="Times New Roman" panose="02020603050405020304" pitchFamily="18" charset="0"/>
              </a:rPr>
              <a:t> KD-ja </a:t>
            </a:r>
            <a:r>
              <a:rPr lang="en-US" dirty="0" err="1">
                <a:latin typeface="Times New Roman" panose="02020603050405020304" pitchFamily="18" charset="0"/>
                <a:cs typeface="Times New Roman" panose="02020603050405020304" pitchFamily="18" charset="0"/>
              </a:rPr>
              <a:t>deklaroi</a:t>
            </a:r>
            <a:r>
              <a:rPr lang="en-US" dirty="0">
                <a:latin typeface="Times New Roman" panose="02020603050405020304" pitchFamily="18" charset="0"/>
                <a:cs typeface="Times New Roman" panose="02020603050405020304" pitchFamily="18" charset="0"/>
              </a:rPr>
              <a:t> se </a:t>
            </a:r>
            <a:r>
              <a:rPr lang="en-US" dirty="0" err="1">
                <a:latin typeface="Times New Roman" panose="02020603050405020304" pitchFamily="18" charset="0"/>
                <a:cs typeface="Times New Roman" panose="02020603050405020304" pitchFamily="18" charset="0"/>
              </a:rPr>
              <a:t>përdorimi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një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parkimi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makinash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një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zonë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pronë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publike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që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rrjedh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nga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pushtimi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lokalit</a:t>
            </a:r>
            <a:r>
              <a:rPr lang="en-US" dirty="0">
                <a:latin typeface="Times New Roman" panose="02020603050405020304" pitchFamily="18" charset="0"/>
                <a:cs typeface="Times New Roman" panose="02020603050405020304" pitchFamily="18" charset="0"/>
              </a:rPr>
              <a:t> me </a:t>
            </a:r>
            <a:r>
              <a:rPr lang="en-US" dirty="0" err="1">
                <a:latin typeface="Times New Roman" panose="02020603050405020304" pitchFamily="18" charset="0"/>
                <a:cs typeface="Times New Roman" panose="02020603050405020304" pitchFamily="18" charset="0"/>
              </a:rPr>
              <a:t>praninë</a:t>
            </a:r>
            <a:r>
              <a:rPr lang="en-US" dirty="0">
                <a:latin typeface="Times New Roman" panose="02020603050405020304" pitchFamily="18" charset="0"/>
                <a:cs typeface="Times New Roman" panose="02020603050405020304" pitchFamily="18" charset="0"/>
              </a:rPr>
              <a:t> e </a:t>
            </a:r>
            <a:r>
              <a:rPr lang="en-US" dirty="0" err="1">
                <a:latin typeface="Times New Roman" panose="02020603050405020304" pitchFamily="18" charset="0"/>
                <a:cs typeface="Times New Roman" panose="02020603050405020304" pitchFamily="18" charset="0"/>
              </a:rPr>
              <a:t>një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personi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interesuar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nuk</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përbën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një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drejtë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reale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madje</a:t>
            </a:r>
            <a:r>
              <a:rPr lang="en-US" dirty="0">
                <a:latin typeface="Times New Roman" panose="02020603050405020304" pitchFamily="18" charset="0"/>
                <a:cs typeface="Times New Roman" panose="02020603050405020304" pitchFamily="18" charset="0"/>
              </a:rPr>
              <a:t> as </a:t>
            </a:r>
            <a:r>
              <a:rPr lang="en-US" dirty="0" err="1">
                <a:latin typeface="Times New Roman" panose="02020603050405020304" pitchFamily="18" charset="0"/>
                <a:cs typeface="Times New Roman" panose="02020603050405020304" pitchFamily="18" charset="0"/>
              </a:rPr>
              <a:t>në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aspektin</a:t>
            </a:r>
            <a:r>
              <a:rPr lang="en-US" dirty="0">
                <a:latin typeface="Times New Roman" panose="02020603050405020304" pitchFamily="18" charset="0"/>
                <a:cs typeface="Times New Roman" panose="02020603050405020304" pitchFamily="18" charset="0"/>
              </a:rPr>
              <a:t> e </a:t>
            </a:r>
            <a:r>
              <a:rPr lang="en-US" dirty="0" err="1">
                <a:latin typeface="Times New Roman" panose="02020603050405020304" pitchFamily="18" charset="0"/>
                <a:cs typeface="Times New Roman" panose="02020603050405020304" pitchFamily="18" charset="0"/>
              </a:rPr>
              <a:t>ekzistenca</a:t>
            </a:r>
            <a:r>
              <a:rPr lang="en-US" dirty="0">
                <a:latin typeface="Times New Roman" panose="02020603050405020304" pitchFamily="18" charset="0"/>
                <a:cs typeface="Times New Roman" panose="02020603050405020304" pitchFamily="18" charset="0"/>
              </a:rPr>
              <a:t> e </a:t>
            </a:r>
            <a:r>
              <a:rPr lang="en-US" dirty="0" err="1">
                <a:latin typeface="Times New Roman" panose="02020603050405020304" pitchFamily="18" charset="0"/>
                <a:cs typeface="Times New Roman" panose="02020603050405020304" pitchFamily="18" charset="0"/>
              </a:rPr>
              <a:t>një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zakoni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normativ</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mënyrë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që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heqja</a:t>
            </a:r>
            <a:r>
              <a:rPr lang="en-US" dirty="0">
                <a:latin typeface="Times New Roman" panose="02020603050405020304" pitchFamily="18" charset="0"/>
                <a:cs typeface="Times New Roman" panose="02020603050405020304" pitchFamily="18" charset="0"/>
              </a:rPr>
              <a:t> e </a:t>
            </a:r>
            <a:r>
              <a:rPr lang="en-US" dirty="0" err="1">
                <a:latin typeface="Times New Roman" panose="02020603050405020304" pitchFamily="18" charset="0"/>
                <a:cs typeface="Times New Roman" panose="02020603050405020304" pitchFamily="18" charset="0"/>
              </a:rPr>
              <a:t>atij</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avantazhi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rezultat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sjelljes</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tjetrit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mos</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legjitimojë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asnjë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reagim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që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atribuohet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përjashtimit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parashikuar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nga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neni</a:t>
            </a:r>
            <a:r>
              <a:rPr lang="en-US" dirty="0">
                <a:latin typeface="Times New Roman" panose="02020603050405020304" pitchFamily="18" charset="0"/>
                <a:cs typeface="Times New Roman" panose="02020603050405020304" pitchFamily="18" charset="0"/>
              </a:rPr>
              <a:t> 52 </a:t>
            </a:r>
            <a:r>
              <a:rPr lang="en-US" dirty="0" err="1">
                <a:latin typeface="Times New Roman" panose="02020603050405020304" pitchFamily="18" charset="0"/>
                <a:cs typeface="Times New Roman" panose="02020603050405020304" pitchFamily="18" charset="0"/>
              </a:rPr>
              <a:t>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Kodit</a:t>
            </a:r>
            <a:r>
              <a:rPr lang="en-US" dirty="0">
                <a:latin typeface="Times New Roman" panose="02020603050405020304" pitchFamily="18" charset="0"/>
                <a:cs typeface="Times New Roman" panose="02020603050405020304" pitchFamily="18" charset="0"/>
              </a:rPr>
              <a:t> Penal, </a:t>
            </a:r>
            <a:r>
              <a:rPr lang="en-US" dirty="0" err="1">
                <a:latin typeface="Times New Roman" panose="02020603050405020304" pitchFamily="18" charset="0"/>
                <a:cs typeface="Times New Roman" panose="02020603050405020304" pitchFamily="18" charset="0"/>
              </a:rPr>
              <a:t>përveç</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rastit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kur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sjellja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fjalë</a:t>
            </a:r>
            <a:r>
              <a:rPr lang="en-US" dirty="0">
                <a:latin typeface="Times New Roman" panose="02020603050405020304" pitchFamily="18" charset="0"/>
                <a:cs typeface="Times New Roman" panose="02020603050405020304" pitchFamily="18" charset="0"/>
              </a:rPr>
              <a:t> ka </a:t>
            </a:r>
            <a:r>
              <a:rPr lang="en-US" dirty="0" err="1">
                <a:latin typeface="Times New Roman" panose="02020603050405020304" pitchFamily="18" charset="0"/>
                <a:cs typeface="Times New Roman" panose="02020603050405020304" pitchFamily="18" charset="0"/>
              </a:rPr>
              <a:t>pasur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për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qëllim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cenimin</a:t>
            </a:r>
            <a:r>
              <a:rPr lang="en-US" dirty="0">
                <a:latin typeface="Times New Roman" panose="02020603050405020304" pitchFamily="18" charset="0"/>
                <a:cs typeface="Times New Roman" panose="02020603050405020304" pitchFamily="18" charset="0"/>
              </a:rPr>
              <a:t> e </a:t>
            </a:r>
            <a:r>
              <a:rPr lang="en-US" dirty="0" err="1">
                <a:latin typeface="Times New Roman" panose="02020603050405020304" pitchFamily="18" charset="0"/>
                <a:cs typeface="Times New Roman" panose="02020603050405020304" pitchFamily="18" charset="0"/>
              </a:rPr>
              <a:t>një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drejte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reale</a:t>
            </a:r>
            <a:r>
              <a:rPr lang="en-US" dirty="0">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1663072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82594"/>
          </a:xfrm>
        </p:spPr>
        <p:txBody>
          <a:bodyPr>
            <a:normAutofit fontScale="90000"/>
          </a:bodyPr>
          <a:lstStyle/>
          <a:p>
            <a:r>
              <a:rPr lang="en-US" b="1" dirty="0" smtClean="0">
                <a:latin typeface="Times New Roman" pitchFamily="18" charset="0"/>
                <a:cs typeface="Times New Roman" pitchFamily="18" charset="0"/>
              </a:rPr>
              <a:t/>
            </a:r>
            <a:br>
              <a:rPr lang="en-US" b="1" dirty="0" smtClean="0">
                <a:latin typeface="Times New Roman" pitchFamily="18" charset="0"/>
                <a:cs typeface="Times New Roman" pitchFamily="18" charset="0"/>
              </a:rPr>
            </a:br>
            <a:r>
              <a:rPr lang="en-US" b="1" dirty="0" err="1" smtClean="0">
                <a:latin typeface="Times New Roman" pitchFamily="18" charset="0"/>
                <a:cs typeface="Times New Roman" pitchFamily="18" charset="0"/>
              </a:rPr>
              <a:t>Drafti</a:t>
            </a:r>
            <a:r>
              <a:rPr lang="en-US" b="1" dirty="0" smtClean="0">
                <a:latin typeface="Times New Roman" pitchFamily="18" charset="0"/>
                <a:cs typeface="Times New Roman" pitchFamily="18" charset="0"/>
              </a:rPr>
              <a:t> Grosso-12 </a:t>
            </a:r>
            <a:r>
              <a:rPr lang="en-US" b="1" dirty="0" err="1">
                <a:latin typeface="Times New Roman" pitchFamily="18" charset="0"/>
                <a:cs typeface="Times New Roman" pitchFamily="18" charset="0"/>
              </a:rPr>
              <a:t>shtator</a:t>
            </a:r>
            <a:r>
              <a:rPr lang="en-US" b="1" dirty="0">
                <a:latin typeface="Times New Roman" pitchFamily="18" charset="0"/>
                <a:cs typeface="Times New Roman" pitchFamily="18" charset="0"/>
              </a:rPr>
              <a:t> 2000</a:t>
            </a:r>
            <a:r>
              <a:rPr lang="en-US" b="1" dirty="0"/>
              <a:t/>
            </a:r>
            <a:br>
              <a:rPr lang="en-US" b="1" dirty="0"/>
            </a:br>
            <a:endParaRPr lang="en-US" b="1" dirty="0">
              <a:latin typeface="Times New Roman" pitchFamily="18" charset="0"/>
              <a:cs typeface="Times New Roman" pitchFamily="18" charset="0"/>
            </a:endParaRPr>
          </a:p>
        </p:txBody>
      </p:sp>
      <p:sp>
        <p:nvSpPr>
          <p:cNvPr id="3" name="Content Placeholder 2"/>
          <p:cNvSpPr>
            <a:spLocks noGrp="1"/>
          </p:cNvSpPr>
          <p:nvPr>
            <p:ph idx="1"/>
          </p:nvPr>
        </p:nvSpPr>
        <p:spPr>
          <a:xfrm>
            <a:off x="0" y="785794"/>
            <a:ext cx="9144000" cy="6072206"/>
          </a:xfrm>
        </p:spPr>
        <p:txBody>
          <a:bodyPr>
            <a:normAutofit fontScale="85000" lnSpcReduction="20000"/>
          </a:bodyPr>
          <a:lstStyle/>
          <a:p>
            <a:pPr algn="just"/>
            <a:r>
              <a:rPr lang="en-US" b="1" dirty="0" smtClean="0">
                <a:latin typeface="Times New Roman" pitchFamily="18" charset="0"/>
                <a:cs typeface="Times New Roman" pitchFamily="18" charset="0"/>
              </a:rPr>
              <a:t>Draftkodi penal </a:t>
            </a:r>
            <a:r>
              <a:rPr lang="en-US" b="1" dirty="0" err="1" smtClean="0">
                <a:latin typeface="Times New Roman" pitchFamily="18" charset="0"/>
                <a:cs typeface="Times New Roman" pitchFamily="18" charset="0"/>
              </a:rPr>
              <a:t>i</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Komisionit</a:t>
            </a:r>
            <a:r>
              <a:rPr lang="en-US" b="1" dirty="0" smtClean="0">
                <a:latin typeface="Times New Roman" pitchFamily="18" charset="0"/>
                <a:cs typeface="Times New Roman" pitchFamily="18" charset="0"/>
              </a:rPr>
              <a:t> Grosso -Neni 36 </a:t>
            </a:r>
            <a:r>
              <a:rPr lang="en-US" dirty="0" err="1" smtClean="0">
                <a:latin typeface="Times New Roman" pitchFamily="18" charset="0"/>
                <a:cs typeface="Times New Roman" pitchFamily="18" charset="0"/>
              </a:rPr>
              <a:t>Mbrojtja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legjitime</a:t>
            </a:r>
            <a:r>
              <a:rPr lang="en-US" dirty="0" smtClean="0">
                <a:latin typeface="Times New Roman" pitchFamily="18" charset="0"/>
                <a:cs typeface="Times New Roman" pitchFamily="18" charset="0"/>
              </a:rPr>
              <a:t> (e </a:t>
            </a:r>
            <a:r>
              <a:rPr lang="en-US" dirty="0" err="1" smtClean="0">
                <a:latin typeface="Times New Roman" pitchFamily="18" charset="0"/>
                <a:cs typeface="Times New Roman" pitchFamily="18" charset="0"/>
              </a:rPr>
              <a:t>ligjshme</a:t>
            </a:r>
            <a:r>
              <a:rPr lang="en-US" dirty="0" smtClean="0">
                <a:latin typeface="Times New Roman" pitchFamily="18" charset="0"/>
                <a:cs typeface="Times New Roman" pitchFamily="18" charset="0"/>
              </a:rPr>
              <a:t>).</a:t>
            </a:r>
            <a:endParaRPr lang="en-US" dirty="0">
              <a:latin typeface="Times New Roman" pitchFamily="18" charset="0"/>
              <a:cs typeface="Times New Roman" pitchFamily="18" charset="0"/>
            </a:endParaRPr>
          </a:p>
          <a:p>
            <a:pPr lvl="0" algn="just"/>
            <a:r>
              <a:rPr lang="en-US" dirty="0">
                <a:latin typeface="Times New Roman" pitchFamily="18" charset="0"/>
                <a:cs typeface="Times New Roman" pitchFamily="18" charset="0"/>
              </a:rPr>
              <a:t>Ata </a:t>
            </a:r>
            <a:r>
              <a:rPr lang="en-US" dirty="0" err="1">
                <a:latin typeface="Times New Roman" pitchFamily="18" charset="0"/>
                <a:cs typeface="Times New Roman" pitchFamily="18" charset="0"/>
              </a:rPr>
              <a:t>që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kanë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kryer</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krimin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për</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shkak</a:t>
            </a:r>
            <a:r>
              <a:rPr lang="en-US" dirty="0">
                <a:latin typeface="Times New Roman" pitchFamily="18" charset="0"/>
                <a:cs typeface="Times New Roman" pitchFamily="18" charset="0"/>
              </a:rPr>
              <a:t> se </a:t>
            </a:r>
            <a:r>
              <a:rPr lang="en-US" dirty="0" err="1">
                <a:latin typeface="Times New Roman" pitchFamily="18" charset="0"/>
                <a:cs typeface="Times New Roman" pitchFamily="18" charset="0"/>
              </a:rPr>
              <a:t>janë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detyruar</a:t>
            </a:r>
            <a:r>
              <a:rPr lang="en-US" dirty="0">
                <a:latin typeface="Times New Roman" pitchFamily="18" charset="0"/>
                <a:cs typeface="Times New Roman" pitchFamily="18" charset="0"/>
              </a:rPr>
              <a:t> ta </a:t>
            </a:r>
            <a:r>
              <a:rPr lang="en-US" dirty="0" err="1">
                <a:latin typeface="Times New Roman" pitchFamily="18" charset="0"/>
                <a:cs typeface="Times New Roman" pitchFamily="18" charset="0"/>
              </a:rPr>
              <a:t>bëjnë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këtë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nga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nevoja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për</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mbrojtur</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drejtën</a:t>
            </a:r>
            <a:r>
              <a:rPr lang="en-US" dirty="0">
                <a:latin typeface="Times New Roman" pitchFamily="18" charset="0"/>
                <a:cs typeface="Times New Roman" pitchFamily="18" charset="0"/>
              </a:rPr>
              <a:t> e </a:t>
            </a:r>
            <a:r>
              <a:rPr lang="en-US" dirty="0" err="1">
                <a:latin typeface="Times New Roman" pitchFamily="18" charset="0"/>
                <a:cs typeface="Times New Roman" pitchFamily="18" charset="0"/>
              </a:rPr>
              <a:t>tyre</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ose</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tjetrit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kundër</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rrezikut</a:t>
            </a:r>
            <a:r>
              <a:rPr lang="en-US" dirty="0">
                <a:latin typeface="Times New Roman" pitchFamily="18" charset="0"/>
                <a:cs typeface="Times New Roman" pitchFamily="18" charset="0"/>
              </a:rPr>
              <a:t> </a:t>
            </a:r>
            <a:r>
              <a:rPr lang="en-US" b="1" dirty="0" err="1">
                <a:latin typeface="Times New Roman" pitchFamily="18" charset="0"/>
                <a:cs typeface="Times New Roman" pitchFamily="18" charset="0"/>
              </a:rPr>
              <a:t>aktual</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një</a:t>
            </a:r>
            <a:r>
              <a:rPr lang="en-US" dirty="0">
                <a:latin typeface="Times New Roman" pitchFamily="18" charset="0"/>
                <a:cs typeface="Times New Roman" pitchFamily="18" charset="0"/>
              </a:rPr>
              <a:t> </a:t>
            </a:r>
            <a:r>
              <a:rPr lang="en-US" dirty="0" err="1" smtClean="0">
                <a:latin typeface="Times New Roman" pitchFamily="18" charset="0"/>
                <a:cs typeface="Times New Roman" pitchFamily="18" charset="0"/>
              </a:rPr>
              <a:t>sulmi</a:t>
            </a:r>
            <a:r>
              <a:rPr lang="en-US" dirty="0" smtClean="0">
                <a:latin typeface="Times New Roman" pitchFamily="18" charset="0"/>
                <a:cs typeface="Times New Roman" pitchFamily="18" charset="0"/>
              </a:rPr>
              <a:t> </a:t>
            </a:r>
            <a:r>
              <a:rPr lang="en-US" dirty="0" err="1">
                <a:latin typeface="Times New Roman" pitchFamily="18" charset="0"/>
                <a:cs typeface="Times New Roman" pitchFamily="18" charset="0"/>
              </a:rPr>
              <a:t>të</a:t>
            </a:r>
            <a:r>
              <a:rPr lang="en-US" dirty="0">
                <a:latin typeface="Times New Roman" pitchFamily="18" charset="0"/>
                <a:cs typeface="Times New Roman" pitchFamily="18" charset="0"/>
              </a:rPr>
              <a:t> </a:t>
            </a:r>
            <a:r>
              <a:rPr lang="en-US" b="1" dirty="0" err="1">
                <a:latin typeface="Times New Roman" pitchFamily="18" charset="0"/>
                <a:cs typeface="Times New Roman" pitchFamily="18" charset="0"/>
              </a:rPr>
              <a:t>padrejtë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nuk</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dënohen</a:t>
            </a:r>
            <a:r>
              <a:rPr lang="en-US" dirty="0">
                <a:latin typeface="Times New Roman" pitchFamily="18" charset="0"/>
                <a:cs typeface="Times New Roman" pitchFamily="18" charset="0"/>
              </a:rPr>
              <a:t>, me </a:t>
            </a:r>
            <a:r>
              <a:rPr lang="en-US" dirty="0" err="1">
                <a:latin typeface="Times New Roman" pitchFamily="18" charset="0"/>
                <a:cs typeface="Times New Roman" pitchFamily="18" charset="0"/>
              </a:rPr>
              <a:t>kusht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që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mbrojtja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jetë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në</a:t>
            </a:r>
            <a:r>
              <a:rPr lang="en-US" dirty="0">
                <a:latin typeface="Times New Roman" pitchFamily="18" charset="0"/>
                <a:cs typeface="Times New Roman" pitchFamily="18" charset="0"/>
              </a:rPr>
              <a:t> </a:t>
            </a:r>
            <a:r>
              <a:rPr lang="en-US" b="1" dirty="0" err="1">
                <a:latin typeface="Times New Roman" pitchFamily="18" charset="0"/>
                <a:cs typeface="Times New Roman" pitchFamily="18" charset="0"/>
              </a:rPr>
              <a:t>përpjesëtim</a:t>
            </a:r>
            <a:r>
              <a:rPr lang="en-US" dirty="0">
                <a:latin typeface="Times New Roman" pitchFamily="18" charset="0"/>
                <a:cs typeface="Times New Roman" pitchFamily="18" charset="0"/>
              </a:rPr>
              <a:t> me </a:t>
            </a:r>
            <a:r>
              <a:rPr lang="en-US" dirty="0" err="1">
                <a:latin typeface="Times New Roman" pitchFamily="18" charset="0"/>
                <a:cs typeface="Times New Roman" pitchFamily="18" charset="0"/>
              </a:rPr>
              <a:t>veprën</a:t>
            </a:r>
            <a:r>
              <a:rPr lang="en-US" dirty="0" smtClean="0">
                <a:latin typeface="Times New Roman" pitchFamily="18" charset="0"/>
                <a:cs typeface="Times New Roman" pitchFamily="18" charset="0"/>
              </a:rPr>
              <a:t>.</a:t>
            </a:r>
            <a:endParaRPr lang="en-US" dirty="0">
              <a:latin typeface="Times New Roman" pitchFamily="18" charset="0"/>
              <a:cs typeface="Times New Roman" pitchFamily="18" charset="0"/>
            </a:endParaRPr>
          </a:p>
          <a:p>
            <a:pPr lvl="0" algn="just"/>
            <a:r>
              <a:rPr lang="en-US" dirty="0" err="1" smtClean="0">
                <a:latin typeface="Times New Roman" pitchFamily="18" charset="0"/>
                <a:cs typeface="Times New Roman" pitchFamily="18" charset="0"/>
              </a:rPr>
              <a:t>Përpjestimi</a:t>
            </a:r>
            <a:r>
              <a:rPr lang="en-US" dirty="0" smtClean="0">
                <a:latin typeface="Times New Roman" pitchFamily="18" charset="0"/>
                <a:cs typeface="Times New Roman" pitchFamily="18" charset="0"/>
              </a:rPr>
              <a:t> </a:t>
            </a:r>
            <a:r>
              <a:rPr lang="en-US" dirty="0" err="1">
                <a:latin typeface="Times New Roman" pitchFamily="18" charset="0"/>
                <a:cs typeface="Times New Roman" pitchFamily="18" charset="0"/>
              </a:rPr>
              <a:t>duhet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vlerësohet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ndërmjet</a:t>
            </a:r>
            <a:r>
              <a:rPr lang="en-US" dirty="0">
                <a:latin typeface="Times New Roman" pitchFamily="18" charset="0"/>
                <a:cs typeface="Times New Roman" pitchFamily="18" charset="0"/>
              </a:rPr>
              <a:t> </a:t>
            </a:r>
            <a:r>
              <a:rPr lang="en-US" dirty="0" err="1" smtClean="0">
                <a:latin typeface="Times New Roman" pitchFamily="18" charset="0"/>
                <a:cs typeface="Times New Roman" pitchFamily="18" charset="0"/>
              </a:rPr>
              <a:t>të</a:t>
            </a:r>
            <a:r>
              <a:rPr lang="en-US"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interesave</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në</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koflikt</a:t>
            </a:r>
            <a:r>
              <a:rPr lang="en-US" dirty="0" smtClean="0">
                <a:latin typeface="Times New Roman" pitchFamily="18" charset="0"/>
                <a:cs typeface="Times New Roman" pitchFamily="18" charset="0"/>
              </a:rPr>
              <a:t>.</a:t>
            </a:r>
            <a:endParaRPr lang="en-US" dirty="0">
              <a:latin typeface="Times New Roman" pitchFamily="18" charset="0"/>
              <a:cs typeface="Times New Roman" pitchFamily="18" charset="0"/>
            </a:endParaRPr>
          </a:p>
          <a:p>
            <a:pPr lvl="0" algn="just"/>
            <a:r>
              <a:rPr lang="en-US" dirty="0" err="1">
                <a:latin typeface="Times New Roman" pitchFamily="18" charset="0"/>
                <a:cs typeface="Times New Roman" pitchFamily="18" charset="0"/>
              </a:rPr>
              <a:t>Kushdo</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që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ndërhyn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mbrojtjen</a:t>
            </a:r>
            <a:r>
              <a:rPr lang="en-US" dirty="0">
                <a:latin typeface="Times New Roman" pitchFamily="18" charset="0"/>
                <a:cs typeface="Times New Roman" pitchFamily="18" charset="0"/>
              </a:rPr>
              <a:t> e </a:t>
            </a:r>
            <a:r>
              <a:rPr lang="en-US" dirty="0" err="1">
                <a:latin typeface="Times New Roman" pitchFamily="18" charset="0"/>
                <a:cs typeface="Times New Roman" pitchFamily="18" charset="0"/>
              </a:rPr>
              <a:t>tij</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ose</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tjerëve</a:t>
            </a:r>
            <a:r>
              <a:rPr lang="en-US" dirty="0">
                <a:latin typeface="Times New Roman" pitchFamily="18" charset="0"/>
                <a:cs typeface="Times New Roman" pitchFamily="18" charset="0"/>
              </a:rPr>
              <a:t>, me </a:t>
            </a:r>
            <a:r>
              <a:rPr lang="en-US" dirty="0" err="1">
                <a:latin typeface="Times New Roman" pitchFamily="18" charset="0"/>
                <a:cs typeface="Times New Roman" pitchFamily="18" charset="0"/>
              </a:rPr>
              <a:t>të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njëjtin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efektivitet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mbrojtës</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është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detyruar</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zgjedhë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mbrojtjen</a:t>
            </a:r>
            <a:r>
              <a:rPr lang="en-US" dirty="0">
                <a:latin typeface="Times New Roman" pitchFamily="18" charset="0"/>
                <a:cs typeface="Times New Roman" pitchFamily="18" charset="0"/>
              </a:rPr>
              <a:t> </a:t>
            </a:r>
            <a:r>
              <a:rPr lang="en-US" b="1" dirty="0" err="1">
                <a:latin typeface="Times New Roman" pitchFamily="18" charset="0"/>
                <a:cs typeface="Times New Roman" pitchFamily="18" charset="0"/>
              </a:rPr>
              <a:t>më</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pak</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të</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dëmshme</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për</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agresorin</a:t>
            </a:r>
            <a:r>
              <a:rPr lang="en-US" dirty="0" smtClean="0">
                <a:latin typeface="Times New Roman" pitchFamily="18" charset="0"/>
                <a:cs typeface="Times New Roman" pitchFamily="18" charset="0"/>
              </a:rPr>
              <a:t>.</a:t>
            </a:r>
            <a:endParaRPr lang="en-US" dirty="0">
              <a:latin typeface="Times New Roman" pitchFamily="18" charset="0"/>
              <a:cs typeface="Times New Roman" pitchFamily="18" charset="0"/>
            </a:endParaRPr>
          </a:p>
          <a:p>
            <a:pPr lvl="0" algn="just"/>
            <a:r>
              <a:rPr lang="en-US" dirty="0" err="1">
                <a:latin typeface="Times New Roman" pitchFamily="18" charset="0"/>
                <a:cs typeface="Times New Roman" pitchFamily="18" charset="0"/>
              </a:rPr>
              <a:t>Nëse</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personi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sulmuar</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mund</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shpëtojë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agresionit</a:t>
            </a:r>
            <a:r>
              <a:rPr lang="en-US" dirty="0">
                <a:latin typeface="Times New Roman" pitchFamily="18" charset="0"/>
                <a:cs typeface="Times New Roman" pitchFamily="18" charset="0"/>
              </a:rPr>
              <a:t> </a:t>
            </a:r>
            <a:r>
              <a:rPr lang="en-US" b="1" dirty="0">
                <a:latin typeface="Times New Roman" pitchFamily="18" charset="0"/>
                <a:cs typeface="Times New Roman" pitchFamily="18" charset="0"/>
              </a:rPr>
              <a:t>duke </a:t>
            </a:r>
            <a:r>
              <a:rPr lang="en-US" b="1" dirty="0" err="1">
                <a:latin typeface="Times New Roman" pitchFamily="18" charset="0"/>
                <a:cs typeface="Times New Roman" pitchFamily="18" charset="0"/>
              </a:rPr>
              <a:t>ikur</a:t>
            </a:r>
            <a:r>
              <a:rPr lang="en-US" b="1" dirty="0">
                <a:latin typeface="Times New Roman" pitchFamily="18" charset="0"/>
                <a:cs typeface="Times New Roman" pitchFamily="18" charset="0"/>
              </a:rPr>
              <a:t> </a:t>
            </a:r>
            <a:r>
              <a:rPr lang="en-US" dirty="0">
                <a:latin typeface="Times New Roman" pitchFamily="18" charset="0"/>
                <a:cs typeface="Times New Roman" pitchFamily="18" charset="0"/>
              </a:rPr>
              <a:t>pa </a:t>
            </a:r>
            <a:r>
              <a:rPr lang="en-US" dirty="0" err="1">
                <a:latin typeface="Times New Roman" pitchFamily="18" charset="0"/>
                <a:cs typeface="Times New Roman" pitchFamily="18" charset="0"/>
              </a:rPr>
              <a:t>rrezikuar</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ai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duhet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shmangë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reagimin</a:t>
            </a:r>
            <a:r>
              <a:rPr lang="en-US" dirty="0" smtClean="0">
                <a:latin typeface="Times New Roman" pitchFamily="18" charset="0"/>
                <a:cs typeface="Times New Roman" pitchFamily="18" charset="0"/>
              </a:rPr>
              <a:t>.</a:t>
            </a:r>
            <a:endParaRPr lang="en-US" dirty="0">
              <a:latin typeface="Times New Roman" pitchFamily="18" charset="0"/>
              <a:cs typeface="Times New Roman" pitchFamily="18" charset="0"/>
            </a:endParaRPr>
          </a:p>
          <a:p>
            <a:pPr lvl="0" algn="just"/>
            <a:r>
              <a:rPr lang="en-US" dirty="0">
                <a:latin typeface="Times New Roman" pitchFamily="18" charset="0"/>
                <a:cs typeface="Times New Roman" pitchFamily="18" charset="0"/>
              </a:rPr>
              <a:t>Mbrojtja </a:t>
            </a:r>
            <a:r>
              <a:rPr lang="en-US" dirty="0" err="1">
                <a:latin typeface="Times New Roman" pitchFamily="18" charset="0"/>
                <a:cs typeface="Times New Roman" pitchFamily="18" charset="0"/>
              </a:rPr>
              <a:t>legjitime</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nuk</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është</a:t>
            </a:r>
            <a:r>
              <a:rPr lang="en-US" dirty="0">
                <a:latin typeface="Times New Roman" pitchFamily="18" charset="0"/>
                <a:cs typeface="Times New Roman" pitchFamily="18" charset="0"/>
              </a:rPr>
              <a:t> e </a:t>
            </a:r>
            <a:r>
              <a:rPr lang="en-US" dirty="0" err="1">
                <a:latin typeface="Times New Roman" pitchFamily="18" charset="0"/>
                <a:cs typeface="Times New Roman" pitchFamily="18" charset="0"/>
              </a:rPr>
              <a:t>zbatueshme</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për</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ata</a:t>
            </a:r>
            <a:r>
              <a:rPr lang="en-US" dirty="0">
                <a:latin typeface="Times New Roman" pitchFamily="18" charset="0"/>
                <a:cs typeface="Times New Roman" pitchFamily="18" charset="0"/>
              </a:rPr>
              <a:t> </a:t>
            </a:r>
            <a:r>
              <a:rPr lang="en-US" b="1" dirty="0" err="1">
                <a:latin typeface="Times New Roman" pitchFamily="18" charset="0"/>
                <a:cs typeface="Times New Roman" pitchFamily="18" charset="0"/>
              </a:rPr>
              <a:t>që</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ngjallën</a:t>
            </a:r>
            <a:r>
              <a:rPr lang="en-US" b="1" dirty="0">
                <a:latin typeface="Times New Roman" pitchFamily="18" charset="0"/>
                <a:cs typeface="Times New Roman" pitchFamily="18" charset="0"/>
              </a:rPr>
              <a:t> me </a:t>
            </a:r>
            <a:r>
              <a:rPr lang="en-US" b="1" dirty="0" err="1">
                <a:latin typeface="Times New Roman" pitchFamily="18" charset="0"/>
                <a:cs typeface="Times New Roman" pitchFamily="18" charset="0"/>
              </a:rPr>
              <a:t>mjeshtëri</a:t>
            </a:r>
            <a:r>
              <a:rPr lang="en-US" b="1" dirty="0">
                <a:latin typeface="Times New Roman" pitchFamily="18" charset="0"/>
                <a:cs typeface="Times New Roman" pitchFamily="18" charset="0"/>
              </a:rPr>
              <a:t> </a:t>
            </a:r>
            <a:r>
              <a:rPr lang="en-US" dirty="0" err="1">
                <a:latin typeface="Times New Roman" pitchFamily="18" charset="0"/>
                <a:cs typeface="Times New Roman" pitchFamily="18" charset="0"/>
              </a:rPr>
              <a:t>agresionin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mënyrë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që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mund</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godasin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agresorin</a:t>
            </a:r>
            <a:r>
              <a:rPr lang="en-US" dirty="0">
                <a:latin typeface="Times New Roman" pitchFamily="18" charset="0"/>
                <a:cs typeface="Times New Roman" pitchFamily="18" charset="0"/>
              </a:rPr>
              <a:t> pa u </a:t>
            </a:r>
            <a:r>
              <a:rPr lang="en-US" dirty="0" err="1">
                <a:latin typeface="Times New Roman" pitchFamily="18" charset="0"/>
                <a:cs typeface="Times New Roman" pitchFamily="18" charset="0"/>
              </a:rPr>
              <a:t>ndëshkuar</a:t>
            </a:r>
            <a:r>
              <a:rPr lang="en-US" dirty="0">
                <a:latin typeface="Times New Roman" pitchFamily="18" charset="0"/>
                <a:cs typeface="Times New Roman" pitchFamily="18" charset="0"/>
              </a:rPr>
              <a:t>.</a:t>
            </a:r>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54032"/>
          </a:xfrm>
        </p:spPr>
        <p:txBody>
          <a:bodyPr>
            <a:normAutofit fontScale="90000"/>
          </a:bodyPr>
          <a:lstStyle/>
          <a:p>
            <a:r>
              <a:rPr lang="en-US" dirty="0" err="1" smtClean="0">
                <a:latin typeface="Times New Roman" pitchFamily="18" charset="0"/>
                <a:cs typeface="Times New Roman" pitchFamily="18" charset="0"/>
              </a:rPr>
              <a:t>Vendet</a:t>
            </a:r>
            <a:r>
              <a:rPr lang="en-US" dirty="0" smtClean="0">
                <a:latin typeface="Times New Roman" pitchFamily="18" charset="0"/>
                <a:cs typeface="Times New Roman" pitchFamily="18" charset="0"/>
              </a:rPr>
              <a:t> e </a:t>
            </a:r>
            <a:r>
              <a:rPr lang="en-US" dirty="0" err="1" smtClean="0">
                <a:latin typeface="Times New Roman" pitchFamily="18" charset="0"/>
                <a:cs typeface="Times New Roman" pitchFamily="18" charset="0"/>
              </a:rPr>
              <a:t>tjera</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0" y="928670"/>
            <a:ext cx="9144000" cy="5929330"/>
          </a:xfrm>
        </p:spPr>
        <p:txBody>
          <a:bodyPr>
            <a:normAutofit fontScale="85000" lnSpcReduction="10000"/>
          </a:bodyPr>
          <a:lstStyle/>
          <a:p>
            <a:pPr algn="just"/>
            <a:r>
              <a:rPr lang="en-US" dirty="0" err="1">
                <a:latin typeface="Times New Roman" pitchFamily="18" charset="0"/>
                <a:cs typeface="Times New Roman" pitchFamily="18" charset="0"/>
              </a:rPr>
              <a:t>Kodi</a:t>
            </a:r>
            <a:r>
              <a:rPr lang="en-US" dirty="0">
                <a:latin typeface="Times New Roman" pitchFamily="18" charset="0"/>
                <a:cs typeface="Times New Roman" pitchFamily="18" charset="0"/>
              </a:rPr>
              <a:t> Penal </a:t>
            </a:r>
            <a:r>
              <a:rPr lang="en-US" dirty="0" err="1" smtClean="0">
                <a:latin typeface="Times New Roman" pitchFamily="18" charset="0"/>
                <a:cs typeface="Times New Roman" pitchFamily="18" charset="0"/>
              </a:rPr>
              <a:t>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Kosovës-Neni</a:t>
            </a:r>
            <a:r>
              <a:rPr lang="en-US" dirty="0" smtClean="0">
                <a:latin typeface="Times New Roman" pitchFamily="18" charset="0"/>
                <a:cs typeface="Times New Roman" pitchFamily="18" charset="0"/>
              </a:rPr>
              <a:t> </a:t>
            </a:r>
            <a:r>
              <a:rPr lang="en-US" dirty="0">
                <a:latin typeface="Times New Roman" pitchFamily="18" charset="0"/>
                <a:cs typeface="Times New Roman" pitchFamily="18" charset="0"/>
              </a:rPr>
              <a:t>12 </a:t>
            </a:r>
            <a:r>
              <a:rPr lang="en-US" dirty="0" smtClean="0">
                <a:latin typeface="Times New Roman" pitchFamily="18" charset="0"/>
                <a:cs typeface="Times New Roman" pitchFamily="18" charset="0"/>
              </a:rPr>
              <a:t>-</a:t>
            </a:r>
            <a:r>
              <a:rPr lang="en-US" b="1" dirty="0" smtClean="0">
                <a:latin typeface="Times New Roman" pitchFamily="18" charset="0"/>
                <a:cs typeface="Times New Roman" pitchFamily="18" charset="0"/>
              </a:rPr>
              <a:t>Mbrojtja </a:t>
            </a:r>
            <a:r>
              <a:rPr lang="en-US" b="1" dirty="0">
                <a:latin typeface="Times New Roman" pitchFamily="18" charset="0"/>
                <a:cs typeface="Times New Roman" pitchFamily="18" charset="0"/>
              </a:rPr>
              <a:t>e </a:t>
            </a:r>
            <a:r>
              <a:rPr lang="en-US" b="1" dirty="0" err="1">
                <a:latin typeface="Times New Roman" pitchFamily="18" charset="0"/>
                <a:cs typeface="Times New Roman" pitchFamily="18" charset="0"/>
              </a:rPr>
              <a:t>nevojshme</a:t>
            </a:r>
            <a:endParaRPr lang="en-US" b="1" dirty="0">
              <a:latin typeface="Times New Roman" pitchFamily="18" charset="0"/>
              <a:cs typeface="Times New Roman" pitchFamily="18" charset="0"/>
            </a:endParaRPr>
          </a:p>
          <a:p>
            <a:pPr algn="just"/>
            <a:r>
              <a:rPr lang="en-US" i="1" dirty="0">
                <a:latin typeface="Times New Roman" pitchFamily="18" charset="0"/>
                <a:cs typeface="Times New Roman" pitchFamily="18" charset="0"/>
              </a:rPr>
              <a:t> 1. </a:t>
            </a:r>
            <a:r>
              <a:rPr lang="en-US" i="1" dirty="0" err="1">
                <a:latin typeface="Times New Roman" pitchFamily="18" charset="0"/>
                <a:cs typeface="Times New Roman" pitchFamily="18" charset="0"/>
              </a:rPr>
              <a:t>Vepra</a:t>
            </a:r>
            <a:r>
              <a:rPr lang="en-US" i="1" dirty="0">
                <a:latin typeface="Times New Roman" pitchFamily="18" charset="0"/>
                <a:cs typeface="Times New Roman" pitchFamily="18" charset="0"/>
              </a:rPr>
              <a:t> e </a:t>
            </a:r>
            <a:r>
              <a:rPr lang="en-US" i="1" dirty="0" err="1">
                <a:latin typeface="Times New Roman" pitchFamily="18" charset="0"/>
                <a:cs typeface="Times New Roman" pitchFamily="18" charset="0"/>
              </a:rPr>
              <a:t>kryer</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në</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mbrojtje</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të</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nevojshme</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nuk</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është</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vepër</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penale</a:t>
            </a:r>
            <a:r>
              <a:rPr lang="en-US" i="1" dirty="0">
                <a:latin typeface="Times New Roman" pitchFamily="18" charset="0"/>
                <a:cs typeface="Times New Roman" pitchFamily="18" charset="0"/>
              </a:rPr>
              <a:t>. </a:t>
            </a:r>
            <a:endParaRPr lang="en-US" i="1" dirty="0" smtClean="0">
              <a:latin typeface="Times New Roman" pitchFamily="18" charset="0"/>
              <a:cs typeface="Times New Roman" pitchFamily="18" charset="0"/>
            </a:endParaRPr>
          </a:p>
          <a:p>
            <a:pPr algn="just"/>
            <a:r>
              <a:rPr lang="en-US" i="1" dirty="0" smtClean="0">
                <a:latin typeface="Times New Roman" pitchFamily="18" charset="0"/>
                <a:cs typeface="Times New Roman" pitchFamily="18" charset="0"/>
              </a:rPr>
              <a:t>2</a:t>
            </a:r>
            <a:r>
              <a:rPr lang="en-US" i="1" dirty="0">
                <a:latin typeface="Times New Roman" pitchFamily="18" charset="0"/>
                <a:cs typeface="Times New Roman" pitchFamily="18" charset="0"/>
              </a:rPr>
              <a:t>. Mbrojtja e </a:t>
            </a:r>
            <a:r>
              <a:rPr lang="en-US" i="1" dirty="0" err="1">
                <a:latin typeface="Times New Roman" pitchFamily="18" charset="0"/>
                <a:cs typeface="Times New Roman" pitchFamily="18" charset="0"/>
              </a:rPr>
              <a:t>nevojshme</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është</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mbrojtja</a:t>
            </a:r>
            <a:r>
              <a:rPr lang="en-US" i="1" dirty="0">
                <a:latin typeface="Times New Roman" pitchFamily="18" charset="0"/>
                <a:cs typeface="Times New Roman" pitchFamily="18" charset="0"/>
              </a:rPr>
              <a:t> e </a:t>
            </a:r>
            <a:r>
              <a:rPr lang="en-US" i="1" dirty="0" err="1">
                <a:latin typeface="Times New Roman" pitchFamily="18" charset="0"/>
                <a:cs typeface="Times New Roman" pitchFamily="18" charset="0"/>
              </a:rPr>
              <a:t>cila</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është</a:t>
            </a:r>
            <a:r>
              <a:rPr lang="en-US" i="1" dirty="0">
                <a:latin typeface="Times New Roman" pitchFamily="18" charset="0"/>
                <a:cs typeface="Times New Roman" pitchFamily="18" charset="0"/>
              </a:rPr>
              <a:t> e </a:t>
            </a:r>
            <a:r>
              <a:rPr lang="en-US" i="1" dirty="0" err="1">
                <a:latin typeface="Times New Roman" pitchFamily="18" charset="0"/>
                <a:cs typeface="Times New Roman" pitchFamily="18" charset="0"/>
              </a:rPr>
              <a:t>domosdoshme</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për</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të</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zmbrapsur</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sulmin</a:t>
            </a:r>
            <a:r>
              <a:rPr lang="en-US" i="1" dirty="0">
                <a:latin typeface="Times New Roman" pitchFamily="18" charset="0"/>
                <a:cs typeface="Times New Roman" pitchFamily="18" charset="0"/>
              </a:rPr>
              <a:t> e </a:t>
            </a:r>
            <a:r>
              <a:rPr lang="en-US" b="1" i="1" dirty="0" err="1">
                <a:latin typeface="Times New Roman" pitchFamily="18" charset="0"/>
                <a:cs typeface="Times New Roman" pitchFamily="18" charset="0"/>
              </a:rPr>
              <a:t>kundërligjshëm</a:t>
            </a:r>
            <a:r>
              <a:rPr lang="en-US" b="1" i="1" dirty="0">
                <a:latin typeface="Times New Roman" pitchFamily="18" charset="0"/>
                <a:cs typeface="Times New Roman" pitchFamily="18" charset="0"/>
              </a:rPr>
              <a:t>, real </a:t>
            </a:r>
            <a:r>
              <a:rPr lang="en-US" b="1" i="1" dirty="0" err="1">
                <a:latin typeface="Times New Roman" pitchFamily="18" charset="0"/>
                <a:cs typeface="Times New Roman" pitchFamily="18" charset="0"/>
              </a:rPr>
              <a:t>dhe</a:t>
            </a:r>
            <a:r>
              <a:rPr lang="en-US" b="1" i="1" dirty="0">
                <a:latin typeface="Times New Roman" pitchFamily="18" charset="0"/>
                <a:cs typeface="Times New Roman" pitchFamily="18" charset="0"/>
              </a:rPr>
              <a:t> </a:t>
            </a:r>
            <a:r>
              <a:rPr lang="en-US" b="1" i="1" dirty="0" err="1">
                <a:latin typeface="Times New Roman" pitchFamily="18" charset="0"/>
                <a:cs typeface="Times New Roman" pitchFamily="18" charset="0"/>
              </a:rPr>
              <a:t>të</a:t>
            </a:r>
            <a:r>
              <a:rPr lang="en-US" b="1" i="1" dirty="0">
                <a:latin typeface="Times New Roman" pitchFamily="18" charset="0"/>
                <a:cs typeface="Times New Roman" pitchFamily="18" charset="0"/>
              </a:rPr>
              <a:t> </a:t>
            </a:r>
            <a:r>
              <a:rPr lang="en-US" b="1" i="1" dirty="0" err="1">
                <a:latin typeface="Times New Roman" pitchFamily="18" charset="0"/>
                <a:cs typeface="Times New Roman" pitchFamily="18" charset="0"/>
              </a:rPr>
              <a:t>atëçastshëm</a:t>
            </a:r>
            <a:r>
              <a:rPr lang="en-US" b="1" i="1" dirty="0">
                <a:latin typeface="Times New Roman" pitchFamily="18" charset="0"/>
                <a:cs typeface="Times New Roman" pitchFamily="18" charset="0"/>
              </a:rPr>
              <a:t> </a:t>
            </a:r>
            <a:r>
              <a:rPr lang="en-US" i="1" dirty="0" err="1">
                <a:latin typeface="Times New Roman" pitchFamily="18" charset="0"/>
                <a:cs typeface="Times New Roman" pitchFamily="18" charset="0"/>
              </a:rPr>
              <a:t>ndaj</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vetes</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ose</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personit</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tjetër</a:t>
            </a:r>
            <a:r>
              <a:rPr lang="en-US" i="1" dirty="0">
                <a:latin typeface="Times New Roman" pitchFamily="18" charset="0"/>
                <a:cs typeface="Times New Roman" pitchFamily="18" charset="0"/>
              </a:rPr>
              <a:t> me </a:t>
            </a:r>
            <a:r>
              <a:rPr lang="en-US" i="1" dirty="0" err="1">
                <a:latin typeface="Times New Roman" pitchFamily="18" charset="0"/>
                <a:cs typeface="Times New Roman" pitchFamily="18" charset="0"/>
              </a:rPr>
              <a:t>kusht</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që</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karakteri</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i</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mbrojtjes</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të</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jetë</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në</a:t>
            </a:r>
            <a:r>
              <a:rPr lang="en-US" i="1" dirty="0">
                <a:latin typeface="Times New Roman" pitchFamily="18" charset="0"/>
                <a:cs typeface="Times New Roman" pitchFamily="18" charset="0"/>
              </a:rPr>
              <a:t> </a:t>
            </a:r>
            <a:r>
              <a:rPr lang="en-US" b="1" i="1" dirty="0" err="1">
                <a:latin typeface="Times New Roman" pitchFamily="18" charset="0"/>
                <a:cs typeface="Times New Roman" pitchFamily="18" charset="0"/>
              </a:rPr>
              <a:t>proporcion</a:t>
            </a:r>
            <a:r>
              <a:rPr lang="en-US" i="1" dirty="0">
                <a:latin typeface="Times New Roman" pitchFamily="18" charset="0"/>
                <a:cs typeface="Times New Roman" pitchFamily="18" charset="0"/>
              </a:rPr>
              <a:t> me </a:t>
            </a:r>
            <a:r>
              <a:rPr lang="en-US" i="1" dirty="0" err="1">
                <a:latin typeface="Times New Roman" pitchFamily="18" charset="0"/>
                <a:cs typeface="Times New Roman" pitchFamily="18" charset="0"/>
              </a:rPr>
              <a:t>shkallën</a:t>
            </a:r>
            <a:r>
              <a:rPr lang="en-US" i="1" dirty="0">
                <a:latin typeface="Times New Roman" pitchFamily="18" charset="0"/>
                <a:cs typeface="Times New Roman" pitchFamily="18" charset="0"/>
              </a:rPr>
              <a:t> e </a:t>
            </a:r>
            <a:r>
              <a:rPr lang="en-US" i="1" dirty="0" err="1">
                <a:latin typeface="Times New Roman" pitchFamily="18" charset="0"/>
                <a:cs typeface="Times New Roman" pitchFamily="18" charset="0"/>
              </a:rPr>
              <a:t>rrezikut</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që</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paraqet</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sulmi</a:t>
            </a:r>
            <a:r>
              <a:rPr lang="en-US" i="1" dirty="0">
                <a:latin typeface="Times New Roman" pitchFamily="18" charset="0"/>
                <a:cs typeface="Times New Roman" pitchFamily="18" charset="0"/>
              </a:rPr>
              <a:t>. </a:t>
            </a:r>
            <a:endParaRPr lang="en-US" i="1" dirty="0" smtClean="0">
              <a:latin typeface="Times New Roman" pitchFamily="18" charset="0"/>
              <a:cs typeface="Times New Roman" pitchFamily="18" charset="0"/>
            </a:endParaRPr>
          </a:p>
          <a:p>
            <a:pPr algn="just"/>
            <a:r>
              <a:rPr lang="en-US" i="1" dirty="0" smtClean="0">
                <a:latin typeface="Times New Roman" pitchFamily="18" charset="0"/>
                <a:cs typeface="Times New Roman" pitchFamily="18" charset="0"/>
              </a:rPr>
              <a:t>3.Disproporcioni </a:t>
            </a:r>
            <a:r>
              <a:rPr lang="en-US" i="1" dirty="0" err="1">
                <a:latin typeface="Times New Roman" pitchFamily="18" charset="0"/>
                <a:cs typeface="Times New Roman" pitchFamily="18" charset="0"/>
              </a:rPr>
              <a:t>ndërmjet</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sulmit</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dhe</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zmbrapsjes</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së</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sulmit</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konsiderohet</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tejkalim</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i</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kufijve</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të</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mbrojtjes</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së</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nevojshme</a:t>
            </a:r>
            <a:r>
              <a:rPr lang="en-US" i="1" dirty="0">
                <a:latin typeface="Times New Roman" pitchFamily="18" charset="0"/>
                <a:cs typeface="Times New Roman" pitchFamily="18" charset="0"/>
              </a:rPr>
              <a:t>. </a:t>
            </a:r>
            <a:endParaRPr lang="en-US" i="1" dirty="0" smtClean="0">
              <a:latin typeface="Times New Roman" pitchFamily="18" charset="0"/>
              <a:cs typeface="Times New Roman" pitchFamily="18" charset="0"/>
            </a:endParaRPr>
          </a:p>
          <a:p>
            <a:pPr algn="just"/>
            <a:r>
              <a:rPr lang="en-US" i="1" dirty="0" smtClean="0">
                <a:latin typeface="Times New Roman" pitchFamily="18" charset="0"/>
                <a:cs typeface="Times New Roman" pitchFamily="18" charset="0"/>
              </a:rPr>
              <a:t>4</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Kryesi</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i</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cili</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i</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tejkalon</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kufijtë</a:t>
            </a:r>
            <a:r>
              <a:rPr lang="en-US" i="1" dirty="0">
                <a:latin typeface="Times New Roman" pitchFamily="18" charset="0"/>
                <a:cs typeface="Times New Roman" pitchFamily="18" charset="0"/>
              </a:rPr>
              <a:t> e </a:t>
            </a:r>
            <a:r>
              <a:rPr lang="en-US" i="1" dirty="0" err="1">
                <a:latin typeface="Times New Roman" pitchFamily="18" charset="0"/>
                <a:cs typeface="Times New Roman" pitchFamily="18" charset="0"/>
              </a:rPr>
              <a:t>mbrojtjes</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së</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nevojshme</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mund</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të</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dënohet</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më</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lehtë</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Nëse</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kryesi</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tejkalon</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kufijtë</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për</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shkak</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të</a:t>
            </a:r>
            <a:r>
              <a:rPr lang="en-US" i="1" dirty="0">
                <a:latin typeface="Times New Roman" pitchFamily="18" charset="0"/>
                <a:cs typeface="Times New Roman" pitchFamily="18" charset="0"/>
              </a:rPr>
              <a:t> </a:t>
            </a:r>
            <a:r>
              <a:rPr lang="en-US" b="1" i="1" dirty="0" err="1">
                <a:latin typeface="Times New Roman" pitchFamily="18" charset="0"/>
                <a:cs typeface="Times New Roman" pitchFamily="18" charset="0"/>
              </a:rPr>
              <a:t>tronditjes</a:t>
            </a:r>
            <a:r>
              <a:rPr lang="en-US" b="1" i="1" dirty="0">
                <a:latin typeface="Times New Roman" pitchFamily="18" charset="0"/>
                <a:cs typeface="Times New Roman" pitchFamily="18" charset="0"/>
              </a:rPr>
              <a:t> </a:t>
            </a:r>
            <a:r>
              <a:rPr lang="en-US" b="1" i="1" dirty="0" err="1">
                <a:latin typeface="Times New Roman" pitchFamily="18" charset="0"/>
                <a:cs typeface="Times New Roman" pitchFamily="18" charset="0"/>
              </a:rPr>
              <a:t>së</a:t>
            </a:r>
            <a:r>
              <a:rPr lang="en-US" b="1" i="1" dirty="0">
                <a:latin typeface="Times New Roman" pitchFamily="18" charset="0"/>
                <a:cs typeface="Times New Roman" pitchFamily="18" charset="0"/>
              </a:rPr>
              <a:t> </a:t>
            </a:r>
            <a:r>
              <a:rPr lang="en-US" b="1" i="1" dirty="0" err="1">
                <a:latin typeface="Times New Roman" pitchFamily="18" charset="0"/>
                <a:cs typeface="Times New Roman" pitchFamily="18" charset="0"/>
              </a:rPr>
              <a:t>fortë</a:t>
            </a:r>
            <a:r>
              <a:rPr lang="en-US" b="1" i="1" dirty="0">
                <a:latin typeface="Times New Roman" pitchFamily="18" charset="0"/>
                <a:cs typeface="Times New Roman" pitchFamily="18" charset="0"/>
              </a:rPr>
              <a:t> </a:t>
            </a:r>
            <a:r>
              <a:rPr lang="en-US" b="1" i="1" dirty="0" err="1">
                <a:latin typeface="Times New Roman" pitchFamily="18" charset="0"/>
                <a:cs typeface="Times New Roman" pitchFamily="18" charset="0"/>
              </a:rPr>
              <a:t>apo</a:t>
            </a:r>
            <a:r>
              <a:rPr lang="en-US" b="1" i="1" dirty="0">
                <a:latin typeface="Times New Roman" pitchFamily="18" charset="0"/>
                <a:cs typeface="Times New Roman" pitchFamily="18" charset="0"/>
              </a:rPr>
              <a:t> </a:t>
            </a:r>
            <a:r>
              <a:rPr lang="en-US" b="1" i="1" dirty="0" err="1">
                <a:latin typeface="Times New Roman" pitchFamily="18" charset="0"/>
                <a:cs typeface="Times New Roman" pitchFamily="18" charset="0"/>
              </a:rPr>
              <a:t>frikës</a:t>
            </a:r>
            <a:r>
              <a:rPr lang="en-US" b="1" i="1" dirty="0">
                <a:latin typeface="Times New Roman" pitchFamily="18" charset="0"/>
                <a:cs typeface="Times New Roman" pitchFamily="18" charset="0"/>
              </a:rPr>
              <a:t> </a:t>
            </a:r>
            <a:r>
              <a:rPr lang="en-US" i="1" dirty="0" err="1">
                <a:latin typeface="Times New Roman" pitchFamily="18" charset="0"/>
                <a:cs typeface="Times New Roman" pitchFamily="18" charset="0"/>
              </a:rPr>
              <a:t>së</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shkaktuar</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nga</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sulmi</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ai</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mund</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të</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lirohet</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nga</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dënimi</a:t>
            </a:r>
            <a:r>
              <a:rPr lang="en-US" i="1" dirty="0">
                <a:latin typeface="Times New Roman" pitchFamily="18" charset="0"/>
                <a:cs typeface="Times New Roman" pitchFamily="18" charset="0"/>
              </a:rPr>
              <a:t>.</a:t>
            </a:r>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39718"/>
          </a:xfrm>
        </p:spPr>
        <p:txBody>
          <a:bodyPr>
            <a:normAutofit fontScale="90000"/>
          </a:bodyPr>
          <a:lstStyle/>
          <a:p>
            <a:r>
              <a:rPr lang="en-US" b="1" dirty="0" err="1" smtClean="0">
                <a:latin typeface="Times New Roman" pitchFamily="18" charset="0"/>
                <a:cs typeface="Times New Roman" pitchFamily="18" charset="0"/>
              </a:rPr>
              <a:t>Vendet</a:t>
            </a:r>
            <a:r>
              <a:rPr lang="en-US" b="1" dirty="0" smtClean="0">
                <a:latin typeface="Times New Roman" pitchFamily="18" charset="0"/>
                <a:cs typeface="Times New Roman" pitchFamily="18" charset="0"/>
              </a:rPr>
              <a:t> e </a:t>
            </a:r>
            <a:r>
              <a:rPr lang="en-US" b="1" dirty="0" err="1" smtClean="0">
                <a:latin typeface="Times New Roman" pitchFamily="18" charset="0"/>
                <a:cs typeface="Times New Roman" pitchFamily="18" charset="0"/>
              </a:rPr>
              <a:t>tjera</a:t>
            </a:r>
            <a:endParaRPr lang="en-US" b="1" dirty="0"/>
          </a:p>
        </p:txBody>
      </p:sp>
      <p:sp>
        <p:nvSpPr>
          <p:cNvPr id="3" name="Content Placeholder 2"/>
          <p:cNvSpPr>
            <a:spLocks noGrp="1"/>
          </p:cNvSpPr>
          <p:nvPr>
            <p:ph idx="1"/>
          </p:nvPr>
        </p:nvSpPr>
        <p:spPr>
          <a:xfrm>
            <a:off x="0" y="714356"/>
            <a:ext cx="9144000" cy="6143644"/>
          </a:xfrm>
        </p:spPr>
        <p:txBody>
          <a:bodyPr>
            <a:normAutofit fontScale="70000" lnSpcReduction="20000"/>
          </a:bodyPr>
          <a:lstStyle/>
          <a:p>
            <a:pPr algn="just"/>
            <a:r>
              <a:rPr lang="en-US" dirty="0">
                <a:latin typeface="Times New Roman" pitchFamily="18" charset="0"/>
                <a:cs typeface="Times New Roman" pitchFamily="18" charset="0"/>
              </a:rPr>
              <a:t>Nenin 52 </a:t>
            </a:r>
            <a:r>
              <a:rPr lang="en-US" dirty="0" err="1" smtClean="0">
                <a:latin typeface="Times New Roman" pitchFamily="18" charset="0"/>
                <a:cs typeface="Times New Roman" pitchFamily="18" charset="0"/>
              </a:rPr>
              <a:t>të</a:t>
            </a:r>
            <a:r>
              <a:rPr lang="en-US" dirty="0" smtClean="0">
                <a:latin typeface="Times New Roman" pitchFamily="18" charset="0"/>
                <a:cs typeface="Times New Roman" pitchFamily="18" charset="0"/>
              </a:rPr>
              <a:t> </a:t>
            </a:r>
            <a:r>
              <a:rPr lang="en-US" dirty="0" err="1">
                <a:latin typeface="Times New Roman" pitchFamily="18" charset="0"/>
                <a:cs typeface="Times New Roman" pitchFamily="18" charset="0"/>
              </a:rPr>
              <a:t>Kodit</a:t>
            </a:r>
            <a:r>
              <a:rPr lang="en-US" dirty="0">
                <a:latin typeface="Times New Roman" pitchFamily="18" charset="0"/>
                <a:cs typeface="Times New Roman" pitchFamily="18" charset="0"/>
              </a:rPr>
              <a:t> Penal Italian </a:t>
            </a:r>
            <a:r>
              <a:rPr lang="en-US" dirty="0" err="1" smtClean="0">
                <a:latin typeface="Times New Roman" pitchFamily="18" charset="0"/>
                <a:cs typeface="Times New Roman" pitchFamily="18" charset="0"/>
              </a:rPr>
              <a:t>është</a:t>
            </a:r>
            <a:r>
              <a:rPr lang="en-US" dirty="0" smtClean="0">
                <a:latin typeface="Times New Roman" pitchFamily="18" charset="0"/>
                <a:cs typeface="Times New Roman" pitchFamily="18" charset="0"/>
              </a:rPr>
              <a:t> </a:t>
            </a:r>
            <a:r>
              <a:rPr lang="en-US" dirty="0" err="1">
                <a:latin typeface="Times New Roman" pitchFamily="18" charset="0"/>
                <a:cs typeface="Times New Roman" pitchFamily="18" charset="0"/>
              </a:rPr>
              <a:t>parashikuar</a:t>
            </a:r>
            <a:r>
              <a:rPr lang="en-US" dirty="0">
                <a:latin typeface="Times New Roman" pitchFamily="18" charset="0"/>
                <a:cs typeface="Times New Roman" pitchFamily="18" charset="0"/>
              </a:rPr>
              <a:t> se: </a:t>
            </a:r>
            <a:r>
              <a:rPr lang="en-US" dirty="0" smtClean="0">
                <a:latin typeface="Times New Roman" pitchFamily="18" charset="0"/>
                <a:cs typeface="Times New Roman" pitchFamily="18" charset="0"/>
              </a:rPr>
              <a:t>“….</a:t>
            </a:r>
            <a:r>
              <a:rPr lang="en-US" i="1" dirty="0" err="1" smtClean="0">
                <a:latin typeface="Times New Roman" pitchFamily="18" charset="0"/>
                <a:cs typeface="Times New Roman" pitchFamily="18" charset="0"/>
              </a:rPr>
              <a:t>Kushdo</a:t>
            </a:r>
            <a:r>
              <a:rPr lang="en-US" i="1" dirty="0" smtClean="0">
                <a:latin typeface="Times New Roman" pitchFamily="18" charset="0"/>
                <a:cs typeface="Times New Roman" pitchFamily="18" charset="0"/>
              </a:rPr>
              <a:t> </a:t>
            </a:r>
            <a:r>
              <a:rPr lang="en-US" i="1" dirty="0" err="1">
                <a:latin typeface="Times New Roman" pitchFamily="18" charset="0"/>
                <a:cs typeface="Times New Roman" pitchFamily="18" charset="0"/>
              </a:rPr>
              <a:t>që</a:t>
            </a:r>
            <a:r>
              <a:rPr lang="en-US" i="1" dirty="0">
                <a:latin typeface="Times New Roman" pitchFamily="18" charset="0"/>
                <a:cs typeface="Times New Roman" pitchFamily="18" charset="0"/>
              </a:rPr>
              <a:t> e ka </a:t>
            </a:r>
            <a:r>
              <a:rPr lang="en-US" i="1" dirty="0" err="1">
                <a:latin typeface="Times New Roman" pitchFamily="18" charset="0"/>
                <a:cs typeface="Times New Roman" pitchFamily="18" charset="0"/>
              </a:rPr>
              <a:t>kryer</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veprën</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për</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shkak</a:t>
            </a:r>
            <a:r>
              <a:rPr lang="en-US" i="1" dirty="0">
                <a:latin typeface="Times New Roman" pitchFamily="18" charset="0"/>
                <a:cs typeface="Times New Roman" pitchFamily="18" charset="0"/>
              </a:rPr>
              <a:t> se </a:t>
            </a:r>
            <a:r>
              <a:rPr lang="en-US" i="1" dirty="0" err="1">
                <a:latin typeface="Times New Roman" pitchFamily="18" charset="0"/>
                <a:cs typeface="Times New Roman" pitchFamily="18" charset="0"/>
              </a:rPr>
              <a:t>është</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detyruar</a:t>
            </a:r>
            <a:r>
              <a:rPr lang="en-US" i="1" dirty="0">
                <a:latin typeface="Times New Roman" pitchFamily="18" charset="0"/>
                <a:cs typeface="Times New Roman" pitchFamily="18" charset="0"/>
              </a:rPr>
              <a:t> ta </a:t>
            </a:r>
            <a:r>
              <a:rPr lang="en-US" i="1" dirty="0" err="1">
                <a:latin typeface="Times New Roman" pitchFamily="18" charset="0"/>
                <a:cs typeface="Times New Roman" pitchFamily="18" charset="0"/>
              </a:rPr>
              <a:t>bëjë</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këtë</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nga</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nevoja</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për</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të</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mbrojtur</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të</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drejtën</a:t>
            </a:r>
            <a:r>
              <a:rPr lang="en-US" i="1" dirty="0">
                <a:latin typeface="Times New Roman" pitchFamily="18" charset="0"/>
                <a:cs typeface="Times New Roman" pitchFamily="18" charset="0"/>
              </a:rPr>
              <a:t> e </a:t>
            </a:r>
            <a:r>
              <a:rPr lang="en-US" i="1" dirty="0" err="1">
                <a:latin typeface="Times New Roman" pitchFamily="18" charset="0"/>
                <a:cs typeface="Times New Roman" pitchFamily="18" charset="0"/>
              </a:rPr>
              <a:t>tij</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ose</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të</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tjetrit</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kundër</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rrezikut</a:t>
            </a:r>
            <a:r>
              <a:rPr lang="en-US" b="1" i="1" dirty="0">
                <a:latin typeface="Times New Roman" pitchFamily="18" charset="0"/>
                <a:cs typeface="Times New Roman" pitchFamily="18" charset="0"/>
              </a:rPr>
              <a:t> </a:t>
            </a:r>
            <a:r>
              <a:rPr lang="en-US" b="1" i="1" dirty="0" err="1">
                <a:latin typeface="Times New Roman" pitchFamily="18" charset="0"/>
                <a:cs typeface="Times New Roman" pitchFamily="18" charset="0"/>
              </a:rPr>
              <a:t>aktual</a:t>
            </a:r>
            <a:r>
              <a:rPr lang="en-US" i="1" dirty="0">
                <a:latin typeface="Times New Roman" pitchFamily="18" charset="0"/>
                <a:cs typeface="Times New Roman" pitchFamily="18" charset="0"/>
              </a:rPr>
              <a:t> </a:t>
            </a:r>
            <a:r>
              <a:rPr lang="en-US" i="1" dirty="0" err="1" smtClean="0">
                <a:latin typeface="Times New Roman" pitchFamily="18" charset="0"/>
                <a:cs typeface="Times New Roman" pitchFamily="18" charset="0"/>
              </a:rPr>
              <a:t>të</a:t>
            </a:r>
            <a:r>
              <a:rPr lang="en-US" i="1" dirty="0" smtClean="0">
                <a:latin typeface="Times New Roman" pitchFamily="18" charset="0"/>
                <a:cs typeface="Times New Roman" pitchFamily="18" charset="0"/>
              </a:rPr>
              <a:t> </a:t>
            </a:r>
            <a:r>
              <a:rPr lang="en-US" i="1" dirty="0" err="1">
                <a:latin typeface="Times New Roman" pitchFamily="18" charset="0"/>
                <a:cs typeface="Times New Roman" pitchFamily="18" charset="0"/>
              </a:rPr>
              <a:t>një</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vepre</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të</a:t>
            </a:r>
            <a:r>
              <a:rPr lang="en-US" i="1" dirty="0">
                <a:latin typeface="Times New Roman" pitchFamily="18" charset="0"/>
                <a:cs typeface="Times New Roman" pitchFamily="18" charset="0"/>
              </a:rPr>
              <a:t> </a:t>
            </a:r>
            <a:r>
              <a:rPr lang="en-US" b="1" i="1" dirty="0" err="1">
                <a:latin typeface="Times New Roman" pitchFamily="18" charset="0"/>
                <a:cs typeface="Times New Roman" pitchFamily="18" charset="0"/>
              </a:rPr>
              <a:t>padrejtë</a:t>
            </a:r>
            <a:r>
              <a:rPr lang="en-US" i="1" dirty="0">
                <a:latin typeface="Times New Roman" pitchFamily="18" charset="0"/>
                <a:cs typeface="Times New Roman" pitchFamily="18" charset="0"/>
              </a:rPr>
              <a:t> </a:t>
            </a:r>
            <a:r>
              <a:rPr lang="en-US" i="1" dirty="0" err="1" smtClean="0">
                <a:latin typeface="Times New Roman" pitchFamily="18" charset="0"/>
                <a:cs typeface="Times New Roman" pitchFamily="18" charset="0"/>
              </a:rPr>
              <a:t>nuk</a:t>
            </a:r>
            <a:r>
              <a:rPr lang="en-US" i="1" dirty="0" smtClean="0">
                <a:latin typeface="Times New Roman" pitchFamily="18" charset="0"/>
                <a:cs typeface="Times New Roman" pitchFamily="18" charset="0"/>
              </a:rPr>
              <a:t> </a:t>
            </a:r>
            <a:r>
              <a:rPr lang="en-US" i="1" dirty="0" err="1">
                <a:latin typeface="Times New Roman" pitchFamily="18" charset="0"/>
                <a:cs typeface="Times New Roman" pitchFamily="18" charset="0"/>
              </a:rPr>
              <a:t>dënohet</a:t>
            </a:r>
            <a:r>
              <a:rPr lang="en-US" i="1" dirty="0">
                <a:latin typeface="Times New Roman" pitchFamily="18" charset="0"/>
                <a:cs typeface="Times New Roman" pitchFamily="18" charset="0"/>
              </a:rPr>
              <a:t>, me </a:t>
            </a:r>
            <a:r>
              <a:rPr lang="en-US" i="1" dirty="0" err="1">
                <a:latin typeface="Times New Roman" pitchFamily="18" charset="0"/>
                <a:cs typeface="Times New Roman" pitchFamily="18" charset="0"/>
              </a:rPr>
              <a:t>kusht</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që</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mbrojtja</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të</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jetë</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proporcionale</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ndaj</a:t>
            </a:r>
            <a:r>
              <a:rPr lang="en-US" i="1" dirty="0">
                <a:latin typeface="Times New Roman" pitchFamily="18" charset="0"/>
                <a:cs typeface="Times New Roman" pitchFamily="18" charset="0"/>
              </a:rPr>
              <a:t> </a:t>
            </a:r>
            <a:r>
              <a:rPr lang="en-US" i="1" dirty="0" err="1" smtClean="0">
                <a:latin typeface="Times New Roman" pitchFamily="18" charset="0"/>
                <a:cs typeface="Times New Roman" pitchFamily="18" charset="0"/>
              </a:rPr>
              <a:t>veprës</a:t>
            </a:r>
            <a:r>
              <a:rPr lang="en-US" i="1" dirty="0" smtClean="0">
                <a:latin typeface="Times New Roman" pitchFamily="18" charset="0"/>
                <a:cs typeface="Times New Roman" pitchFamily="18" charset="0"/>
              </a:rPr>
              <a:t>.</a:t>
            </a:r>
            <a:endParaRPr lang="en-US" dirty="0">
              <a:latin typeface="Times New Roman" pitchFamily="18" charset="0"/>
              <a:cs typeface="Times New Roman" pitchFamily="18" charset="0"/>
            </a:endParaRPr>
          </a:p>
          <a:p>
            <a:pPr algn="just"/>
            <a:r>
              <a:rPr lang="en-US" i="1" dirty="0" err="1">
                <a:latin typeface="Times New Roman" pitchFamily="18" charset="0"/>
                <a:cs typeface="Times New Roman" pitchFamily="18" charset="0"/>
              </a:rPr>
              <a:t>Në</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rastet</a:t>
            </a:r>
            <a:r>
              <a:rPr lang="en-US" i="1" dirty="0">
                <a:latin typeface="Times New Roman" pitchFamily="18" charset="0"/>
                <a:cs typeface="Times New Roman" pitchFamily="18" charset="0"/>
              </a:rPr>
              <a:t> e </a:t>
            </a:r>
            <a:r>
              <a:rPr lang="en-US" i="1" dirty="0" err="1">
                <a:latin typeface="Times New Roman" pitchFamily="18" charset="0"/>
                <a:cs typeface="Times New Roman" pitchFamily="18" charset="0"/>
              </a:rPr>
              <a:t>parashikuara</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në</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nenin</a:t>
            </a:r>
            <a:r>
              <a:rPr lang="en-US" i="1" dirty="0">
                <a:latin typeface="Times New Roman" pitchFamily="18" charset="0"/>
                <a:cs typeface="Times New Roman" pitchFamily="18" charset="0"/>
              </a:rPr>
              <a:t> </a:t>
            </a:r>
            <a:r>
              <a:rPr lang="en-US" i="1" dirty="0" smtClean="0">
                <a:latin typeface="Times New Roman" pitchFamily="18" charset="0"/>
                <a:cs typeface="Times New Roman" pitchFamily="18" charset="0"/>
                <a:hlinkClick r:id="rId2" tooltip="Thyerje shtëpie"/>
              </a:rPr>
              <a:t>614</a:t>
            </a:r>
            <a:r>
              <a:rPr lang="en-US" i="1" dirty="0" smtClean="0">
                <a:latin typeface="Times New Roman" pitchFamily="18" charset="0"/>
                <a:cs typeface="Times New Roman" pitchFamily="18" charset="0"/>
              </a:rPr>
              <a:t>, </a:t>
            </a:r>
            <a:r>
              <a:rPr lang="en-US" i="1" dirty="0" err="1">
                <a:latin typeface="Times New Roman" pitchFamily="18" charset="0"/>
                <a:cs typeface="Times New Roman" pitchFamily="18" charset="0"/>
              </a:rPr>
              <a:t>paragrafi</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i</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parë</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dhe</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i</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dytë</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marrëdhënia</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proporcionale</a:t>
            </a:r>
            <a:r>
              <a:rPr lang="en-US" i="1" dirty="0">
                <a:latin typeface="Times New Roman" pitchFamily="18" charset="0"/>
                <a:cs typeface="Times New Roman" pitchFamily="18" charset="0"/>
              </a:rPr>
              <a:t> e </a:t>
            </a:r>
            <a:r>
              <a:rPr lang="en-US" i="1" dirty="0" err="1">
                <a:latin typeface="Times New Roman" pitchFamily="18" charset="0"/>
                <a:cs typeface="Times New Roman" pitchFamily="18" charset="0"/>
              </a:rPr>
              <a:t>përmendur</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në</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paragrafin</a:t>
            </a:r>
            <a:r>
              <a:rPr lang="en-US" i="1" dirty="0">
                <a:latin typeface="Times New Roman" pitchFamily="18" charset="0"/>
                <a:cs typeface="Times New Roman" pitchFamily="18" charset="0"/>
              </a:rPr>
              <a:t> e </a:t>
            </a:r>
            <a:r>
              <a:rPr lang="en-US" i="1" dirty="0" err="1">
                <a:latin typeface="Times New Roman" pitchFamily="18" charset="0"/>
                <a:cs typeface="Times New Roman" pitchFamily="18" charset="0"/>
              </a:rPr>
              <a:t>parë</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të</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këtij</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neni</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ekziston</a:t>
            </a:r>
            <a:r>
              <a:rPr lang="en-US" i="1" dirty="0">
                <a:latin typeface="Times New Roman" pitchFamily="18" charset="0"/>
                <a:cs typeface="Times New Roman" pitchFamily="18" charset="0"/>
              </a:rPr>
              <a:t> </a:t>
            </a:r>
            <a:r>
              <a:rPr lang="en-US" b="1" i="1" dirty="0" err="1">
                <a:latin typeface="Times New Roman" pitchFamily="18" charset="0"/>
                <a:cs typeface="Times New Roman" pitchFamily="18" charset="0"/>
              </a:rPr>
              <a:t>gjithmonë</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nëse</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dikush</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i</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pranishëm</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në</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mënyrë</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legjitime</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në</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një</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nga</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vendet</a:t>
            </a:r>
            <a:r>
              <a:rPr lang="en-US" i="1" dirty="0">
                <a:latin typeface="Times New Roman" pitchFamily="18" charset="0"/>
                <a:cs typeface="Times New Roman" pitchFamily="18" charset="0"/>
              </a:rPr>
              <a:t> e </a:t>
            </a:r>
            <a:r>
              <a:rPr lang="en-US" i="1" dirty="0" err="1">
                <a:latin typeface="Times New Roman" pitchFamily="18" charset="0"/>
                <a:cs typeface="Times New Roman" pitchFamily="18" charset="0"/>
              </a:rPr>
              <a:t>treguara</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aty</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përdor</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një</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armë</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të</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mbajtur</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në</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mënyrë</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legjitime</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ose</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mjete</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të</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tjera</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të</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përshtatshme</a:t>
            </a:r>
            <a:r>
              <a:rPr lang="en-US" i="1" dirty="0">
                <a:latin typeface="Times New Roman" pitchFamily="18" charset="0"/>
                <a:cs typeface="Times New Roman" pitchFamily="18" charset="0"/>
              </a:rPr>
              <a:t> </a:t>
            </a:r>
            <a:r>
              <a:rPr lang="en-US" i="1" dirty="0" smtClean="0">
                <a:latin typeface="Times New Roman" pitchFamily="18" charset="0"/>
                <a:cs typeface="Times New Roman" pitchFamily="18" charset="0"/>
              </a:rPr>
              <a:t>me </a:t>
            </a:r>
            <a:r>
              <a:rPr lang="en-US" i="1" dirty="0" err="1" smtClean="0">
                <a:latin typeface="Times New Roman" pitchFamily="18" charset="0"/>
                <a:cs typeface="Times New Roman" pitchFamily="18" charset="0"/>
              </a:rPr>
              <a:t>qëllim</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për</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të</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mbrojtur</a:t>
            </a:r>
            <a:r>
              <a:rPr lang="en-US" i="1" dirty="0" smtClean="0">
                <a:latin typeface="Times New Roman" pitchFamily="18" charset="0"/>
                <a:cs typeface="Times New Roman" pitchFamily="18" charset="0"/>
              </a:rPr>
              <a:t>:</a:t>
            </a:r>
            <a:endParaRPr lang="en-US" dirty="0">
              <a:latin typeface="Times New Roman" pitchFamily="18" charset="0"/>
              <a:cs typeface="Times New Roman" pitchFamily="18" charset="0"/>
            </a:endParaRPr>
          </a:p>
          <a:p>
            <a:pPr lvl="1" algn="just">
              <a:buNone/>
            </a:pPr>
            <a:r>
              <a:rPr lang="en-US" i="1" dirty="0">
                <a:latin typeface="Times New Roman" pitchFamily="18" charset="0"/>
                <a:cs typeface="Times New Roman" pitchFamily="18" charset="0"/>
              </a:rPr>
              <a:t>a) </a:t>
            </a:r>
            <a:r>
              <a:rPr lang="en-US" i="1" dirty="0" err="1">
                <a:latin typeface="Times New Roman" pitchFamily="18" charset="0"/>
                <a:cs typeface="Times New Roman" pitchFamily="18" charset="0"/>
              </a:rPr>
              <a:t>siguria</a:t>
            </a:r>
            <a:r>
              <a:rPr lang="en-US" i="1" dirty="0">
                <a:latin typeface="Times New Roman" pitchFamily="18" charset="0"/>
                <a:cs typeface="Times New Roman" pitchFamily="18" charset="0"/>
              </a:rPr>
              <a:t> e </a:t>
            </a:r>
            <a:r>
              <a:rPr lang="en-US" i="1" dirty="0" err="1">
                <a:latin typeface="Times New Roman" pitchFamily="18" charset="0"/>
                <a:cs typeface="Times New Roman" pitchFamily="18" charset="0"/>
              </a:rPr>
              <a:t>dikujt</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ose</a:t>
            </a:r>
            <a:r>
              <a:rPr lang="en-US" i="1" dirty="0">
                <a:latin typeface="Times New Roman" pitchFamily="18" charset="0"/>
                <a:cs typeface="Times New Roman" pitchFamily="18" charset="0"/>
              </a:rPr>
              <a:t> e </a:t>
            </a:r>
            <a:r>
              <a:rPr lang="en-US" i="1" dirty="0" err="1">
                <a:latin typeface="Times New Roman" pitchFamily="18" charset="0"/>
                <a:cs typeface="Times New Roman" pitchFamily="18" charset="0"/>
              </a:rPr>
              <a:t>të</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tjerëve</a:t>
            </a:r>
            <a:r>
              <a:rPr lang="en-US" i="1" dirty="0">
                <a:latin typeface="Times New Roman" pitchFamily="18" charset="0"/>
                <a:cs typeface="Times New Roman" pitchFamily="18" charset="0"/>
              </a:rPr>
              <a:t>:</a:t>
            </a:r>
            <a:endParaRPr lang="en-US" dirty="0">
              <a:latin typeface="Times New Roman" pitchFamily="18" charset="0"/>
              <a:cs typeface="Times New Roman" pitchFamily="18" charset="0"/>
            </a:endParaRPr>
          </a:p>
          <a:p>
            <a:pPr lvl="1" algn="just">
              <a:buNone/>
            </a:pPr>
            <a:r>
              <a:rPr lang="en-US" i="1" dirty="0">
                <a:latin typeface="Times New Roman" pitchFamily="18" charset="0"/>
                <a:cs typeface="Times New Roman" pitchFamily="18" charset="0"/>
              </a:rPr>
              <a:t>b) </a:t>
            </a:r>
            <a:r>
              <a:rPr lang="en-US" i="1" dirty="0" err="1">
                <a:latin typeface="Times New Roman" pitchFamily="18" charset="0"/>
                <a:cs typeface="Times New Roman" pitchFamily="18" charset="0"/>
              </a:rPr>
              <a:t>pasurinë</a:t>
            </a:r>
            <a:r>
              <a:rPr lang="en-US" i="1" dirty="0">
                <a:latin typeface="Times New Roman" pitchFamily="18" charset="0"/>
                <a:cs typeface="Times New Roman" pitchFamily="18" charset="0"/>
              </a:rPr>
              <a:t> e vet </a:t>
            </a:r>
            <a:r>
              <a:rPr lang="en-US" i="1" dirty="0" err="1">
                <a:latin typeface="Times New Roman" pitchFamily="18" charset="0"/>
                <a:cs typeface="Times New Roman" pitchFamily="18" charset="0"/>
              </a:rPr>
              <a:t>ose</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të</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të</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tjerëve</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kur</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nuk</a:t>
            </a:r>
            <a:r>
              <a:rPr lang="en-US" i="1" dirty="0">
                <a:latin typeface="Times New Roman" pitchFamily="18" charset="0"/>
                <a:cs typeface="Times New Roman" pitchFamily="18" charset="0"/>
              </a:rPr>
              <a:t> ka </a:t>
            </a:r>
            <a:r>
              <a:rPr lang="en-US" i="1" dirty="0" err="1">
                <a:latin typeface="Times New Roman" pitchFamily="18" charset="0"/>
                <a:cs typeface="Times New Roman" pitchFamily="18" charset="0"/>
              </a:rPr>
              <a:t>qëndresë</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dhe</a:t>
            </a:r>
            <a:r>
              <a:rPr lang="en-US" i="1" dirty="0">
                <a:latin typeface="Times New Roman" pitchFamily="18" charset="0"/>
                <a:cs typeface="Times New Roman" pitchFamily="18" charset="0"/>
              </a:rPr>
              <a:t> ka </a:t>
            </a:r>
            <a:r>
              <a:rPr lang="en-US" i="1" dirty="0" err="1">
                <a:latin typeface="Times New Roman" pitchFamily="18" charset="0"/>
                <a:cs typeface="Times New Roman" pitchFamily="18" charset="0"/>
              </a:rPr>
              <a:t>rrezik</a:t>
            </a:r>
            <a:r>
              <a:rPr lang="en-US" i="1" dirty="0">
                <a:latin typeface="Times New Roman" pitchFamily="18" charset="0"/>
                <a:cs typeface="Times New Roman" pitchFamily="18" charset="0"/>
              </a:rPr>
              <a:t> </a:t>
            </a:r>
            <a:r>
              <a:rPr lang="en-US" i="1" dirty="0" err="1" smtClean="0">
                <a:latin typeface="Times New Roman" pitchFamily="18" charset="0"/>
                <a:cs typeface="Times New Roman" pitchFamily="18" charset="0"/>
              </a:rPr>
              <a:t>agresioni</a:t>
            </a:r>
            <a:r>
              <a:rPr lang="en-US" i="1" dirty="0">
                <a:latin typeface="Times New Roman" pitchFamily="18" charset="0"/>
                <a:cs typeface="Times New Roman" pitchFamily="18" charset="0"/>
              </a:rPr>
              <a:t> .</a:t>
            </a:r>
            <a:endParaRPr lang="en-US" dirty="0">
              <a:latin typeface="Times New Roman" pitchFamily="18" charset="0"/>
              <a:cs typeface="Times New Roman" pitchFamily="18" charset="0"/>
            </a:endParaRPr>
          </a:p>
          <a:p>
            <a:pPr algn="just"/>
            <a:r>
              <a:rPr lang="en-US" i="1" dirty="0" err="1">
                <a:latin typeface="Times New Roman" pitchFamily="18" charset="0"/>
                <a:cs typeface="Times New Roman" pitchFamily="18" charset="0"/>
              </a:rPr>
              <a:t>Dispozitat</a:t>
            </a:r>
            <a:r>
              <a:rPr lang="en-US" i="1" dirty="0">
                <a:latin typeface="Times New Roman" pitchFamily="18" charset="0"/>
                <a:cs typeface="Times New Roman" pitchFamily="18" charset="0"/>
              </a:rPr>
              <a:t> e </a:t>
            </a:r>
            <a:r>
              <a:rPr lang="en-US" i="1" dirty="0" err="1">
                <a:latin typeface="Times New Roman" pitchFamily="18" charset="0"/>
                <a:cs typeface="Times New Roman" pitchFamily="18" charset="0"/>
              </a:rPr>
              <a:t>përmendura</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në</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paragrafin</a:t>
            </a:r>
            <a:r>
              <a:rPr lang="en-US" i="1" dirty="0">
                <a:latin typeface="Times New Roman" pitchFamily="18" charset="0"/>
                <a:cs typeface="Times New Roman" pitchFamily="18" charset="0"/>
              </a:rPr>
              <a:t> e </a:t>
            </a:r>
            <a:r>
              <a:rPr lang="en-US" i="1" dirty="0" err="1">
                <a:latin typeface="Times New Roman" pitchFamily="18" charset="0"/>
                <a:cs typeface="Times New Roman" pitchFamily="18" charset="0"/>
              </a:rPr>
              <a:t>dytë</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dhe</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të</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katërt</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zbatohen</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edhe</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nëse</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ngjarja</a:t>
            </a:r>
            <a:r>
              <a:rPr lang="en-US" i="1" dirty="0">
                <a:latin typeface="Times New Roman" pitchFamily="18" charset="0"/>
                <a:cs typeface="Times New Roman" pitchFamily="18" charset="0"/>
              </a:rPr>
              <a:t> ka </a:t>
            </a:r>
            <a:r>
              <a:rPr lang="en-US" i="1" dirty="0" err="1">
                <a:latin typeface="Times New Roman" pitchFamily="18" charset="0"/>
                <a:cs typeface="Times New Roman" pitchFamily="18" charset="0"/>
              </a:rPr>
              <a:t>ndodhur</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brenda</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një</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vendi</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tjetër</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ku</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ushtrohet</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një</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veprimtari</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tregtare</a:t>
            </a:r>
            <a:r>
              <a:rPr lang="en-US" i="1" dirty="0">
                <a:latin typeface="Times New Roman" pitchFamily="18" charset="0"/>
                <a:cs typeface="Times New Roman" pitchFamily="18" charset="0"/>
              </a:rPr>
              <a:t> , </a:t>
            </a:r>
            <a:r>
              <a:rPr lang="en-US" i="1" dirty="0" err="1">
                <a:latin typeface="Times New Roman" pitchFamily="18" charset="0"/>
                <a:cs typeface="Times New Roman" pitchFamily="18" charset="0"/>
              </a:rPr>
              <a:t>profesionale</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ose</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sipërmarrëse</a:t>
            </a:r>
            <a:r>
              <a:rPr lang="en-US" i="1" dirty="0">
                <a:latin typeface="Times New Roman" pitchFamily="18" charset="0"/>
                <a:cs typeface="Times New Roman" pitchFamily="18" charset="0"/>
              </a:rPr>
              <a:t> .</a:t>
            </a:r>
            <a:endParaRPr lang="en-US" dirty="0">
              <a:latin typeface="Times New Roman" pitchFamily="18" charset="0"/>
              <a:cs typeface="Times New Roman" pitchFamily="18" charset="0"/>
            </a:endParaRPr>
          </a:p>
          <a:p>
            <a:pPr algn="just"/>
            <a:r>
              <a:rPr lang="en-US" i="1" dirty="0" err="1">
                <a:latin typeface="Times New Roman" pitchFamily="18" charset="0"/>
                <a:cs typeface="Times New Roman" pitchFamily="18" charset="0"/>
              </a:rPr>
              <a:t>Në</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rastet</a:t>
            </a:r>
            <a:r>
              <a:rPr lang="en-US" i="1" dirty="0">
                <a:latin typeface="Times New Roman" pitchFamily="18" charset="0"/>
                <a:cs typeface="Times New Roman" pitchFamily="18" charset="0"/>
              </a:rPr>
              <a:t> e </a:t>
            </a:r>
            <a:r>
              <a:rPr lang="en-US" i="1" dirty="0" err="1">
                <a:latin typeface="Times New Roman" pitchFamily="18" charset="0"/>
                <a:cs typeface="Times New Roman" pitchFamily="18" charset="0"/>
              </a:rPr>
              <a:t>parashikuara</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në</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paragrafin</a:t>
            </a:r>
            <a:r>
              <a:rPr lang="en-US" i="1" dirty="0">
                <a:latin typeface="Times New Roman" pitchFamily="18" charset="0"/>
                <a:cs typeface="Times New Roman" pitchFamily="18" charset="0"/>
              </a:rPr>
              <a:t> e </a:t>
            </a:r>
            <a:r>
              <a:rPr lang="en-US" i="1" dirty="0" err="1">
                <a:latin typeface="Times New Roman" pitchFamily="18" charset="0"/>
                <a:cs typeface="Times New Roman" pitchFamily="18" charset="0"/>
              </a:rPr>
              <a:t>dytë</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dhe</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të</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tretë</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personi</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që</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kryen</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një</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veprim</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për</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të</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zmbrapsur</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ndërhyrjen</a:t>
            </a:r>
            <a:r>
              <a:rPr lang="en-US" i="1" dirty="0">
                <a:latin typeface="Times New Roman" pitchFamily="18" charset="0"/>
                <a:cs typeface="Times New Roman" pitchFamily="18" charset="0"/>
              </a:rPr>
              <a:t>, me </a:t>
            </a:r>
            <a:r>
              <a:rPr lang="en-US" i="1" dirty="0" err="1">
                <a:latin typeface="Times New Roman" pitchFamily="18" charset="0"/>
                <a:cs typeface="Times New Roman" pitchFamily="18" charset="0"/>
              </a:rPr>
              <a:t>dhunë</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ose</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kanosje</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për</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përdorim</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të</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armëve</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ose</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mjeteve</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të</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tjera</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të</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shtrëngimit</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fizik</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nga</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një</a:t>
            </a:r>
            <a:r>
              <a:rPr lang="en-US" i="1" dirty="0">
                <a:latin typeface="Times New Roman" pitchFamily="18" charset="0"/>
                <a:cs typeface="Times New Roman" pitchFamily="18" charset="0"/>
              </a:rPr>
              <a:t> </a:t>
            </a:r>
            <a:r>
              <a:rPr lang="en-US" i="1" dirty="0" err="1" smtClean="0">
                <a:latin typeface="Times New Roman" pitchFamily="18" charset="0"/>
                <a:cs typeface="Times New Roman" pitchFamily="18" charset="0"/>
              </a:rPr>
              <a:t>ose</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më</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shumë</a:t>
            </a:r>
            <a:r>
              <a:rPr lang="en-US" i="1" dirty="0" smtClean="0">
                <a:latin typeface="Times New Roman" pitchFamily="18" charset="0"/>
                <a:cs typeface="Times New Roman" pitchFamily="18" charset="0"/>
              </a:rPr>
              <a:t> persona person </a:t>
            </a:r>
            <a:r>
              <a:rPr lang="en-US" i="1" dirty="0" err="1">
                <a:latin typeface="Times New Roman" pitchFamily="18" charset="0"/>
                <a:cs typeface="Times New Roman" pitchFamily="18" charset="0"/>
              </a:rPr>
              <a:t>vepron</a:t>
            </a:r>
            <a:r>
              <a:rPr lang="en-US" i="1" dirty="0">
                <a:latin typeface="Times New Roman" pitchFamily="18" charset="0"/>
                <a:cs typeface="Times New Roman" pitchFamily="18" charset="0"/>
              </a:rPr>
              <a:t> </a:t>
            </a:r>
            <a:r>
              <a:rPr lang="en-US" i="1" dirty="0" err="1" smtClean="0">
                <a:latin typeface="Times New Roman" pitchFamily="18" charset="0"/>
                <a:cs typeface="Times New Roman" pitchFamily="18" charset="0"/>
              </a:rPr>
              <a:t>në</a:t>
            </a:r>
            <a:r>
              <a:rPr lang="en-US" i="1" dirty="0" smtClean="0">
                <a:latin typeface="Times New Roman" pitchFamily="18" charset="0"/>
                <a:cs typeface="Times New Roman" pitchFamily="18" charset="0"/>
              </a:rPr>
              <a:t> </a:t>
            </a:r>
            <a:r>
              <a:rPr lang="en-US" i="1" dirty="0" err="1">
                <a:latin typeface="Times New Roman" pitchFamily="18" charset="0"/>
                <a:cs typeface="Times New Roman" pitchFamily="18" charset="0"/>
              </a:rPr>
              <a:t>gjendje</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të</a:t>
            </a:r>
            <a:r>
              <a:rPr lang="en-US" i="1" dirty="0">
                <a:latin typeface="Times New Roman" pitchFamily="18" charset="0"/>
                <a:cs typeface="Times New Roman" pitchFamily="18" charset="0"/>
              </a:rPr>
              <a:t> </a:t>
            </a:r>
            <a:r>
              <a:rPr lang="en-US" i="1" dirty="0" err="1" smtClean="0">
                <a:latin typeface="Times New Roman" pitchFamily="18" charset="0"/>
                <a:cs typeface="Times New Roman" pitchFamily="18" charset="0"/>
              </a:rPr>
              <a:t>mbrojtjes</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legjitime</a:t>
            </a:r>
            <a:r>
              <a:rPr lang="en-US" i="1" dirty="0" smtClean="0">
                <a:latin typeface="Times New Roman" pitchFamily="18" charset="0"/>
                <a:cs typeface="Times New Roman" pitchFamily="18" charset="0"/>
              </a:rPr>
              <a:t>.</a:t>
            </a:r>
            <a:r>
              <a:rPr lang="en-US" dirty="0" smtClean="0">
                <a:latin typeface="Times New Roman" pitchFamily="18" charset="0"/>
                <a:cs typeface="Times New Roman" pitchFamily="18" charset="0"/>
              </a:rPr>
              <a:t>….”.</a:t>
            </a:r>
            <a:endParaRPr lang="en-US" dirty="0">
              <a:latin typeface="Times New Roman" pitchFamily="18" charset="0"/>
              <a:cs typeface="Times New Roman" pitchFamily="18" charset="0"/>
            </a:endParaRPr>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39718"/>
          </a:xfrm>
        </p:spPr>
        <p:txBody>
          <a:bodyPr>
            <a:normAutofit fontScale="90000"/>
          </a:bodyPr>
          <a:lstStyle/>
          <a:p>
            <a:r>
              <a:rPr lang="en-US" b="1" dirty="0" err="1" smtClean="0">
                <a:latin typeface="Times New Roman" pitchFamily="18" charset="0"/>
                <a:cs typeface="Times New Roman" pitchFamily="18" charset="0"/>
              </a:rPr>
              <a:t>Vendet</a:t>
            </a:r>
            <a:r>
              <a:rPr lang="en-US" b="1" dirty="0" smtClean="0">
                <a:latin typeface="Times New Roman" pitchFamily="18" charset="0"/>
                <a:cs typeface="Times New Roman" pitchFamily="18" charset="0"/>
              </a:rPr>
              <a:t> e </a:t>
            </a:r>
            <a:r>
              <a:rPr lang="en-US" b="1" dirty="0" err="1" smtClean="0">
                <a:latin typeface="Times New Roman" pitchFamily="18" charset="0"/>
                <a:cs typeface="Times New Roman" pitchFamily="18" charset="0"/>
              </a:rPr>
              <a:t>tjera</a:t>
            </a:r>
            <a:endParaRPr lang="en-US" dirty="0"/>
          </a:p>
        </p:txBody>
      </p:sp>
      <p:sp>
        <p:nvSpPr>
          <p:cNvPr id="3" name="Content Placeholder 2"/>
          <p:cNvSpPr>
            <a:spLocks noGrp="1"/>
          </p:cNvSpPr>
          <p:nvPr>
            <p:ph idx="1"/>
          </p:nvPr>
        </p:nvSpPr>
        <p:spPr>
          <a:xfrm>
            <a:off x="0" y="642918"/>
            <a:ext cx="9144000" cy="6215082"/>
          </a:xfrm>
        </p:spPr>
        <p:txBody>
          <a:bodyPr>
            <a:normAutofit fontScale="92500" lnSpcReduction="10000"/>
          </a:bodyPr>
          <a:lstStyle/>
          <a:p>
            <a:pPr algn="just">
              <a:buNone/>
            </a:pPr>
            <a:r>
              <a:rPr lang="en-US" b="1" dirty="0" err="1" smtClean="0">
                <a:latin typeface="Times New Roman" pitchFamily="18" charset="0"/>
                <a:cs typeface="Times New Roman" pitchFamily="18" charset="0"/>
              </a:rPr>
              <a:t>Kodi</a:t>
            </a:r>
            <a:r>
              <a:rPr lang="en-US" b="1" dirty="0" smtClean="0">
                <a:latin typeface="Times New Roman" pitchFamily="18" charset="0"/>
                <a:cs typeface="Times New Roman" pitchFamily="18" charset="0"/>
              </a:rPr>
              <a:t> Penal </a:t>
            </a:r>
            <a:r>
              <a:rPr lang="en-US" b="1" dirty="0" err="1" smtClean="0">
                <a:latin typeface="Times New Roman" pitchFamily="18" charset="0"/>
                <a:cs typeface="Times New Roman" pitchFamily="18" charset="0"/>
              </a:rPr>
              <a:t>i</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Spanjës</a:t>
            </a:r>
            <a:r>
              <a:rPr lang="en-US" b="1" dirty="0" smtClean="0">
                <a:latin typeface="Times New Roman" pitchFamily="18" charset="0"/>
                <a:cs typeface="Times New Roman" pitchFamily="18" charset="0"/>
              </a:rPr>
              <a:t> Neni 20</a:t>
            </a:r>
            <a:endParaRPr lang="en-US" b="1" dirty="0">
              <a:latin typeface="Times New Roman" pitchFamily="18" charset="0"/>
              <a:cs typeface="Times New Roman" pitchFamily="18" charset="0"/>
            </a:endParaRPr>
          </a:p>
          <a:p>
            <a:pPr algn="just"/>
            <a:r>
              <a:rPr lang="en-US" dirty="0">
                <a:latin typeface="Times New Roman" pitchFamily="18" charset="0"/>
                <a:cs typeface="Times New Roman" pitchFamily="18" charset="0"/>
              </a:rPr>
              <a:t>Ata </a:t>
            </a:r>
            <a:r>
              <a:rPr lang="en-US" dirty="0" err="1">
                <a:latin typeface="Times New Roman" pitchFamily="18" charset="0"/>
                <a:cs typeface="Times New Roman" pitchFamily="18" charset="0"/>
              </a:rPr>
              <a:t>janë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përjashtuar</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nga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përgjegjësia</a:t>
            </a:r>
            <a:r>
              <a:rPr lang="en-US" dirty="0">
                <a:latin typeface="Times New Roman" pitchFamily="18" charset="0"/>
                <a:cs typeface="Times New Roman" pitchFamily="18" charset="0"/>
              </a:rPr>
              <a:t> </a:t>
            </a:r>
            <a:r>
              <a:rPr lang="en-US" dirty="0" err="1" smtClean="0">
                <a:latin typeface="Times New Roman" pitchFamily="18" charset="0"/>
                <a:cs typeface="Times New Roman" pitchFamily="18" charset="0"/>
              </a:rPr>
              <a:t>penale</a:t>
            </a:r>
            <a:r>
              <a:rPr lang="en-US" dirty="0" smtClean="0">
                <a:latin typeface="Times New Roman" pitchFamily="18" charset="0"/>
                <a:cs typeface="Times New Roman" pitchFamily="18" charset="0"/>
              </a:rPr>
              <a:t>: “..</a:t>
            </a:r>
            <a:r>
              <a:rPr lang="en-US" i="1" dirty="0" smtClean="0">
                <a:latin typeface="Times New Roman" pitchFamily="18" charset="0"/>
                <a:cs typeface="Times New Roman" pitchFamily="18" charset="0"/>
              </a:rPr>
              <a:t>4</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Kushdo</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që</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vepron</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në</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mbrojtje</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të</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personit</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ose</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të</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drejtave</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të</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tij</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ose</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të</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të</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tjerëve</a:t>
            </a:r>
            <a:r>
              <a:rPr lang="en-US" i="1" dirty="0">
                <a:latin typeface="Times New Roman" pitchFamily="18" charset="0"/>
                <a:cs typeface="Times New Roman" pitchFamily="18" charset="0"/>
              </a:rPr>
              <a:t>, me </a:t>
            </a:r>
            <a:r>
              <a:rPr lang="en-US" i="1" dirty="0" err="1">
                <a:latin typeface="Times New Roman" pitchFamily="18" charset="0"/>
                <a:cs typeface="Times New Roman" pitchFamily="18" charset="0"/>
              </a:rPr>
              <a:t>kusht</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që</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të</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plotësohen</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kërkesat</a:t>
            </a:r>
            <a:r>
              <a:rPr lang="en-US" i="1" dirty="0">
                <a:latin typeface="Times New Roman" pitchFamily="18" charset="0"/>
                <a:cs typeface="Times New Roman" pitchFamily="18" charset="0"/>
              </a:rPr>
              <a:t> e </a:t>
            </a:r>
            <a:r>
              <a:rPr lang="en-US" i="1" dirty="0" err="1">
                <a:latin typeface="Times New Roman" pitchFamily="18" charset="0"/>
                <a:cs typeface="Times New Roman" pitchFamily="18" charset="0"/>
              </a:rPr>
              <a:t>mëposhtme</a:t>
            </a:r>
            <a:r>
              <a:rPr lang="en-US" i="1" dirty="0">
                <a:latin typeface="Times New Roman" pitchFamily="18" charset="0"/>
                <a:cs typeface="Times New Roman" pitchFamily="18" charset="0"/>
              </a:rPr>
              <a:t>:</a:t>
            </a:r>
          </a:p>
          <a:p>
            <a:pPr lvl="1" algn="just">
              <a:buFont typeface="Wingdings" pitchFamily="2" charset="2"/>
              <a:buChar char="Ø"/>
            </a:pPr>
            <a:r>
              <a:rPr lang="en-US" i="1" dirty="0" err="1">
                <a:latin typeface="Times New Roman" pitchFamily="18" charset="0"/>
                <a:cs typeface="Times New Roman" pitchFamily="18" charset="0"/>
              </a:rPr>
              <a:t>Së</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pari</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Agresioni</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i</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paligjshëm</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Në</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rastin</a:t>
            </a:r>
            <a:r>
              <a:rPr lang="en-US" i="1" dirty="0">
                <a:latin typeface="Times New Roman" pitchFamily="18" charset="0"/>
                <a:cs typeface="Times New Roman" pitchFamily="18" charset="0"/>
              </a:rPr>
              <a:t> e </a:t>
            </a:r>
            <a:r>
              <a:rPr lang="en-US" i="1" dirty="0" err="1">
                <a:latin typeface="Times New Roman" pitchFamily="18" charset="0"/>
                <a:cs typeface="Times New Roman" pitchFamily="18" charset="0"/>
              </a:rPr>
              <a:t>mbrojtjes</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së</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pasurisë</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një</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sulm</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ndaj</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pasurisë</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që</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përbën</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krim</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dhe</a:t>
            </a:r>
            <a:r>
              <a:rPr lang="en-US" i="1" dirty="0">
                <a:latin typeface="Times New Roman" pitchFamily="18" charset="0"/>
                <a:cs typeface="Times New Roman" pitchFamily="18" charset="0"/>
              </a:rPr>
              <a:t> e </a:t>
            </a:r>
            <a:r>
              <a:rPr lang="en-US" i="1" dirty="0" err="1">
                <a:latin typeface="Times New Roman" pitchFamily="18" charset="0"/>
                <a:cs typeface="Times New Roman" pitchFamily="18" charset="0"/>
              </a:rPr>
              <a:t>vë</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atë</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në</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rrezik</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serioz</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të</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përkeqësimit</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ose</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humbjes</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së</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menjëhershme</a:t>
            </a:r>
            <a:r>
              <a:rPr lang="en-US" i="1" dirty="0">
                <a:latin typeface="Times New Roman" pitchFamily="18" charset="0"/>
                <a:cs typeface="Times New Roman" pitchFamily="18" charset="0"/>
              </a:rPr>
              <a:t> do </a:t>
            </a:r>
            <a:r>
              <a:rPr lang="en-US" i="1" dirty="0" err="1">
                <a:latin typeface="Times New Roman" pitchFamily="18" charset="0"/>
                <a:cs typeface="Times New Roman" pitchFamily="18" charset="0"/>
              </a:rPr>
              <a:t>të</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konsiderohet</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agresion</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i</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paligjshëm</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Në</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rastin</a:t>
            </a:r>
            <a:r>
              <a:rPr lang="en-US" i="1" dirty="0">
                <a:latin typeface="Times New Roman" pitchFamily="18" charset="0"/>
                <a:cs typeface="Times New Roman" pitchFamily="18" charset="0"/>
              </a:rPr>
              <a:t> e </a:t>
            </a:r>
            <a:r>
              <a:rPr lang="en-US" i="1" dirty="0" err="1">
                <a:latin typeface="Times New Roman" pitchFamily="18" charset="0"/>
                <a:cs typeface="Times New Roman" pitchFamily="18" charset="0"/>
              </a:rPr>
              <a:t>mbrojtjes</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së</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banesës</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ose</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ambienteve</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të</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saj</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hyrja</a:t>
            </a:r>
            <a:r>
              <a:rPr lang="en-US" i="1" dirty="0">
                <a:latin typeface="Times New Roman" pitchFamily="18" charset="0"/>
                <a:cs typeface="Times New Roman" pitchFamily="18" charset="0"/>
              </a:rPr>
              <a:t> e </a:t>
            </a:r>
            <a:r>
              <a:rPr lang="en-US" i="1" dirty="0" err="1">
                <a:latin typeface="Times New Roman" pitchFamily="18" charset="0"/>
                <a:cs typeface="Times New Roman" pitchFamily="18" charset="0"/>
              </a:rPr>
              <a:t>parregullt</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në</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banesë</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ose</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në</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ambientet</a:t>
            </a:r>
            <a:r>
              <a:rPr lang="en-US" i="1" dirty="0">
                <a:latin typeface="Times New Roman" pitchFamily="18" charset="0"/>
                <a:cs typeface="Times New Roman" pitchFamily="18" charset="0"/>
              </a:rPr>
              <a:t> e </a:t>
            </a:r>
            <a:r>
              <a:rPr lang="en-US" i="1" dirty="0" err="1">
                <a:latin typeface="Times New Roman" pitchFamily="18" charset="0"/>
                <a:cs typeface="Times New Roman" pitchFamily="18" charset="0"/>
              </a:rPr>
              <a:t>saj</a:t>
            </a:r>
            <a:r>
              <a:rPr lang="en-US" i="1" dirty="0">
                <a:latin typeface="Times New Roman" pitchFamily="18" charset="0"/>
                <a:cs typeface="Times New Roman" pitchFamily="18" charset="0"/>
              </a:rPr>
              <a:t> do </a:t>
            </a:r>
            <a:r>
              <a:rPr lang="en-US" i="1" dirty="0" err="1">
                <a:latin typeface="Times New Roman" pitchFamily="18" charset="0"/>
                <a:cs typeface="Times New Roman" pitchFamily="18" charset="0"/>
              </a:rPr>
              <a:t>të</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konsiderohet</a:t>
            </a:r>
            <a:r>
              <a:rPr lang="en-US" i="1" dirty="0">
                <a:latin typeface="Times New Roman" pitchFamily="18" charset="0"/>
                <a:cs typeface="Times New Roman" pitchFamily="18" charset="0"/>
              </a:rPr>
              <a:t> </a:t>
            </a:r>
            <a:r>
              <a:rPr lang="en-US" b="1" i="1" dirty="0" err="1">
                <a:latin typeface="Times New Roman" pitchFamily="18" charset="0"/>
                <a:cs typeface="Times New Roman" pitchFamily="18" charset="0"/>
              </a:rPr>
              <a:t>agresion</a:t>
            </a:r>
            <a:r>
              <a:rPr lang="en-US" b="1" i="1" dirty="0">
                <a:latin typeface="Times New Roman" pitchFamily="18" charset="0"/>
                <a:cs typeface="Times New Roman" pitchFamily="18" charset="0"/>
              </a:rPr>
              <a:t> </a:t>
            </a:r>
            <a:r>
              <a:rPr lang="en-US" b="1" i="1" dirty="0" err="1">
                <a:latin typeface="Times New Roman" pitchFamily="18" charset="0"/>
                <a:cs typeface="Times New Roman" pitchFamily="18" charset="0"/>
              </a:rPr>
              <a:t>i</a:t>
            </a:r>
            <a:r>
              <a:rPr lang="en-US" b="1" i="1" dirty="0">
                <a:latin typeface="Times New Roman" pitchFamily="18" charset="0"/>
                <a:cs typeface="Times New Roman" pitchFamily="18" charset="0"/>
              </a:rPr>
              <a:t> </a:t>
            </a:r>
            <a:r>
              <a:rPr lang="en-US" b="1" i="1" dirty="0" err="1" smtClean="0">
                <a:latin typeface="Times New Roman" pitchFamily="18" charset="0"/>
                <a:cs typeface="Times New Roman" pitchFamily="18" charset="0"/>
              </a:rPr>
              <a:t>paligjshëm</a:t>
            </a:r>
            <a:r>
              <a:rPr lang="en-US" i="1" dirty="0" smtClean="0">
                <a:latin typeface="Times New Roman" pitchFamily="18" charset="0"/>
                <a:cs typeface="Times New Roman" pitchFamily="18" charset="0"/>
              </a:rPr>
              <a:t>.</a:t>
            </a:r>
          </a:p>
          <a:p>
            <a:pPr lvl="1" algn="just">
              <a:buFont typeface="Wingdings" pitchFamily="2" charset="2"/>
              <a:buChar char="Ø"/>
            </a:pPr>
            <a:r>
              <a:rPr lang="en-US" i="1" dirty="0" err="1" smtClean="0">
                <a:latin typeface="Times New Roman" pitchFamily="18" charset="0"/>
                <a:cs typeface="Times New Roman" pitchFamily="18" charset="0"/>
              </a:rPr>
              <a:t>Së</a:t>
            </a:r>
            <a:r>
              <a:rPr lang="en-US" i="1" dirty="0" smtClean="0">
                <a:latin typeface="Times New Roman" pitchFamily="18" charset="0"/>
                <a:cs typeface="Times New Roman" pitchFamily="18" charset="0"/>
              </a:rPr>
              <a:t> </a:t>
            </a:r>
            <a:r>
              <a:rPr lang="en-US" i="1" dirty="0" err="1">
                <a:latin typeface="Times New Roman" pitchFamily="18" charset="0"/>
                <a:cs typeface="Times New Roman" pitchFamily="18" charset="0"/>
              </a:rPr>
              <a:t>dyti</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Nevojë</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për</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mjete</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racionale</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të</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përdorura</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për</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të</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parandaluar</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ose</a:t>
            </a:r>
            <a:r>
              <a:rPr lang="en-US" i="1" dirty="0">
                <a:latin typeface="Times New Roman" pitchFamily="18" charset="0"/>
                <a:cs typeface="Times New Roman" pitchFamily="18" charset="0"/>
              </a:rPr>
              <a:t> </a:t>
            </a:r>
            <a:r>
              <a:rPr lang="en-US" i="1" dirty="0" err="1" smtClean="0">
                <a:latin typeface="Times New Roman" pitchFamily="18" charset="0"/>
                <a:cs typeface="Times New Roman" pitchFamily="18" charset="0"/>
              </a:rPr>
              <a:t>zmbrapsur</a:t>
            </a:r>
            <a:r>
              <a:rPr lang="en-US" i="1" dirty="0" smtClean="0">
                <a:latin typeface="Times New Roman" pitchFamily="18" charset="0"/>
                <a:cs typeface="Times New Roman" pitchFamily="18" charset="0"/>
              </a:rPr>
              <a:t>.</a:t>
            </a:r>
          </a:p>
          <a:p>
            <a:pPr lvl="1" algn="just">
              <a:buFont typeface="Wingdings" pitchFamily="2" charset="2"/>
              <a:buChar char="Ø"/>
            </a:pPr>
            <a:r>
              <a:rPr lang="en-US" i="1" dirty="0" err="1" smtClean="0">
                <a:latin typeface="Times New Roman" pitchFamily="18" charset="0"/>
                <a:cs typeface="Times New Roman" pitchFamily="18" charset="0"/>
              </a:rPr>
              <a:t>Së</a:t>
            </a:r>
            <a:r>
              <a:rPr lang="en-US" i="1" dirty="0" smtClean="0">
                <a:latin typeface="Times New Roman" pitchFamily="18" charset="0"/>
                <a:cs typeface="Times New Roman" pitchFamily="18" charset="0"/>
              </a:rPr>
              <a:t> </a:t>
            </a:r>
            <a:r>
              <a:rPr lang="en-US" i="1" dirty="0" err="1">
                <a:latin typeface="Times New Roman" pitchFamily="18" charset="0"/>
                <a:cs typeface="Times New Roman" pitchFamily="18" charset="0"/>
              </a:rPr>
              <a:t>treti</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Mungesa</a:t>
            </a:r>
            <a:r>
              <a:rPr lang="en-US" i="1" dirty="0">
                <a:latin typeface="Times New Roman" pitchFamily="18" charset="0"/>
                <a:cs typeface="Times New Roman" pitchFamily="18" charset="0"/>
              </a:rPr>
              <a:t> e </a:t>
            </a:r>
            <a:r>
              <a:rPr lang="en-US" b="1" i="1" dirty="0" err="1">
                <a:latin typeface="Times New Roman" pitchFamily="18" charset="0"/>
                <a:cs typeface="Times New Roman" pitchFamily="18" charset="0"/>
              </a:rPr>
              <a:t>provokimit</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të</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mjaftueshëm</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nga</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mbrojtësi</a:t>
            </a:r>
            <a:r>
              <a:rPr lang="en-US" dirty="0" smtClean="0">
                <a:latin typeface="Times New Roman" pitchFamily="18" charset="0"/>
                <a:cs typeface="Times New Roman" pitchFamily="18" charset="0"/>
              </a:rPr>
              <a:t>.</a:t>
            </a:r>
          </a:p>
          <a:p>
            <a:endParaRPr lang="en-US" dirty="0" smtClean="0"/>
          </a:p>
          <a:p>
            <a:endParaRPr lang="en-US" dirty="0"/>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74042"/>
          </a:xfrm>
        </p:spPr>
        <p:txBody>
          <a:bodyPr>
            <a:noAutofit/>
          </a:bodyPr>
          <a:lstStyle/>
          <a:p>
            <a:r>
              <a:rPr lang="en-US" sz="3200" b="1" dirty="0" err="1" smtClean="0">
                <a:latin typeface="Times New Roman" pitchFamily="18" charset="0"/>
                <a:cs typeface="Times New Roman" pitchFamily="18" charset="0"/>
              </a:rPr>
              <a:t>Vendet</a:t>
            </a:r>
            <a:r>
              <a:rPr lang="en-US" sz="3200" b="1" dirty="0" smtClean="0">
                <a:latin typeface="Times New Roman" pitchFamily="18" charset="0"/>
                <a:cs typeface="Times New Roman" pitchFamily="18" charset="0"/>
              </a:rPr>
              <a:t> e </a:t>
            </a:r>
            <a:r>
              <a:rPr lang="en-US" sz="3200" b="1" dirty="0" err="1" smtClean="0">
                <a:latin typeface="Times New Roman" pitchFamily="18" charset="0"/>
                <a:cs typeface="Times New Roman" pitchFamily="18" charset="0"/>
              </a:rPr>
              <a:t>tjera</a:t>
            </a:r>
            <a:endParaRPr lang="en-US" sz="3200" dirty="0"/>
          </a:p>
        </p:txBody>
      </p:sp>
      <p:sp>
        <p:nvSpPr>
          <p:cNvPr id="3" name="Content Placeholder 2"/>
          <p:cNvSpPr>
            <a:spLocks noGrp="1"/>
          </p:cNvSpPr>
          <p:nvPr>
            <p:ph idx="1"/>
          </p:nvPr>
        </p:nvSpPr>
        <p:spPr>
          <a:xfrm>
            <a:off x="0" y="548680"/>
            <a:ext cx="9144000" cy="6309320"/>
          </a:xfrm>
        </p:spPr>
        <p:txBody>
          <a:bodyPr>
            <a:normAutofit fontScale="70000" lnSpcReduction="20000"/>
          </a:bodyPr>
          <a:lstStyle/>
          <a:p>
            <a:pPr lvl="0" algn="just"/>
            <a:r>
              <a:rPr lang="en-US" b="1" dirty="0" err="1" smtClean="0">
                <a:latin typeface="Times New Roman" pitchFamily="18" charset="0"/>
                <a:cs typeface="Times New Roman" pitchFamily="18" charset="0"/>
              </a:rPr>
              <a:t>Kodi</a:t>
            </a:r>
            <a:r>
              <a:rPr lang="en-US" b="1" dirty="0" smtClean="0">
                <a:latin typeface="Times New Roman" pitchFamily="18" charset="0"/>
                <a:cs typeface="Times New Roman" pitchFamily="18" charset="0"/>
              </a:rPr>
              <a:t> Penal </a:t>
            </a:r>
            <a:r>
              <a:rPr lang="en-US" b="1" dirty="0" err="1" smtClean="0">
                <a:latin typeface="Times New Roman" pitchFamily="18" charset="0"/>
                <a:cs typeface="Times New Roman" pitchFamily="18" charset="0"/>
              </a:rPr>
              <a:t>i</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Francës</a:t>
            </a:r>
            <a:r>
              <a:rPr lang="en-US" b="1" dirty="0" smtClean="0">
                <a:latin typeface="Times New Roman" pitchFamily="18" charset="0"/>
                <a:cs typeface="Times New Roman" pitchFamily="18" charset="0"/>
              </a:rPr>
              <a:t> - Neni 122-5</a:t>
            </a:r>
            <a:endParaRPr lang="en-US" dirty="0" smtClean="0">
              <a:latin typeface="Times New Roman" pitchFamily="18" charset="0"/>
              <a:cs typeface="Times New Roman" pitchFamily="18" charset="0"/>
            </a:endParaRPr>
          </a:p>
          <a:p>
            <a:pPr algn="just"/>
            <a:r>
              <a:rPr lang="en-US" dirty="0" err="1" smtClean="0">
                <a:latin typeface="Times New Roman" pitchFamily="18" charset="0"/>
                <a:cs typeface="Times New Roman" pitchFamily="18" charset="0"/>
              </a:rPr>
              <a:t>Nuk</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është</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penalisht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përgjegjës</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personi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cili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përballë</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një</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sulmi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të</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pajustifikuar</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kundër</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vetes</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ose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tjetrit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kryen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në</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të</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njëjtën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kohë</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një</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veprim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të</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urdhëruar</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nga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nevoja</a:t>
            </a:r>
            <a:r>
              <a:rPr lang="en-US" dirty="0" smtClean="0">
                <a:latin typeface="Times New Roman" pitchFamily="18" charset="0"/>
                <a:cs typeface="Times New Roman" pitchFamily="18" charset="0"/>
              </a:rPr>
              <a:t> e </a:t>
            </a:r>
            <a:r>
              <a:rPr lang="en-US" dirty="0" err="1" smtClean="0">
                <a:latin typeface="Times New Roman" pitchFamily="18" charset="0"/>
                <a:cs typeface="Times New Roman" pitchFamily="18" charset="0"/>
              </a:rPr>
              <a:t>vetëmbrojtjes</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së</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tij</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ose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të</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tjerëve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përveç</a:t>
            </a:r>
            <a:r>
              <a:rPr lang="en-US" dirty="0" smtClean="0">
                <a:latin typeface="Times New Roman" pitchFamily="18" charset="0"/>
                <a:cs typeface="Times New Roman" pitchFamily="18" charset="0"/>
              </a:rPr>
              <a:t> se ka </a:t>
            </a:r>
            <a:r>
              <a:rPr lang="en-US" dirty="0" err="1" smtClean="0">
                <a:latin typeface="Times New Roman" pitchFamily="18" charset="0"/>
                <a:cs typeface="Times New Roman" pitchFamily="18" charset="0"/>
              </a:rPr>
              <a:t>një</a:t>
            </a:r>
            <a:r>
              <a:rPr lang="en-US"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shpërpjestim</a:t>
            </a:r>
            <a:r>
              <a:rPr lang="en-US" dirty="0" smtClean="0">
                <a:latin typeface="Times New Roman" pitchFamily="18" charset="0"/>
                <a:cs typeface="Times New Roman" pitchFamily="18" charset="0"/>
              </a:rPr>
              <a:t> midis </a:t>
            </a:r>
            <a:r>
              <a:rPr lang="en-US" dirty="0" err="1" smtClean="0">
                <a:latin typeface="Times New Roman" pitchFamily="18" charset="0"/>
                <a:cs typeface="Times New Roman" pitchFamily="18" charset="0"/>
              </a:rPr>
              <a:t>mjeteve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të</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përdorura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të</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mbrojtjes</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dhe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seriozitetit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të</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sulmit</a:t>
            </a:r>
            <a:r>
              <a:rPr lang="en-US" dirty="0" smtClean="0">
                <a:latin typeface="Times New Roman" pitchFamily="18" charset="0"/>
                <a:cs typeface="Times New Roman" pitchFamily="18" charset="0"/>
              </a:rPr>
              <a:t>.</a:t>
            </a:r>
          </a:p>
          <a:p>
            <a:pPr algn="just"/>
            <a:r>
              <a:rPr lang="en-US" dirty="0" err="1" smtClean="0">
                <a:latin typeface="Times New Roman" pitchFamily="18" charset="0"/>
                <a:cs typeface="Times New Roman" pitchFamily="18" charset="0"/>
              </a:rPr>
              <a:t>Nuk</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përgjigjet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penalisht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personi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cili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për</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të</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ndërprerë</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ekzekutimin</a:t>
            </a:r>
            <a:r>
              <a:rPr lang="en-US" dirty="0" smtClean="0">
                <a:latin typeface="Times New Roman" pitchFamily="18" charset="0"/>
                <a:cs typeface="Times New Roman" pitchFamily="18" charset="0"/>
              </a:rPr>
              <a:t> e </a:t>
            </a:r>
            <a:r>
              <a:rPr lang="en-US" dirty="0" err="1" smtClean="0">
                <a:latin typeface="Times New Roman" pitchFamily="18" charset="0"/>
                <a:cs typeface="Times New Roman" pitchFamily="18" charset="0"/>
              </a:rPr>
              <a:t>një</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krimi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ose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një</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vepre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penale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kundër</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pasurisë</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kryen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një</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veprim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mbrojtjeje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përveç</a:t>
            </a:r>
            <a:r>
              <a:rPr lang="en-US"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vrasjes</a:t>
            </a:r>
            <a:r>
              <a:rPr lang="en-US" b="1" dirty="0" smtClean="0">
                <a:latin typeface="Times New Roman" pitchFamily="18" charset="0"/>
                <a:cs typeface="Times New Roman" pitchFamily="18" charset="0"/>
              </a:rPr>
              <a:t> me </a:t>
            </a:r>
            <a:r>
              <a:rPr lang="en-US" b="1" dirty="0" err="1" smtClean="0">
                <a:latin typeface="Times New Roman" pitchFamily="18" charset="0"/>
                <a:cs typeface="Times New Roman" pitchFamily="18" charset="0"/>
              </a:rPr>
              <a:t>dashje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kur</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kjo</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vepër</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është</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rreptësisht</a:t>
            </a:r>
            <a:r>
              <a:rPr lang="en-US" dirty="0" smtClean="0">
                <a:latin typeface="Times New Roman" pitchFamily="18" charset="0"/>
                <a:cs typeface="Times New Roman" pitchFamily="18" charset="0"/>
              </a:rPr>
              <a:t> e </a:t>
            </a:r>
            <a:r>
              <a:rPr lang="en-US" dirty="0" err="1" smtClean="0">
                <a:latin typeface="Times New Roman" pitchFamily="18" charset="0"/>
                <a:cs typeface="Times New Roman" pitchFamily="18" charset="0"/>
              </a:rPr>
              <a:t>nevojshme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për</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qëllimin</a:t>
            </a:r>
            <a:r>
              <a:rPr lang="en-US" dirty="0" smtClean="0">
                <a:latin typeface="Times New Roman" pitchFamily="18" charset="0"/>
                <a:cs typeface="Times New Roman" pitchFamily="18" charset="0"/>
              </a:rPr>
              <a:t> e </a:t>
            </a:r>
            <a:r>
              <a:rPr lang="en-US" dirty="0" err="1" smtClean="0">
                <a:latin typeface="Times New Roman" pitchFamily="18" charset="0"/>
                <a:cs typeface="Times New Roman" pitchFamily="18" charset="0"/>
              </a:rPr>
              <a:t>synuar</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përderisa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mjetet</a:t>
            </a:r>
            <a:r>
              <a:rPr lang="en-US" dirty="0" smtClean="0">
                <a:latin typeface="Times New Roman" pitchFamily="18" charset="0"/>
                <a:cs typeface="Times New Roman" pitchFamily="18" charset="0"/>
              </a:rPr>
              <a:t> e </a:t>
            </a:r>
            <a:r>
              <a:rPr lang="en-US" dirty="0" err="1" smtClean="0">
                <a:latin typeface="Times New Roman" pitchFamily="18" charset="0"/>
                <a:cs typeface="Times New Roman" pitchFamily="18" charset="0"/>
              </a:rPr>
              <a:t>përdorura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janë</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në</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përpjesëtim</a:t>
            </a:r>
            <a:r>
              <a:rPr lang="en-US" dirty="0" smtClean="0">
                <a:latin typeface="Times New Roman" pitchFamily="18" charset="0"/>
                <a:cs typeface="Times New Roman" pitchFamily="18" charset="0"/>
              </a:rPr>
              <a:t> me </a:t>
            </a:r>
            <a:r>
              <a:rPr lang="en-US" dirty="0" err="1" smtClean="0">
                <a:latin typeface="Times New Roman" pitchFamily="18" charset="0"/>
                <a:cs typeface="Times New Roman" pitchFamily="18" charset="0"/>
              </a:rPr>
              <a:t>seriozitetin</a:t>
            </a:r>
            <a:r>
              <a:rPr lang="en-US" dirty="0" smtClean="0">
                <a:latin typeface="Times New Roman" pitchFamily="18" charset="0"/>
                <a:cs typeface="Times New Roman" pitchFamily="18" charset="0"/>
              </a:rPr>
              <a:t> e </a:t>
            </a:r>
            <a:r>
              <a:rPr lang="en-US" dirty="0" err="1" smtClean="0">
                <a:latin typeface="Times New Roman" pitchFamily="18" charset="0"/>
                <a:cs typeface="Times New Roman" pitchFamily="18" charset="0"/>
              </a:rPr>
              <a:t>veprës</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penale</a:t>
            </a:r>
            <a:r>
              <a:rPr lang="en-US" dirty="0" smtClean="0">
                <a:latin typeface="Times New Roman" pitchFamily="18" charset="0"/>
                <a:cs typeface="Times New Roman" pitchFamily="18" charset="0"/>
              </a:rPr>
              <a:t>.</a:t>
            </a:r>
          </a:p>
          <a:p>
            <a:pPr algn="just"/>
            <a:r>
              <a:rPr lang="en-US" b="1" dirty="0" err="1" smtClean="0">
                <a:latin typeface="Times New Roman" panose="02020603050405020304" pitchFamily="18" charset="0"/>
                <a:cs typeface="Times New Roman" panose="02020603050405020304" pitchFamily="18" charset="0"/>
              </a:rPr>
              <a:t>Kodi</a:t>
            </a:r>
            <a:r>
              <a:rPr lang="en-US" b="1" dirty="0" smtClean="0">
                <a:latin typeface="Times New Roman" panose="02020603050405020304" pitchFamily="18" charset="0"/>
                <a:cs typeface="Times New Roman" panose="02020603050405020304" pitchFamily="18" charset="0"/>
              </a:rPr>
              <a:t> Penal </a:t>
            </a:r>
            <a:r>
              <a:rPr lang="en-US" b="1" dirty="0" err="1" smtClean="0">
                <a:latin typeface="Times New Roman" panose="02020603050405020304" pitchFamily="18" charset="0"/>
                <a:cs typeface="Times New Roman" panose="02020603050405020304" pitchFamily="18" charset="0"/>
              </a:rPr>
              <a:t>Gjerman-Seksioni</a:t>
            </a:r>
            <a:r>
              <a:rPr lang="en-US" b="1" dirty="0" smtClean="0">
                <a:latin typeface="Times New Roman" panose="02020603050405020304" pitchFamily="18" charset="0"/>
                <a:cs typeface="Times New Roman" panose="02020603050405020304" pitchFamily="18" charset="0"/>
              </a:rPr>
              <a:t> 32 -</a:t>
            </a:r>
            <a:r>
              <a:rPr lang="en-US" b="1" dirty="0" err="1" smtClean="0">
                <a:latin typeface="Times New Roman" panose="02020603050405020304" pitchFamily="18" charset="0"/>
                <a:cs typeface="Times New Roman" panose="02020603050405020304" pitchFamily="18" charset="0"/>
              </a:rPr>
              <a:t>Vetëmbrojtje</a:t>
            </a:r>
            <a:endParaRPr lang="en-US" b="1" dirty="0">
              <a:latin typeface="Times New Roman" panose="02020603050405020304" pitchFamily="18" charset="0"/>
              <a:cs typeface="Times New Roman" panose="02020603050405020304" pitchFamily="18" charset="0"/>
            </a:endParaRPr>
          </a:p>
          <a:p>
            <a:pPr algn="just"/>
            <a:r>
              <a:rPr lang="en-US" dirty="0">
                <a:latin typeface="Times New Roman" panose="02020603050405020304" pitchFamily="18" charset="0"/>
                <a:cs typeface="Times New Roman" panose="02020603050405020304" pitchFamily="18" charset="0"/>
              </a:rPr>
              <a:t>(1) </a:t>
            </a:r>
            <a:r>
              <a:rPr lang="en-US" dirty="0" err="1">
                <a:latin typeface="Times New Roman" panose="02020603050405020304" pitchFamily="18" charset="0"/>
                <a:cs typeface="Times New Roman" panose="02020603050405020304" pitchFamily="18" charset="0"/>
              </a:rPr>
              <a:t>Kushdo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që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kryen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një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veprim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vetëmbrojtje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nuk</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vepron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mënyrë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paligjshme</a:t>
            </a:r>
            <a:r>
              <a:rPr lang="en-US" dirty="0" smtClean="0">
                <a:latin typeface="Times New Roman" panose="02020603050405020304" pitchFamily="18" charset="0"/>
                <a:cs typeface="Times New Roman" panose="02020603050405020304" pitchFamily="18" charset="0"/>
              </a:rPr>
              <a:t>. </a:t>
            </a:r>
          </a:p>
          <a:p>
            <a:pPr algn="just"/>
            <a:r>
              <a:rPr lang="en-US" dirty="0" smtClean="0">
                <a:latin typeface="Times New Roman" panose="02020603050405020304" pitchFamily="18" charset="0"/>
                <a:cs typeface="Times New Roman" panose="02020603050405020304" pitchFamily="18" charset="0"/>
              </a:rPr>
              <a:t>(</a:t>
            </a:r>
            <a:r>
              <a:rPr lang="en-US" dirty="0">
                <a:latin typeface="Times New Roman" panose="02020603050405020304" pitchFamily="18" charset="0"/>
                <a:cs typeface="Times New Roman" panose="02020603050405020304" pitchFamily="18" charset="0"/>
              </a:rPr>
              <a:t>2) '</a:t>
            </a:r>
            <a:r>
              <a:rPr lang="en-US" dirty="0" err="1">
                <a:latin typeface="Times New Roman" panose="02020603050405020304" pitchFamily="18" charset="0"/>
                <a:cs typeface="Times New Roman" panose="02020603050405020304" pitchFamily="18" charset="0"/>
              </a:rPr>
              <a:t>Vetëmbrojtje</a:t>
            </a:r>
            <a:r>
              <a:rPr lang="en-US" dirty="0">
                <a:latin typeface="Times New Roman" panose="02020603050405020304" pitchFamily="18" charset="0"/>
                <a:cs typeface="Times New Roman" panose="02020603050405020304" pitchFamily="18" charset="0"/>
              </a:rPr>
              <a:t>' do </a:t>
            </a:r>
            <a:r>
              <a:rPr lang="en-US" dirty="0" err="1">
                <a:latin typeface="Times New Roman" panose="02020603050405020304" pitchFamily="18" charset="0"/>
                <a:cs typeface="Times New Roman" panose="02020603050405020304" pitchFamily="18" charset="0"/>
              </a:rPr>
              <a:t>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thotë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çdo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veprim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mbrojtës</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cili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është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nevojshëm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për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shmangur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një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sulm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paligjshëm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tanishëm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ndaj</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vetes</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ose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ndaj</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një</a:t>
            </a:r>
            <a:r>
              <a:rPr lang="en-US" dirty="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tjetri</a:t>
            </a:r>
            <a:r>
              <a:rPr lang="en-US" dirty="0" smtClean="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a:p>
            <a:pPr algn="just"/>
            <a:r>
              <a:rPr lang="en-US" b="1" dirty="0" err="1">
                <a:latin typeface="Times New Roman" panose="02020603050405020304" pitchFamily="18" charset="0"/>
                <a:cs typeface="Times New Roman" panose="02020603050405020304" pitchFamily="18" charset="0"/>
              </a:rPr>
              <a:t>Seksioni</a:t>
            </a:r>
            <a:r>
              <a:rPr lang="en-US" b="1" dirty="0">
                <a:latin typeface="Times New Roman" panose="02020603050405020304" pitchFamily="18" charset="0"/>
                <a:cs typeface="Times New Roman" panose="02020603050405020304" pitchFamily="18" charset="0"/>
              </a:rPr>
              <a:t> </a:t>
            </a:r>
            <a:r>
              <a:rPr lang="en-US" b="1" dirty="0" smtClean="0">
                <a:latin typeface="Times New Roman" panose="02020603050405020304" pitchFamily="18" charset="0"/>
                <a:cs typeface="Times New Roman" panose="02020603050405020304" pitchFamily="18" charset="0"/>
              </a:rPr>
              <a:t>33 </a:t>
            </a:r>
            <a:r>
              <a:rPr lang="en-US" b="1" dirty="0" err="1" smtClean="0">
                <a:latin typeface="Times New Roman" panose="02020603050405020304" pitchFamily="18" charset="0"/>
                <a:cs typeface="Times New Roman" panose="02020603050405020304" pitchFamily="18" charset="0"/>
              </a:rPr>
              <a:t>Vetëmbrojtje</a:t>
            </a:r>
            <a:r>
              <a:rPr lang="en-US" b="1" dirty="0" smtClean="0">
                <a:latin typeface="Times New Roman" panose="02020603050405020304" pitchFamily="18" charset="0"/>
                <a:cs typeface="Times New Roman" panose="02020603050405020304" pitchFamily="18" charset="0"/>
              </a:rPr>
              <a:t> </a:t>
            </a:r>
            <a:r>
              <a:rPr lang="en-US" b="1" dirty="0">
                <a:latin typeface="Times New Roman" panose="02020603050405020304" pitchFamily="18" charset="0"/>
                <a:cs typeface="Times New Roman" panose="02020603050405020304" pitchFamily="18" charset="0"/>
              </a:rPr>
              <a:t>e </a:t>
            </a:r>
            <a:r>
              <a:rPr lang="en-US" b="1" dirty="0" err="1" smtClean="0">
                <a:latin typeface="Times New Roman" panose="02020603050405020304" pitchFamily="18" charset="0"/>
                <a:cs typeface="Times New Roman" panose="02020603050405020304" pitchFamily="18" charset="0"/>
              </a:rPr>
              <a:t>tepruar</a:t>
            </a:r>
            <a:r>
              <a:rPr lang="en-US" b="1" dirty="0" err="1">
                <a:latin typeface="Times New Roman" panose="02020603050405020304" pitchFamily="18" charset="0"/>
                <a:cs typeface="Times New Roman" panose="02020603050405020304" pitchFamily="18" charset="0"/>
              </a:rPr>
              <a:t>-</a:t>
            </a:r>
            <a:r>
              <a:rPr lang="en-US" dirty="0" err="1" smtClean="0">
                <a:latin typeface="Times New Roman" panose="02020603050405020304" pitchFamily="18" charset="0"/>
                <a:cs typeface="Times New Roman" panose="02020603050405020304" pitchFamily="18" charset="0"/>
              </a:rPr>
              <a:t>Kushdo</a:t>
            </a:r>
            <a:r>
              <a:rPr lang="en-US" dirty="0" smtClean="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që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tejkalon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kufijtë</a:t>
            </a:r>
            <a:r>
              <a:rPr lang="en-US" dirty="0">
                <a:latin typeface="Times New Roman" panose="02020603050405020304" pitchFamily="18" charset="0"/>
                <a:cs typeface="Times New Roman" panose="02020603050405020304" pitchFamily="18" charset="0"/>
              </a:rPr>
              <a:t> e </a:t>
            </a:r>
            <a:r>
              <a:rPr lang="en-US" dirty="0" err="1">
                <a:latin typeface="Times New Roman" panose="02020603050405020304" pitchFamily="18" charset="0"/>
                <a:cs typeface="Times New Roman" panose="02020603050405020304" pitchFamily="18" charset="0"/>
              </a:rPr>
              <a:t>vetëmbrojtjes</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për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shkak</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konfuzionit</a:t>
            </a:r>
            <a:r>
              <a:rPr lang="en-US"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frikës</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apo</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frikës</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nuk</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sjell</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asnjë</a:t>
            </a:r>
            <a:r>
              <a:rPr lang="en-US" b="1" dirty="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dënim</a:t>
            </a:r>
            <a:endParaRPr lang="en-US" b="1" dirty="0" smtClean="0">
              <a:latin typeface="Times New Roman" pitchFamily="18" charset="0"/>
              <a:cs typeface="Times New Roman" pitchFamily="18" charset="0"/>
            </a:endParaRPr>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8058"/>
          </a:xfrm>
        </p:spPr>
        <p:txBody>
          <a:bodyPr>
            <a:normAutofit fontScale="90000"/>
          </a:bodyPr>
          <a:lstStyle/>
          <a:p>
            <a:r>
              <a:rPr lang="en-US" b="1" dirty="0" err="1" smtClean="0">
                <a:latin typeface="Times New Roman" pitchFamily="18" charset="0"/>
                <a:cs typeface="Times New Roman" pitchFamily="18" charset="0"/>
              </a:rPr>
              <a:t>Nocioni</a:t>
            </a:r>
            <a:r>
              <a:rPr lang="en-US" b="1" dirty="0" smtClean="0">
                <a:latin typeface="Times New Roman" pitchFamily="18" charset="0"/>
                <a:cs typeface="Times New Roman" pitchFamily="18" charset="0"/>
              </a:rPr>
              <a:t> </a:t>
            </a:r>
            <a:endParaRPr lang="en-US" b="1" dirty="0">
              <a:latin typeface="Times New Roman" pitchFamily="18" charset="0"/>
              <a:cs typeface="Times New Roman" pitchFamily="18" charset="0"/>
            </a:endParaRPr>
          </a:p>
        </p:txBody>
      </p:sp>
      <p:sp>
        <p:nvSpPr>
          <p:cNvPr id="3" name="Content Placeholder 2"/>
          <p:cNvSpPr>
            <a:spLocks noGrp="1"/>
          </p:cNvSpPr>
          <p:nvPr>
            <p:ph idx="1"/>
          </p:nvPr>
        </p:nvSpPr>
        <p:spPr>
          <a:xfrm>
            <a:off x="0" y="692696"/>
            <a:ext cx="9144000" cy="6165304"/>
          </a:xfrm>
        </p:spPr>
        <p:txBody>
          <a:bodyPr>
            <a:noAutofit/>
          </a:bodyPr>
          <a:lstStyle/>
          <a:p>
            <a:pPr algn="just"/>
            <a:r>
              <a:rPr lang="en-US" sz="2400" dirty="0" err="1">
                <a:latin typeface="Times New Roman" pitchFamily="18" charset="0"/>
                <a:cs typeface="Times New Roman" pitchFamily="18" charset="0"/>
              </a:rPr>
              <a:t>Nga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nocioni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mbrojtjes</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së</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nevojshme</a:t>
            </a:r>
            <a:r>
              <a:rPr lang="en-US" sz="2400" dirty="0">
                <a:latin typeface="Times New Roman" pitchFamily="18" charset="0"/>
                <a:cs typeface="Times New Roman" pitchFamily="18" charset="0"/>
              </a:rPr>
              <a:t> del se, </a:t>
            </a:r>
            <a:r>
              <a:rPr lang="en-US" sz="2400" dirty="0" err="1">
                <a:latin typeface="Times New Roman" pitchFamily="18" charset="0"/>
                <a:cs typeface="Times New Roman" pitchFamily="18" charset="0"/>
              </a:rPr>
              <a:t>për</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konsideruar</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që</a:t>
            </a:r>
            <a:r>
              <a:rPr lang="en-US" sz="2400" dirty="0">
                <a:latin typeface="Times New Roman" pitchFamily="18" charset="0"/>
                <a:cs typeface="Times New Roman" pitchFamily="18" charset="0"/>
              </a:rPr>
              <a:t> </a:t>
            </a:r>
            <a:r>
              <a:rPr lang="en-US" sz="2400" dirty="0" err="1" smtClean="0">
                <a:latin typeface="Times New Roman" pitchFamily="18" charset="0"/>
                <a:cs typeface="Times New Roman" pitchFamily="18" charset="0"/>
              </a:rPr>
              <a:t>ekziston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mbrojtja</a:t>
            </a:r>
            <a:r>
              <a:rPr lang="en-US" sz="2400" dirty="0" smtClean="0">
                <a:latin typeface="Times New Roman" pitchFamily="18" charset="0"/>
                <a:cs typeface="Times New Roman" pitchFamily="18" charset="0"/>
              </a:rPr>
              <a:t> </a:t>
            </a:r>
            <a:r>
              <a:rPr lang="en-US" sz="2400" dirty="0">
                <a:latin typeface="Times New Roman" pitchFamily="18" charset="0"/>
                <a:cs typeface="Times New Roman" pitchFamily="18" charset="0"/>
              </a:rPr>
              <a:t>e </a:t>
            </a:r>
            <a:r>
              <a:rPr lang="en-US" sz="2400" dirty="0" err="1">
                <a:latin typeface="Times New Roman" pitchFamily="18" charset="0"/>
                <a:cs typeface="Times New Roman" pitchFamily="18" charset="0"/>
              </a:rPr>
              <a:t>nevojshme</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duhet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të</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ekzistojnë</a:t>
            </a:r>
            <a:r>
              <a:rPr lang="en-US" sz="2400" dirty="0">
                <a:latin typeface="Times New Roman" pitchFamily="18" charset="0"/>
                <a:cs typeface="Times New Roman" pitchFamily="18" charset="0"/>
              </a:rPr>
              <a:t>: a) </a:t>
            </a:r>
            <a:r>
              <a:rPr lang="en-US" sz="2400" i="1" dirty="0" err="1">
                <a:latin typeface="Times New Roman" pitchFamily="18" charset="0"/>
                <a:cs typeface="Times New Roman" pitchFamily="18" charset="0"/>
              </a:rPr>
              <a:t>sulmi</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dhe</a:t>
            </a:r>
            <a:r>
              <a:rPr lang="en-US" sz="2400" i="1" dirty="0">
                <a:latin typeface="Times New Roman" pitchFamily="18" charset="0"/>
                <a:cs typeface="Times New Roman" pitchFamily="18" charset="0"/>
              </a:rPr>
              <a:t> b) </a:t>
            </a:r>
            <a:r>
              <a:rPr lang="en-US" sz="2400" i="1" dirty="0" err="1">
                <a:latin typeface="Times New Roman" pitchFamily="18" charset="0"/>
                <a:cs typeface="Times New Roman" pitchFamily="18" charset="0"/>
              </a:rPr>
              <a:t>mbrojtja</a:t>
            </a:r>
            <a:r>
              <a:rPr lang="en-US" sz="2400" i="1" dirty="0">
                <a:latin typeface="Times New Roman" pitchFamily="18" charset="0"/>
                <a:cs typeface="Times New Roman" pitchFamily="18" charset="0"/>
              </a:rPr>
              <a:t>. </a:t>
            </a:r>
            <a:r>
              <a:rPr lang="en-US" sz="2400" dirty="0">
                <a:latin typeface="Times New Roman" pitchFamily="18" charset="0"/>
                <a:cs typeface="Times New Roman" pitchFamily="18" charset="0"/>
              </a:rPr>
              <a:t>Sulmi </a:t>
            </a:r>
            <a:r>
              <a:rPr lang="en-US" sz="2400" dirty="0" err="1" smtClean="0">
                <a:latin typeface="Times New Roman" pitchFamily="18" charset="0"/>
                <a:cs typeface="Times New Roman" pitchFamily="18" charset="0"/>
              </a:rPr>
              <a:t>dhe</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mbrojtja</a:t>
            </a:r>
            <a:r>
              <a:rPr lang="en-US" sz="2400" dirty="0" smtClean="0">
                <a:latin typeface="Times New Roman" pitchFamily="18" charset="0"/>
                <a:cs typeface="Times New Roman" pitchFamily="18" charset="0"/>
              </a:rPr>
              <a:t> </a:t>
            </a:r>
            <a:r>
              <a:rPr lang="en-US" sz="2400" dirty="0" err="1">
                <a:latin typeface="Times New Roman" pitchFamily="18" charset="0"/>
                <a:cs typeface="Times New Roman" pitchFamily="18" charset="0"/>
              </a:rPr>
              <a:t>janë</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njëherësh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dy</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elemente</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kryesore</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të</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mbrojtjes</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së</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nevojshme</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të</a:t>
            </a:r>
            <a:r>
              <a:rPr lang="en-US" sz="2400" dirty="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cilat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duhet</a:t>
            </a:r>
            <a:r>
              <a:rPr lang="en-US" sz="2400" dirty="0" smtClean="0">
                <a:latin typeface="Times New Roman" pitchFamily="18" charset="0"/>
                <a:cs typeface="Times New Roman" pitchFamily="18" charset="0"/>
              </a:rPr>
              <a:t> </a:t>
            </a:r>
            <a:r>
              <a:rPr lang="en-US" sz="2400" dirty="0" err="1">
                <a:latin typeface="Times New Roman" pitchFamily="18" charset="0"/>
                <a:cs typeface="Times New Roman" pitchFamily="18" charset="0"/>
              </a:rPr>
              <a:t>t'i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përmbushin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kushtet</a:t>
            </a:r>
            <a:r>
              <a:rPr lang="en-US" sz="2400" dirty="0">
                <a:latin typeface="Times New Roman" pitchFamily="18" charset="0"/>
                <a:cs typeface="Times New Roman" pitchFamily="18" charset="0"/>
              </a:rPr>
              <a:t> e </a:t>
            </a:r>
            <a:r>
              <a:rPr lang="en-US" sz="2400" dirty="0" err="1">
                <a:latin typeface="Times New Roman" pitchFamily="18" charset="0"/>
                <a:cs typeface="Times New Roman" pitchFamily="18" charset="0"/>
              </a:rPr>
              <a:t>caktuara</a:t>
            </a:r>
            <a:r>
              <a:rPr lang="en-US" sz="2400" dirty="0">
                <a:latin typeface="Times New Roman" pitchFamily="18" charset="0"/>
                <a:cs typeface="Times New Roman" pitchFamily="18" charset="0"/>
              </a:rPr>
              <a:t>. </a:t>
            </a:r>
            <a:endParaRPr lang="en-US" sz="2400" dirty="0" smtClean="0">
              <a:latin typeface="Times New Roman" pitchFamily="18" charset="0"/>
              <a:cs typeface="Times New Roman" pitchFamily="18" charset="0"/>
            </a:endParaRPr>
          </a:p>
          <a:p>
            <a:pPr algn="just"/>
            <a:r>
              <a:rPr lang="en-US" sz="2400" dirty="0" err="1" smtClean="0">
                <a:latin typeface="Times New Roman" pitchFamily="18" charset="0"/>
                <a:cs typeface="Times New Roman" pitchFamily="18" charset="0"/>
              </a:rPr>
              <a:t>Nëse</a:t>
            </a:r>
            <a:r>
              <a:rPr lang="en-US" sz="2400" dirty="0" smtClean="0">
                <a:latin typeface="Times New Roman" pitchFamily="18" charset="0"/>
                <a:cs typeface="Times New Roman" pitchFamily="18" charset="0"/>
              </a:rPr>
              <a:t> </a:t>
            </a:r>
            <a:r>
              <a:rPr lang="en-US" sz="2400" dirty="0" err="1">
                <a:latin typeface="Times New Roman" pitchFamily="18" charset="0"/>
                <a:cs typeface="Times New Roman" pitchFamily="18" charset="0"/>
              </a:rPr>
              <a:t>këto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dy</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elemente</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kryesore</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nuk</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ekzistojnë</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në</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kushtet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dhe</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sipas</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rregullave</a:t>
            </a:r>
            <a:r>
              <a:rPr lang="en-US" sz="2400" dirty="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të</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caktuara</a:t>
            </a:r>
            <a:r>
              <a:rPr lang="en-US" sz="2400" dirty="0" smtClean="0">
                <a:latin typeface="Times New Roman" pitchFamily="18" charset="0"/>
                <a:cs typeface="Times New Roman" pitchFamily="18" charset="0"/>
              </a:rPr>
              <a:t> </a:t>
            </a:r>
            <a:r>
              <a:rPr lang="en-US" sz="2400" dirty="0">
                <a:latin typeface="Times New Roman" pitchFamily="18" charset="0"/>
                <a:cs typeface="Times New Roman" pitchFamily="18" charset="0"/>
              </a:rPr>
              <a:t>me </a:t>
            </a:r>
            <a:r>
              <a:rPr lang="en-US" sz="2400" dirty="0" err="1">
                <a:latin typeface="Times New Roman" pitchFamily="18" charset="0"/>
                <a:cs typeface="Times New Roman" pitchFamily="18" charset="0"/>
              </a:rPr>
              <a:t>ligj</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nuk</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mund</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të</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bëhet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fjalë</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për</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ekzistimin</a:t>
            </a:r>
            <a:r>
              <a:rPr lang="en-US" sz="2400" dirty="0">
                <a:latin typeface="Times New Roman" pitchFamily="18" charset="0"/>
                <a:cs typeface="Times New Roman" pitchFamily="18" charset="0"/>
              </a:rPr>
              <a:t> e </a:t>
            </a:r>
            <a:r>
              <a:rPr lang="en-US" sz="2400" dirty="0" err="1">
                <a:latin typeface="Times New Roman" pitchFamily="18" charset="0"/>
                <a:cs typeface="Times New Roman" pitchFamily="18" charset="0"/>
              </a:rPr>
              <a:t>mbrojtjes</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së</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nevojshme</a:t>
            </a:r>
            <a:r>
              <a:rPr lang="en-US" sz="2400" dirty="0">
                <a:latin typeface="Times New Roman" pitchFamily="18" charset="0"/>
                <a:cs typeface="Times New Roman" pitchFamily="18" charset="0"/>
              </a:rPr>
              <a:t>.</a:t>
            </a:r>
          </a:p>
          <a:p>
            <a:pPr algn="just"/>
            <a:r>
              <a:rPr lang="en-US" sz="2400" b="1" dirty="0" smtClean="0">
                <a:latin typeface="Times New Roman" pitchFamily="18" charset="0"/>
                <a:cs typeface="Times New Roman" pitchFamily="18" charset="0"/>
              </a:rPr>
              <a:t>Sulmi </a:t>
            </a:r>
            <a:r>
              <a:rPr lang="en-US" sz="2400" b="1" dirty="0" err="1">
                <a:latin typeface="Times New Roman" pitchFamily="18" charset="0"/>
                <a:cs typeface="Times New Roman" pitchFamily="18" charset="0"/>
              </a:rPr>
              <a:t>është</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çdo</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veprim</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i</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njeriut</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që</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drejtohet</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për</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dëmtimin</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apo</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rrezikimin</a:t>
            </a:r>
            <a:r>
              <a:rPr lang="en-US" sz="2400" b="1" dirty="0">
                <a:latin typeface="Times New Roman" pitchFamily="18" charset="0"/>
                <a:cs typeface="Times New Roman" pitchFamily="18" charset="0"/>
              </a:rPr>
              <a:t> e </a:t>
            </a:r>
            <a:r>
              <a:rPr lang="en-US" sz="2400" b="1" dirty="0" err="1" smtClean="0">
                <a:latin typeface="Times New Roman" pitchFamily="18" charset="0"/>
                <a:cs typeface="Times New Roman" pitchFamily="18" charset="0"/>
              </a:rPr>
              <a:t>ndonjë</a:t>
            </a:r>
            <a:r>
              <a:rPr lang="en-US" sz="2400" b="1"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të</a:t>
            </a:r>
            <a:r>
              <a:rPr lang="en-US" sz="2400" dirty="0" smtClean="0">
                <a:latin typeface="Times New Roman" pitchFamily="18" charset="0"/>
                <a:cs typeface="Times New Roman" pitchFamily="18" charset="0"/>
              </a:rPr>
              <a:t> </a:t>
            </a:r>
            <a:r>
              <a:rPr lang="en-US" sz="2400" dirty="0">
                <a:latin typeface="Times New Roman" pitchFamily="18" charset="0"/>
                <a:cs typeface="Times New Roman" pitchFamily="18" charset="0"/>
              </a:rPr>
              <a:t>mire </a:t>
            </a:r>
            <a:r>
              <a:rPr lang="en-US" sz="2400" dirty="0" err="1">
                <a:latin typeface="Times New Roman" pitchFamily="18" charset="0"/>
                <a:cs typeface="Times New Roman" pitchFamily="18" charset="0"/>
              </a:rPr>
              <a:t>juridike</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Zakonisht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sulmi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mund</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të</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kryhet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vetëm</a:t>
            </a:r>
            <a:r>
              <a:rPr lang="en-US" sz="2400" dirty="0">
                <a:latin typeface="Times New Roman" pitchFamily="18" charset="0"/>
                <a:cs typeface="Times New Roman" pitchFamily="18" charset="0"/>
              </a:rPr>
              <a:t> me </a:t>
            </a:r>
            <a:r>
              <a:rPr lang="en-US" sz="2400" dirty="0" err="1">
                <a:latin typeface="Times New Roman" pitchFamily="18" charset="0"/>
                <a:cs typeface="Times New Roman" pitchFamily="18" charset="0"/>
              </a:rPr>
              <a:t>veprim</a:t>
            </a:r>
            <a:r>
              <a:rPr lang="en-US" sz="2400" dirty="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Mirëpo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përjashtimisht</a:t>
            </a:r>
            <a:r>
              <a:rPr lang="en-US" sz="2400" dirty="0" smtClean="0">
                <a:latin typeface="Times New Roman" pitchFamily="18" charset="0"/>
                <a:cs typeface="Times New Roman" pitchFamily="18" charset="0"/>
              </a:rPr>
              <a:t> </a:t>
            </a:r>
            <a:r>
              <a:rPr lang="en-US" sz="2400" dirty="0" err="1">
                <a:latin typeface="Times New Roman" pitchFamily="18" charset="0"/>
                <a:cs typeface="Times New Roman" pitchFamily="18" charset="0"/>
              </a:rPr>
              <a:t>sulmi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mund</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të</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kryhet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edhe</a:t>
            </a:r>
            <a:r>
              <a:rPr lang="en-US" sz="2400" dirty="0">
                <a:latin typeface="Times New Roman" pitchFamily="18" charset="0"/>
                <a:cs typeface="Times New Roman" pitchFamily="18" charset="0"/>
              </a:rPr>
              <a:t> </a:t>
            </a:r>
            <a:r>
              <a:rPr lang="en-US" sz="2400" b="1" dirty="0">
                <a:latin typeface="Times New Roman" pitchFamily="18" charset="0"/>
                <a:cs typeface="Times New Roman" pitchFamily="18" charset="0"/>
              </a:rPr>
              <a:t>me </a:t>
            </a:r>
            <a:r>
              <a:rPr lang="en-US" sz="2400" b="1" dirty="0" err="1">
                <a:latin typeface="Times New Roman" pitchFamily="18" charset="0"/>
                <a:cs typeface="Times New Roman" pitchFamily="18" charset="0"/>
              </a:rPr>
              <a:t>mosveprim</a:t>
            </a:r>
            <a:r>
              <a:rPr lang="en-US" sz="2400" b="1" dirty="0">
                <a:latin typeface="Times New Roman" pitchFamily="18" charset="0"/>
                <a:cs typeface="Times New Roman" pitchFamily="18" charset="0"/>
              </a:rPr>
              <a:t>. </a:t>
            </a:r>
            <a:r>
              <a:rPr lang="en-US" sz="2400" dirty="0" err="1">
                <a:latin typeface="Times New Roman" pitchFamily="18" charset="0"/>
                <a:cs typeface="Times New Roman" pitchFamily="18" charset="0"/>
              </a:rPr>
              <a:t>Për</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shembull</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mjeku</a:t>
            </a:r>
            <a:r>
              <a:rPr lang="en-US"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I </a:t>
            </a:r>
            <a:r>
              <a:rPr lang="en-US" sz="2400" dirty="0" err="1" smtClean="0">
                <a:latin typeface="Times New Roman" pitchFamily="18" charset="0"/>
                <a:cs typeface="Times New Roman" pitchFamily="18" charset="0"/>
              </a:rPr>
              <a:t>urgjencës</a:t>
            </a:r>
            <a:r>
              <a:rPr lang="en-US" sz="2400" dirty="0" smtClean="0">
                <a:latin typeface="Times New Roman" pitchFamily="18" charset="0"/>
                <a:cs typeface="Times New Roman" pitchFamily="18" charset="0"/>
              </a:rPr>
              <a:t> </a:t>
            </a:r>
            <a:r>
              <a:rPr lang="en-US" sz="2400" dirty="0" err="1">
                <a:latin typeface="Times New Roman" pitchFamily="18" charset="0"/>
                <a:cs typeface="Times New Roman" pitchFamily="18" charset="0"/>
              </a:rPr>
              <a:t>refuzon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japë</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ndihmën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mjekësore</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personit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që</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gjendet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në</a:t>
            </a:r>
            <a:r>
              <a:rPr lang="en-US" sz="2400" dirty="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gjendje</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rreziku</a:t>
            </a:r>
            <a:r>
              <a:rPr lang="en-US" sz="2400" dirty="0" smtClean="0">
                <a:latin typeface="Times New Roman" pitchFamily="18" charset="0"/>
                <a:cs typeface="Times New Roman" pitchFamily="18" charset="0"/>
              </a:rPr>
              <a:t> </a:t>
            </a:r>
            <a:r>
              <a:rPr lang="en-US" sz="2400" dirty="0" err="1">
                <a:latin typeface="Times New Roman" pitchFamily="18" charset="0"/>
                <a:cs typeface="Times New Roman" pitchFamily="18" charset="0"/>
              </a:rPr>
              <a:t>për</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jetën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Në</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një</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rast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të</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tillë</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çdo</a:t>
            </a:r>
            <a:r>
              <a:rPr lang="en-US" sz="2400" dirty="0">
                <a:latin typeface="Times New Roman" pitchFamily="18" charset="0"/>
                <a:cs typeface="Times New Roman" pitchFamily="18" charset="0"/>
              </a:rPr>
              <a:t> person </a:t>
            </a:r>
            <a:r>
              <a:rPr lang="en-US" sz="2400" dirty="0" err="1">
                <a:latin typeface="Times New Roman" pitchFamily="18" charset="0"/>
                <a:cs typeface="Times New Roman" pitchFamily="18" charset="0"/>
              </a:rPr>
              <a:t>mund</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detyrojë</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mjekun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që</a:t>
            </a:r>
            <a:r>
              <a:rPr lang="en-US" sz="2400" dirty="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kryejë</a:t>
            </a:r>
            <a:r>
              <a:rPr lang="en-US" sz="2400" dirty="0" smtClean="0">
                <a:latin typeface="Times New Roman" pitchFamily="18" charset="0"/>
                <a:cs typeface="Times New Roman" pitchFamily="18" charset="0"/>
              </a:rPr>
              <a:t> </a:t>
            </a:r>
            <a:r>
              <a:rPr lang="en-US" sz="2400" dirty="0" err="1">
                <a:latin typeface="Times New Roman" pitchFamily="18" charset="0"/>
                <a:cs typeface="Times New Roman" pitchFamily="18" charset="0"/>
              </a:rPr>
              <a:t>detyrën</a:t>
            </a:r>
            <a:r>
              <a:rPr lang="en-US" sz="2400" dirty="0">
                <a:latin typeface="Times New Roman" pitchFamily="18" charset="0"/>
                <a:cs typeface="Times New Roman" pitchFamily="18" charset="0"/>
              </a:rPr>
              <a:t> e vet.</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46050"/>
          </a:xfrm>
        </p:spPr>
        <p:txBody>
          <a:bodyPr>
            <a:normAutofit fontScale="90000"/>
          </a:bodyPr>
          <a:lstStyle/>
          <a:p>
            <a:r>
              <a:rPr lang="en-US" b="1" dirty="0" err="1" smtClean="0">
                <a:latin typeface="Times New Roman" pitchFamily="18" charset="0"/>
                <a:cs typeface="Times New Roman" pitchFamily="18" charset="0"/>
              </a:rPr>
              <a:t>Nocioni</a:t>
            </a:r>
            <a:endParaRPr lang="en-US" dirty="0"/>
          </a:p>
        </p:txBody>
      </p:sp>
      <p:sp>
        <p:nvSpPr>
          <p:cNvPr id="3" name="Content Placeholder 2"/>
          <p:cNvSpPr>
            <a:spLocks noGrp="1"/>
          </p:cNvSpPr>
          <p:nvPr>
            <p:ph idx="1"/>
          </p:nvPr>
        </p:nvSpPr>
        <p:spPr>
          <a:xfrm>
            <a:off x="0" y="620688"/>
            <a:ext cx="9144000" cy="6237312"/>
          </a:xfrm>
        </p:spPr>
        <p:txBody>
          <a:bodyPr>
            <a:normAutofit fontScale="62500" lnSpcReduction="20000"/>
          </a:bodyPr>
          <a:lstStyle/>
          <a:p>
            <a:pPr algn="just"/>
            <a:r>
              <a:rPr lang="en-US" dirty="0" err="1">
                <a:latin typeface="Times New Roman" panose="02020603050405020304" pitchFamily="18" charset="0"/>
                <a:cs typeface="Times New Roman" panose="02020603050405020304" pitchFamily="18" charset="0"/>
              </a:rPr>
              <a:t>Në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bazë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vetëmbrojtjes</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shkak</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justifikimi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qëndron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parimi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ashtuquajturit</a:t>
            </a:r>
            <a:r>
              <a:rPr lang="en-US"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balancim</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i</a:t>
            </a:r>
            <a:r>
              <a:rPr lang="en-US" b="1" dirty="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interesave</a:t>
            </a:r>
            <a:r>
              <a:rPr lang="en-US" dirty="0" smtClean="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cili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bën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që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nevoja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për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mbrojtur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interesat</a:t>
            </a:r>
            <a:r>
              <a:rPr lang="en-US" dirty="0">
                <a:latin typeface="Times New Roman" panose="02020603050405020304" pitchFamily="18" charset="0"/>
                <a:cs typeface="Times New Roman" panose="02020603050405020304" pitchFamily="18" charset="0"/>
              </a:rPr>
              <a:t> e </a:t>
            </a:r>
            <a:r>
              <a:rPr lang="en-US" dirty="0" err="1">
                <a:latin typeface="Times New Roman" panose="02020603050405020304" pitchFamily="18" charset="0"/>
                <a:cs typeface="Times New Roman" panose="02020603050405020304" pitchFamily="18" charset="0"/>
              </a:rPr>
              <a:t>atyre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që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sulmohen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padrejtësisht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mbizotërojë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mbi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interesat</a:t>
            </a:r>
            <a:r>
              <a:rPr lang="en-US" dirty="0">
                <a:latin typeface="Times New Roman" panose="02020603050405020304" pitchFamily="18" charset="0"/>
                <a:cs typeface="Times New Roman" panose="02020603050405020304" pitchFamily="18" charset="0"/>
              </a:rPr>
              <a:t> e </a:t>
            </a:r>
            <a:r>
              <a:rPr lang="en-US" dirty="0" err="1">
                <a:latin typeface="Times New Roman" panose="02020603050405020304" pitchFamily="18" charset="0"/>
                <a:cs typeface="Times New Roman" panose="02020603050405020304" pitchFamily="18" charset="0"/>
              </a:rPr>
              <a:t>agresorit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Rregullat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për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arsyetimet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përshkruajnë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situata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jashtëzakonshme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cilat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një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veprim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që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normalisht</a:t>
            </a:r>
            <a:r>
              <a:rPr lang="en-US" dirty="0">
                <a:latin typeface="Times New Roman" panose="02020603050405020304" pitchFamily="18" charset="0"/>
                <a:cs typeface="Times New Roman" panose="02020603050405020304" pitchFamily="18" charset="0"/>
              </a:rPr>
              <a:t> do </a:t>
            </a:r>
            <a:r>
              <a:rPr lang="en-US" dirty="0" err="1">
                <a:latin typeface="Times New Roman" panose="02020603050405020304" pitchFamily="18" charset="0"/>
                <a:cs typeface="Times New Roman" panose="02020603050405020304" pitchFamily="18" charset="0"/>
              </a:rPr>
              <a:t>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përbënte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një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krim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nuk</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dënohet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sepse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ligji</a:t>
            </a:r>
            <a:r>
              <a:rPr lang="en-US" dirty="0">
                <a:latin typeface="Times New Roman" panose="02020603050405020304" pitchFamily="18" charset="0"/>
                <a:cs typeface="Times New Roman" panose="02020603050405020304" pitchFamily="18" charset="0"/>
              </a:rPr>
              <a:t> e </a:t>
            </a:r>
            <a:r>
              <a:rPr lang="en-US" dirty="0" err="1">
                <a:latin typeface="Times New Roman" panose="02020603050405020304" pitchFamily="18" charset="0"/>
                <a:cs typeface="Times New Roman" panose="02020603050405020304" pitchFamily="18" charset="0"/>
              </a:rPr>
              <a:t>lejon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ose</a:t>
            </a:r>
            <a:r>
              <a:rPr lang="en-US" dirty="0">
                <a:latin typeface="Times New Roman" panose="02020603050405020304" pitchFamily="18" charset="0"/>
                <a:cs typeface="Times New Roman" panose="02020603050405020304" pitchFamily="18" charset="0"/>
              </a:rPr>
              <a:t> e </a:t>
            </a:r>
            <a:r>
              <a:rPr lang="en-US" dirty="0" err="1">
                <a:latin typeface="Times New Roman" panose="02020603050405020304" pitchFamily="18" charset="0"/>
                <a:cs typeface="Times New Roman" panose="02020603050405020304" pitchFamily="18" charset="0"/>
              </a:rPr>
              <a:t>kërkon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sjellje</a:t>
            </a:r>
            <a:r>
              <a:rPr lang="en-US" dirty="0">
                <a:latin typeface="Times New Roman" panose="02020603050405020304" pitchFamily="18" charset="0"/>
                <a:cs typeface="Times New Roman" panose="02020603050405020304" pitchFamily="18" charset="0"/>
              </a:rPr>
              <a:t>.</a:t>
            </a:r>
          </a:p>
          <a:p>
            <a:pPr algn="just"/>
            <a:r>
              <a:rPr lang="en-US" dirty="0" err="1">
                <a:latin typeface="Times New Roman" panose="02020603050405020304" pitchFamily="18" charset="0"/>
                <a:cs typeface="Times New Roman" panose="02020603050405020304" pitchFamily="18" charset="0"/>
              </a:rPr>
              <a:t>Ky</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mekanizëm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përjashtimit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përgjigjes</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ndëshkimore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shtetërore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rrjedh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nga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konsiderata</a:t>
            </a:r>
            <a:r>
              <a:rPr lang="en-US" dirty="0">
                <a:latin typeface="Times New Roman" panose="02020603050405020304" pitchFamily="18" charset="0"/>
                <a:cs typeface="Times New Roman" panose="02020603050405020304" pitchFamily="18" charset="0"/>
              </a:rPr>
              <a:t> se </a:t>
            </a:r>
            <a:r>
              <a:rPr lang="en-US" dirty="0" err="1">
                <a:latin typeface="Times New Roman" panose="02020603050405020304" pitchFamily="18" charset="0"/>
                <a:cs typeface="Times New Roman" panose="02020603050405020304" pitchFamily="18" charset="0"/>
              </a:rPr>
              <a:t>ekziston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një</a:t>
            </a:r>
            <a:r>
              <a:rPr lang="en-US"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interes</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mbizotërues</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në</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themel</a:t>
            </a:r>
            <a:r>
              <a:rPr lang="en-US" b="1" dirty="0">
                <a:latin typeface="Times New Roman" panose="02020603050405020304" pitchFamily="18" charset="0"/>
                <a:cs typeface="Times New Roman" panose="02020603050405020304" pitchFamily="18" charset="0"/>
              </a:rPr>
              <a:t> </a:t>
            </a:r>
            <a:r>
              <a:rPr lang="en-US" u="sng" dirty="0" err="1" smtClean="0">
                <a:latin typeface="Times New Roman" panose="02020603050405020304" pitchFamily="18" charset="0"/>
                <a:cs typeface="Times New Roman" panose="02020603050405020304" pitchFamily="18" charset="0"/>
              </a:rPr>
              <a:t>të</a:t>
            </a:r>
            <a:r>
              <a:rPr lang="en-US" dirty="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mosdënueshmërisë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subjektit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siç</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ndodh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justifikimin</a:t>
            </a:r>
            <a:r>
              <a:rPr lang="en-US" dirty="0">
                <a:latin typeface="Times New Roman" panose="02020603050405020304" pitchFamily="18" charset="0"/>
                <a:cs typeface="Times New Roman" panose="02020603050405020304" pitchFamily="18" charset="0"/>
              </a:rPr>
              <a:t> e </a:t>
            </a:r>
            <a:r>
              <a:rPr lang="en-US" b="1" dirty="0" err="1">
                <a:latin typeface="Times New Roman" panose="02020603050405020304" pitchFamily="18" charset="0"/>
                <a:cs typeface="Times New Roman" panose="02020603050405020304" pitchFamily="18" charset="0"/>
              </a:rPr>
              <a:t>ushtrimit</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të</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së</a:t>
            </a:r>
            <a:r>
              <a:rPr lang="en-US" b="1" dirty="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drejtës</a:t>
            </a:r>
            <a:r>
              <a:rPr lang="en-US" dirty="0" smtClean="0">
                <a:latin typeface="Times New Roman" panose="02020603050405020304" pitchFamily="18" charset="0"/>
                <a:cs typeface="Times New Roman" panose="02020603050405020304" pitchFamily="18" charset="0"/>
              </a:rPr>
              <a:t>,</a:t>
            </a:r>
            <a:r>
              <a:rPr lang="en-US" dirty="0">
                <a:latin typeface="Times New Roman" panose="02020603050405020304" pitchFamily="18" charset="0"/>
                <a:cs typeface="Times New Roman" panose="02020603050405020304" pitchFamily="18" charset="0"/>
              </a:rPr>
              <a:t> </a:t>
            </a:r>
            <a:r>
              <a:rPr lang="en-US" b="1" u="sng" dirty="0" err="1">
                <a:latin typeface="Times New Roman" panose="02020603050405020304" pitchFamily="18" charset="0"/>
                <a:cs typeface="Times New Roman" panose="02020603050405020304" pitchFamily="18" charset="0"/>
              </a:rPr>
              <a:t>mbrojtjes</a:t>
            </a:r>
            <a:r>
              <a:rPr lang="en-US" b="1" u="sng" dirty="0">
                <a:latin typeface="Times New Roman" panose="02020603050405020304" pitchFamily="18" charset="0"/>
                <a:cs typeface="Times New Roman" panose="02020603050405020304" pitchFamily="18" charset="0"/>
              </a:rPr>
              <a:t> </a:t>
            </a:r>
            <a:r>
              <a:rPr lang="en-US" b="1" u="sng" dirty="0" err="1" smtClean="0">
                <a:latin typeface="Times New Roman" panose="02020603050405020304" pitchFamily="18" charset="0"/>
                <a:cs typeface="Times New Roman" panose="02020603050405020304" pitchFamily="18" charset="0"/>
              </a:rPr>
              <a:t>legjitime</a:t>
            </a:r>
            <a:r>
              <a:rPr lang="en-US" dirty="0" smtClean="0">
                <a:latin typeface="Times New Roman" panose="02020603050405020304" pitchFamily="18" charset="0"/>
                <a:cs typeface="Times New Roman" panose="02020603050405020304" pitchFamily="18" charset="0"/>
              </a:rPr>
              <a:t>,</a:t>
            </a:r>
            <a:r>
              <a:rPr lang="en-US"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përdorimit</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legjitim</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të</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armëve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dhe</a:t>
            </a:r>
            <a:r>
              <a:rPr lang="en-US" dirty="0">
                <a:latin typeface="Times New Roman" panose="02020603050405020304" pitchFamily="18" charset="0"/>
                <a:cs typeface="Times New Roman" panose="02020603050405020304" pitchFamily="18" charset="0"/>
              </a:rPr>
              <a:t> </a:t>
            </a:r>
            <a:r>
              <a:rPr lang="en-US" b="1" u="sng" dirty="0" err="1">
                <a:latin typeface="Times New Roman" panose="02020603050405020304" pitchFamily="18" charset="0"/>
                <a:cs typeface="Times New Roman" panose="02020603050405020304" pitchFamily="18" charset="0"/>
              </a:rPr>
              <a:t>gjendja</a:t>
            </a:r>
            <a:r>
              <a:rPr lang="en-US" b="1" u="sng" dirty="0">
                <a:latin typeface="Times New Roman" panose="02020603050405020304" pitchFamily="18" charset="0"/>
                <a:cs typeface="Times New Roman" panose="02020603050405020304" pitchFamily="18" charset="0"/>
              </a:rPr>
              <a:t> e </a:t>
            </a:r>
            <a:r>
              <a:rPr lang="en-US" b="1" u="sng" dirty="0" err="1" smtClean="0">
                <a:latin typeface="Times New Roman" panose="02020603050405020304" pitchFamily="18" charset="0"/>
                <a:cs typeface="Times New Roman" panose="02020603050405020304" pitchFamily="18" charset="0"/>
              </a:rPr>
              <a:t>domosdoshme</a:t>
            </a:r>
            <a:r>
              <a:rPr lang="en-US" dirty="0" smtClean="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cilën</a:t>
            </a:r>
            <a:r>
              <a:rPr lang="en-US" dirty="0">
                <a:latin typeface="Times New Roman" panose="02020603050405020304" pitchFamily="18" charset="0"/>
                <a:cs typeface="Times New Roman" panose="02020603050405020304" pitchFamily="18" charset="0"/>
              </a:rPr>
              <a:t> ka </a:t>
            </a:r>
            <a:r>
              <a:rPr lang="en-US" dirty="0" err="1">
                <a:latin typeface="Times New Roman" panose="02020603050405020304" pitchFamily="18" charset="0"/>
                <a:cs typeface="Times New Roman" panose="02020603050405020304" pitchFamily="18" charset="0"/>
              </a:rPr>
              <a:t>një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balancim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interesave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kundërta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ose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një</a:t>
            </a:r>
            <a:r>
              <a:rPr lang="en-US"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interes</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të</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munguar</a:t>
            </a:r>
            <a:r>
              <a:rPr lang="en-US" dirty="0">
                <a:latin typeface="Times New Roman" panose="02020603050405020304" pitchFamily="18" charset="0"/>
                <a:cs typeface="Times New Roman" panose="02020603050405020304" pitchFamily="18" charset="0"/>
              </a:rPr>
              <a:t> , </a:t>
            </a:r>
            <a:r>
              <a:rPr lang="en-US" dirty="0" err="1">
                <a:latin typeface="Times New Roman" panose="02020603050405020304" pitchFamily="18" charset="0"/>
                <a:cs typeface="Times New Roman" panose="02020603050405020304" pitchFamily="18" charset="0"/>
              </a:rPr>
              <a:t>si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justifikimin</a:t>
            </a:r>
            <a:r>
              <a:rPr lang="en-US" dirty="0">
                <a:latin typeface="Times New Roman" panose="02020603050405020304" pitchFamily="18" charset="0"/>
                <a:cs typeface="Times New Roman" panose="02020603050405020304" pitchFamily="18" charset="0"/>
              </a:rPr>
              <a:t> e </a:t>
            </a:r>
            <a:r>
              <a:rPr lang="en-US" b="1" dirty="0" err="1">
                <a:latin typeface="Times New Roman" panose="02020603050405020304" pitchFamily="18" charset="0"/>
                <a:cs typeface="Times New Roman" panose="02020603050405020304" pitchFamily="18" charset="0"/>
              </a:rPr>
              <a:t>pëlqimit</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të</a:t>
            </a:r>
            <a:r>
              <a:rPr lang="en-US" b="1" dirty="0">
                <a:latin typeface="Times New Roman" panose="02020603050405020304" pitchFamily="18" charset="0"/>
                <a:cs typeface="Times New Roman" panose="02020603050405020304" pitchFamily="18" charset="0"/>
              </a:rPr>
              <a:t> </a:t>
            </a:r>
            <a:r>
              <a:rPr lang="en-US" b="1" u="sng" dirty="0" err="1">
                <a:latin typeface="Times New Roman" panose="02020603050405020304" pitchFamily="18" charset="0"/>
                <a:cs typeface="Times New Roman" panose="02020603050405020304" pitchFamily="18" charset="0"/>
              </a:rPr>
              <a:t>personit</a:t>
            </a:r>
            <a:r>
              <a:rPr lang="en-US" b="1" u="sng" dirty="0">
                <a:latin typeface="Times New Roman" panose="02020603050405020304" pitchFamily="18" charset="0"/>
                <a:cs typeface="Times New Roman" panose="02020603050405020304" pitchFamily="18" charset="0"/>
              </a:rPr>
              <a:t> </a:t>
            </a:r>
            <a:r>
              <a:rPr lang="en-US" b="1" u="sng" dirty="0" err="1">
                <a:latin typeface="Times New Roman" panose="02020603050405020304" pitchFamily="18" charset="0"/>
                <a:cs typeface="Times New Roman" panose="02020603050405020304" pitchFamily="18" charset="0"/>
              </a:rPr>
              <a:t>që</a:t>
            </a:r>
            <a:r>
              <a:rPr lang="en-US" b="1" u="sng" dirty="0">
                <a:latin typeface="Times New Roman" panose="02020603050405020304" pitchFamily="18" charset="0"/>
                <a:cs typeface="Times New Roman" panose="02020603050405020304" pitchFamily="18" charset="0"/>
              </a:rPr>
              <a:t> ka </a:t>
            </a:r>
            <a:r>
              <a:rPr lang="en-US" b="1" u="sng" dirty="0" err="1">
                <a:latin typeface="Times New Roman" panose="02020603050405020304" pitchFamily="18" charset="0"/>
                <a:cs typeface="Times New Roman" panose="02020603050405020304" pitchFamily="18" charset="0"/>
              </a:rPr>
              <a:t>të</a:t>
            </a:r>
            <a:r>
              <a:rPr lang="en-US" b="1" u="sng" dirty="0">
                <a:latin typeface="Times New Roman" panose="02020603050405020304" pitchFamily="18" charset="0"/>
                <a:cs typeface="Times New Roman" panose="02020603050405020304" pitchFamily="18" charset="0"/>
              </a:rPr>
              <a:t> </a:t>
            </a:r>
            <a:r>
              <a:rPr lang="en-US" b="1" u="sng" dirty="0" err="1" smtClean="0">
                <a:latin typeface="Times New Roman" panose="02020603050405020304" pitchFamily="18" charset="0"/>
                <a:cs typeface="Times New Roman" panose="02020603050405020304" pitchFamily="18" charset="0"/>
              </a:rPr>
              <a:t>drejtë</a:t>
            </a:r>
            <a:r>
              <a:rPr lang="en-US" dirty="0" smtClean="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interesi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ndëshkues</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shtetit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humbet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rezultat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heqjes</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dorë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nga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ruajtja</a:t>
            </a:r>
            <a:r>
              <a:rPr lang="en-US" dirty="0">
                <a:latin typeface="Times New Roman" panose="02020603050405020304" pitchFamily="18" charset="0"/>
                <a:cs typeface="Times New Roman" panose="02020603050405020304" pitchFamily="18" charset="0"/>
              </a:rPr>
              <a:t> e </a:t>
            </a:r>
            <a:r>
              <a:rPr lang="en-US" dirty="0" err="1">
                <a:latin typeface="Times New Roman" panose="02020603050405020304" pitchFamily="18" charset="0"/>
                <a:cs typeface="Times New Roman" panose="02020603050405020304" pitchFamily="18" charset="0"/>
              </a:rPr>
              <a:t>pronarit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pasurisë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së</a:t>
            </a:r>
            <a:r>
              <a:rPr lang="en-US" dirty="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tij</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Baza</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e </a:t>
            </a:r>
            <a:r>
              <a:rPr lang="en-US" dirty="0" err="1">
                <a:latin typeface="Times New Roman" panose="02020603050405020304" pitchFamily="18" charset="0"/>
                <a:cs typeface="Times New Roman" panose="02020603050405020304" pitchFamily="18" charset="0"/>
              </a:rPr>
              <a:t>arsyetimit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fjalë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është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fakti</a:t>
            </a:r>
            <a:r>
              <a:rPr lang="en-US" dirty="0">
                <a:latin typeface="Times New Roman" panose="02020603050405020304" pitchFamily="18" charset="0"/>
                <a:cs typeface="Times New Roman" panose="02020603050405020304" pitchFamily="18" charset="0"/>
              </a:rPr>
              <a:t> se </a:t>
            </a:r>
            <a:r>
              <a:rPr lang="en-US" dirty="0" err="1">
                <a:latin typeface="Times New Roman" panose="02020603050405020304" pitchFamily="18" charset="0"/>
                <a:cs typeface="Times New Roman" panose="02020603050405020304" pitchFamily="18" charset="0"/>
              </a:rPr>
              <a:t>sistemi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juridik</a:t>
            </a:r>
            <a:r>
              <a:rPr lang="en-US" dirty="0">
                <a:latin typeface="Times New Roman" panose="02020603050405020304" pitchFamily="18" charset="0"/>
                <a:cs typeface="Times New Roman" panose="02020603050405020304" pitchFamily="18" charset="0"/>
              </a:rPr>
              <a:t> e </a:t>
            </a:r>
            <a:r>
              <a:rPr lang="en-US" dirty="0" err="1">
                <a:latin typeface="Times New Roman" panose="02020603050405020304" pitchFamily="18" charset="0"/>
                <a:cs typeface="Times New Roman" panose="02020603050405020304" pitchFamily="18" charset="0"/>
              </a:rPr>
              <a:t>konsideron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interesin</a:t>
            </a:r>
            <a:r>
              <a:rPr lang="en-US" dirty="0">
                <a:latin typeface="Times New Roman" panose="02020603050405020304" pitchFamily="18" charset="0"/>
                <a:cs typeface="Times New Roman" panose="02020603050405020304" pitchFamily="18" charset="0"/>
              </a:rPr>
              <a:t> e </a:t>
            </a:r>
            <a:r>
              <a:rPr lang="en-US" dirty="0" err="1">
                <a:latin typeface="Times New Roman" panose="02020603050405020304" pitchFamily="18" charset="0"/>
                <a:cs typeface="Times New Roman" panose="02020603050405020304" pitchFamily="18" charset="0"/>
              </a:rPr>
              <a:t>personit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sulmuar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mbizotërues</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ndaj</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agresorit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që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krijon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një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situatë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padrejtë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rrezikshme</a:t>
            </a:r>
            <a:endParaRPr lang="en-US" dirty="0" smtClean="0">
              <a:latin typeface="Times New Roman" pitchFamily="18" charset="0"/>
              <a:cs typeface="Times New Roman" pitchFamily="18" charset="0"/>
            </a:endParaRPr>
          </a:p>
          <a:p>
            <a:r>
              <a:rPr lang="en-US" dirty="0" err="1" smtClean="0">
                <a:latin typeface="Times New Roman" pitchFamily="18" charset="0"/>
                <a:cs typeface="Times New Roman" pitchFamily="18" charset="0"/>
              </a:rPr>
              <a:t>Në</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rregullimin</a:t>
            </a:r>
            <a:r>
              <a:rPr lang="en-US" dirty="0" smtClean="0">
                <a:latin typeface="Times New Roman" pitchFamily="18" charset="0"/>
                <a:cs typeface="Times New Roman" pitchFamily="18" charset="0"/>
              </a:rPr>
              <a:t> e </a:t>
            </a:r>
            <a:r>
              <a:rPr lang="en-US" dirty="0" err="1" smtClean="0">
                <a:latin typeface="Times New Roman" pitchFamily="18" charset="0"/>
                <a:cs typeface="Times New Roman" pitchFamily="18" charset="0"/>
              </a:rPr>
              <a:t>justifikimit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të</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mbrojtjes</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legjitime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identifikon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tre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elementë</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përbërës</a:t>
            </a:r>
            <a:r>
              <a:rPr lang="en-US" dirty="0" smtClean="0">
                <a:latin typeface="Times New Roman" pitchFamily="18" charset="0"/>
                <a:cs typeface="Times New Roman" pitchFamily="18" charset="0"/>
              </a:rPr>
              <a:t>: </a:t>
            </a:r>
          </a:p>
          <a:p>
            <a:pPr lvl="1">
              <a:buFont typeface="Wingdings" pitchFamily="2" charset="2"/>
              <a:buChar char="Ø"/>
            </a:pPr>
            <a:r>
              <a:rPr lang="en-US" dirty="0" err="1" smtClean="0">
                <a:latin typeface="Times New Roman" pitchFamily="18" charset="0"/>
                <a:cs typeface="Times New Roman" pitchFamily="18" charset="0"/>
              </a:rPr>
              <a:t>rrezikun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aktual</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të</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një</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sulmi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të</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padrejtë</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ndaj</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të</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drejtës</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së</a:t>
            </a:r>
            <a:r>
              <a:rPr lang="en-US" dirty="0" smtClean="0">
                <a:latin typeface="Times New Roman" pitchFamily="18" charset="0"/>
                <a:cs typeface="Times New Roman" pitchFamily="18" charset="0"/>
              </a:rPr>
              <a:t> vet </a:t>
            </a:r>
            <a:r>
              <a:rPr lang="en-US" dirty="0" err="1" smtClean="0">
                <a:latin typeface="Times New Roman" pitchFamily="18" charset="0"/>
                <a:cs typeface="Times New Roman" pitchFamily="18" charset="0"/>
              </a:rPr>
              <a:t>ose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të</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tjetrit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përcaktuar</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shkurtimisht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agresion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padrejtë</a:t>
            </a:r>
            <a:r>
              <a:rPr lang="en-US" dirty="0" smtClean="0">
                <a:latin typeface="Times New Roman" pitchFamily="18" charset="0"/>
                <a:cs typeface="Times New Roman" pitchFamily="18" charset="0"/>
              </a:rPr>
              <a:t>; </a:t>
            </a:r>
          </a:p>
          <a:p>
            <a:pPr lvl="1">
              <a:buFont typeface="Wingdings" pitchFamily="2" charset="2"/>
              <a:buChar char="Ø"/>
            </a:pPr>
            <a:r>
              <a:rPr lang="en-US" dirty="0" err="1" smtClean="0">
                <a:latin typeface="Times New Roman" pitchFamily="18" charset="0"/>
                <a:cs typeface="Times New Roman" pitchFamily="18" charset="0"/>
              </a:rPr>
              <a:t>nevoja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për</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të</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reaguar</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për</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qëllime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mbrojtëse</a:t>
            </a:r>
            <a:r>
              <a:rPr lang="en-US" dirty="0" smtClean="0">
                <a:latin typeface="Times New Roman" pitchFamily="18" charset="0"/>
                <a:cs typeface="Times New Roman" pitchFamily="18" charset="0"/>
              </a:rPr>
              <a:t> (e </a:t>
            </a:r>
            <a:r>
              <a:rPr lang="en-US" dirty="0" err="1" smtClean="0">
                <a:latin typeface="Times New Roman" pitchFamily="18" charset="0"/>
                <a:cs typeface="Times New Roman" pitchFamily="18" charset="0"/>
              </a:rPr>
              <a:t>ashtuquajtura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mbrojtja</a:t>
            </a:r>
            <a:r>
              <a:rPr lang="en-US" dirty="0" smtClean="0">
                <a:latin typeface="Times New Roman" pitchFamily="18" charset="0"/>
                <a:cs typeface="Times New Roman" pitchFamily="18" charset="0"/>
              </a:rPr>
              <a:t> e </a:t>
            </a:r>
            <a:r>
              <a:rPr lang="en-US" dirty="0" err="1" smtClean="0">
                <a:latin typeface="Times New Roman" pitchFamily="18" charset="0"/>
                <a:cs typeface="Times New Roman" pitchFamily="18" charset="0"/>
              </a:rPr>
              <a:t>nevojshme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ose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reagimi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legjitim</a:t>
            </a:r>
            <a:r>
              <a:rPr lang="en-US" dirty="0" smtClean="0">
                <a:latin typeface="Times New Roman" pitchFamily="18" charset="0"/>
                <a:cs typeface="Times New Roman" pitchFamily="18" charset="0"/>
              </a:rPr>
              <a:t>), </a:t>
            </a:r>
          </a:p>
          <a:p>
            <a:pPr lvl="1">
              <a:buFont typeface="Wingdings" pitchFamily="2" charset="2"/>
              <a:buChar char="Ø"/>
            </a:pPr>
            <a:r>
              <a:rPr lang="en-US" dirty="0" err="1" smtClean="0">
                <a:latin typeface="Times New Roman" pitchFamily="18" charset="0"/>
                <a:cs typeface="Times New Roman" pitchFamily="18" charset="0"/>
              </a:rPr>
              <a:t>dhe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së</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fundi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raporti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ndërmjet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mbrojtjes</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dhe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sulmit</a:t>
            </a:r>
            <a:r>
              <a:rPr lang="en-US" dirty="0" smtClean="0">
                <a:latin typeface="Times New Roman" pitchFamily="18" charset="0"/>
                <a:cs typeface="Times New Roman" pitchFamily="18" charset="0"/>
              </a:rPr>
              <a:t>.</a:t>
            </a:r>
            <a:endParaRPr lang="en-US" dirty="0">
              <a:latin typeface="Times New Roman" pitchFamily="18" charset="0"/>
              <a:cs typeface="Times New Roman" pitchFamily="18"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54032"/>
          </a:xfrm>
        </p:spPr>
        <p:txBody>
          <a:bodyPr>
            <a:normAutofit/>
          </a:bodyPr>
          <a:lstStyle/>
          <a:p>
            <a:r>
              <a:rPr lang="en-US" sz="2800" b="1" dirty="0" err="1">
                <a:latin typeface="Times New Roman" pitchFamily="18" charset="0"/>
                <a:cs typeface="Times New Roman" pitchFamily="18" charset="0"/>
              </a:rPr>
              <a:t>Kushtet</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që</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duhet</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të</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përmbushen</a:t>
            </a:r>
            <a:r>
              <a:rPr lang="en-US" sz="2800" b="1" dirty="0">
                <a:latin typeface="Times New Roman" pitchFamily="18" charset="0"/>
                <a:cs typeface="Times New Roman" pitchFamily="18" charset="0"/>
              </a:rPr>
              <a:t> me </a:t>
            </a:r>
            <a:r>
              <a:rPr lang="en-US" sz="2800" b="1" dirty="0" err="1">
                <a:latin typeface="Times New Roman" pitchFamily="18" charset="0"/>
                <a:cs typeface="Times New Roman" pitchFamily="18" charset="0"/>
              </a:rPr>
              <a:t>rastin</a:t>
            </a:r>
            <a:r>
              <a:rPr lang="en-US" sz="2800" b="1" dirty="0">
                <a:latin typeface="Times New Roman" pitchFamily="18" charset="0"/>
                <a:cs typeface="Times New Roman" pitchFamily="18" charset="0"/>
              </a:rPr>
              <a:t> e </a:t>
            </a:r>
            <a:r>
              <a:rPr lang="en-US" sz="2800" b="1" dirty="0" err="1">
                <a:latin typeface="Times New Roman" pitchFamily="18" charset="0"/>
                <a:cs typeface="Times New Roman" pitchFamily="18" charset="0"/>
              </a:rPr>
              <a:t>sulmit</a:t>
            </a:r>
            <a:r>
              <a:rPr lang="en-US" sz="2800" b="1" dirty="0">
                <a:latin typeface="Times New Roman" pitchFamily="18" charset="0"/>
                <a:cs typeface="Times New Roman" pitchFamily="18" charset="0"/>
              </a:rPr>
              <a:t>:</a:t>
            </a:r>
            <a:endParaRPr lang="en-US" sz="2800" dirty="0">
              <a:latin typeface="Times New Roman" pitchFamily="18" charset="0"/>
              <a:cs typeface="Times New Roman" pitchFamily="18" charset="0"/>
            </a:endParaRPr>
          </a:p>
        </p:txBody>
      </p:sp>
      <p:sp>
        <p:nvSpPr>
          <p:cNvPr id="3" name="Content Placeholder 2"/>
          <p:cNvSpPr>
            <a:spLocks noGrp="1"/>
          </p:cNvSpPr>
          <p:nvPr>
            <p:ph idx="1"/>
          </p:nvPr>
        </p:nvSpPr>
        <p:spPr>
          <a:xfrm>
            <a:off x="0" y="857232"/>
            <a:ext cx="9144000" cy="6000768"/>
          </a:xfrm>
        </p:spPr>
        <p:txBody>
          <a:bodyPr>
            <a:normAutofit fontScale="92500" lnSpcReduction="10000"/>
          </a:bodyPr>
          <a:lstStyle/>
          <a:p>
            <a:pPr algn="just"/>
            <a:r>
              <a:rPr lang="en-US" dirty="0" err="1">
                <a:latin typeface="Times New Roman" pitchFamily="18" charset="0"/>
                <a:cs typeface="Times New Roman" pitchFamily="18" charset="0"/>
              </a:rPr>
              <a:t>Sulmues</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duhet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jetë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njeriu</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Për</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ekzistuar</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mbrojtja</a:t>
            </a:r>
            <a:r>
              <a:rPr lang="en-US" dirty="0">
                <a:latin typeface="Times New Roman" pitchFamily="18" charset="0"/>
                <a:cs typeface="Times New Roman" pitchFamily="18" charset="0"/>
              </a:rPr>
              <a:t> e </a:t>
            </a:r>
            <a:r>
              <a:rPr lang="en-US" dirty="0" err="1">
                <a:latin typeface="Times New Roman" pitchFamily="18" charset="0"/>
                <a:cs typeface="Times New Roman" pitchFamily="18" charset="0"/>
              </a:rPr>
              <a:t>nevojshme</a:t>
            </a:r>
            <a:r>
              <a:rPr lang="en-US" dirty="0">
                <a:latin typeface="Times New Roman" pitchFamily="18" charset="0"/>
                <a:cs typeface="Times New Roman" pitchFamily="18" charset="0"/>
              </a:rPr>
              <a:t>, </a:t>
            </a:r>
            <a:r>
              <a:rPr lang="en-US" dirty="0" err="1" smtClean="0">
                <a:latin typeface="Times New Roman" pitchFamily="18" charset="0"/>
                <a:cs typeface="Times New Roman" pitchFamily="18" charset="0"/>
              </a:rPr>
              <a:t>sulmi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duhet</a:t>
            </a:r>
            <a:r>
              <a:rPr lang="en-US" dirty="0" smtClean="0">
                <a:latin typeface="Times New Roman" pitchFamily="18" charset="0"/>
                <a:cs typeface="Times New Roman" pitchFamily="18" charset="0"/>
              </a:rPr>
              <a:t> </a:t>
            </a:r>
            <a:r>
              <a:rPr lang="en-US" dirty="0" err="1">
                <a:latin typeface="Times New Roman" pitchFamily="18" charset="0"/>
                <a:cs typeface="Times New Roman" pitchFamily="18" charset="0"/>
              </a:rPr>
              <a:t>të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ndërmerret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nga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njeriu</a:t>
            </a:r>
            <a:r>
              <a:rPr lang="en-US" dirty="0">
                <a:latin typeface="Times New Roman" pitchFamily="18" charset="0"/>
                <a:cs typeface="Times New Roman" pitchFamily="18" charset="0"/>
              </a:rPr>
              <a:t>. </a:t>
            </a:r>
            <a:endParaRPr lang="en-US" dirty="0" smtClean="0">
              <a:latin typeface="Times New Roman" pitchFamily="18" charset="0"/>
              <a:cs typeface="Times New Roman" pitchFamily="18" charset="0"/>
            </a:endParaRPr>
          </a:p>
          <a:p>
            <a:pPr algn="just"/>
            <a:r>
              <a:rPr lang="en-US" dirty="0" err="1" smtClean="0">
                <a:latin typeface="Times New Roman" pitchFamily="18" charset="0"/>
                <a:cs typeface="Times New Roman" pitchFamily="18" charset="0"/>
              </a:rPr>
              <a:t>Për</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diskutim</a:t>
            </a:r>
            <a:r>
              <a:rPr lang="en-US" dirty="0" smtClean="0">
                <a:latin typeface="Times New Roman" pitchFamily="18" charset="0"/>
                <a:cs typeface="Times New Roman" pitchFamily="18" charset="0"/>
              </a:rPr>
              <a:t>: </a:t>
            </a:r>
          </a:p>
          <a:p>
            <a:pPr algn="just">
              <a:buFont typeface="Wingdings" pitchFamily="2" charset="2"/>
              <a:buChar char="Ø"/>
            </a:pPr>
            <a:r>
              <a:rPr lang="en-US" dirty="0" smtClean="0">
                <a:latin typeface="Times New Roman" pitchFamily="18" charset="0"/>
                <a:cs typeface="Times New Roman" pitchFamily="18" charset="0"/>
              </a:rPr>
              <a:t>Sulmi a </a:t>
            </a:r>
            <a:r>
              <a:rPr lang="en-US" dirty="0" err="1" smtClean="0">
                <a:latin typeface="Times New Roman" pitchFamily="18" charset="0"/>
                <a:cs typeface="Times New Roman" pitchFamily="18" charset="0"/>
              </a:rPr>
              <a:t>mund</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të</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vijë</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nga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kafshët</a:t>
            </a:r>
            <a:r>
              <a:rPr lang="en-US" dirty="0" smtClean="0">
                <a:latin typeface="Times New Roman" pitchFamily="18" charset="0"/>
                <a:cs typeface="Times New Roman" pitchFamily="18" charset="0"/>
              </a:rPr>
              <a:t>, </a:t>
            </a:r>
            <a:r>
              <a:rPr lang="en-US" dirty="0" err="1">
                <a:latin typeface="Times New Roman" pitchFamily="18" charset="0"/>
                <a:cs typeface="Times New Roman" pitchFamily="18" charset="0"/>
              </a:rPr>
              <a:t>egërsirat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apo</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fuqitë</a:t>
            </a:r>
            <a:r>
              <a:rPr lang="en-US" dirty="0">
                <a:latin typeface="Times New Roman" pitchFamily="18" charset="0"/>
                <a:cs typeface="Times New Roman" pitchFamily="18" charset="0"/>
              </a:rPr>
              <a:t> </a:t>
            </a:r>
            <a:r>
              <a:rPr lang="en-US" dirty="0" err="1" smtClean="0">
                <a:latin typeface="Times New Roman" pitchFamily="18" charset="0"/>
                <a:cs typeface="Times New Roman" pitchFamily="18" charset="0"/>
              </a:rPr>
              <a:t>mbinatyrore</a:t>
            </a:r>
            <a:r>
              <a:rPr lang="en-US" dirty="0" smtClean="0">
                <a:latin typeface="Times New Roman" pitchFamily="18" charset="0"/>
                <a:cs typeface="Times New Roman" pitchFamily="18" charset="0"/>
              </a:rPr>
              <a:t>?</a:t>
            </a:r>
          </a:p>
          <a:p>
            <a:pPr algn="just">
              <a:buFont typeface="Wingdings" pitchFamily="2" charset="2"/>
              <a:buChar char="Ø"/>
            </a:pPr>
            <a:r>
              <a:rPr lang="en-US" dirty="0">
                <a:latin typeface="Times New Roman" pitchFamily="18" charset="0"/>
                <a:cs typeface="Times New Roman" pitchFamily="18" charset="0"/>
              </a:rPr>
              <a:t>S</a:t>
            </a:r>
            <a:r>
              <a:rPr lang="en-US" dirty="0" smtClean="0">
                <a:latin typeface="Times New Roman" pitchFamily="18" charset="0"/>
                <a:cs typeface="Times New Roman" pitchFamily="18" charset="0"/>
              </a:rPr>
              <a:t>ulmi a </a:t>
            </a:r>
            <a:r>
              <a:rPr lang="en-US" dirty="0" err="1" smtClean="0">
                <a:latin typeface="Times New Roman" pitchFamily="18" charset="0"/>
                <a:cs typeface="Times New Roman" pitchFamily="18" charset="0"/>
              </a:rPr>
              <a:t>mund</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të</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ndërmerret</a:t>
            </a:r>
            <a:r>
              <a:rPr lang="en-US" dirty="0" smtClean="0">
                <a:latin typeface="Times New Roman" pitchFamily="18" charset="0"/>
                <a:cs typeface="Times New Roman" pitchFamily="18" charset="0"/>
              </a:rPr>
              <a:t> </a:t>
            </a:r>
            <a:r>
              <a:rPr lang="en-US" dirty="0" err="1">
                <a:latin typeface="Times New Roman" pitchFamily="18" charset="0"/>
                <a:cs typeface="Times New Roman" pitchFamily="18" charset="0"/>
              </a:rPr>
              <a:t>nga</a:t>
            </a:r>
            <a:r>
              <a:rPr lang="en-US" dirty="0">
                <a:latin typeface="Times New Roman" pitchFamily="18" charset="0"/>
                <a:cs typeface="Times New Roman" pitchFamily="18" charset="0"/>
              </a:rPr>
              <a:t> </a:t>
            </a:r>
            <a:r>
              <a:rPr lang="en-US" dirty="0" err="1" smtClean="0">
                <a:latin typeface="Times New Roman" pitchFamily="18" charset="0"/>
                <a:cs typeface="Times New Roman" pitchFamily="18" charset="0"/>
              </a:rPr>
              <a:t>nga</a:t>
            </a:r>
            <a:r>
              <a:rPr lang="en-US" dirty="0" smtClean="0">
                <a:latin typeface="Times New Roman" pitchFamily="18" charset="0"/>
                <a:cs typeface="Times New Roman" pitchFamily="18" charset="0"/>
              </a:rPr>
              <a:t> </a:t>
            </a:r>
            <a:r>
              <a:rPr lang="en-US" dirty="0" err="1">
                <a:latin typeface="Times New Roman" pitchFamily="18" charset="0"/>
                <a:cs typeface="Times New Roman" pitchFamily="18" charset="0"/>
              </a:rPr>
              <a:t>fëmija</a:t>
            </a:r>
            <a:r>
              <a:rPr lang="en-US" dirty="0">
                <a:latin typeface="Times New Roman" pitchFamily="18" charset="0"/>
                <a:cs typeface="Times New Roman" pitchFamily="18" charset="0"/>
              </a:rPr>
              <a:t> </a:t>
            </a:r>
            <a:r>
              <a:rPr lang="en-US" dirty="0" err="1" smtClean="0">
                <a:latin typeface="Times New Roman" pitchFamily="18" charset="0"/>
                <a:cs typeface="Times New Roman" pitchFamily="18" charset="0"/>
              </a:rPr>
              <a:t>ose</a:t>
            </a:r>
            <a:r>
              <a:rPr lang="en-US" dirty="0" smtClean="0">
                <a:latin typeface="Times New Roman" pitchFamily="18" charset="0"/>
                <a:cs typeface="Times New Roman" pitchFamily="18" charset="0"/>
              </a:rPr>
              <a:t> </a:t>
            </a:r>
            <a:r>
              <a:rPr lang="nn-NO" dirty="0" smtClean="0">
                <a:latin typeface="Times New Roman" pitchFamily="18" charset="0"/>
                <a:cs typeface="Times New Roman" pitchFamily="18" charset="0"/>
              </a:rPr>
              <a:t>nga </a:t>
            </a:r>
            <a:r>
              <a:rPr lang="nn-NO" dirty="0">
                <a:latin typeface="Times New Roman" pitchFamily="18" charset="0"/>
                <a:cs typeface="Times New Roman" pitchFamily="18" charset="0"/>
              </a:rPr>
              <a:t>personi i sëmurë </a:t>
            </a:r>
            <a:r>
              <a:rPr lang="nn-NO" dirty="0" smtClean="0">
                <a:latin typeface="Times New Roman" pitchFamily="18" charset="0"/>
                <a:cs typeface="Times New Roman" pitchFamily="18" charset="0"/>
              </a:rPr>
              <a:t>psikik?</a:t>
            </a:r>
          </a:p>
          <a:p>
            <a:pPr algn="just">
              <a:buFont typeface="Wingdings" pitchFamily="2" charset="2"/>
              <a:buChar char="Ø"/>
            </a:pPr>
            <a:r>
              <a:rPr lang="nn-NO" dirty="0" smtClean="0">
                <a:latin typeface="Times New Roman" pitchFamily="18" charset="0"/>
                <a:cs typeface="Times New Roman" pitchFamily="18" charset="0"/>
              </a:rPr>
              <a:t>Sulmi a mund </a:t>
            </a:r>
            <a:r>
              <a:rPr lang="nn-NO" dirty="0">
                <a:latin typeface="Times New Roman" pitchFamily="18" charset="0"/>
                <a:cs typeface="Times New Roman" pitchFamily="18" charset="0"/>
              </a:rPr>
              <a:t>të ndërmerret me qëllim, </a:t>
            </a:r>
            <a:r>
              <a:rPr lang="nn-NO" dirty="0" smtClean="0">
                <a:latin typeface="Times New Roman" pitchFamily="18" charset="0"/>
                <a:cs typeface="Times New Roman" pitchFamily="18" charset="0"/>
              </a:rPr>
              <a:t>nga </a:t>
            </a:r>
            <a:r>
              <a:rPr lang="en-US" dirty="0" err="1" smtClean="0">
                <a:latin typeface="Times New Roman" pitchFamily="18" charset="0"/>
                <a:cs typeface="Times New Roman" pitchFamily="18" charset="0"/>
              </a:rPr>
              <a:t>pakujdesia</a:t>
            </a:r>
            <a:r>
              <a:rPr lang="en-US" dirty="0" smtClean="0">
                <a:latin typeface="Times New Roman" pitchFamily="18" charset="0"/>
                <a:cs typeface="Times New Roman" pitchFamily="18" charset="0"/>
              </a:rPr>
              <a:t> </a:t>
            </a:r>
            <a:r>
              <a:rPr lang="en-US" dirty="0" err="1">
                <a:latin typeface="Times New Roman" pitchFamily="18" charset="0"/>
                <a:cs typeface="Times New Roman" pitchFamily="18" charset="0"/>
              </a:rPr>
              <a:t>ose</a:t>
            </a:r>
            <a:r>
              <a:rPr lang="en-US" dirty="0">
                <a:latin typeface="Times New Roman" pitchFamily="18" charset="0"/>
                <a:cs typeface="Times New Roman" pitchFamily="18" charset="0"/>
              </a:rPr>
              <a:t> </a:t>
            </a:r>
            <a:r>
              <a:rPr lang="en-US" dirty="0" err="1" smtClean="0">
                <a:latin typeface="Times New Roman" pitchFamily="18" charset="0"/>
                <a:cs typeface="Times New Roman" pitchFamily="18" charset="0"/>
              </a:rPr>
              <a:t>rastësisht</a:t>
            </a:r>
            <a:r>
              <a:rPr lang="en-US" dirty="0" smtClean="0">
                <a:latin typeface="Times New Roman" pitchFamily="18" charset="0"/>
                <a:cs typeface="Times New Roman" pitchFamily="18" charset="0"/>
              </a:rPr>
              <a:t>?</a:t>
            </a:r>
          </a:p>
          <a:p>
            <a:pPr algn="just">
              <a:buFont typeface="Wingdings" pitchFamily="2" charset="2"/>
              <a:buChar char="Ø"/>
            </a:pPr>
            <a:r>
              <a:rPr lang="en-US" dirty="0" err="1" smtClean="0">
                <a:latin typeface="Times New Roman" pitchFamily="18" charset="0"/>
                <a:cs typeface="Times New Roman" pitchFamily="18" charset="0"/>
              </a:rPr>
              <a:t>Mbrojtja</a:t>
            </a:r>
            <a:r>
              <a:rPr lang="en-US" dirty="0" smtClean="0">
                <a:latin typeface="Times New Roman" pitchFamily="18" charset="0"/>
                <a:cs typeface="Times New Roman" pitchFamily="18" charset="0"/>
              </a:rPr>
              <a:t> </a:t>
            </a:r>
            <a:r>
              <a:rPr lang="en-US" dirty="0">
                <a:latin typeface="Times New Roman" pitchFamily="18" charset="0"/>
                <a:cs typeface="Times New Roman" pitchFamily="18" charset="0"/>
              </a:rPr>
              <a:t>e </a:t>
            </a:r>
            <a:r>
              <a:rPr lang="en-US" dirty="0" err="1" smtClean="0">
                <a:latin typeface="Times New Roman" pitchFamily="18" charset="0"/>
                <a:cs typeface="Times New Roman" pitchFamily="18" charset="0"/>
              </a:rPr>
              <a:t>nevojshme</a:t>
            </a:r>
            <a:r>
              <a:rPr lang="en-US" dirty="0" smtClean="0">
                <a:latin typeface="Times New Roman" pitchFamily="18" charset="0"/>
                <a:cs typeface="Times New Roman" pitchFamily="18" charset="0"/>
              </a:rPr>
              <a:t> a  </a:t>
            </a:r>
            <a:r>
              <a:rPr lang="en-US" dirty="0" err="1">
                <a:latin typeface="Times New Roman" pitchFamily="18" charset="0"/>
                <a:cs typeface="Times New Roman" pitchFamily="18" charset="0"/>
              </a:rPr>
              <a:t>është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lejohet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edhe</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ndaj</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sulmit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që</a:t>
            </a:r>
            <a:r>
              <a:rPr lang="en-US" dirty="0">
                <a:latin typeface="Times New Roman" pitchFamily="18" charset="0"/>
                <a:cs typeface="Times New Roman" pitchFamily="18" charset="0"/>
              </a:rPr>
              <a:t> </a:t>
            </a:r>
            <a:r>
              <a:rPr lang="en-US" dirty="0" err="1" smtClean="0">
                <a:latin typeface="Times New Roman" pitchFamily="18" charset="0"/>
                <a:cs typeface="Times New Roman" pitchFamily="18" charset="0"/>
              </a:rPr>
              <a:t>ndërmerret</a:t>
            </a:r>
            <a:r>
              <a:rPr lang="en-US" dirty="0" smtClean="0">
                <a:latin typeface="Times New Roman" pitchFamily="18" charset="0"/>
                <a:cs typeface="Times New Roman" pitchFamily="18" charset="0"/>
              </a:rPr>
              <a:t> </a:t>
            </a:r>
            <a:r>
              <a:rPr lang="it-IT" dirty="0" smtClean="0">
                <a:latin typeface="Times New Roman" pitchFamily="18" charset="0"/>
                <a:cs typeface="Times New Roman" pitchFamily="18" charset="0"/>
              </a:rPr>
              <a:t>nga </a:t>
            </a:r>
            <a:r>
              <a:rPr lang="it-IT" dirty="0">
                <a:latin typeface="Times New Roman" pitchFamily="18" charset="0"/>
                <a:cs typeface="Times New Roman" pitchFamily="18" charset="0"/>
              </a:rPr>
              <a:t>personi që gëzon </a:t>
            </a:r>
            <a:r>
              <a:rPr lang="it-IT" dirty="0" smtClean="0">
                <a:latin typeface="Times New Roman" pitchFamily="18" charset="0"/>
                <a:cs typeface="Times New Roman" pitchFamily="18" charset="0"/>
              </a:rPr>
              <a:t>imunitet?</a:t>
            </a:r>
          </a:p>
          <a:p>
            <a:pPr algn="just">
              <a:buFont typeface="Wingdings" pitchFamily="2" charset="2"/>
              <a:buChar char="Ø"/>
            </a:pPr>
            <a:r>
              <a:rPr lang="it-IT" dirty="0" smtClean="0">
                <a:latin typeface="Times New Roman" pitchFamily="18" charset="0"/>
                <a:cs typeface="Times New Roman" pitchFamily="18" charset="0"/>
              </a:rPr>
              <a:t>Sulmi a mund tw ndwrmerret nga persona juridik?</a:t>
            </a:r>
            <a:endParaRPr lang="en-US" dirty="0">
              <a:latin typeface="Times New Roman" pitchFamily="18" charset="0"/>
              <a:cs typeface="Times New Roman" pitchFamily="18"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548680"/>
          </a:xfrm>
        </p:spPr>
        <p:txBody>
          <a:bodyPr>
            <a:normAutofit fontScale="90000"/>
          </a:bodyPr>
          <a:lstStyle/>
          <a:p>
            <a:r>
              <a:rPr lang="en-US" sz="3200" b="1" dirty="0" err="1" smtClean="0">
                <a:latin typeface="Times New Roman" pitchFamily="18" charset="0"/>
                <a:cs typeface="Times New Roman" pitchFamily="18" charset="0"/>
              </a:rPr>
              <a:t>Kushtet</a:t>
            </a:r>
            <a:r>
              <a:rPr lang="en-US" sz="3200" b="1" dirty="0" smtClean="0">
                <a:latin typeface="Times New Roman" pitchFamily="18" charset="0"/>
                <a:cs typeface="Times New Roman" pitchFamily="18" charset="0"/>
              </a:rPr>
              <a:t> e </a:t>
            </a:r>
            <a:r>
              <a:rPr lang="en-US" sz="3200" b="1" dirty="0" err="1" smtClean="0">
                <a:latin typeface="Times New Roman" pitchFamily="18" charset="0"/>
                <a:cs typeface="Times New Roman" pitchFamily="18" charset="0"/>
              </a:rPr>
              <a:t>sulmit</a:t>
            </a:r>
            <a:r>
              <a:rPr lang="en-US" sz="3200" b="1" dirty="0" smtClean="0">
                <a:latin typeface="Times New Roman" pitchFamily="18" charset="0"/>
                <a:cs typeface="Times New Roman" pitchFamily="18" charset="0"/>
              </a:rPr>
              <a:t>:</a:t>
            </a:r>
            <a:endParaRPr lang="en-US" sz="3200" dirty="0"/>
          </a:p>
        </p:txBody>
      </p:sp>
      <p:sp>
        <p:nvSpPr>
          <p:cNvPr id="3" name="Content Placeholder 2"/>
          <p:cNvSpPr>
            <a:spLocks noGrp="1"/>
          </p:cNvSpPr>
          <p:nvPr>
            <p:ph idx="1"/>
          </p:nvPr>
        </p:nvSpPr>
        <p:spPr>
          <a:xfrm>
            <a:off x="0" y="476672"/>
            <a:ext cx="9144000" cy="6381328"/>
          </a:xfrm>
        </p:spPr>
        <p:txBody>
          <a:bodyPr>
            <a:normAutofit fontScale="70000" lnSpcReduction="20000"/>
          </a:bodyPr>
          <a:lstStyle/>
          <a:p>
            <a:pPr lvl="0" algn="just"/>
            <a:r>
              <a:rPr lang="en-US" dirty="0">
                <a:latin typeface="Times New Roman" panose="02020603050405020304" pitchFamily="18" charset="0"/>
                <a:cs typeface="Times New Roman" pitchFamily="18" charset="0"/>
              </a:rPr>
              <a:t>Sulmi </a:t>
            </a:r>
            <a:r>
              <a:rPr lang="en-US" dirty="0" err="1">
                <a:latin typeface="Times New Roman" pitchFamily="18" charset="0"/>
                <a:cs typeface="Times New Roman" pitchFamily="18" charset="0"/>
              </a:rPr>
              <a:t>mund</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jetë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drejtuar</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kundër</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çdo</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të</a:t>
            </a:r>
            <a:r>
              <a:rPr lang="en-US" dirty="0">
                <a:latin typeface="Times New Roman" pitchFamily="18" charset="0"/>
                <a:cs typeface="Times New Roman" pitchFamily="18" charset="0"/>
              </a:rPr>
              <a:t> mire</a:t>
            </a:r>
            <a:r>
              <a:rPr lang="en-US" dirty="0" smtClean="0">
                <a:latin typeface="Times New Roman" pitchFamily="18" charset="0"/>
                <a:cs typeface="Times New Roman" pitchFamily="18" charset="0"/>
              </a:rPr>
              <a:t>.</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Objekt</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i</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sulmit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mund</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jetë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çdo</a:t>
            </a:r>
            <a:r>
              <a:rPr lang="en-US" dirty="0">
                <a:latin typeface="Times New Roman" panose="02020603050405020304" pitchFamily="18" charset="0"/>
                <a:cs typeface="Times New Roman" panose="02020603050405020304" pitchFamily="18" charset="0"/>
              </a:rPr>
              <a:t> e </a:t>
            </a:r>
            <a:r>
              <a:rPr lang="en-US" dirty="0" err="1">
                <a:latin typeface="Times New Roman" panose="02020603050405020304" pitchFamily="18" charset="0"/>
                <a:cs typeface="Times New Roman" panose="02020603050405020304" pitchFamily="18" charset="0"/>
              </a:rPr>
              <a:t>drejtë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qoftë</a:t>
            </a:r>
            <a:r>
              <a:rPr lang="en-US"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personale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apo</a:t>
            </a:r>
            <a:r>
              <a:rPr lang="en-US"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pasurore</a:t>
            </a:r>
            <a:r>
              <a:rPr lang="en-US" dirty="0">
                <a:latin typeface="Times New Roman" panose="02020603050405020304" pitchFamily="18" charset="0"/>
                <a:cs typeface="Times New Roman" panose="02020603050405020304" pitchFamily="18" charset="0"/>
              </a:rPr>
              <a:t> , </a:t>
            </a:r>
            <a:r>
              <a:rPr lang="en-US" dirty="0" err="1">
                <a:latin typeface="Times New Roman" panose="02020603050405020304" pitchFamily="18" charset="0"/>
                <a:cs typeface="Times New Roman" panose="02020603050405020304" pitchFamily="18" charset="0"/>
              </a:rPr>
              <a:t>apo</a:t>
            </a:r>
            <a:r>
              <a:rPr lang="en-US" dirty="0">
                <a:latin typeface="Times New Roman" panose="02020603050405020304" pitchFamily="18" charset="0"/>
                <a:cs typeface="Times New Roman" panose="02020603050405020304" pitchFamily="18" charset="0"/>
              </a:rPr>
              <a:t> e </a:t>
            </a:r>
            <a:r>
              <a:rPr lang="en-US" b="1" dirty="0" err="1">
                <a:latin typeface="Times New Roman" panose="02020603050405020304" pitchFamily="18" charset="0"/>
                <a:cs typeface="Times New Roman" panose="02020603050405020304" pitchFamily="18" charset="0"/>
              </a:rPr>
              <a:t>të</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tjerëve</a:t>
            </a:r>
            <a:r>
              <a:rPr lang="en-US" dirty="0">
                <a:latin typeface="Times New Roman" panose="02020603050405020304" pitchFamily="18" charset="0"/>
                <a:cs typeface="Times New Roman" panose="02020603050405020304" pitchFamily="18" charset="0"/>
              </a:rPr>
              <a:t> , </a:t>
            </a:r>
            <a:r>
              <a:rPr lang="en-US" dirty="0" err="1">
                <a:latin typeface="Times New Roman" panose="02020603050405020304" pitchFamily="18" charset="0"/>
                <a:cs typeface="Times New Roman" panose="02020603050405020304" pitchFamily="18" charset="0"/>
              </a:rPr>
              <a:t>si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rastin</a:t>
            </a:r>
            <a:r>
              <a:rPr lang="en-US" dirty="0">
                <a:latin typeface="Times New Roman" panose="02020603050405020304" pitchFamily="18" charset="0"/>
                <a:cs typeface="Times New Roman" panose="02020603050405020304" pitchFamily="18" charset="0"/>
              </a:rPr>
              <a:t> e </a:t>
            </a:r>
            <a:r>
              <a:rPr lang="en-US" dirty="0" err="1">
                <a:latin typeface="Times New Roman" panose="02020603050405020304" pitchFamily="18" charset="0"/>
                <a:cs typeface="Times New Roman" panose="02020603050405020304" pitchFamily="18" charset="0"/>
              </a:rPr>
              <a:t>ndihmës</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mbrojtëse</a:t>
            </a:r>
            <a:r>
              <a:rPr lang="en-US" dirty="0" smtClean="0">
                <a:latin typeface="Times New Roman" pitchFamily="18" charset="0"/>
                <a:cs typeface="Times New Roman" pitchFamily="18" charset="0"/>
              </a:rPr>
              <a:t>.</a:t>
            </a:r>
          </a:p>
          <a:p>
            <a:pPr algn="just"/>
            <a:r>
              <a:rPr lang="en-US" dirty="0">
                <a:latin typeface="Times New Roman" pitchFamily="18" charset="0"/>
                <a:cs typeface="Times New Roman" pitchFamily="18" charset="0"/>
              </a:rPr>
              <a:t>Sulmi </a:t>
            </a:r>
            <a:r>
              <a:rPr lang="en-US" dirty="0" err="1">
                <a:latin typeface="Times New Roman" pitchFamily="18" charset="0"/>
                <a:cs typeface="Times New Roman" pitchFamily="18" charset="0"/>
              </a:rPr>
              <a:t>duhet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jetë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i</a:t>
            </a:r>
            <a:r>
              <a:rPr lang="en-US" dirty="0">
                <a:latin typeface="Times New Roman" pitchFamily="18" charset="0"/>
                <a:cs typeface="Times New Roman" pitchFamily="18" charset="0"/>
              </a:rPr>
              <a:t> </a:t>
            </a:r>
            <a:r>
              <a:rPr lang="en-US" b="1" dirty="0" err="1">
                <a:latin typeface="Times New Roman" pitchFamily="18" charset="0"/>
                <a:cs typeface="Times New Roman" pitchFamily="18" charset="0"/>
              </a:rPr>
              <a:t>kundërligjshëm</a:t>
            </a:r>
            <a:r>
              <a:rPr lang="en-US" dirty="0" smtClean="0">
                <a:latin typeface="Times New Roman" pitchFamily="18" charset="0"/>
                <a:cs typeface="Times New Roman" pitchFamily="18" charset="0"/>
              </a:rPr>
              <a:t>. </a:t>
            </a:r>
            <a:r>
              <a:rPr lang="en-US" dirty="0">
                <a:latin typeface="Times New Roman" pitchFamily="18" charset="0"/>
                <a:cs typeface="Times New Roman" pitchFamily="18" charset="0"/>
              </a:rPr>
              <a:t>Sulmi </a:t>
            </a:r>
            <a:r>
              <a:rPr lang="en-US" dirty="0" err="1">
                <a:latin typeface="Times New Roman" pitchFamily="18" charset="0"/>
                <a:cs typeface="Times New Roman" pitchFamily="18" charset="0"/>
              </a:rPr>
              <a:t>është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kundërligjshëm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kur</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është</a:t>
            </a:r>
            <a:r>
              <a:rPr lang="en-US" dirty="0">
                <a:latin typeface="Times New Roman" pitchFamily="18" charset="0"/>
                <a:cs typeface="Times New Roman" pitchFamily="18" charset="0"/>
              </a:rPr>
              <a:t> </a:t>
            </a:r>
            <a:r>
              <a:rPr lang="en-US" dirty="0" err="1" smtClean="0">
                <a:latin typeface="Times New Roman" pitchFamily="18" charset="0"/>
                <a:cs typeface="Times New Roman" pitchFamily="18" charset="0"/>
              </a:rPr>
              <a:t>në</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kundërshtim</a:t>
            </a:r>
            <a:r>
              <a:rPr lang="en-US" dirty="0" smtClean="0">
                <a:latin typeface="Times New Roman" pitchFamily="18" charset="0"/>
                <a:cs typeface="Times New Roman" pitchFamily="18" charset="0"/>
              </a:rPr>
              <a:t> </a:t>
            </a:r>
            <a:r>
              <a:rPr lang="en-US" dirty="0">
                <a:latin typeface="Times New Roman" pitchFamily="18" charset="0"/>
                <a:cs typeface="Times New Roman" pitchFamily="18" charset="0"/>
              </a:rPr>
              <a:t>me </a:t>
            </a:r>
            <a:r>
              <a:rPr lang="en-US" dirty="0" err="1">
                <a:latin typeface="Times New Roman" pitchFamily="18" charset="0"/>
                <a:cs typeface="Times New Roman" pitchFamily="18" charset="0"/>
              </a:rPr>
              <a:t>ndonjë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normë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juridike</a:t>
            </a:r>
            <a:r>
              <a:rPr lang="en-US" dirty="0" smtClean="0">
                <a:latin typeface="Times New Roman" pitchFamily="18" charset="0"/>
                <a:cs typeface="Times New Roman" pitchFamily="18" charset="0"/>
              </a:rPr>
              <a:t>.</a:t>
            </a:r>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 </a:t>
            </a:r>
          </a:p>
          <a:p>
            <a:pPr algn="just"/>
            <a:r>
              <a:rPr lang="en-US" i="1" dirty="0" smtClean="0">
                <a:latin typeface="Times New Roman" pitchFamily="18" charset="0"/>
                <a:cs typeface="Times New Roman" pitchFamily="18" charset="0"/>
              </a:rPr>
              <a:t>Kur </a:t>
            </a:r>
            <a:r>
              <a:rPr lang="en-US" i="1" dirty="0" err="1" smtClean="0">
                <a:latin typeface="Times New Roman" pitchFamily="18" charset="0"/>
                <a:cs typeface="Times New Roman" pitchFamily="18" charset="0"/>
              </a:rPr>
              <a:t>zyrtari</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tejkalon</a:t>
            </a:r>
            <a:r>
              <a:rPr lang="en-US" i="1" dirty="0" smtClean="0">
                <a:latin typeface="Times New Roman" pitchFamily="18" charset="0"/>
                <a:cs typeface="Times New Roman" pitchFamily="18" charset="0"/>
              </a:rPr>
              <a:t> </a:t>
            </a:r>
            <a:r>
              <a:rPr lang="en-US" i="1" dirty="0" err="1">
                <a:latin typeface="Times New Roman" pitchFamily="18" charset="0"/>
                <a:cs typeface="Times New Roman" pitchFamily="18" charset="0"/>
              </a:rPr>
              <a:t>autorizimit</a:t>
            </a:r>
            <a:r>
              <a:rPr lang="en-US" i="1" dirty="0">
                <a:latin typeface="Times New Roman" pitchFamily="18" charset="0"/>
                <a:cs typeface="Times New Roman" pitchFamily="18" charset="0"/>
              </a:rPr>
              <a:t> e </a:t>
            </a:r>
            <a:r>
              <a:rPr lang="en-US" i="1" dirty="0" err="1">
                <a:latin typeface="Times New Roman" pitchFamily="18" charset="0"/>
                <a:cs typeface="Times New Roman" pitchFamily="18" charset="0"/>
              </a:rPr>
              <a:t>veta</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atëherë</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ky</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lloj</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tejkalimi</a:t>
            </a:r>
            <a:r>
              <a:rPr lang="en-US" i="1" dirty="0">
                <a:latin typeface="Times New Roman" pitchFamily="18" charset="0"/>
                <a:cs typeface="Times New Roman" pitchFamily="18" charset="0"/>
              </a:rPr>
              <a:t> </a:t>
            </a:r>
            <a:r>
              <a:rPr lang="en-US" i="1" dirty="0" smtClean="0">
                <a:latin typeface="Times New Roman" pitchFamily="18" charset="0"/>
                <a:cs typeface="Times New Roman" pitchFamily="18" charset="0"/>
              </a:rPr>
              <a:t>a </a:t>
            </a:r>
            <a:r>
              <a:rPr lang="en-US" i="1" dirty="0" err="1" smtClean="0">
                <a:latin typeface="Times New Roman" pitchFamily="18" charset="0"/>
                <a:cs typeface="Times New Roman" pitchFamily="18" charset="0"/>
              </a:rPr>
              <a:t>konsiderohet</a:t>
            </a:r>
            <a:r>
              <a:rPr lang="en-US" i="1" dirty="0" smtClean="0">
                <a:latin typeface="Times New Roman" pitchFamily="18" charset="0"/>
                <a:cs typeface="Times New Roman" pitchFamily="18" charset="0"/>
              </a:rPr>
              <a:t> </a:t>
            </a:r>
            <a:r>
              <a:rPr lang="en-US" i="1" dirty="0" err="1">
                <a:latin typeface="Times New Roman" pitchFamily="18" charset="0"/>
                <a:cs typeface="Times New Roman" pitchFamily="18" charset="0"/>
              </a:rPr>
              <a:t>sulm</a:t>
            </a:r>
            <a:r>
              <a:rPr lang="en-US" i="1" dirty="0">
                <a:latin typeface="Times New Roman" pitchFamily="18" charset="0"/>
                <a:cs typeface="Times New Roman" pitchFamily="18" charset="0"/>
              </a:rPr>
              <a:t> i</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kundërligjshëm</a:t>
            </a:r>
            <a:r>
              <a:rPr lang="en-US" i="1" dirty="0" smtClean="0">
                <a:latin typeface="Times New Roman" pitchFamily="18" charset="0"/>
                <a:cs typeface="Times New Roman" pitchFamily="18" charset="0"/>
              </a:rPr>
              <a:t> </a:t>
            </a:r>
            <a:r>
              <a:rPr lang="en-US" i="1" dirty="0" err="1">
                <a:latin typeface="Times New Roman" pitchFamily="18" charset="0"/>
                <a:cs typeface="Times New Roman" pitchFamily="18" charset="0"/>
              </a:rPr>
              <a:t>dhe</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kundër</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tij</a:t>
            </a:r>
            <a:r>
              <a:rPr lang="en-US" i="1" dirty="0">
                <a:latin typeface="Times New Roman" pitchFamily="18" charset="0"/>
                <a:cs typeface="Times New Roman" pitchFamily="18" charset="0"/>
              </a:rPr>
              <a:t> </a:t>
            </a:r>
            <a:r>
              <a:rPr lang="en-US" i="1" dirty="0" smtClean="0">
                <a:latin typeface="Times New Roman" pitchFamily="18" charset="0"/>
                <a:cs typeface="Times New Roman" pitchFamily="18" charset="0"/>
              </a:rPr>
              <a:t>a </a:t>
            </a:r>
            <a:r>
              <a:rPr lang="en-US" i="1" dirty="0" err="1" smtClean="0">
                <a:latin typeface="Times New Roman" pitchFamily="18" charset="0"/>
                <a:cs typeface="Times New Roman" pitchFamily="18" charset="0"/>
              </a:rPr>
              <a:t>është</a:t>
            </a:r>
            <a:r>
              <a:rPr lang="en-US" i="1" dirty="0" smtClean="0">
                <a:latin typeface="Times New Roman" pitchFamily="18" charset="0"/>
                <a:cs typeface="Times New Roman" pitchFamily="18" charset="0"/>
              </a:rPr>
              <a:t> </a:t>
            </a:r>
            <a:r>
              <a:rPr lang="en-US" i="1" dirty="0">
                <a:latin typeface="Times New Roman" pitchFamily="18" charset="0"/>
                <a:cs typeface="Times New Roman" pitchFamily="18" charset="0"/>
              </a:rPr>
              <a:t>e </a:t>
            </a:r>
            <a:r>
              <a:rPr lang="en-US" i="1" dirty="0" err="1">
                <a:latin typeface="Times New Roman" pitchFamily="18" charset="0"/>
                <a:cs typeface="Times New Roman" pitchFamily="18" charset="0"/>
              </a:rPr>
              <a:t>lejuar</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mbrojtja</a:t>
            </a:r>
            <a:r>
              <a:rPr lang="en-US" i="1" dirty="0">
                <a:latin typeface="Times New Roman" pitchFamily="18" charset="0"/>
                <a:cs typeface="Times New Roman" pitchFamily="18" charset="0"/>
              </a:rPr>
              <a:t>  </a:t>
            </a:r>
            <a:r>
              <a:rPr lang="en-US" i="1" dirty="0" err="1" smtClean="0">
                <a:latin typeface="Times New Roman" pitchFamily="18" charset="0"/>
                <a:cs typeface="Times New Roman" pitchFamily="18" charset="0"/>
              </a:rPr>
              <a:t>nevojshme</a:t>
            </a:r>
            <a:r>
              <a:rPr lang="en-US" i="1" dirty="0" smtClean="0">
                <a:latin typeface="Times New Roman" pitchFamily="18" charset="0"/>
                <a:cs typeface="Times New Roman" pitchFamily="18" charset="0"/>
              </a:rPr>
              <a:t>?</a:t>
            </a:r>
          </a:p>
          <a:p>
            <a:pPr algn="just"/>
            <a:r>
              <a:rPr lang="en-US" i="1" dirty="0" smtClean="0">
                <a:latin typeface="Times New Roman" pitchFamily="18" charset="0"/>
                <a:cs typeface="Times New Roman" pitchFamily="18" charset="0"/>
              </a:rPr>
              <a:t>A </a:t>
            </a:r>
            <a:r>
              <a:rPr lang="en-US" i="1" dirty="0" err="1" smtClean="0">
                <a:latin typeface="Times New Roman" pitchFamily="18" charset="0"/>
                <a:cs typeface="Times New Roman" pitchFamily="18" charset="0"/>
              </a:rPr>
              <a:t>lejohet</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mbrojtja</a:t>
            </a:r>
            <a:r>
              <a:rPr lang="en-US" i="1" dirty="0" smtClean="0">
                <a:latin typeface="Times New Roman" pitchFamily="18" charset="0"/>
                <a:cs typeface="Times New Roman" pitchFamily="18" charset="0"/>
              </a:rPr>
              <a:t> </a:t>
            </a:r>
            <a:r>
              <a:rPr lang="en-US" i="1" dirty="0">
                <a:latin typeface="Times New Roman" pitchFamily="18" charset="0"/>
                <a:cs typeface="Times New Roman" pitchFamily="18" charset="0"/>
              </a:rPr>
              <a:t>e </a:t>
            </a:r>
            <a:r>
              <a:rPr lang="en-US" i="1" dirty="0" err="1">
                <a:latin typeface="Times New Roman" pitchFamily="18" charset="0"/>
                <a:cs typeface="Times New Roman" pitchFamily="18" charset="0"/>
              </a:rPr>
              <a:t>nevojshme</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kundër</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personit</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që</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mbrohet</a:t>
            </a:r>
            <a:r>
              <a:rPr lang="en-US" i="1" dirty="0">
                <a:latin typeface="Times New Roman" pitchFamily="18" charset="0"/>
                <a:cs typeface="Times New Roman" pitchFamily="18" charset="0"/>
              </a:rPr>
              <a:t> </a:t>
            </a:r>
            <a:r>
              <a:rPr lang="en-US" i="1" dirty="0" err="1" smtClean="0">
                <a:latin typeface="Times New Roman" pitchFamily="18" charset="0"/>
                <a:cs typeface="Times New Roman" pitchFamily="18" charset="0"/>
              </a:rPr>
              <a:t>në</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mbrojtje</a:t>
            </a:r>
            <a:r>
              <a:rPr lang="en-US" i="1" dirty="0" smtClean="0">
                <a:latin typeface="Times New Roman" pitchFamily="18" charset="0"/>
                <a:cs typeface="Times New Roman" pitchFamily="18" charset="0"/>
              </a:rPr>
              <a:t> </a:t>
            </a:r>
            <a:r>
              <a:rPr lang="en-US" i="1" dirty="0" err="1">
                <a:latin typeface="Times New Roman" pitchFamily="18" charset="0"/>
                <a:cs typeface="Times New Roman" pitchFamily="18" charset="0"/>
              </a:rPr>
              <a:t>të</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nevojshme</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mbrojtja</a:t>
            </a:r>
            <a:r>
              <a:rPr lang="en-US" i="1" dirty="0">
                <a:latin typeface="Times New Roman" pitchFamily="18" charset="0"/>
                <a:cs typeface="Times New Roman" pitchFamily="18" charset="0"/>
              </a:rPr>
              <a:t> e </a:t>
            </a:r>
            <a:r>
              <a:rPr lang="en-US" i="1" dirty="0" err="1">
                <a:latin typeface="Times New Roman" pitchFamily="18" charset="0"/>
                <a:cs typeface="Times New Roman" pitchFamily="18" charset="0"/>
              </a:rPr>
              <a:t>nevojshme</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kundër</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mbrojtjes</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së</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nevojshme</a:t>
            </a:r>
            <a:r>
              <a:rPr lang="en-US" i="1" dirty="0" smtClean="0">
                <a:latin typeface="Times New Roman" pitchFamily="18" charset="0"/>
                <a:cs typeface="Times New Roman" pitchFamily="18" charset="0"/>
              </a:rPr>
              <a:t>)? </a:t>
            </a:r>
          </a:p>
          <a:p>
            <a:pPr algn="just"/>
            <a:r>
              <a:rPr lang="en-US" dirty="0" err="1" smtClean="0">
                <a:latin typeface="Times New Roman" panose="02020603050405020304" pitchFamily="18" charset="0"/>
                <a:cs typeface="Times New Roman" panose="02020603050405020304" pitchFamily="18" charset="0"/>
              </a:rPr>
              <a:t>Në</a:t>
            </a:r>
            <a:r>
              <a:rPr lang="en-US" dirty="0" smtClean="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lidhje</a:t>
            </a:r>
            <a:r>
              <a:rPr lang="en-US" dirty="0">
                <a:latin typeface="Times New Roman" panose="02020603050405020304" pitchFamily="18" charset="0"/>
                <a:cs typeface="Times New Roman" panose="02020603050405020304" pitchFamily="18" charset="0"/>
              </a:rPr>
              <a:t> me </a:t>
            </a:r>
            <a:r>
              <a:rPr lang="en-US" dirty="0" err="1">
                <a:latin typeface="Times New Roman" panose="02020603050405020304" pitchFamily="18" charset="0"/>
                <a:cs typeface="Times New Roman" panose="02020603050405020304" pitchFamily="18" charset="0"/>
              </a:rPr>
              <a:t>shprehjen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vepër</a:t>
            </a:r>
            <a:r>
              <a:rPr lang="en-US" dirty="0">
                <a:latin typeface="Times New Roman" panose="02020603050405020304" pitchFamily="18" charset="0"/>
                <a:cs typeface="Times New Roman" panose="02020603050405020304" pitchFamily="18" charset="0"/>
              </a:rPr>
              <a:t> e </a:t>
            </a:r>
            <a:r>
              <a:rPr lang="en-US" dirty="0" err="1">
                <a:latin typeface="Times New Roman" panose="02020603050405020304" pitchFamily="18" charset="0"/>
                <a:cs typeface="Times New Roman" panose="02020603050405020304" pitchFamily="18" charset="0"/>
              </a:rPr>
              <a:t>padrejtë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jurisprudenca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folur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për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gabuar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dhe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ngjarje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dëmshme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pavarësisht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nga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konsideratat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rreptësisht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ligjore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siç</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është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edhe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pjesë</a:t>
            </a:r>
            <a:r>
              <a:rPr lang="en-US" dirty="0">
                <a:latin typeface="Times New Roman" panose="02020603050405020304" pitchFamily="18" charset="0"/>
                <a:cs typeface="Times New Roman" panose="02020603050405020304" pitchFamily="18" charset="0"/>
              </a:rPr>
              <a:t> e </a:t>
            </a:r>
            <a:r>
              <a:rPr lang="en-US" dirty="0" err="1">
                <a:latin typeface="Times New Roman" panose="02020603050405020304" pitchFamily="18" charset="0"/>
                <a:cs typeface="Times New Roman" panose="02020603050405020304" pitchFamily="18" charset="0"/>
              </a:rPr>
              <a:t>doktrinës</a:t>
            </a:r>
            <a:r>
              <a:rPr lang="en-US" dirty="0">
                <a:latin typeface="Times New Roman" panose="02020603050405020304" pitchFamily="18" charset="0"/>
                <a:cs typeface="Times New Roman" panose="02020603050405020304" pitchFamily="18" charset="0"/>
              </a:rPr>
              <a:t>, e </a:t>
            </a:r>
            <a:r>
              <a:rPr lang="en-US" dirty="0" err="1">
                <a:latin typeface="Times New Roman" panose="02020603050405020304" pitchFamily="18" charset="0"/>
                <a:cs typeface="Times New Roman" panose="02020603050405020304" pitchFamily="18" charset="0"/>
              </a:rPr>
              <a:t>cila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beson</a:t>
            </a:r>
            <a:r>
              <a:rPr lang="en-US" dirty="0">
                <a:latin typeface="Times New Roman" panose="02020603050405020304" pitchFamily="18" charset="0"/>
                <a:cs typeface="Times New Roman" panose="02020603050405020304" pitchFamily="18" charset="0"/>
              </a:rPr>
              <a:t> se </a:t>
            </a:r>
            <a:r>
              <a:rPr lang="en-US" dirty="0" err="1">
                <a:latin typeface="Times New Roman" panose="02020603050405020304" pitchFamily="18" charset="0"/>
                <a:cs typeface="Times New Roman" panose="02020603050405020304" pitchFamily="18" charset="0"/>
              </a:rPr>
              <a:t>vepra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penale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duhet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konsiderohet</a:t>
            </a:r>
            <a:r>
              <a:rPr lang="en-US" dirty="0">
                <a:latin typeface="Times New Roman" panose="02020603050405020304" pitchFamily="18" charset="0"/>
                <a:cs typeface="Times New Roman" panose="02020603050405020304" pitchFamily="18" charset="0"/>
              </a:rPr>
              <a:t> jo </a:t>
            </a:r>
            <a:r>
              <a:rPr lang="en-US" dirty="0" err="1">
                <a:latin typeface="Times New Roman" panose="02020603050405020304" pitchFamily="18" charset="0"/>
                <a:cs typeface="Times New Roman" panose="02020603050405020304" pitchFamily="18" charset="0"/>
              </a:rPr>
              <a:t>si</a:t>
            </a:r>
            <a:r>
              <a:rPr lang="en-US" dirty="0">
                <a:latin typeface="Times New Roman" panose="02020603050405020304" pitchFamily="18" charset="0"/>
                <a:cs typeface="Times New Roman" panose="02020603050405020304" pitchFamily="18" charset="0"/>
              </a:rPr>
              <a:t> </a:t>
            </a:r>
            <a:r>
              <a:rPr lang="en-US" b="1" dirty="0">
                <a:latin typeface="Times New Roman" panose="02020603050405020304" pitchFamily="18" charset="0"/>
                <a:cs typeface="Times New Roman" panose="02020603050405020304" pitchFamily="18" charset="0"/>
              </a:rPr>
              <a:t>“contra </a:t>
            </a:r>
            <a:r>
              <a:rPr lang="en-US" b="1" dirty="0" err="1">
                <a:latin typeface="Times New Roman" panose="02020603050405020304" pitchFamily="18" charset="0"/>
                <a:cs typeface="Times New Roman" panose="02020603050405020304" pitchFamily="18" charset="0"/>
              </a:rPr>
              <a:t>ius</a:t>
            </a:r>
            <a:r>
              <a:rPr lang="en-US" b="1"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por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tepër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kundërshtim</a:t>
            </a:r>
            <a:r>
              <a:rPr lang="en-US" dirty="0">
                <a:latin typeface="Times New Roman" panose="02020603050405020304" pitchFamily="18" charset="0"/>
                <a:cs typeface="Times New Roman" panose="02020603050405020304" pitchFamily="18" charset="0"/>
              </a:rPr>
              <a:t> me </a:t>
            </a:r>
            <a:r>
              <a:rPr lang="en-US" dirty="0" err="1">
                <a:latin typeface="Times New Roman" panose="02020603050405020304" pitchFamily="18" charset="0"/>
                <a:cs typeface="Times New Roman" panose="02020603050405020304" pitchFamily="18" charset="0"/>
              </a:rPr>
              <a:t>vlerësimet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shoqërore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drejtësisë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që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janë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baza</a:t>
            </a:r>
            <a:r>
              <a:rPr lang="en-US" dirty="0">
                <a:latin typeface="Times New Roman" panose="02020603050405020304" pitchFamily="18" charset="0"/>
                <a:cs typeface="Times New Roman" panose="02020603050405020304" pitchFamily="18" charset="0"/>
              </a:rPr>
              <a:t> e </a:t>
            </a:r>
            <a:r>
              <a:rPr lang="en-US" dirty="0" err="1">
                <a:latin typeface="Times New Roman" panose="02020603050405020304" pitchFamily="18" charset="0"/>
                <a:cs typeface="Times New Roman" panose="02020603050405020304" pitchFamily="18" charset="0"/>
              </a:rPr>
              <a:t>sistemit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juridik</a:t>
            </a:r>
            <a:r>
              <a:rPr lang="en-US" dirty="0" smtClean="0">
                <a:latin typeface="Times New Roman" panose="02020603050405020304" pitchFamily="18" charset="0"/>
                <a:cs typeface="Times New Roman" panose="02020603050405020304" pitchFamily="18" charset="0"/>
              </a:rPr>
              <a:t>.</a:t>
            </a:r>
          </a:p>
          <a:p>
            <a:pPr lvl="0" algn="just"/>
            <a:r>
              <a:rPr lang="en-US" b="1" dirty="0" err="1">
                <a:latin typeface="Times New Roman" panose="02020603050405020304" pitchFamily="18" charset="0"/>
                <a:cs typeface="Times New Roman" panose="02020603050405020304" pitchFamily="18" charset="0"/>
              </a:rPr>
              <a:t>Vepra</a:t>
            </a:r>
            <a:r>
              <a:rPr lang="en-US" b="1" dirty="0">
                <a:latin typeface="Times New Roman" panose="02020603050405020304" pitchFamily="18" charset="0"/>
                <a:cs typeface="Times New Roman" panose="02020603050405020304" pitchFamily="18" charset="0"/>
              </a:rPr>
              <a:t> </a:t>
            </a:r>
            <a:r>
              <a:rPr lang="en-US" b="1" u="sng" dirty="0">
                <a:latin typeface="Times New Roman" panose="02020603050405020304" pitchFamily="18" charset="0"/>
                <a:cs typeface="Times New Roman" panose="02020603050405020304" pitchFamily="18" charset="0"/>
              </a:rPr>
              <a:t>e </a:t>
            </a:r>
            <a:r>
              <a:rPr lang="en-US" b="1" u="sng" dirty="0" err="1">
                <a:latin typeface="Times New Roman" panose="02020603050405020304" pitchFamily="18" charset="0"/>
                <a:cs typeface="Times New Roman" panose="02020603050405020304" pitchFamily="18" charset="0"/>
              </a:rPr>
              <a:t>padrejtë</a:t>
            </a:r>
            <a:r>
              <a:rPr lang="en-US" b="1"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duhet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kuptuar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çdo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agresion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pajustifikuar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kundër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drejtës</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dikujt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ose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tjetrit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cili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nuk</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duhet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domosdoshmërisht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përkojë</a:t>
            </a:r>
            <a:r>
              <a:rPr lang="en-US" dirty="0">
                <a:latin typeface="Times New Roman" panose="02020603050405020304" pitchFamily="18" charset="0"/>
                <a:cs typeface="Times New Roman" panose="02020603050405020304" pitchFamily="18" charset="0"/>
              </a:rPr>
              <a:t> me </a:t>
            </a:r>
            <a:r>
              <a:rPr lang="en-US" dirty="0" err="1">
                <a:latin typeface="Times New Roman" panose="02020603050405020304" pitchFamily="18" charset="0"/>
                <a:cs typeface="Times New Roman" panose="02020603050405020304" pitchFamily="18" charset="0"/>
              </a:rPr>
              <a:t>konceptet</a:t>
            </a:r>
            <a:r>
              <a:rPr lang="en-US" dirty="0">
                <a:latin typeface="Times New Roman" panose="02020603050405020304" pitchFamily="18" charset="0"/>
                <a:cs typeface="Times New Roman" panose="02020603050405020304" pitchFamily="18" charset="0"/>
              </a:rPr>
              <a:t> e </a:t>
            </a:r>
            <a:r>
              <a:rPr lang="en-US" dirty="0" err="1">
                <a:latin typeface="Times New Roman" panose="02020603050405020304" pitchFamily="18" charset="0"/>
                <a:cs typeface="Times New Roman" panose="02020603050405020304" pitchFamily="18" charset="0"/>
              </a:rPr>
              <a:t>keqdashjes</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ose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neglizhencës</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pasi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mund</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vijë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edhe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nga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një</a:t>
            </a:r>
            <a:r>
              <a:rPr lang="en-US" dirty="0">
                <a:latin typeface="Times New Roman" panose="02020603050405020304" pitchFamily="18" charset="0"/>
                <a:cs typeface="Times New Roman" panose="02020603050405020304" pitchFamily="18" charset="0"/>
              </a:rPr>
              <a:t> person </a:t>
            </a:r>
            <a:r>
              <a:rPr lang="en-US" dirty="0" err="1">
                <a:latin typeface="Times New Roman" panose="02020603050405020304" pitchFamily="18" charset="0"/>
                <a:cs typeface="Times New Roman" panose="02020603050405020304" pitchFamily="18" charset="0"/>
              </a:rPr>
              <a:t>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paatribuar</a:t>
            </a:r>
            <a:r>
              <a:rPr lang="en-US" dirty="0">
                <a:latin typeface="Times New Roman" panose="02020603050405020304" pitchFamily="18" charset="0"/>
                <a:cs typeface="Times New Roman" panose="02020603050405020304" pitchFamily="18" charset="0"/>
              </a:rPr>
              <a:t> (person </a:t>
            </a:r>
            <a:r>
              <a:rPr lang="en-US" dirty="0" err="1">
                <a:latin typeface="Times New Roman" panose="02020603050405020304" pitchFamily="18" charset="0"/>
                <a:cs typeface="Times New Roman" panose="02020603050405020304" pitchFamily="18" charset="0"/>
              </a:rPr>
              <a:t>që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vuan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nga</a:t>
            </a:r>
            <a:r>
              <a:rPr lang="en-US" dirty="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probleme</a:t>
            </a:r>
            <a:r>
              <a:rPr lang="en-US" dirty="0" smtClean="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totale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mendore</a:t>
            </a: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a:p>
            <a:pPr algn="just"/>
            <a:endParaRPr lang="en-US"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82594"/>
          </a:xfrm>
        </p:spPr>
        <p:txBody>
          <a:bodyPr>
            <a:normAutofit fontScale="90000"/>
          </a:bodyPr>
          <a:lstStyle/>
          <a:p>
            <a:r>
              <a:rPr lang="en-US" b="1" dirty="0" err="1" smtClean="0">
                <a:latin typeface="Times New Roman" pitchFamily="18" charset="0"/>
                <a:cs typeface="Times New Roman" pitchFamily="18" charset="0"/>
              </a:rPr>
              <a:t>Kuptimi</a:t>
            </a:r>
            <a:r>
              <a:rPr lang="en-US" dirty="0" smtClean="0"/>
              <a:t> </a:t>
            </a:r>
            <a:endParaRPr lang="en-US" dirty="0"/>
          </a:p>
        </p:txBody>
      </p:sp>
      <p:sp>
        <p:nvSpPr>
          <p:cNvPr id="3" name="Content Placeholder 2"/>
          <p:cNvSpPr>
            <a:spLocks noGrp="1"/>
          </p:cNvSpPr>
          <p:nvPr>
            <p:ph idx="1"/>
          </p:nvPr>
        </p:nvSpPr>
        <p:spPr>
          <a:xfrm>
            <a:off x="0" y="785794"/>
            <a:ext cx="9144000" cy="6072206"/>
          </a:xfrm>
        </p:spPr>
        <p:txBody>
          <a:bodyPr>
            <a:normAutofit fontScale="77500" lnSpcReduction="20000"/>
          </a:bodyPr>
          <a:lstStyle/>
          <a:p>
            <a:pPr algn="just"/>
            <a:r>
              <a:rPr lang="en-US" dirty="0" err="1">
                <a:latin typeface="Times New Roman" pitchFamily="18" charset="0"/>
                <a:cs typeface="Times New Roman" pitchFamily="18" charset="0"/>
              </a:rPr>
              <a:t>Shkaqet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justifikuese</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shfajësuese</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janë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situata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veçanta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që</a:t>
            </a:r>
            <a:r>
              <a:rPr lang="en-US" dirty="0">
                <a:latin typeface="Times New Roman" pitchFamily="18" charset="0"/>
                <a:cs typeface="Times New Roman" pitchFamily="18" charset="0"/>
              </a:rPr>
              <a:t> </a:t>
            </a:r>
            <a:r>
              <a:rPr lang="en-US" dirty="0" err="1" smtClean="0">
                <a:latin typeface="Times New Roman" pitchFamily="18" charset="0"/>
                <a:cs typeface="Times New Roman" pitchFamily="18" charset="0"/>
              </a:rPr>
              <a:t>justifikojnë</a:t>
            </a:r>
            <a:r>
              <a:rPr lang="en-US" dirty="0" smtClean="0">
                <a:latin typeface="Times New Roman" pitchFamily="18" charset="0"/>
                <a:cs typeface="Times New Roman" pitchFamily="18" charset="0"/>
              </a:rPr>
              <a:t> </a:t>
            </a:r>
            <a:r>
              <a:rPr lang="en-US" dirty="0" err="1">
                <a:latin typeface="Times New Roman" pitchFamily="18" charset="0"/>
                <a:cs typeface="Times New Roman" pitchFamily="18" charset="0"/>
              </a:rPr>
              <a:t>antiligjshmërinë</a:t>
            </a:r>
            <a:r>
              <a:rPr lang="en-US" dirty="0">
                <a:latin typeface="Times New Roman" pitchFamily="18" charset="0"/>
                <a:cs typeface="Times New Roman" pitchFamily="18" charset="0"/>
              </a:rPr>
              <a:t> e </a:t>
            </a:r>
            <a:r>
              <a:rPr lang="en-US" dirty="0" err="1">
                <a:latin typeface="Times New Roman" pitchFamily="18" charset="0"/>
                <a:cs typeface="Times New Roman" pitchFamily="18" charset="0"/>
              </a:rPr>
              <a:t>nevojshme</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për</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të</a:t>
            </a:r>
            <a:r>
              <a:rPr lang="en-US" dirty="0">
                <a:latin typeface="Times New Roman" pitchFamily="18" charset="0"/>
                <a:cs typeface="Times New Roman" pitchFamily="18" charset="0"/>
              </a:rPr>
              <a:t> </a:t>
            </a:r>
            <a:r>
              <a:rPr lang="en-US" dirty="0" err="1" smtClean="0">
                <a:latin typeface="Times New Roman" pitchFamily="18" charset="0"/>
                <a:cs typeface="Times New Roman" pitchFamily="18" charset="0"/>
              </a:rPr>
              <a:t>kryer</a:t>
            </a:r>
            <a:r>
              <a:rPr lang="en-US" dirty="0" smtClean="0">
                <a:latin typeface="Times New Roman" pitchFamily="18" charset="0"/>
                <a:cs typeface="Times New Roman" pitchFamily="18" charset="0"/>
              </a:rPr>
              <a:t> </a:t>
            </a:r>
            <a:r>
              <a:rPr lang="en-US" dirty="0" err="1">
                <a:latin typeface="Times New Roman" pitchFamily="18" charset="0"/>
                <a:cs typeface="Times New Roman" pitchFamily="18" charset="0"/>
              </a:rPr>
              <a:t>një</a:t>
            </a:r>
            <a:r>
              <a:rPr lang="en-US" dirty="0">
                <a:latin typeface="Times New Roman" pitchFamily="18" charset="0"/>
                <a:cs typeface="Times New Roman" pitchFamily="18" charset="0"/>
              </a:rPr>
              <a:t> </a:t>
            </a:r>
            <a:r>
              <a:rPr lang="en-US" dirty="0" err="1" smtClean="0">
                <a:latin typeface="Times New Roman" pitchFamily="18" charset="0"/>
                <a:cs typeface="Times New Roman" pitchFamily="18" charset="0"/>
              </a:rPr>
              <a:t>krim</a:t>
            </a:r>
            <a:r>
              <a:rPr lang="en-US" dirty="0" smtClean="0">
                <a:latin typeface="Times New Roman" pitchFamily="18" charset="0"/>
                <a:cs typeface="Times New Roman" pitchFamily="18" charset="0"/>
              </a:rPr>
              <a:t>.</a:t>
            </a:r>
          </a:p>
          <a:p>
            <a:pPr algn="just"/>
            <a:r>
              <a:rPr lang="en-US" dirty="0" err="1">
                <a:latin typeface="Times New Roman" pitchFamily="18" charset="0"/>
                <a:cs typeface="Times New Roman" pitchFamily="18" charset="0"/>
              </a:rPr>
              <a:t>N</a:t>
            </a:r>
            <a:r>
              <a:rPr lang="en-US" dirty="0" err="1" smtClean="0">
                <a:latin typeface="Times New Roman" pitchFamily="18" charset="0"/>
                <a:cs typeface="Times New Roman" pitchFamily="18" charset="0"/>
              </a:rPr>
              <a:t>ë</a:t>
            </a:r>
            <a:r>
              <a:rPr lang="en-US" dirty="0" smtClean="0">
                <a:latin typeface="Times New Roman" pitchFamily="18" charset="0"/>
                <a:cs typeface="Times New Roman" pitchFamily="18" charset="0"/>
              </a:rPr>
              <a:t> </a:t>
            </a:r>
            <a:r>
              <a:rPr lang="en-US" dirty="0" err="1">
                <a:latin typeface="Times New Roman" pitchFamily="18" charset="0"/>
                <a:cs typeface="Times New Roman" pitchFamily="18" charset="0"/>
              </a:rPr>
              <a:t>prani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një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justifikimi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një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fakt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që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përgjithësi</a:t>
            </a:r>
            <a:r>
              <a:rPr lang="en-US" dirty="0">
                <a:latin typeface="Times New Roman" pitchFamily="18" charset="0"/>
                <a:cs typeface="Times New Roman" pitchFamily="18" charset="0"/>
              </a:rPr>
              <a:t> do </a:t>
            </a:r>
            <a:r>
              <a:rPr lang="en-US" dirty="0" err="1">
                <a:latin typeface="Times New Roman" pitchFamily="18" charset="0"/>
                <a:cs typeface="Times New Roman" pitchFamily="18" charset="0"/>
              </a:rPr>
              <a:t>të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përbënte</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një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krim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nuk</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integrohet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sepse</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lejohet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ose</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imponohet</a:t>
            </a:r>
            <a:r>
              <a:rPr lang="en-US" dirty="0">
                <a:latin typeface="Times New Roman" pitchFamily="18" charset="0"/>
                <a:cs typeface="Times New Roman" pitchFamily="18" charset="0"/>
              </a:rPr>
              <a:t> me </a:t>
            </a:r>
            <a:r>
              <a:rPr lang="en-US" dirty="0" err="1">
                <a:latin typeface="Times New Roman" pitchFamily="18" charset="0"/>
                <a:cs typeface="Times New Roman" pitchFamily="18" charset="0"/>
              </a:rPr>
              <a:t>ligj</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Për</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rrjedhojë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autori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krimit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nuk</a:t>
            </a:r>
            <a:r>
              <a:rPr lang="en-US" dirty="0">
                <a:latin typeface="Times New Roman" pitchFamily="18" charset="0"/>
                <a:cs typeface="Times New Roman" pitchFamily="18" charset="0"/>
              </a:rPr>
              <a:t> </a:t>
            </a:r>
            <a:r>
              <a:rPr lang="en-US" dirty="0" err="1" smtClean="0">
                <a:latin typeface="Times New Roman" pitchFamily="18" charset="0"/>
                <a:cs typeface="Times New Roman" pitchFamily="18" charset="0"/>
              </a:rPr>
              <a:t>dënohet</a:t>
            </a:r>
            <a:r>
              <a:rPr lang="en-US" dirty="0" smtClean="0">
                <a:latin typeface="Times New Roman" pitchFamily="18" charset="0"/>
                <a:cs typeface="Times New Roman" pitchFamily="18" charset="0"/>
              </a:rPr>
              <a:t> </a:t>
            </a:r>
            <a:r>
              <a:rPr lang="en-US" dirty="0" err="1">
                <a:latin typeface="Times New Roman" pitchFamily="18" charset="0"/>
                <a:cs typeface="Times New Roman" pitchFamily="18" charset="0"/>
              </a:rPr>
              <a:t>pasi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është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autorizuar</a:t>
            </a:r>
            <a:r>
              <a:rPr lang="en-US" dirty="0">
                <a:latin typeface="Times New Roman" pitchFamily="18" charset="0"/>
                <a:cs typeface="Times New Roman" pitchFamily="18" charset="0"/>
              </a:rPr>
              <a:t>” me </a:t>
            </a:r>
            <a:r>
              <a:rPr lang="en-US" dirty="0" err="1">
                <a:latin typeface="Times New Roman" pitchFamily="18" charset="0"/>
                <a:cs typeface="Times New Roman" pitchFamily="18" charset="0"/>
              </a:rPr>
              <a:t>ligj</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për</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adoptuar</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atë</a:t>
            </a:r>
            <a:r>
              <a:rPr lang="en-US" dirty="0">
                <a:latin typeface="Times New Roman" pitchFamily="18" charset="0"/>
                <a:cs typeface="Times New Roman" pitchFamily="18" charset="0"/>
              </a:rPr>
              <a:t> </a:t>
            </a:r>
            <a:r>
              <a:rPr lang="en-US" dirty="0" err="1" smtClean="0">
                <a:latin typeface="Times New Roman" pitchFamily="18" charset="0"/>
                <a:cs typeface="Times New Roman" pitchFamily="18" charset="0"/>
              </a:rPr>
              <a:t>sjellje</a:t>
            </a:r>
            <a:r>
              <a:rPr lang="en-US" dirty="0" smtClean="0">
                <a:latin typeface="Times New Roman" pitchFamily="18" charset="0"/>
                <a:cs typeface="Times New Roman" pitchFamily="18" charset="0"/>
              </a:rPr>
              <a:t>.</a:t>
            </a:r>
          </a:p>
          <a:p>
            <a:pPr algn="just"/>
            <a:r>
              <a:rPr lang="en-US" dirty="0" err="1" smtClean="0">
                <a:latin typeface="Times New Roman" pitchFamily="18" charset="0"/>
                <a:cs typeface="Times New Roman" pitchFamily="18" charset="0"/>
              </a:rPr>
              <a:t>Ato</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përfshijnë</a:t>
            </a:r>
            <a:r>
              <a:rPr lang="en-US" dirty="0" smtClean="0">
                <a:latin typeface="Times New Roman" pitchFamily="18" charset="0"/>
                <a:cs typeface="Times New Roman" pitchFamily="18" charset="0"/>
              </a:rPr>
              <a:t>:</a:t>
            </a:r>
          </a:p>
          <a:p>
            <a:pPr lvl="1" algn="just">
              <a:buFont typeface="Wingdings" pitchFamily="2" charset="2"/>
              <a:buChar char="Ø"/>
            </a:pPr>
            <a:r>
              <a:rPr lang="en-US" dirty="0" smtClean="0">
                <a:latin typeface="Times New Roman" pitchFamily="18" charset="0"/>
                <a:cs typeface="Times New Roman" pitchFamily="18" charset="0"/>
              </a:rPr>
              <a:t>Mbrojtja e </a:t>
            </a:r>
            <a:r>
              <a:rPr lang="en-US" dirty="0" err="1" smtClean="0">
                <a:latin typeface="Times New Roman" pitchFamily="18" charset="0"/>
                <a:cs typeface="Times New Roman" pitchFamily="18" charset="0"/>
              </a:rPr>
              <a:t>nevojshme</a:t>
            </a:r>
            <a:endParaRPr lang="en-US" dirty="0" smtClean="0">
              <a:latin typeface="Times New Roman" pitchFamily="18" charset="0"/>
              <a:cs typeface="Times New Roman" pitchFamily="18" charset="0"/>
            </a:endParaRPr>
          </a:p>
          <a:p>
            <a:pPr lvl="1" algn="just">
              <a:buFont typeface="Wingdings" pitchFamily="2" charset="2"/>
              <a:buChar char="Ø"/>
            </a:pPr>
            <a:r>
              <a:rPr lang="en-US" dirty="0" err="1" smtClean="0">
                <a:latin typeface="Times New Roman" pitchFamily="18" charset="0"/>
                <a:cs typeface="Times New Roman" pitchFamily="18" charset="0"/>
              </a:rPr>
              <a:t>Nevoja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ekstreme</a:t>
            </a:r>
            <a:endParaRPr lang="en-US" dirty="0" smtClean="0">
              <a:latin typeface="Times New Roman" pitchFamily="18" charset="0"/>
              <a:cs typeface="Times New Roman" pitchFamily="18" charset="0"/>
            </a:endParaRPr>
          </a:p>
          <a:p>
            <a:pPr lvl="1" algn="just">
              <a:buFont typeface="Wingdings" pitchFamily="2" charset="2"/>
              <a:buChar char="Ø"/>
            </a:pPr>
            <a:r>
              <a:rPr lang="en-US" dirty="0" err="1" smtClean="0">
                <a:latin typeface="Times New Roman" pitchFamily="18" charset="0"/>
                <a:cs typeface="Times New Roman" pitchFamily="18" charset="0"/>
              </a:rPr>
              <a:t>Pëlqimi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personit</a:t>
            </a:r>
            <a:r>
              <a:rPr lang="en-US" dirty="0" smtClean="0">
                <a:latin typeface="Times New Roman" pitchFamily="18" charset="0"/>
                <a:cs typeface="Times New Roman" pitchFamily="18" charset="0"/>
              </a:rPr>
              <a:t> </a:t>
            </a:r>
            <a:r>
              <a:rPr lang="en-US" dirty="0" err="1">
                <a:latin typeface="Times New Roman" pitchFamily="18" charset="0"/>
                <a:cs typeface="Times New Roman" pitchFamily="18" charset="0"/>
              </a:rPr>
              <a:t>që</a:t>
            </a:r>
            <a:r>
              <a:rPr lang="en-US" dirty="0">
                <a:latin typeface="Times New Roman" pitchFamily="18" charset="0"/>
                <a:cs typeface="Times New Roman" pitchFamily="18" charset="0"/>
              </a:rPr>
              <a:t> ka </a:t>
            </a:r>
            <a:r>
              <a:rPr lang="en-US" dirty="0" err="1">
                <a:latin typeface="Times New Roman" pitchFamily="18" charset="0"/>
                <a:cs typeface="Times New Roman" pitchFamily="18" charset="0"/>
              </a:rPr>
              <a:t>të</a:t>
            </a:r>
            <a:r>
              <a:rPr lang="en-US" dirty="0">
                <a:latin typeface="Times New Roman" pitchFamily="18" charset="0"/>
                <a:cs typeface="Times New Roman" pitchFamily="18" charset="0"/>
              </a:rPr>
              <a:t> </a:t>
            </a:r>
            <a:r>
              <a:rPr lang="en-US" dirty="0" err="1" smtClean="0">
                <a:latin typeface="Times New Roman" pitchFamily="18" charset="0"/>
                <a:cs typeface="Times New Roman" pitchFamily="18" charset="0"/>
              </a:rPr>
              <a:t>drejtë</a:t>
            </a:r>
            <a:endParaRPr lang="en-US" dirty="0" smtClean="0">
              <a:latin typeface="Times New Roman" pitchFamily="18" charset="0"/>
              <a:cs typeface="Times New Roman" pitchFamily="18" charset="0"/>
            </a:endParaRPr>
          </a:p>
          <a:p>
            <a:pPr lvl="1" algn="just">
              <a:buFont typeface="Wingdings" pitchFamily="2" charset="2"/>
              <a:buChar char="Ø"/>
            </a:pPr>
            <a:r>
              <a:rPr lang="en-US" dirty="0" err="1" smtClean="0">
                <a:latin typeface="Times New Roman" pitchFamily="18" charset="0"/>
                <a:cs typeface="Times New Roman" pitchFamily="18" charset="0"/>
              </a:rPr>
              <a:t>Ushtrimi</a:t>
            </a:r>
            <a:r>
              <a:rPr lang="en-US" dirty="0" smtClean="0">
                <a:latin typeface="Times New Roman" pitchFamily="18" charset="0"/>
                <a:cs typeface="Times New Roman" pitchFamily="18" charset="0"/>
              </a:rPr>
              <a:t> </a:t>
            </a:r>
            <a:r>
              <a:rPr lang="en-US" dirty="0" err="1">
                <a:latin typeface="Times New Roman" pitchFamily="18" charset="0"/>
                <a:cs typeface="Times New Roman" pitchFamily="18" charset="0"/>
              </a:rPr>
              <a:t>i</a:t>
            </a:r>
            <a:r>
              <a:rPr lang="en-US" dirty="0">
                <a:latin typeface="Times New Roman" pitchFamily="18" charset="0"/>
                <a:cs typeface="Times New Roman" pitchFamily="18" charset="0"/>
              </a:rPr>
              <a:t> </a:t>
            </a:r>
            <a:r>
              <a:rPr lang="en-US" dirty="0" err="1" smtClean="0">
                <a:latin typeface="Times New Roman" pitchFamily="18" charset="0"/>
                <a:cs typeface="Times New Roman" pitchFamily="18" charset="0"/>
              </a:rPr>
              <a:t>drejtës</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zbatimi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urdhërave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dhe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përmbushja</a:t>
            </a:r>
            <a:r>
              <a:rPr lang="en-US" dirty="0" smtClean="0">
                <a:latin typeface="Times New Roman" pitchFamily="18" charset="0"/>
                <a:cs typeface="Times New Roman" pitchFamily="18" charset="0"/>
              </a:rPr>
              <a:t> e </a:t>
            </a:r>
            <a:r>
              <a:rPr lang="en-US" dirty="0" err="1" smtClean="0">
                <a:latin typeface="Times New Roman" pitchFamily="18" charset="0"/>
                <a:cs typeface="Times New Roman" pitchFamily="18" charset="0"/>
              </a:rPr>
              <a:t>detyrave</a:t>
            </a:r>
            <a:endParaRPr lang="en-US" dirty="0">
              <a:latin typeface="Times New Roman" pitchFamily="18" charset="0"/>
              <a:cs typeface="Times New Roman" pitchFamily="18" charset="0"/>
            </a:endParaRPr>
          </a:p>
          <a:p>
            <a:pPr lvl="1" algn="just">
              <a:buFont typeface="Wingdings" pitchFamily="2" charset="2"/>
              <a:buChar char="Ø"/>
            </a:pPr>
            <a:r>
              <a:rPr lang="en-US" dirty="0" err="1" smtClean="0">
                <a:latin typeface="Times New Roman" pitchFamily="18" charset="0"/>
                <a:cs typeface="Times New Roman" pitchFamily="18" charset="0"/>
              </a:rPr>
              <a:t>Përdorimi</a:t>
            </a:r>
            <a:r>
              <a:rPr lang="en-US" dirty="0" smtClean="0">
                <a:latin typeface="Times New Roman" pitchFamily="18" charset="0"/>
                <a:cs typeface="Times New Roman" pitchFamily="18" charset="0"/>
              </a:rPr>
              <a:t> </a:t>
            </a:r>
            <a:r>
              <a:rPr lang="en-US" dirty="0" err="1">
                <a:latin typeface="Times New Roman" pitchFamily="18" charset="0"/>
                <a:cs typeface="Times New Roman" pitchFamily="18" charset="0"/>
              </a:rPr>
              <a:t>legjitim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i</a:t>
            </a:r>
            <a:r>
              <a:rPr lang="en-US" dirty="0">
                <a:latin typeface="Times New Roman" pitchFamily="18" charset="0"/>
                <a:cs typeface="Times New Roman" pitchFamily="18" charset="0"/>
              </a:rPr>
              <a:t> </a:t>
            </a:r>
            <a:r>
              <a:rPr lang="en-US" dirty="0" err="1" smtClean="0">
                <a:latin typeface="Times New Roman" pitchFamily="18" charset="0"/>
                <a:cs typeface="Times New Roman" pitchFamily="18" charset="0"/>
              </a:rPr>
              <a:t>armëve</a:t>
            </a:r>
            <a:endParaRPr lang="en-US" dirty="0">
              <a:latin typeface="Times New Roman" pitchFamily="18" charset="0"/>
              <a:cs typeface="Times New Roman" pitchFamily="18" charset="0"/>
            </a:endParaRPr>
          </a:p>
          <a:p>
            <a:pPr lvl="1" algn="just">
              <a:buFont typeface="Wingdings" pitchFamily="2" charset="2"/>
              <a:buChar char="Ø"/>
            </a:pPr>
            <a:r>
              <a:rPr lang="en-US" sz="2700" dirty="0" err="1" smtClean="0">
                <a:latin typeface="Times New Roman" pitchFamily="18" charset="0"/>
                <a:cs typeface="Times New Roman" pitchFamily="18" charset="0"/>
              </a:rPr>
              <a:t>Ngjarje</a:t>
            </a:r>
            <a:r>
              <a:rPr lang="en-US" sz="2700" dirty="0" smtClean="0">
                <a:latin typeface="Times New Roman" pitchFamily="18" charset="0"/>
                <a:cs typeface="Times New Roman" pitchFamily="18" charset="0"/>
              </a:rPr>
              <a:t> e </a:t>
            </a:r>
            <a:r>
              <a:rPr lang="en-US" sz="2700" dirty="0" err="1" smtClean="0">
                <a:latin typeface="Times New Roman" pitchFamily="18" charset="0"/>
                <a:cs typeface="Times New Roman" pitchFamily="18" charset="0"/>
              </a:rPr>
              <a:t>rastësishme</a:t>
            </a:r>
            <a:r>
              <a:rPr lang="en-US" sz="2700" dirty="0" smtClean="0">
                <a:latin typeface="Times New Roman" pitchFamily="18" charset="0"/>
                <a:cs typeface="Times New Roman" pitchFamily="18" charset="0"/>
              </a:rPr>
              <a:t> </a:t>
            </a:r>
            <a:r>
              <a:rPr lang="en-US" sz="2700" dirty="0" err="1" smtClean="0">
                <a:latin typeface="Times New Roman" pitchFamily="18" charset="0"/>
                <a:cs typeface="Times New Roman" pitchFamily="18" charset="0"/>
              </a:rPr>
              <a:t>ose</a:t>
            </a:r>
            <a:r>
              <a:rPr lang="en-US" sz="2700" dirty="0" smtClean="0">
                <a:latin typeface="Times New Roman" pitchFamily="18" charset="0"/>
                <a:cs typeface="Times New Roman" pitchFamily="18" charset="0"/>
              </a:rPr>
              <a:t> </a:t>
            </a:r>
            <a:r>
              <a:rPr lang="en-US" sz="2700" dirty="0" err="1" smtClean="0">
                <a:latin typeface="Times New Roman" pitchFamily="18" charset="0"/>
                <a:cs typeface="Times New Roman" pitchFamily="18" charset="0"/>
              </a:rPr>
              <a:t>forca</a:t>
            </a:r>
            <a:r>
              <a:rPr lang="en-US" sz="2700" dirty="0" smtClean="0">
                <a:latin typeface="Times New Roman" pitchFamily="18" charset="0"/>
                <a:cs typeface="Times New Roman" pitchFamily="18" charset="0"/>
              </a:rPr>
              <a:t> </a:t>
            </a:r>
            <a:r>
              <a:rPr lang="en-US" sz="2700" dirty="0" err="1" smtClean="0">
                <a:latin typeface="Times New Roman" pitchFamily="18" charset="0"/>
                <a:cs typeface="Times New Roman" pitchFamily="18" charset="0"/>
              </a:rPr>
              <a:t>madhore</a:t>
            </a:r>
            <a:endParaRPr lang="en-US" sz="2700" dirty="0">
              <a:latin typeface="Times New Roman" pitchFamily="18" charset="0"/>
              <a:cs typeface="Times New Roman" pitchFamily="18" charset="0"/>
            </a:endParaRPr>
          </a:p>
          <a:p>
            <a:pPr lvl="1" algn="just">
              <a:buFont typeface="Wingdings" pitchFamily="2" charset="2"/>
              <a:buChar char="Ø"/>
            </a:pPr>
            <a:r>
              <a:rPr lang="en-US" sz="2700" dirty="0" err="1" smtClean="0">
                <a:latin typeface="Times New Roman" pitchFamily="18" charset="0"/>
                <a:cs typeface="Times New Roman" pitchFamily="18" charset="0"/>
              </a:rPr>
              <a:t>Shtrëngimi</a:t>
            </a:r>
            <a:r>
              <a:rPr lang="en-US" sz="2700" dirty="0" smtClean="0">
                <a:latin typeface="Times New Roman" pitchFamily="18" charset="0"/>
                <a:cs typeface="Times New Roman" pitchFamily="18" charset="0"/>
              </a:rPr>
              <a:t> </a:t>
            </a:r>
            <a:r>
              <a:rPr lang="en-US" sz="2700" dirty="0" err="1" smtClean="0">
                <a:latin typeface="Times New Roman" pitchFamily="18" charset="0"/>
                <a:cs typeface="Times New Roman" pitchFamily="18" charset="0"/>
              </a:rPr>
              <a:t>fizik</a:t>
            </a:r>
            <a:endParaRPr lang="en-US" sz="2700" dirty="0">
              <a:latin typeface="Times New Roman" pitchFamily="18" charset="0"/>
              <a:cs typeface="Times New Roman" pitchFamily="18" charset="0"/>
            </a:endParaRPr>
          </a:p>
          <a:p>
            <a:pPr lvl="1" algn="just">
              <a:buFont typeface="Wingdings" pitchFamily="2" charset="2"/>
              <a:buChar char="Ø"/>
            </a:pPr>
            <a:r>
              <a:rPr lang="en-US" sz="2700" dirty="0" err="1" smtClean="0">
                <a:latin typeface="Times New Roman" pitchFamily="18" charset="0"/>
                <a:cs typeface="Times New Roman" pitchFamily="18" charset="0"/>
              </a:rPr>
              <a:t>Gabim</a:t>
            </a:r>
            <a:r>
              <a:rPr lang="en-US" sz="2700" dirty="0" smtClean="0">
                <a:latin typeface="Times New Roman" pitchFamily="18" charset="0"/>
                <a:cs typeface="Times New Roman" pitchFamily="18" charset="0"/>
              </a:rPr>
              <a:t> </a:t>
            </a:r>
            <a:r>
              <a:rPr lang="en-US" sz="2700" dirty="0" err="1" smtClean="0">
                <a:latin typeface="Times New Roman" pitchFamily="18" charset="0"/>
                <a:cs typeface="Times New Roman" pitchFamily="18" charset="0"/>
              </a:rPr>
              <a:t>faktik</a:t>
            </a:r>
            <a:endParaRPr lang="en-US" sz="2700" dirty="0">
              <a:latin typeface="Times New Roman" pitchFamily="18" charset="0"/>
              <a:cs typeface="Times New Roman" pitchFamily="18" charset="0"/>
            </a:endParaRPr>
          </a:p>
          <a:p>
            <a:pPr lvl="1" algn="just">
              <a:buFont typeface="Wingdings" pitchFamily="2" charset="2"/>
              <a:buChar char="Ø"/>
            </a:pPr>
            <a:r>
              <a:rPr lang="en-US" sz="2700" dirty="0" err="1" smtClean="0">
                <a:latin typeface="Times New Roman" pitchFamily="18" charset="0"/>
                <a:cs typeface="Times New Roman" pitchFamily="18" charset="0"/>
              </a:rPr>
              <a:t>Gabimi</a:t>
            </a:r>
            <a:r>
              <a:rPr lang="en-US" sz="2700" dirty="0" smtClean="0">
                <a:latin typeface="Times New Roman" pitchFamily="18" charset="0"/>
                <a:cs typeface="Times New Roman" pitchFamily="18" charset="0"/>
              </a:rPr>
              <a:t> </a:t>
            </a:r>
            <a:r>
              <a:rPr lang="en-US" sz="2700" dirty="0" err="1" smtClean="0">
                <a:latin typeface="Times New Roman" pitchFamily="18" charset="0"/>
                <a:cs typeface="Times New Roman" pitchFamily="18" charset="0"/>
              </a:rPr>
              <a:t>i</a:t>
            </a:r>
            <a:r>
              <a:rPr lang="en-US" sz="2700" dirty="0" smtClean="0">
                <a:latin typeface="Times New Roman" pitchFamily="18" charset="0"/>
                <a:cs typeface="Times New Roman" pitchFamily="18" charset="0"/>
              </a:rPr>
              <a:t> </a:t>
            </a:r>
            <a:r>
              <a:rPr lang="en-US" sz="2700" dirty="0" err="1" smtClean="0">
                <a:latin typeface="Times New Roman" pitchFamily="18" charset="0"/>
                <a:cs typeface="Times New Roman" pitchFamily="18" charset="0"/>
              </a:rPr>
              <a:t>shkaktuar</a:t>
            </a:r>
            <a:r>
              <a:rPr lang="en-US" sz="2700" dirty="0" smtClean="0">
                <a:latin typeface="Times New Roman" pitchFamily="18" charset="0"/>
                <a:cs typeface="Times New Roman" pitchFamily="18" charset="0"/>
              </a:rPr>
              <a:t> </a:t>
            </a:r>
            <a:r>
              <a:rPr lang="en-US" sz="2700" dirty="0" err="1" smtClean="0">
                <a:latin typeface="Times New Roman" pitchFamily="18" charset="0"/>
                <a:cs typeface="Times New Roman" pitchFamily="18" charset="0"/>
              </a:rPr>
              <a:t>nga</a:t>
            </a:r>
            <a:r>
              <a:rPr lang="en-US" sz="2700" dirty="0" smtClean="0">
                <a:latin typeface="Times New Roman" pitchFamily="18" charset="0"/>
                <a:cs typeface="Times New Roman" pitchFamily="18" charset="0"/>
              </a:rPr>
              <a:t> </a:t>
            </a:r>
            <a:r>
              <a:rPr lang="en-US" sz="2700" dirty="0" err="1" smtClean="0">
                <a:latin typeface="Times New Roman" pitchFamily="18" charset="0"/>
                <a:cs typeface="Times New Roman" pitchFamily="18" charset="0"/>
              </a:rPr>
              <a:t>mashtrimi</a:t>
            </a:r>
            <a:r>
              <a:rPr lang="en-US" sz="2700" dirty="0" smtClean="0">
                <a:latin typeface="Times New Roman" pitchFamily="18" charset="0"/>
                <a:cs typeface="Times New Roman" pitchFamily="18" charset="0"/>
              </a:rPr>
              <a:t> </a:t>
            </a:r>
            <a:r>
              <a:rPr lang="en-US" sz="2700" dirty="0" err="1" smtClean="0">
                <a:latin typeface="Times New Roman" pitchFamily="18" charset="0"/>
                <a:cs typeface="Times New Roman" pitchFamily="18" charset="0"/>
              </a:rPr>
              <a:t>i</a:t>
            </a:r>
            <a:r>
              <a:rPr lang="en-US" sz="2700" dirty="0" smtClean="0">
                <a:latin typeface="Times New Roman" pitchFamily="18" charset="0"/>
                <a:cs typeface="Times New Roman" pitchFamily="18" charset="0"/>
              </a:rPr>
              <a:t> </a:t>
            </a:r>
            <a:r>
              <a:rPr lang="en-US" sz="2700" dirty="0" err="1" smtClean="0">
                <a:latin typeface="Times New Roman" pitchFamily="18" charset="0"/>
                <a:cs typeface="Times New Roman" pitchFamily="18" charset="0"/>
              </a:rPr>
              <a:t>tjetrit</a:t>
            </a:r>
            <a:endParaRPr lang="en-US" sz="2700" dirty="0">
              <a:latin typeface="Times New Roman" pitchFamily="18" charset="0"/>
              <a:cs typeface="Times New Roman" pitchFamily="18" charset="0"/>
            </a:endParaRPr>
          </a:p>
          <a:p>
            <a:pPr lvl="1" algn="just">
              <a:buFont typeface="Wingdings" pitchFamily="2" charset="2"/>
              <a:buChar char="Ø"/>
            </a:pPr>
            <a:r>
              <a:rPr lang="en-US" sz="2700" dirty="0" err="1" smtClean="0">
                <a:latin typeface="Times New Roman" pitchFamily="18" charset="0"/>
                <a:cs typeface="Times New Roman" pitchFamily="18" charset="0"/>
              </a:rPr>
              <a:t>Krim</a:t>
            </a:r>
            <a:r>
              <a:rPr lang="en-US" sz="2700" dirty="0" smtClean="0">
                <a:latin typeface="Times New Roman" pitchFamily="18" charset="0"/>
                <a:cs typeface="Times New Roman" pitchFamily="18" charset="0"/>
              </a:rPr>
              <a:t> </a:t>
            </a:r>
            <a:r>
              <a:rPr lang="en-US" sz="2700" dirty="0" err="1" smtClean="0">
                <a:latin typeface="Times New Roman" pitchFamily="18" charset="0"/>
                <a:cs typeface="Times New Roman" pitchFamily="18" charset="0"/>
              </a:rPr>
              <a:t>i</a:t>
            </a:r>
            <a:r>
              <a:rPr lang="en-US" sz="2700" dirty="0" smtClean="0">
                <a:latin typeface="Times New Roman" pitchFamily="18" charset="0"/>
                <a:cs typeface="Times New Roman" pitchFamily="18" charset="0"/>
              </a:rPr>
              <a:t> </a:t>
            </a:r>
            <a:r>
              <a:rPr lang="en-US" sz="2700" dirty="0" err="1" smtClean="0">
                <a:latin typeface="Times New Roman" pitchFamily="18" charset="0"/>
                <a:cs typeface="Times New Roman" pitchFamily="18" charset="0"/>
              </a:rPr>
              <a:t>supozuar</a:t>
            </a:r>
            <a:r>
              <a:rPr lang="en-US" sz="2700" dirty="0" smtClean="0">
                <a:latin typeface="Times New Roman" pitchFamily="18" charset="0"/>
                <a:cs typeface="Times New Roman" pitchFamily="18" charset="0"/>
              </a:rPr>
              <a:t> </a:t>
            </a:r>
            <a:r>
              <a:rPr lang="en-US" sz="2700" dirty="0" err="1" smtClean="0">
                <a:latin typeface="Times New Roman" pitchFamily="18" charset="0"/>
                <a:cs typeface="Times New Roman" pitchFamily="18" charset="0"/>
              </a:rPr>
              <a:t>gabimisht</a:t>
            </a:r>
            <a:r>
              <a:rPr lang="en-US" sz="2700" dirty="0" smtClean="0">
                <a:latin typeface="Times New Roman" pitchFamily="18" charset="0"/>
                <a:cs typeface="Times New Roman" pitchFamily="18" charset="0"/>
              </a:rPr>
              <a:t> </a:t>
            </a:r>
            <a:r>
              <a:rPr lang="en-US" sz="2700" dirty="0" err="1" smtClean="0">
                <a:latin typeface="Times New Roman" pitchFamily="18" charset="0"/>
                <a:cs typeface="Times New Roman" pitchFamily="18" charset="0"/>
              </a:rPr>
              <a:t>dhe</a:t>
            </a:r>
            <a:r>
              <a:rPr lang="en-US" sz="2700" dirty="0" smtClean="0">
                <a:latin typeface="Times New Roman" pitchFamily="18" charset="0"/>
                <a:cs typeface="Times New Roman" pitchFamily="18" charset="0"/>
              </a:rPr>
              <a:t> </a:t>
            </a:r>
            <a:r>
              <a:rPr lang="en-US" sz="2700" dirty="0" err="1" smtClean="0">
                <a:latin typeface="Times New Roman" pitchFamily="18" charset="0"/>
                <a:cs typeface="Times New Roman" pitchFamily="18" charset="0"/>
              </a:rPr>
              <a:t>krim</a:t>
            </a:r>
            <a:r>
              <a:rPr lang="en-US" sz="2700" dirty="0" smtClean="0">
                <a:latin typeface="Times New Roman" pitchFamily="18" charset="0"/>
                <a:cs typeface="Times New Roman" pitchFamily="18" charset="0"/>
              </a:rPr>
              <a:t> </a:t>
            </a:r>
            <a:r>
              <a:rPr lang="en-US" sz="2700" dirty="0" err="1" smtClean="0">
                <a:latin typeface="Times New Roman" pitchFamily="18" charset="0"/>
                <a:cs typeface="Times New Roman" pitchFamily="18" charset="0"/>
              </a:rPr>
              <a:t>i</a:t>
            </a:r>
            <a:r>
              <a:rPr lang="en-US" sz="2700" dirty="0" smtClean="0">
                <a:latin typeface="Times New Roman" pitchFamily="18" charset="0"/>
                <a:cs typeface="Times New Roman" pitchFamily="18" charset="0"/>
              </a:rPr>
              <a:t> </a:t>
            </a:r>
            <a:r>
              <a:rPr lang="en-US" sz="2700" dirty="0" err="1" smtClean="0">
                <a:latin typeface="Times New Roman" pitchFamily="18" charset="0"/>
                <a:cs typeface="Times New Roman" pitchFamily="18" charset="0"/>
              </a:rPr>
              <a:t>pamundur</a:t>
            </a:r>
            <a:endParaRPr lang="en-US" sz="2700" dirty="0" smtClean="0">
              <a:latin typeface="Times New Roman" pitchFamily="18" charset="0"/>
              <a:cs typeface="Times New Roman" pitchFamily="18" charset="0"/>
            </a:endParaRPr>
          </a:p>
          <a:p>
            <a:pPr algn="just">
              <a:buFont typeface="Wingdings" pitchFamily="2" charset="2"/>
              <a:buChar char="Ø"/>
            </a:pPr>
            <a:endParaRPr lang="en-US" dirty="0" smtClean="0">
              <a:latin typeface="Times New Roman" pitchFamily="18" charset="0"/>
              <a:cs typeface="Times New Roman" pitchFamily="18" charset="0"/>
            </a:endParaRPr>
          </a:p>
          <a:p>
            <a:pPr algn="just">
              <a:buFont typeface="Wingdings" pitchFamily="2" charset="2"/>
              <a:buChar char="Ø"/>
            </a:pPr>
            <a:endParaRPr lang="en-US" dirty="0">
              <a:latin typeface="Times New Roman" pitchFamily="18" charset="0"/>
              <a:cs typeface="Times New Roman" pitchFamily="18" charset="0"/>
            </a:endParaRPr>
          </a:p>
          <a:p>
            <a:pPr algn="just"/>
            <a:endParaRPr lang="en-US" dirty="0">
              <a:latin typeface="Times New Roman" pitchFamily="18" charset="0"/>
              <a:cs typeface="Times New Roman" pitchFamily="18"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82594"/>
          </a:xfrm>
        </p:spPr>
        <p:txBody>
          <a:bodyPr>
            <a:normAutofit fontScale="90000"/>
          </a:bodyPr>
          <a:lstStyle/>
          <a:p>
            <a:r>
              <a:rPr lang="en-US" b="1" dirty="0" err="1" smtClean="0">
                <a:latin typeface="Times New Roman" pitchFamily="18" charset="0"/>
                <a:cs typeface="Times New Roman" pitchFamily="18" charset="0"/>
              </a:rPr>
              <a:t>Kushtet</a:t>
            </a:r>
            <a:r>
              <a:rPr lang="en-US" b="1" dirty="0" smtClean="0">
                <a:latin typeface="Times New Roman" pitchFamily="18" charset="0"/>
                <a:cs typeface="Times New Roman" pitchFamily="18" charset="0"/>
              </a:rPr>
              <a:t> e </a:t>
            </a:r>
            <a:r>
              <a:rPr lang="en-US" b="1" dirty="0" err="1" smtClean="0">
                <a:latin typeface="Times New Roman" pitchFamily="18" charset="0"/>
                <a:cs typeface="Times New Roman" pitchFamily="18" charset="0"/>
              </a:rPr>
              <a:t>sulmit</a:t>
            </a:r>
            <a:r>
              <a:rPr lang="en-US" b="1" dirty="0" smtClean="0">
                <a:latin typeface="Times New Roman" pitchFamily="18" charset="0"/>
                <a:cs typeface="Times New Roman" pitchFamily="18" charset="0"/>
              </a:rPr>
              <a:t>:</a:t>
            </a:r>
            <a:endParaRPr lang="en-US" dirty="0"/>
          </a:p>
        </p:txBody>
      </p:sp>
      <p:sp>
        <p:nvSpPr>
          <p:cNvPr id="3" name="Content Placeholder 2"/>
          <p:cNvSpPr>
            <a:spLocks noGrp="1"/>
          </p:cNvSpPr>
          <p:nvPr>
            <p:ph idx="1"/>
          </p:nvPr>
        </p:nvSpPr>
        <p:spPr>
          <a:xfrm>
            <a:off x="0" y="785794"/>
            <a:ext cx="9144000" cy="6072206"/>
          </a:xfrm>
        </p:spPr>
        <p:txBody>
          <a:bodyPr>
            <a:normAutofit fontScale="85000" lnSpcReduction="10000"/>
          </a:bodyPr>
          <a:lstStyle/>
          <a:p>
            <a:pPr algn="just"/>
            <a:r>
              <a:rPr lang="en-US" i="1" dirty="0">
                <a:latin typeface="Times New Roman" pitchFamily="18" charset="0"/>
                <a:cs typeface="Times New Roman" pitchFamily="18" charset="0"/>
              </a:rPr>
              <a:t>Sulmi </a:t>
            </a:r>
            <a:r>
              <a:rPr lang="en-US" i="1" dirty="0" err="1">
                <a:latin typeface="Times New Roman" pitchFamily="18" charset="0"/>
                <a:cs typeface="Times New Roman" pitchFamily="18" charset="0"/>
              </a:rPr>
              <a:t>duhet</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të</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jetë</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i</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atëçastshëm</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aktual</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Në</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kuptimin</a:t>
            </a:r>
            <a:r>
              <a:rPr lang="en-US" i="1" dirty="0">
                <a:latin typeface="Times New Roman" pitchFamily="18" charset="0"/>
                <a:cs typeface="Times New Roman" pitchFamily="18" charset="0"/>
              </a:rPr>
              <a:t> e </a:t>
            </a:r>
            <a:r>
              <a:rPr lang="en-US" i="1" dirty="0" err="1">
                <a:latin typeface="Times New Roman" pitchFamily="18" charset="0"/>
                <a:cs typeface="Times New Roman" pitchFamily="18" charset="0"/>
              </a:rPr>
              <a:t>mbrojtjes</a:t>
            </a:r>
            <a:r>
              <a:rPr lang="en-US" i="1" dirty="0">
                <a:latin typeface="Times New Roman" pitchFamily="18" charset="0"/>
                <a:cs typeface="Times New Roman" pitchFamily="18" charset="0"/>
              </a:rPr>
              <a:t> </a:t>
            </a:r>
            <a:r>
              <a:rPr lang="en-US" i="1" dirty="0" err="1" smtClean="0">
                <a:latin typeface="Times New Roman" pitchFamily="18" charset="0"/>
                <a:cs typeface="Times New Roman" pitchFamily="18" charset="0"/>
              </a:rPr>
              <a:t>së</a:t>
            </a:r>
            <a:r>
              <a:rPr lang="en-US" i="1"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nevojshme</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sulmi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konsiderohet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atëçastshëm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rastet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kur</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pritet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çdo</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çast</a:t>
            </a:r>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se do </a:t>
            </a:r>
            <a:r>
              <a:rPr lang="en-US" dirty="0" err="1">
                <a:latin typeface="Times New Roman" pitchFamily="18" charset="0"/>
                <a:cs typeface="Times New Roman" pitchFamily="18" charset="0"/>
              </a:rPr>
              <a:t>të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fillojë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kur</a:t>
            </a:r>
            <a:r>
              <a:rPr lang="en-US" dirty="0">
                <a:latin typeface="Times New Roman" pitchFamily="18" charset="0"/>
                <a:cs typeface="Times New Roman" pitchFamily="18" charset="0"/>
              </a:rPr>
              <a:t> ka </a:t>
            </a:r>
            <a:r>
              <a:rPr lang="en-US" dirty="0" err="1">
                <a:latin typeface="Times New Roman" pitchFamily="18" charset="0"/>
                <a:cs typeface="Times New Roman" pitchFamily="18" charset="0"/>
              </a:rPr>
              <a:t>filluar</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veprojë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dhe</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gjersa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zgjasë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përkatësisht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derisa</a:t>
            </a:r>
            <a:r>
              <a:rPr lang="en-US" dirty="0">
                <a:latin typeface="Times New Roman" pitchFamily="18" charset="0"/>
                <a:cs typeface="Times New Roman" pitchFamily="18" charset="0"/>
              </a:rPr>
              <a:t> </a:t>
            </a:r>
            <a:r>
              <a:rPr lang="en-US" dirty="0" err="1" smtClean="0">
                <a:latin typeface="Times New Roman" pitchFamily="18" charset="0"/>
                <a:cs typeface="Times New Roman" pitchFamily="18" charset="0"/>
              </a:rPr>
              <a:t>të</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përfundojë</a:t>
            </a:r>
            <a:r>
              <a:rPr lang="en-US" dirty="0">
                <a:latin typeface="Times New Roman" pitchFamily="18" charset="0"/>
                <a:cs typeface="Times New Roman" pitchFamily="18" charset="0"/>
              </a:rPr>
              <a:t>. </a:t>
            </a:r>
            <a:endParaRPr lang="en-US" dirty="0" smtClean="0">
              <a:latin typeface="Times New Roman" pitchFamily="18" charset="0"/>
              <a:cs typeface="Times New Roman" pitchFamily="18" charset="0"/>
            </a:endParaRPr>
          </a:p>
          <a:p>
            <a:pPr algn="just"/>
            <a:r>
              <a:rPr lang="en-US" dirty="0" err="1" smtClean="0">
                <a:latin typeface="Times New Roman" pitchFamily="18" charset="0"/>
                <a:cs typeface="Times New Roman" pitchFamily="18" charset="0"/>
              </a:rPr>
              <a:t>Nga</a:t>
            </a:r>
            <a:r>
              <a:rPr lang="en-US" dirty="0" smtClean="0">
                <a:latin typeface="Times New Roman" pitchFamily="18" charset="0"/>
                <a:cs typeface="Times New Roman" pitchFamily="18" charset="0"/>
              </a:rPr>
              <a:t> </a:t>
            </a:r>
            <a:r>
              <a:rPr lang="en-US" dirty="0" err="1">
                <a:latin typeface="Times New Roman" pitchFamily="18" charset="0"/>
                <a:cs typeface="Times New Roman" pitchFamily="18" charset="0"/>
              </a:rPr>
              <a:t>kjo</a:t>
            </a:r>
            <a:r>
              <a:rPr lang="en-US" dirty="0">
                <a:latin typeface="Times New Roman" pitchFamily="18" charset="0"/>
                <a:cs typeface="Times New Roman" pitchFamily="18" charset="0"/>
              </a:rPr>
              <a:t> del se </a:t>
            </a:r>
            <a:r>
              <a:rPr lang="en-US" dirty="0" err="1">
                <a:latin typeface="Times New Roman" pitchFamily="18" charset="0"/>
                <a:cs typeface="Times New Roman" pitchFamily="18" charset="0"/>
              </a:rPr>
              <a:t>nuk</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është</a:t>
            </a:r>
            <a:r>
              <a:rPr lang="en-US" dirty="0">
                <a:latin typeface="Times New Roman" pitchFamily="18" charset="0"/>
                <a:cs typeface="Times New Roman" pitchFamily="18" charset="0"/>
              </a:rPr>
              <a:t> e </a:t>
            </a:r>
            <a:r>
              <a:rPr lang="en-US" dirty="0" err="1">
                <a:latin typeface="Times New Roman" pitchFamily="18" charset="0"/>
                <a:cs typeface="Times New Roman" pitchFamily="18" charset="0"/>
              </a:rPr>
              <a:t>lejuar</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mbrojtja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ndaj</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ndonjë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sulmi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që</a:t>
            </a:r>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do </a:t>
            </a:r>
            <a:r>
              <a:rPr lang="en-US" dirty="0" err="1" smtClean="0">
                <a:latin typeface="Times New Roman" pitchFamily="18" charset="0"/>
                <a:cs typeface="Times New Roman" pitchFamily="18" charset="0"/>
              </a:rPr>
              <a:t>të</a:t>
            </a:r>
            <a:r>
              <a:rPr lang="en-US" dirty="0" smtClean="0">
                <a:latin typeface="Times New Roman" pitchFamily="18" charset="0"/>
                <a:cs typeface="Times New Roman" pitchFamily="18" charset="0"/>
              </a:rPr>
              <a:t> </a:t>
            </a:r>
            <a:r>
              <a:rPr lang="en-US" dirty="0" err="1">
                <a:latin typeface="Times New Roman" pitchFamily="18" charset="0"/>
                <a:cs typeface="Times New Roman" pitchFamily="18" charset="0"/>
              </a:rPr>
              <a:t>pasojë</a:t>
            </a:r>
            <a:r>
              <a:rPr lang="en-US" dirty="0">
                <a:latin typeface="Times New Roman" pitchFamily="18" charset="0"/>
                <a:cs typeface="Times New Roman" pitchFamily="18" charset="0"/>
              </a:rPr>
              <a:t> </a:t>
            </a:r>
            <a:r>
              <a:rPr lang="en-US" b="1" dirty="0">
                <a:latin typeface="Times New Roman" pitchFamily="18" charset="0"/>
                <a:cs typeface="Times New Roman" pitchFamily="18" charset="0"/>
              </a:rPr>
              <a:t>pas </a:t>
            </a:r>
            <a:r>
              <a:rPr lang="en-US" b="1" dirty="0" err="1">
                <a:latin typeface="Times New Roman" pitchFamily="18" charset="0"/>
                <a:cs typeface="Times New Roman" pitchFamily="18" charset="0"/>
              </a:rPr>
              <a:t>një</a:t>
            </a:r>
            <a:r>
              <a:rPr lang="en-US" b="1" dirty="0">
                <a:latin typeface="Times New Roman" pitchFamily="18" charset="0"/>
                <a:cs typeface="Times New Roman" pitchFamily="18" charset="0"/>
              </a:rPr>
              <a:t> </a:t>
            </a:r>
            <a:r>
              <a:rPr lang="en-US" b="1" dirty="0" err="1" smtClean="0">
                <a:latin typeface="Times New Roman" pitchFamily="18" charset="0"/>
                <a:cs typeface="Times New Roman" pitchFamily="18" charset="0"/>
              </a:rPr>
              <a:t>kohe</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i</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ardhshwm</a:t>
            </a:r>
            <a:r>
              <a:rPr lang="en-US" b="1" dirty="0" smtClean="0">
                <a:latin typeface="Times New Roman" pitchFamily="18" charset="0"/>
                <a:cs typeface="Times New Roman" pitchFamily="18" charset="0"/>
              </a:rPr>
              <a:t>) </a:t>
            </a:r>
            <a:r>
              <a:rPr lang="en-US" dirty="0" err="1">
                <a:latin typeface="Times New Roman" pitchFamily="18" charset="0"/>
                <a:cs typeface="Times New Roman" pitchFamily="18" charset="0"/>
              </a:rPr>
              <a:t>si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dhe</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mbrojtja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ndaj</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sulmit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që</a:t>
            </a:r>
            <a:r>
              <a:rPr lang="en-US" dirty="0">
                <a:latin typeface="Times New Roman" pitchFamily="18" charset="0"/>
                <a:cs typeface="Times New Roman" pitchFamily="18" charset="0"/>
              </a:rPr>
              <a:t> ka </a:t>
            </a:r>
            <a:r>
              <a:rPr lang="en-US" dirty="0" err="1">
                <a:latin typeface="Times New Roman" pitchFamily="18" charset="0"/>
                <a:cs typeface="Times New Roman" pitchFamily="18" charset="0"/>
              </a:rPr>
              <a:t>përfunduar</a:t>
            </a:r>
            <a:r>
              <a:rPr lang="en-US" dirty="0">
                <a:latin typeface="Times New Roman" pitchFamily="18" charset="0"/>
                <a:cs typeface="Times New Roman" pitchFamily="18" charset="0"/>
              </a:rPr>
              <a:t>, ka </a:t>
            </a:r>
            <a:r>
              <a:rPr lang="en-US" dirty="0" err="1" smtClean="0">
                <a:latin typeface="Times New Roman" pitchFamily="18" charset="0"/>
                <a:cs typeface="Times New Roman" pitchFamily="18" charset="0"/>
              </a:rPr>
              <a:t>pushuar</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së</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vepruari</a:t>
            </a:r>
            <a:r>
              <a:rPr lang="en-US" dirty="0" smtClean="0">
                <a:latin typeface="Times New Roman" pitchFamily="18" charset="0"/>
                <a:cs typeface="Times New Roman" pitchFamily="18" charset="0"/>
              </a:rPr>
              <a:t>.</a:t>
            </a:r>
            <a:endParaRPr lang="en-US" dirty="0">
              <a:latin typeface="Times New Roman" pitchFamily="18" charset="0"/>
              <a:cs typeface="Times New Roman" pitchFamily="18" charset="0"/>
            </a:endParaRPr>
          </a:p>
          <a:p>
            <a:pPr algn="just"/>
            <a:r>
              <a:rPr lang="en-US" dirty="0">
                <a:latin typeface="Times New Roman" pitchFamily="18" charset="0"/>
                <a:cs typeface="Times New Roman" pitchFamily="18" charset="0"/>
              </a:rPr>
              <a:t>Sulmi </a:t>
            </a:r>
            <a:r>
              <a:rPr lang="en-US" dirty="0" err="1">
                <a:latin typeface="Times New Roman" pitchFamily="18" charset="0"/>
                <a:cs typeface="Times New Roman" pitchFamily="18" charset="0"/>
              </a:rPr>
              <a:t>konsiderohet</a:t>
            </a:r>
            <a:r>
              <a:rPr lang="en-US" dirty="0">
                <a:latin typeface="Times New Roman" pitchFamily="18" charset="0"/>
                <a:cs typeface="Times New Roman" pitchFamily="18" charset="0"/>
              </a:rPr>
              <a:t> se </a:t>
            </a:r>
            <a:r>
              <a:rPr lang="en-US" dirty="0" err="1">
                <a:latin typeface="Times New Roman" pitchFamily="18" charset="0"/>
                <a:cs typeface="Times New Roman" pitchFamily="18" charset="0"/>
              </a:rPr>
              <a:t>mund</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pritet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çdo</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çast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rastet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kur</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mund</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të</a:t>
            </a:r>
            <a:r>
              <a:rPr lang="en-US" dirty="0">
                <a:latin typeface="Times New Roman" pitchFamily="18" charset="0"/>
                <a:cs typeface="Times New Roman" pitchFamily="18" charset="0"/>
              </a:rPr>
              <a:t> </a:t>
            </a:r>
            <a:r>
              <a:rPr lang="en-US" dirty="0" err="1" smtClean="0">
                <a:latin typeface="Times New Roman" pitchFamily="18" charset="0"/>
                <a:cs typeface="Times New Roman" pitchFamily="18" charset="0"/>
              </a:rPr>
              <a:t>fillojë</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aty</a:t>
            </a:r>
            <a:r>
              <a:rPr lang="en-US" dirty="0" smtClean="0">
                <a:latin typeface="Times New Roman" pitchFamily="18" charset="0"/>
                <a:cs typeface="Times New Roman" pitchFamily="18" charset="0"/>
              </a:rPr>
              <a:t> </a:t>
            </a:r>
            <a:r>
              <a:rPr lang="en-US" dirty="0" err="1">
                <a:latin typeface="Times New Roman" pitchFamily="18" charset="0"/>
                <a:cs typeface="Times New Roman" pitchFamily="18" charset="0"/>
              </a:rPr>
              <a:t>për</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aty</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menjëherë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Pra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sulmi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konsiderohet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atëçastshëm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edhe</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atëherë</a:t>
            </a:r>
            <a:r>
              <a:rPr lang="en-US" dirty="0">
                <a:latin typeface="Times New Roman" pitchFamily="18" charset="0"/>
                <a:cs typeface="Times New Roman" pitchFamily="18" charset="0"/>
              </a:rPr>
              <a:t> </a:t>
            </a:r>
            <a:r>
              <a:rPr lang="en-US" dirty="0" err="1" smtClean="0">
                <a:latin typeface="Times New Roman" pitchFamily="18" charset="0"/>
                <a:cs typeface="Times New Roman" pitchFamily="18" charset="0"/>
              </a:rPr>
              <a:t>kur</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ai</a:t>
            </a:r>
            <a:r>
              <a:rPr lang="en-US" dirty="0" smtClean="0">
                <a:latin typeface="Times New Roman" pitchFamily="18" charset="0"/>
                <a:cs typeface="Times New Roman" pitchFamily="18" charset="0"/>
              </a:rPr>
              <a:t> </a:t>
            </a:r>
            <a:r>
              <a:rPr lang="en-US" dirty="0" err="1">
                <a:latin typeface="Times New Roman" pitchFamily="18" charset="0"/>
                <a:cs typeface="Times New Roman" pitchFamily="18" charset="0"/>
              </a:rPr>
              <a:t>nuk</a:t>
            </a:r>
            <a:r>
              <a:rPr lang="en-US" dirty="0">
                <a:latin typeface="Times New Roman" pitchFamily="18" charset="0"/>
                <a:cs typeface="Times New Roman" pitchFamily="18" charset="0"/>
              </a:rPr>
              <a:t> ka </a:t>
            </a:r>
            <a:r>
              <a:rPr lang="en-US" dirty="0" err="1">
                <a:latin typeface="Times New Roman" pitchFamily="18" charset="0"/>
                <a:cs typeface="Times New Roman" pitchFamily="18" charset="0"/>
              </a:rPr>
              <a:t>filluar</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ende</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mirëpo</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pritet</a:t>
            </a:r>
            <a:r>
              <a:rPr lang="en-US" dirty="0">
                <a:latin typeface="Times New Roman" pitchFamily="18" charset="0"/>
                <a:cs typeface="Times New Roman" pitchFamily="18" charset="0"/>
              </a:rPr>
              <a:t> </a:t>
            </a:r>
            <a:r>
              <a:rPr lang="en-US" b="1" dirty="0" err="1">
                <a:latin typeface="Times New Roman" pitchFamily="18" charset="0"/>
                <a:cs typeface="Times New Roman" pitchFamily="18" charset="0"/>
              </a:rPr>
              <a:t>të</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fillojë</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në</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çdo</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çast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Kjo</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gjendje</a:t>
            </a:r>
            <a:r>
              <a:rPr lang="en-US" dirty="0">
                <a:latin typeface="Times New Roman" pitchFamily="18" charset="0"/>
                <a:cs typeface="Times New Roman" pitchFamily="18" charset="0"/>
              </a:rPr>
              <a:t> </a:t>
            </a:r>
            <a:r>
              <a:rPr lang="en-US" dirty="0" err="1" smtClean="0">
                <a:latin typeface="Times New Roman" pitchFamily="18" charset="0"/>
                <a:cs typeface="Times New Roman" pitchFamily="18" charset="0"/>
              </a:rPr>
              <a:t>çmohet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nga</a:t>
            </a:r>
            <a:r>
              <a:rPr lang="en-US" dirty="0" smtClean="0">
                <a:latin typeface="Times New Roman" pitchFamily="18" charset="0"/>
                <a:cs typeface="Times New Roman" pitchFamily="18" charset="0"/>
              </a:rPr>
              <a:t> </a:t>
            </a:r>
            <a:r>
              <a:rPr lang="en-US" dirty="0" err="1">
                <a:latin typeface="Times New Roman" pitchFamily="18" charset="0"/>
                <a:cs typeface="Times New Roman" pitchFamily="18" charset="0"/>
              </a:rPr>
              <a:t>ana</a:t>
            </a:r>
            <a:r>
              <a:rPr lang="en-US" dirty="0">
                <a:latin typeface="Times New Roman" pitchFamily="18" charset="0"/>
                <a:cs typeface="Times New Roman" pitchFamily="18" charset="0"/>
              </a:rPr>
              <a:t> e </a:t>
            </a:r>
            <a:r>
              <a:rPr lang="en-US" dirty="0" err="1">
                <a:latin typeface="Times New Roman" pitchFamily="18" charset="0"/>
                <a:cs typeface="Times New Roman" pitchFamily="18" charset="0"/>
              </a:rPr>
              <a:t>gjykatës</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sipas</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gjitha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rrethanave</a:t>
            </a:r>
            <a:r>
              <a:rPr lang="en-US" dirty="0">
                <a:latin typeface="Times New Roman" pitchFamily="18" charset="0"/>
                <a:cs typeface="Times New Roman" pitchFamily="18" charset="0"/>
              </a:rPr>
              <a:t> </a:t>
            </a:r>
            <a:r>
              <a:rPr lang="en-US" dirty="0" err="1" smtClean="0">
                <a:latin typeface="Times New Roman" pitchFamily="18" charset="0"/>
                <a:cs typeface="Times New Roman" pitchFamily="18" charset="0"/>
              </a:rPr>
              <a:t>konkrete</a:t>
            </a:r>
            <a:r>
              <a:rPr lang="en-US" dirty="0" smtClean="0">
                <a:latin typeface="Times New Roman" pitchFamily="18" charset="0"/>
                <a:cs typeface="Times New Roman" pitchFamily="18" charset="0"/>
              </a:rPr>
              <a:t>.</a:t>
            </a:r>
          </a:p>
          <a:p>
            <a:pPr lvl="0" algn="just"/>
            <a:r>
              <a:rPr lang="en-US" dirty="0" err="1">
                <a:latin typeface="Times New Roman" panose="02020603050405020304" pitchFamily="18" charset="0"/>
                <a:cs typeface="Times New Roman" panose="02020603050405020304" pitchFamily="18" charset="0"/>
              </a:rPr>
              <a:t>Rreziku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duhet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jetë</a:t>
            </a:r>
            <a:r>
              <a:rPr lang="en-US"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aktual</a:t>
            </a:r>
            <a:r>
              <a:rPr lang="en-US" dirty="0">
                <a:latin typeface="Times New Roman" panose="02020603050405020304" pitchFamily="18" charset="0"/>
                <a:cs typeface="Times New Roman" panose="02020603050405020304" pitchFamily="18" charset="0"/>
              </a:rPr>
              <a:t> , </a:t>
            </a:r>
            <a:r>
              <a:rPr lang="en-US" dirty="0" err="1">
                <a:latin typeface="Times New Roman" panose="02020603050405020304" pitchFamily="18" charset="0"/>
                <a:cs typeface="Times New Roman" panose="02020603050405020304" pitchFamily="18" charset="0"/>
              </a:rPr>
              <a:t>në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kuptimin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që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duhet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jetë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pashmangshëm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dhe</a:t>
            </a:r>
            <a:r>
              <a:rPr lang="en-US"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i</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vazhdueshëm</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dhe</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për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këtë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arsye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justifikimi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nuk</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funksionon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kur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agresioni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tashmë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pushuar</a:t>
            </a:r>
            <a:r>
              <a:rPr lang="en-US" dirty="0">
                <a:latin typeface="Times New Roman" pitchFamily="18" charset="0"/>
                <a:cs typeface="Times New Roman" pitchFamily="18" charset="0"/>
              </a:rPr>
              <a:t>. </a:t>
            </a:r>
          </a:p>
          <a:p>
            <a:pPr marL="0" indent="0" algn="just">
              <a:buNone/>
            </a:pPr>
            <a:endParaRPr lang="en-US" dirty="0">
              <a:latin typeface="Times New Roman" pitchFamily="18" charset="0"/>
              <a:cs typeface="Times New Roman" pitchFamily="18"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46050"/>
          </a:xfrm>
        </p:spPr>
        <p:txBody>
          <a:bodyPr>
            <a:noAutofit/>
          </a:bodyPr>
          <a:lstStyle/>
          <a:p>
            <a:r>
              <a:rPr lang="en-US" sz="3600" b="1" dirty="0">
                <a:latin typeface="Times New Roman" pitchFamily="18" charset="0"/>
                <a:cs typeface="Times New Roman" pitchFamily="18" charset="0"/>
              </a:rPr>
              <a:t>Sulmi </a:t>
            </a:r>
            <a:r>
              <a:rPr lang="en-US" sz="3600" b="1" dirty="0" err="1" smtClean="0">
                <a:latin typeface="Times New Roman" pitchFamily="18" charset="0"/>
                <a:cs typeface="Times New Roman" pitchFamily="18" charset="0"/>
              </a:rPr>
              <a:t>aktual</a:t>
            </a:r>
            <a:endParaRPr lang="en-US" sz="3600" b="1" dirty="0"/>
          </a:p>
        </p:txBody>
      </p:sp>
      <p:sp>
        <p:nvSpPr>
          <p:cNvPr id="3" name="Content Placeholder 2"/>
          <p:cNvSpPr>
            <a:spLocks noGrp="1"/>
          </p:cNvSpPr>
          <p:nvPr>
            <p:ph idx="1"/>
          </p:nvPr>
        </p:nvSpPr>
        <p:spPr>
          <a:xfrm>
            <a:off x="0" y="764704"/>
            <a:ext cx="9144000" cy="6192688"/>
          </a:xfrm>
        </p:spPr>
        <p:txBody>
          <a:bodyPr>
            <a:normAutofit fontScale="77500" lnSpcReduction="20000"/>
          </a:bodyPr>
          <a:lstStyle/>
          <a:p>
            <a:pPr algn="just"/>
            <a:r>
              <a:rPr lang="en-US" b="1" dirty="0" err="1">
                <a:latin typeface="Times New Roman" panose="02020603050405020304" pitchFamily="18" charset="0"/>
                <a:cs typeface="Times New Roman" panose="02020603050405020304" pitchFamily="18" charset="0"/>
              </a:rPr>
              <a:t>Kas</a:t>
            </a:r>
            <a:r>
              <a:rPr lang="en-US" b="1" dirty="0">
                <a:latin typeface="Times New Roman" panose="02020603050405020304" pitchFamily="18" charset="0"/>
                <a:cs typeface="Times New Roman" panose="02020603050405020304" pitchFamily="18" charset="0"/>
              </a:rPr>
              <a:t>. penal. n. 21794/2020</a:t>
            </a:r>
          </a:p>
          <a:p>
            <a:pPr algn="just"/>
            <a:r>
              <a:rPr lang="en-US" dirty="0" err="1" smtClean="0">
                <a:latin typeface="Times New Roman" panose="02020603050405020304" pitchFamily="18" charset="0"/>
                <a:cs typeface="Times New Roman" panose="02020603050405020304" pitchFamily="18" charset="0"/>
              </a:rPr>
              <a:t>Shkaku</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justifikues</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i</a:t>
            </a:r>
            <a:r>
              <a:rPr lang="en-US" dirty="0" smtClean="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vetëmbrojtjes</a:t>
            </a:r>
            <a:r>
              <a:rPr lang="en-US" dirty="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bazuar</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nw</a:t>
            </a:r>
            <a:r>
              <a:rPr lang="en-US" dirty="0" smtClean="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ndryshimet</a:t>
            </a:r>
            <a:r>
              <a:rPr lang="en-US" dirty="0">
                <a:latin typeface="Times New Roman" panose="02020603050405020304" pitchFamily="18" charset="0"/>
                <a:cs typeface="Times New Roman" panose="02020603050405020304" pitchFamily="18" charset="0"/>
              </a:rPr>
              <a:t> e </a:t>
            </a:r>
            <a:r>
              <a:rPr lang="en-US" dirty="0" err="1">
                <a:latin typeface="Times New Roman" panose="02020603050405020304" pitchFamily="18" charset="0"/>
                <a:cs typeface="Times New Roman" panose="02020603050405020304" pitchFamily="18" charset="0"/>
              </a:rPr>
              <a:t>bëra</a:t>
            </a:r>
            <a:r>
              <a:rPr lang="en-US" dirty="0">
                <a:latin typeface="Times New Roman" panose="02020603050405020304" pitchFamily="18" charset="0"/>
                <a:cs typeface="Times New Roman" panose="02020603050405020304" pitchFamily="18" charset="0"/>
              </a:rPr>
              <a:t> me </a:t>
            </a:r>
            <a:r>
              <a:rPr lang="en-US" dirty="0" err="1">
                <a:latin typeface="Times New Roman" panose="02020603050405020304" pitchFamily="18" charset="0"/>
                <a:cs typeface="Times New Roman" panose="02020603050405020304" pitchFamily="18" charset="0"/>
              </a:rPr>
              <a:t>ligjin</a:t>
            </a:r>
            <a:r>
              <a:rPr lang="en-US" dirty="0">
                <a:latin typeface="Times New Roman" panose="02020603050405020304" pitchFamily="18" charset="0"/>
                <a:cs typeface="Times New Roman" panose="02020603050405020304" pitchFamily="18" charset="0"/>
              </a:rPr>
              <a:t> nr.26 </a:t>
            </a:r>
            <a:r>
              <a:rPr lang="en-US" dirty="0" err="1">
                <a:latin typeface="Times New Roman" panose="02020603050405020304" pitchFamily="18" charset="0"/>
                <a:cs typeface="Times New Roman" panose="02020603050405020304" pitchFamily="18" charset="0"/>
              </a:rPr>
              <a:t>prill</a:t>
            </a: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2019 </a:t>
            </a:r>
            <a:r>
              <a:rPr lang="en-US" dirty="0" err="1">
                <a:latin typeface="Times New Roman" panose="02020603050405020304" pitchFamily="18" charset="0"/>
                <a:cs typeface="Times New Roman" panose="02020603050405020304" pitchFamily="18" charset="0"/>
              </a:rPr>
              <a:t>postulon</a:t>
            </a:r>
            <a:r>
              <a:rPr lang="en-US" dirty="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kushte</a:t>
            </a:r>
            <a:r>
              <a:rPr lang="en-US" dirty="0" smtClean="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shtesë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krahasim</a:t>
            </a:r>
            <a:r>
              <a:rPr lang="en-US" dirty="0">
                <a:latin typeface="Times New Roman" panose="02020603050405020304" pitchFamily="18" charset="0"/>
                <a:cs typeface="Times New Roman" panose="02020603050405020304" pitchFamily="18" charset="0"/>
              </a:rPr>
              <a:t> me </a:t>
            </a:r>
            <a:r>
              <a:rPr lang="en-US" dirty="0" err="1">
                <a:latin typeface="Times New Roman" panose="02020603050405020304" pitchFamily="18" charset="0"/>
                <a:cs typeface="Times New Roman" panose="02020603050405020304" pitchFamily="18" charset="0"/>
              </a:rPr>
              <a:t>atë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proporcionit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përmendur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paragrafin</a:t>
            </a:r>
            <a:r>
              <a:rPr lang="en-US" dirty="0">
                <a:latin typeface="Times New Roman" panose="02020603050405020304" pitchFamily="18" charset="0"/>
                <a:cs typeface="Times New Roman" panose="02020603050405020304" pitchFamily="18" charset="0"/>
              </a:rPr>
              <a:t> e </a:t>
            </a:r>
            <a:r>
              <a:rPr lang="en-US" dirty="0" err="1">
                <a:latin typeface="Times New Roman" panose="02020603050405020304" pitchFamily="18" charset="0"/>
                <a:cs typeface="Times New Roman" panose="02020603050405020304" pitchFamily="18" charset="0"/>
              </a:rPr>
              <a:t>parë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nenit</a:t>
            </a:r>
            <a:r>
              <a:rPr lang="en-US" dirty="0">
                <a:latin typeface="Times New Roman" panose="02020603050405020304" pitchFamily="18" charset="0"/>
                <a:cs typeface="Times New Roman" panose="02020603050405020304" pitchFamily="18" charset="0"/>
              </a:rPr>
              <a:t>. 52 </a:t>
            </a:r>
            <a:r>
              <a:rPr lang="en-US" dirty="0" err="1">
                <a:latin typeface="Times New Roman" panose="02020603050405020304" pitchFamily="18" charset="0"/>
                <a:cs typeface="Times New Roman" panose="02020603050405020304" pitchFamily="18" charset="0"/>
              </a:rPr>
              <a:t>kod</a:t>
            </a: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pen, </a:t>
            </a:r>
            <a:r>
              <a:rPr lang="en-US" dirty="0" err="1" smtClean="0">
                <a:latin typeface="Times New Roman" panose="02020603050405020304" pitchFamily="18" charset="0"/>
                <a:cs typeface="Times New Roman" panose="02020603050405020304" pitchFamily="18" charset="0"/>
              </a:rPr>
              <a:t>siç</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janw</a:t>
            </a:r>
            <a:r>
              <a:rPr lang="en-US" dirty="0" smtClean="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kryerja</a:t>
            </a:r>
            <a:r>
              <a:rPr lang="en-US" dirty="0">
                <a:latin typeface="Times New Roman" panose="02020603050405020304" pitchFamily="18" charset="0"/>
                <a:cs typeface="Times New Roman" panose="02020603050405020304" pitchFamily="18" charset="0"/>
              </a:rPr>
              <a:t> e </a:t>
            </a:r>
            <a:r>
              <a:rPr lang="en-US" dirty="0" err="1">
                <a:latin typeface="Times New Roman" panose="02020603050405020304" pitchFamily="18" charset="0"/>
                <a:cs typeface="Times New Roman" panose="02020603050405020304" pitchFamily="18" charset="0"/>
              </a:rPr>
              <a:t>një</a:t>
            </a:r>
            <a:r>
              <a:rPr lang="en-US"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shkeljeje</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nga</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agresori</a:t>
            </a:r>
            <a:r>
              <a:rPr lang="en-US"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prania</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legjitime</a:t>
            </a:r>
            <a:r>
              <a:rPr lang="en-US" dirty="0">
                <a:latin typeface="Times New Roman" panose="02020603050405020304" pitchFamily="18" charset="0"/>
                <a:cs typeface="Times New Roman" panose="02020603050405020304" pitchFamily="18" charset="0"/>
              </a:rPr>
              <a:t> e </a:t>
            </a:r>
            <a:r>
              <a:rPr lang="en-US" dirty="0" err="1" smtClean="0">
                <a:latin typeface="Times New Roman" panose="02020603050405020304" pitchFamily="18" charset="0"/>
                <a:cs typeface="Times New Roman" panose="02020603050405020304" pitchFamily="18" charset="0"/>
              </a:rPr>
              <a:t>personit</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në</a:t>
            </a:r>
            <a:r>
              <a:rPr lang="en-US" dirty="0" smtClean="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vendet</a:t>
            </a:r>
            <a:r>
              <a:rPr lang="en-US" dirty="0">
                <a:latin typeface="Times New Roman" panose="02020603050405020304" pitchFamily="18" charset="0"/>
                <a:cs typeface="Times New Roman" panose="02020603050405020304" pitchFamily="18" charset="0"/>
              </a:rPr>
              <a:t> e </a:t>
            </a:r>
            <a:r>
              <a:rPr lang="en-US" dirty="0" err="1">
                <a:latin typeface="Times New Roman" panose="02020603050405020304" pitchFamily="18" charset="0"/>
                <a:cs typeface="Times New Roman" panose="02020603050405020304" pitchFamily="18" charset="0"/>
              </a:rPr>
              <a:t>ndërhyrjes</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paligjshme</a:t>
            </a:r>
            <a:r>
              <a:rPr lang="en-US" dirty="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grabitqare</a:t>
            </a:r>
            <a:r>
              <a:rPr lang="en-US" dirty="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dhe</a:t>
            </a:r>
            <a:r>
              <a:rPr lang="en-US" dirty="0" smtClean="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një</a:t>
            </a:r>
            <a:r>
              <a:rPr lang="en-US" dirty="0">
                <a:latin typeface="Times New Roman" panose="02020603050405020304" pitchFamily="18" charset="0"/>
                <a:cs typeface="Times New Roman" panose="02020603050405020304" pitchFamily="18" charset="0"/>
              </a:rPr>
              <a:t> "animus </a:t>
            </a:r>
            <a:r>
              <a:rPr lang="en-US" dirty="0" err="1">
                <a:latin typeface="Times New Roman" panose="02020603050405020304" pitchFamily="18" charset="0"/>
                <a:cs typeface="Times New Roman" panose="02020603050405020304" pitchFamily="18" charset="0"/>
              </a:rPr>
              <a:t>mbrojtëse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specifike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për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cilën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qëllimi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mbrojtës</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duhet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domosdoshmërisht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korrespondojë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një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nivel</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objektiv</a:t>
            </a:r>
            <a:r>
              <a:rPr lang="en-US" dirty="0">
                <a:latin typeface="Times New Roman" panose="02020603050405020304" pitchFamily="18" charset="0"/>
                <a:cs typeface="Times New Roman" panose="02020603050405020304" pitchFamily="18" charset="0"/>
              </a:rPr>
              <a:t>, me </a:t>
            </a:r>
            <a:r>
              <a:rPr lang="en-US" dirty="0" err="1">
                <a:latin typeface="Times New Roman" panose="02020603050405020304" pitchFamily="18" charset="0"/>
                <a:cs typeface="Times New Roman" panose="02020603050405020304" pitchFamily="18" charset="0"/>
              </a:rPr>
              <a:t>rrezikun</a:t>
            </a:r>
            <a:r>
              <a:rPr lang="en-US"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aktual</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një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vepre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padrejtë</a:t>
            </a: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jo </a:t>
            </a:r>
            <a:r>
              <a:rPr lang="en-US" dirty="0">
                <a:latin typeface="Times New Roman" panose="02020603050405020304" pitchFamily="18" charset="0"/>
                <a:cs typeface="Times New Roman" panose="02020603050405020304" pitchFamily="18" charset="0"/>
              </a:rPr>
              <a:t>e </a:t>
            </a:r>
            <a:r>
              <a:rPr lang="en-US" dirty="0" err="1">
                <a:latin typeface="Times New Roman" panose="02020603050405020304" pitchFamily="18" charset="0"/>
                <a:cs typeface="Times New Roman" panose="02020603050405020304" pitchFamily="18" charset="0"/>
              </a:rPr>
              <a:t>neutralizueshme</a:t>
            </a: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me </a:t>
            </a:r>
            <a:r>
              <a:rPr lang="en-US" dirty="0" err="1">
                <a:latin typeface="Times New Roman" panose="02020603050405020304" pitchFamily="18" charset="0"/>
                <a:cs typeface="Times New Roman" panose="02020603050405020304" pitchFamily="18" charset="0"/>
              </a:rPr>
              <a:t>sjelljen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mbrojtëse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zbatuar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vërtetë</a:t>
            </a:r>
            <a:r>
              <a:rPr lang="en-US" dirty="0">
                <a:latin typeface="Times New Roman" panose="02020603050405020304" pitchFamily="18" charset="0"/>
                <a:cs typeface="Times New Roman" panose="02020603050405020304" pitchFamily="18" charset="0"/>
              </a:rPr>
              <a:t>. </a:t>
            </a:r>
            <a:endParaRPr lang="en-US" dirty="0" smtClean="0">
              <a:latin typeface="Times New Roman" panose="02020603050405020304" pitchFamily="18" charset="0"/>
              <a:cs typeface="Times New Roman" panose="02020603050405020304" pitchFamily="18" charset="0"/>
            </a:endParaRPr>
          </a:p>
          <a:p>
            <a:pPr algn="just"/>
            <a:r>
              <a:rPr lang="en-US" dirty="0" smtClean="0">
                <a:latin typeface="Times New Roman" panose="02020603050405020304" pitchFamily="18" charset="0"/>
                <a:cs typeface="Times New Roman" panose="02020603050405020304" pitchFamily="18" charset="0"/>
              </a:rPr>
              <a:t>(</a:t>
            </a:r>
            <a:r>
              <a:rPr lang="en-US" dirty="0" err="1">
                <a:latin typeface="Times New Roman" panose="02020603050405020304" pitchFamily="18" charset="0"/>
                <a:cs typeface="Times New Roman" panose="02020603050405020304" pitchFamily="18" charset="0"/>
              </a:rPr>
              <a:t>Në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zbatim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parimit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Gjykata</a:t>
            </a:r>
            <a:r>
              <a:rPr lang="en-US" dirty="0">
                <a:latin typeface="Times New Roman" panose="02020603050405020304" pitchFamily="18" charset="0"/>
                <a:cs typeface="Times New Roman" panose="02020603050405020304" pitchFamily="18" charset="0"/>
              </a:rPr>
              <a:t> e </a:t>
            </a:r>
            <a:r>
              <a:rPr lang="en-US" dirty="0" err="1">
                <a:latin typeface="Times New Roman" panose="02020603050405020304" pitchFamily="18" charset="0"/>
                <a:cs typeface="Times New Roman" panose="02020603050405020304" pitchFamily="18" charset="0"/>
              </a:rPr>
              <a:t>Lartë</a:t>
            </a:r>
            <a:r>
              <a:rPr lang="en-US" dirty="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vleresoi</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se </a:t>
            </a:r>
            <a:r>
              <a:rPr lang="en-US" dirty="0" err="1" smtClean="0">
                <a:latin typeface="Times New Roman" panose="02020603050405020304" pitchFamily="18" charset="0"/>
                <a:cs typeface="Times New Roman" panose="02020603050405020304" pitchFamily="18" charset="0"/>
              </a:rPr>
              <a:t>vendimi</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qw</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kishte</a:t>
            </a:r>
            <a:r>
              <a:rPr lang="en-US" dirty="0" smtClean="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përjashtuar</a:t>
            </a:r>
            <a:r>
              <a:rPr lang="en-US" dirty="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vetëmbrojtjen</a:t>
            </a:r>
            <a:r>
              <a:rPr lang="en-US" dirty="0" smtClean="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sjelljen</a:t>
            </a:r>
            <a:r>
              <a:rPr lang="en-US" dirty="0">
                <a:latin typeface="Times New Roman" panose="02020603050405020304" pitchFamily="18" charset="0"/>
                <a:cs typeface="Times New Roman" panose="02020603050405020304" pitchFamily="18" charset="0"/>
              </a:rPr>
              <a:t> e </a:t>
            </a:r>
            <a:r>
              <a:rPr lang="en-US" dirty="0" err="1">
                <a:latin typeface="Times New Roman" panose="02020603050405020304" pitchFamily="18" charset="0"/>
                <a:cs typeface="Times New Roman" panose="02020603050405020304" pitchFamily="18" charset="0"/>
              </a:rPr>
              <a:t>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akuzuarit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cili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pasi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kishte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vërejtur</a:t>
            </a:r>
            <a:r>
              <a:rPr lang="en-US" dirty="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futjen</a:t>
            </a:r>
            <a:r>
              <a:rPr lang="en-US" dirty="0" smtClean="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në</a:t>
            </a:r>
            <a:r>
              <a:rPr lang="en-US" dirty="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baneswn</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e </a:t>
            </a:r>
            <a:r>
              <a:rPr lang="en-US" dirty="0" err="1">
                <a:latin typeface="Times New Roman" panose="02020603050405020304" pitchFamily="18" charset="0"/>
                <a:cs typeface="Times New Roman" panose="02020603050405020304" pitchFamily="18" charset="0"/>
              </a:rPr>
              <a:t>tij</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tregtare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gjatë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kohës</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mbylljes</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derisa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ishte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në</a:t>
            </a:r>
            <a:r>
              <a:rPr lang="en-US" dirty="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vendin</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e </a:t>
            </a:r>
            <a:r>
              <a:rPr lang="en-US" dirty="0" err="1" smtClean="0">
                <a:latin typeface="Times New Roman" panose="02020603050405020304" pitchFamily="18" charset="0"/>
                <a:cs typeface="Times New Roman" panose="02020603050405020304" pitchFamily="18" charset="0"/>
              </a:rPr>
              <a:t>mësipërm</a:t>
            </a:r>
            <a:r>
              <a:rPr lang="en-US" dirty="0" smtClean="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kishte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marrë</a:t>
            </a:r>
            <a:r>
              <a:rPr lang="en-US" dirty="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armen</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e </a:t>
            </a:r>
            <a:r>
              <a:rPr lang="en-US" dirty="0" err="1">
                <a:latin typeface="Times New Roman" panose="02020603050405020304" pitchFamily="18" charset="0"/>
                <a:cs typeface="Times New Roman" panose="02020603050405020304" pitchFamily="18" charset="0"/>
              </a:rPr>
              <a:t>mbajtur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mënyrë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ligjshme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mbërriti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dyqan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dhe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qëlloi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dy</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shtëna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ajër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shtëna</a:t>
            </a:r>
            <a:r>
              <a:rPr lang="en-US" dirty="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drejtuar</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makinës</a:t>
            </a:r>
            <a:r>
              <a:rPr lang="en-US" dirty="0" smtClean="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kriminelëve</a:t>
            </a:r>
            <a:r>
              <a:rPr lang="en-US" dirty="0">
                <a:latin typeface="Times New Roman" panose="02020603050405020304" pitchFamily="18" charset="0"/>
                <a:cs typeface="Times New Roman" panose="02020603050405020304" pitchFamily="18" charset="0"/>
              </a:rPr>
              <a:t>, duke e </a:t>
            </a:r>
            <a:r>
              <a:rPr lang="en-US" dirty="0" err="1">
                <a:latin typeface="Times New Roman" panose="02020603050405020304" pitchFamily="18" charset="0"/>
                <a:cs typeface="Times New Roman" panose="02020603050405020304" pitchFamily="18" charset="0"/>
              </a:rPr>
              <a:t>nxjerrë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jashtë</a:t>
            </a:r>
            <a:r>
              <a:rPr lang="en-US" dirty="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funskionit</a:t>
            </a:r>
            <a:r>
              <a:rPr lang="en-US" dirty="0" smtClean="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disa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shtëna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hyrje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dyqanit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dhe</a:t>
            </a:r>
            <a:r>
              <a:rPr lang="en-US" dirty="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disa</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tw</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tjera</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nw</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drejtim</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tw</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personit</a:t>
            </a:r>
            <a:r>
              <a:rPr lang="en-US" dirty="0" smtClean="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që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kishte</a:t>
            </a: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dale </a:t>
            </a:r>
            <a:r>
              <a:rPr lang="en-US" dirty="0" err="1" smtClean="0">
                <a:latin typeface="Times New Roman" panose="02020603050405020304" pitchFamily="18" charset="0"/>
                <a:cs typeface="Times New Roman" panose="02020603050405020304" pitchFamily="18" charset="0"/>
              </a:rPr>
              <a:t>nga</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mjeti</a:t>
            </a:r>
            <a:r>
              <a:rPr lang="en-US" dirty="0" smtClean="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99561647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46050"/>
          </a:xfrm>
        </p:spPr>
        <p:txBody>
          <a:bodyPr>
            <a:noAutofit/>
          </a:bodyPr>
          <a:lstStyle/>
          <a:p>
            <a:r>
              <a:rPr lang="en-US" sz="3200" b="1" dirty="0">
                <a:latin typeface="Times New Roman" pitchFamily="18" charset="0"/>
                <a:cs typeface="Times New Roman" pitchFamily="18" charset="0"/>
              </a:rPr>
              <a:t>Sulmi </a:t>
            </a:r>
            <a:r>
              <a:rPr lang="en-US" sz="3200" b="1" dirty="0" err="1">
                <a:latin typeface="Times New Roman" pitchFamily="18" charset="0"/>
                <a:cs typeface="Times New Roman" pitchFamily="18" charset="0"/>
              </a:rPr>
              <a:t>aktual</a:t>
            </a:r>
            <a:endParaRPr lang="en-US" sz="3200" dirty="0"/>
          </a:p>
        </p:txBody>
      </p:sp>
      <p:sp>
        <p:nvSpPr>
          <p:cNvPr id="3" name="Content Placeholder 2"/>
          <p:cNvSpPr>
            <a:spLocks noGrp="1"/>
          </p:cNvSpPr>
          <p:nvPr>
            <p:ph idx="1"/>
          </p:nvPr>
        </p:nvSpPr>
        <p:spPr>
          <a:xfrm>
            <a:off x="0" y="620688"/>
            <a:ext cx="9108504" cy="6237312"/>
          </a:xfrm>
        </p:spPr>
        <p:txBody>
          <a:bodyPr>
            <a:normAutofit fontScale="77500" lnSpcReduction="20000"/>
          </a:bodyPr>
          <a:lstStyle/>
          <a:p>
            <a:pPr algn="just"/>
            <a:r>
              <a:rPr lang="en-US" b="1" dirty="0" err="1">
                <a:latin typeface="Times New Roman" panose="02020603050405020304" pitchFamily="18" charset="0"/>
                <a:cs typeface="Times New Roman" panose="02020603050405020304" pitchFamily="18" charset="0"/>
              </a:rPr>
              <a:t>Kas</a:t>
            </a:r>
            <a:r>
              <a:rPr lang="en-US" b="1" dirty="0">
                <a:latin typeface="Times New Roman" panose="02020603050405020304" pitchFamily="18" charset="0"/>
                <a:cs typeface="Times New Roman" panose="02020603050405020304" pitchFamily="18" charset="0"/>
              </a:rPr>
              <a:t>. penal. n. 25810/2019</a:t>
            </a:r>
          </a:p>
          <a:p>
            <a:pPr algn="just"/>
            <a:r>
              <a:rPr lang="en-US" dirty="0" err="1">
                <a:latin typeface="Times New Roman" panose="02020603050405020304" pitchFamily="18" charset="0"/>
                <a:cs typeface="Times New Roman" panose="02020603050405020304" pitchFamily="18" charset="0"/>
              </a:rPr>
              <a:t>Për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qëllime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ekzistencës</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justifikimit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përmendur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në</a:t>
            </a:r>
            <a:r>
              <a:rPr lang="en-US" dirty="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nenin</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52 </a:t>
            </a:r>
            <a:r>
              <a:rPr lang="en-US" dirty="0" err="1">
                <a:latin typeface="Times New Roman" panose="02020603050405020304" pitchFamily="18" charset="0"/>
                <a:cs typeface="Times New Roman" panose="02020603050405020304" pitchFamily="18" charset="0"/>
              </a:rPr>
              <a:t>kod</a:t>
            </a: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penal, </a:t>
            </a:r>
            <a:r>
              <a:rPr lang="en-US" dirty="0" err="1">
                <a:latin typeface="Times New Roman" panose="02020603050405020304" pitchFamily="18" charset="0"/>
                <a:cs typeface="Times New Roman" panose="02020603050405020304" pitchFamily="18" charset="0"/>
              </a:rPr>
              <a:t>nuk</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është</a:t>
            </a:r>
            <a:r>
              <a:rPr lang="en-US" dirty="0">
                <a:latin typeface="Times New Roman" panose="02020603050405020304" pitchFamily="18" charset="0"/>
                <a:cs typeface="Times New Roman" panose="02020603050405020304" pitchFamily="18" charset="0"/>
              </a:rPr>
              <a:t> e </a:t>
            </a:r>
            <a:r>
              <a:rPr lang="en-US" dirty="0" err="1">
                <a:latin typeface="Times New Roman" panose="02020603050405020304" pitchFamily="18" charset="0"/>
                <a:cs typeface="Times New Roman" panose="02020603050405020304" pitchFamily="18" charset="0"/>
              </a:rPr>
              <a:t>nevojshme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që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vepra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nga</a:t>
            </a:r>
            <a:r>
              <a:rPr lang="en-US" dirty="0">
                <a:latin typeface="Times New Roman" panose="02020603050405020304" pitchFamily="18" charset="0"/>
                <a:cs typeface="Times New Roman" panose="02020603050405020304" pitchFamily="18" charset="0"/>
              </a:rPr>
              <a:t> e </a:t>
            </a:r>
            <a:r>
              <a:rPr lang="en-US" dirty="0" err="1">
                <a:latin typeface="Times New Roman" panose="02020603050405020304" pitchFamily="18" charset="0"/>
                <a:cs typeface="Times New Roman" panose="02020603050405020304" pitchFamily="18" charset="0"/>
              </a:rPr>
              <a:t>cila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lind</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nevoja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për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mbrojtje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të</a:t>
            </a:r>
            <a:r>
              <a:rPr lang="en-US"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ketë</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filluar</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të</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ndodhë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pasi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rreziku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aktual</a:t>
            </a:r>
            <a:r>
              <a:rPr lang="en-US" dirty="0">
                <a:latin typeface="Times New Roman" panose="02020603050405020304" pitchFamily="18" charset="0"/>
                <a:cs typeface="Times New Roman" panose="02020603050405020304" pitchFamily="18" charset="0"/>
              </a:rPr>
              <a:t> - </a:t>
            </a:r>
            <a:r>
              <a:rPr lang="en-US" dirty="0" err="1">
                <a:latin typeface="Times New Roman" panose="02020603050405020304" pitchFamily="18" charset="0"/>
                <a:cs typeface="Times New Roman" panose="02020603050405020304" pitchFamily="18" charset="0"/>
              </a:rPr>
              <a:t>në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kuptimin</a:t>
            </a:r>
            <a:r>
              <a:rPr lang="en-US" dirty="0">
                <a:latin typeface="Times New Roman" panose="02020603050405020304" pitchFamily="18" charset="0"/>
                <a:cs typeface="Times New Roman" panose="02020603050405020304" pitchFamily="18" charset="0"/>
              </a:rPr>
              <a:t> e </a:t>
            </a:r>
            <a:r>
              <a:rPr lang="en-US" dirty="0" err="1">
                <a:latin typeface="Times New Roman" panose="02020603050405020304" pitchFamily="18" charset="0"/>
                <a:cs typeface="Times New Roman" panose="02020603050405020304" pitchFamily="18" charset="0"/>
              </a:rPr>
              <a:t>rrezikut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vazhdueshëm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ose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në</a:t>
            </a:r>
            <a:r>
              <a:rPr lang="en-US"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çdo</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rast</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të</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afërt</a:t>
            </a:r>
            <a:r>
              <a:rPr lang="en-US" b="1"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veprës</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fjalë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është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mjaftueshëm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cili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gjithashtu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mund</a:t>
            </a:r>
            <a:r>
              <a:rPr lang="en-US" dirty="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të</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integrohet</a:t>
            </a:r>
            <a:r>
              <a:rPr lang="en-US" dirty="0" smtClean="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nga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një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kërcënim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thjeshtë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Rasti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cilin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Gjykata</a:t>
            </a:r>
            <a:r>
              <a:rPr lang="en-US" dirty="0">
                <a:latin typeface="Times New Roman" panose="02020603050405020304" pitchFamily="18" charset="0"/>
                <a:cs typeface="Times New Roman" panose="02020603050405020304" pitchFamily="18" charset="0"/>
              </a:rPr>
              <a:t> e </a:t>
            </a:r>
            <a:r>
              <a:rPr lang="en-US" dirty="0" err="1">
                <a:latin typeface="Times New Roman" panose="02020603050405020304" pitchFamily="18" charset="0"/>
                <a:cs typeface="Times New Roman" panose="02020603050405020304" pitchFamily="18" charset="0"/>
              </a:rPr>
              <a:t>anuloi</a:t>
            </a:r>
            <a:r>
              <a:rPr lang="en-US" dirty="0">
                <a:latin typeface="Times New Roman" panose="02020603050405020304" pitchFamily="18" charset="0"/>
                <a:cs typeface="Times New Roman" panose="02020603050405020304" pitchFamily="18" charset="0"/>
              </a:rPr>
              <a:t> me </a:t>
            </a:r>
            <a:r>
              <a:rPr lang="en-US" dirty="0" err="1">
                <a:latin typeface="Times New Roman" panose="02020603050405020304" pitchFamily="18" charset="0"/>
                <a:cs typeface="Times New Roman" panose="02020603050405020304" pitchFamily="18" charset="0"/>
              </a:rPr>
              <a:t>shtyrje</a:t>
            </a:r>
            <a:r>
              <a:rPr lang="en-US" dirty="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vendimin</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për</a:t>
            </a:r>
            <a:r>
              <a:rPr lang="en-US" dirty="0" smtClean="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përjashtimin</a:t>
            </a:r>
            <a:r>
              <a:rPr lang="en-US" dirty="0">
                <a:latin typeface="Times New Roman" panose="02020603050405020304" pitchFamily="18" charset="0"/>
                <a:cs typeface="Times New Roman" panose="02020603050405020304" pitchFamily="18" charset="0"/>
              </a:rPr>
              <a:t> e </a:t>
            </a:r>
            <a:r>
              <a:rPr lang="en-US" dirty="0" err="1">
                <a:latin typeface="Times New Roman" panose="02020603050405020304" pitchFamily="18" charset="0"/>
                <a:cs typeface="Times New Roman" panose="02020603050405020304" pitchFamily="18" charset="0"/>
              </a:rPr>
              <a:t>përsëritjes</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rrethanës</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justifikuese</a:t>
            </a:r>
            <a:r>
              <a:rPr lang="en-US" dirty="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meqw</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i</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akuzuari</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wshtw</a:t>
            </a:r>
            <a:r>
              <a:rPr lang="en-US" dirty="0" smtClean="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që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iniciuar</a:t>
            </a:r>
            <a:r>
              <a:rPr lang="en-US"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kontaktin</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fizik</a:t>
            </a:r>
            <a:r>
              <a:rPr lang="en-US" b="1"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me </a:t>
            </a:r>
            <a:r>
              <a:rPr lang="en-US" dirty="0" err="1">
                <a:latin typeface="Times New Roman" panose="02020603050405020304" pitchFamily="18" charset="0"/>
                <a:cs typeface="Times New Roman" panose="02020603050405020304" pitchFamily="18" charset="0"/>
              </a:rPr>
              <a:t>sulmuesin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cili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deri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atë</a:t>
            </a:r>
            <a:r>
              <a:rPr lang="en-US" dirty="0">
                <a:latin typeface="Times New Roman" panose="02020603050405020304" pitchFamily="18" charset="0"/>
                <a:cs typeface="Times New Roman" panose="02020603050405020304" pitchFamily="18" charset="0"/>
              </a:rPr>
              <a:t> moment </a:t>
            </a:r>
            <a:r>
              <a:rPr lang="en-US" dirty="0" err="1">
                <a:latin typeface="Times New Roman" panose="02020603050405020304" pitchFamily="18" charset="0"/>
                <a:cs typeface="Times New Roman" panose="02020603050405020304" pitchFamily="18" charset="0"/>
              </a:rPr>
              <a:t>ka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qenë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a:t>
            </a:r>
            <a:r>
              <a:rPr lang="en-US" dirty="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kufizuar</a:t>
            </a:r>
            <a:r>
              <a:rPr lang="en-US" dirty="0" smtClean="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vetëm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për</a:t>
            </a:r>
            <a:r>
              <a:rPr lang="en-US" dirty="0">
                <a:latin typeface="Times New Roman" panose="02020603050405020304" pitchFamily="18" charset="0"/>
                <a:cs typeface="Times New Roman" panose="02020603050405020304" pitchFamily="18" charset="0"/>
              </a:rPr>
              <a:t> ta </a:t>
            </a:r>
            <a:r>
              <a:rPr lang="en-US" dirty="0" err="1">
                <a:latin typeface="Times New Roman" panose="02020603050405020304" pitchFamily="18" charset="0"/>
                <a:cs typeface="Times New Roman" panose="02020603050405020304" pitchFamily="18" charset="0"/>
              </a:rPr>
              <a:t>kërcënuar</a:t>
            </a:r>
            <a:r>
              <a:rPr lang="en-US" dirty="0">
                <a:latin typeface="Times New Roman" panose="02020603050405020304" pitchFamily="18" charset="0"/>
                <a:cs typeface="Times New Roman" panose="02020603050405020304" pitchFamily="18" charset="0"/>
              </a:rPr>
              <a:t>).</a:t>
            </a:r>
          </a:p>
          <a:p>
            <a:pPr algn="just"/>
            <a:r>
              <a:rPr lang="en-US" b="1" dirty="0" err="1" smtClean="0">
                <a:latin typeface="Times New Roman" panose="02020603050405020304" pitchFamily="18" charset="0"/>
                <a:cs typeface="Times New Roman" panose="02020603050405020304" pitchFamily="18" charset="0"/>
              </a:rPr>
              <a:t>Kas</a:t>
            </a:r>
            <a:r>
              <a:rPr lang="en-US" b="1" dirty="0">
                <a:latin typeface="Times New Roman" panose="02020603050405020304" pitchFamily="18" charset="0"/>
                <a:cs typeface="Times New Roman" panose="02020603050405020304" pitchFamily="18" charset="0"/>
              </a:rPr>
              <a:t>. penal. n. </a:t>
            </a:r>
            <a:r>
              <a:rPr lang="en-US" b="1" dirty="0" smtClean="0">
                <a:latin typeface="Times New Roman" panose="02020603050405020304" pitchFamily="18" charset="0"/>
                <a:cs typeface="Times New Roman" panose="02020603050405020304" pitchFamily="18" charset="0"/>
              </a:rPr>
              <a:t>6591/2010 </a:t>
            </a:r>
            <a:r>
              <a:rPr lang="en-US" dirty="0" smtClean="0">
                <a:latin typeface="Times New Roman" panose="02020603050405020304" pitchFamily="18" charset="0"/>
                <a:cs typeface="Times New Roman" panose="02020603050405020304" pitchFamily="18" charset="0"/>
              </a:rPr>
              <a:t>-Aktualiteti </a:t>
            </a:r>
            <a:r>
              <a:rPr lang="en-US" dirty="0" err="1">
                <a:latin typeface="Times New Roman" panose="02020603050405020304" pitchFamily="18" charset="0"/>
                <a:cs typeface="Times New Roman" panose="02020603050405020304" pitchFamily="18" charset="0"/>
              </a:rPr>
              <a:t>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rrezikut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që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kërkohet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për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konfigurimin</a:t>
            </a:r>
            <a:r>
              <a:rPr lang="en-US" dirty="0">
                <a:latin typeface="Times New Roman" panose="02020603050405020304" pitchFamily="18" charset="0"/>
                <a:cs typeface="Times New Roman" panose="02020603050405020304" pitchFamily="18" charset="0"/>
              </a:rPr>
              <a:t> e </a:t>
            </a:r>
            <a:r>
              <a:rPr lang="en-US" dirty="0" err="1">
                <a:latin typeface="Times New Roman" panose="02020603050405020304" pitchFamily="18" charset="0"/>
                <a:cs typeface="Times New Roman" panose="02020603050405020304" pitchFamily="18" charset="0"/>
              </a:rPr>
              <a:t>justifikimit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mbrojtjes</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legjitime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nënkupton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një</a:t>
            </a:r>
            <a:r>
              <a:rPr lang="en-US"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sjellje</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efektive</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precize</a:t>
            </a:r>
            <a:r>
              <a:rPr lang="en-US" b="1"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subjektit</a:t>
            </a:r>
            <a:r>
              <a:rPr lang="en-US" dirty="0">
                <a:latin typeface="Times New Roman" panose="02020603050405020304" pitchFamily="18" charset="0"/>
                <a:cs typeface="Times New Roman" panose="02020603050405020304" pitchFamily="18" charset="0"/>
              </a:rPr>
              <a:t> antagonist, prodromal </a:t>
            </a:r>
            <a:r>
              <a:rPr lang="en-US" dirty="0" err="1">
                <a:latin typeface="Times New Roman" panose="02020603050405020304" pitchFamily="18" charset="0"/>
                <a:cs typeface="Times New Roman" panose="02020603050405020304" pitchFamily="18" charset="0"/>
              </a:rPr>
              <a:t>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një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vepre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penale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specifike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padrejtë</a:t>
            </a:r>
            <a:r>
              <a:rPr lang="en-US" dirty="0">
                <a:latin typeface="Times New Roman" panose="02020603050405020304" pitchFamily="18" charset="0"/>
                <a:cs typeface="Times New Roman" panose="02020603050405020304" pitchFamily="18" charset="0"/>
              </a:rPr>
              <a:t>, e </a:t>
            </a:r>
            <a:r>
              <a:rPr lang="en-US" dirty="0" err="1">
                <a:latin typeface="Times New Roman" panose="02020603050405020304" pitchFamily="18" charset="0"/>
                <a:cs typeface="Times New Roman" panose="02020603050405020304" pitchFamily="18" charset="0"/>
              </a:rPr>
              <a:t>cila</a:t>
            </a:r>
            <a:r>
              <a:rPr lang="en-US" dirty="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duhet</a:t>
            </a:r>
            <a:r>
              <a:rPr lang="en-US" dirty="0" smtClean="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jetë</a:t>
            </a:r>
            <a:r>
              <a:rPr lang="en-US"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konkrete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dhe</a:t>
            </a:r>
            <a:r>
              <a:rPr lang="en-US" dirty="0">
                <a:latin typeface="Times New Roman" panose="02020603050405020304" pitchFamily="18" charset="0"/>
                <a:cs typeface="Times New Roman" panose="02020603050405020304" pitchFamily="18" charset="0"/>
              </a:rPr>
              <a:t> e </a:t>
            </a:r>
            <a:r>
              <a:rPr lang="en-US" dirty="0" err="1">
                <a:latin typeface="Times New Roman" panose="02020603050405020304" pitchFamily="18" charset="0"/>
                <a:cs typeface="Times New Roman" panose="02020603050405020304" pitchFamily="18" charset="0"/>
              </a:rPr>
              <a:t>pashmangshme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mënyrë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që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bëjë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nevojshme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reagimin</a:t>
            </a:r>
            <a:r>
              <a:rPr lang="en-US" dirty="0">
                <a:latin typeface="Times New Roman" panose="02020603050405020304" pitchFamily="18" charset="0"/>
                <a:cs typeface="Times New Roman" panose="02020603050405020304" pitchFamily="18" charset="0"/>
              </a:rPr>
              <a:t> e </a:t>
            </a:r>
            <a:r>
              <a:rPr lang="en-US" dirty="0" err="1">
                <a:latin typeface="Times New Roman" panose="02020603050405020304" pitchFamily="18" charset="0"/>
                <a:cs typeface="Times New Roman" panose="02020603050405020304" pitchFamily="18" charset="0"/>
              </a:rPr>
              <a:t>menjëhershëm</a:t>
            </a:r>
            <a:r>
              <a:rPr lang="en-US" dirty="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mbrojtës</a:t>
            </a:r>
            <a:r>
              <a:rPr lang="en-US" dirty="0" smtClean="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mënyrë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që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çdo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hipotezë</a:t>
            </a:r>
            <a:r>
              <a:rPr lang="en-US" dirty="0">
                <a:latin typeface="Times New Roman" panose="02020603050405020304" pitchFamily="18" charset="0"/>
                <a:cs typeface="Times New Roman" panose="02020603050405020304" pitchFamily="18" charset="0"/>
              </a:rPr>
              <a:t> e </a:t>
            </a:r>
            <a:r>
              <a:rPr lang="en-US" dirty="0" err="1">
                <a:latin typeface="Times New Roman" panose="02020603050405020304" pitchFamily="18" charset="0"/>
                <a:cs typeface="Times New Roman" panose="02020603050405020304" pitchFamily="18" charset="0"/>
              </a:rPr>
              <a:t>mbrojtjes</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parandaluese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ose</a:t>
            </a:r>
            <a:r>
              <a:rPr lang="en-US" dirty="0">
                <a:latin typeface="Times New Roman" panose="02020603050405020304" pitchFamily="18" charset="0"/>
                <a:cs typeface="Times New Roman" panose="02020603050405020304" pitchFamily="18" charset="0"/>
              </a:rPr>
              <a:t> e </a:t>
            </a:r>
            <a:r>
              <a:rPr lang="en-US" dirty="0" err="1">
                <a:latin typeface="Times New Roman" panose="02020603050405020304" pitchFamily="18" charset="0"/>
                <a:cs typeface="Times New Roman" panose="02020603050405020304" pitchFamily="18" charset="0"/>
              </a:rPr>
              <a:t>parashikuar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mbetet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jashtë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fushës</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zbatimit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parimit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justifikues</a:t>
            </a:r>
            <a:r>
              <a:rPr lang="en-US" dirty="0" smtClean="0">
                <a:latin typeface="Times New Roman" panose="02020603050405020304" pitchFamily="18" charset="0"/>
                <a:cs typeface="Times New Roman" panose="02020603050405020304" pitchFamily="18" charset="0"/>
              </a:rPr>
              <a:t>.</a:t>
            </a:r>
            <a:endParaRPr lang="en-US" dirty="0"/>
          </a:p>
          <a:p>
            <a:endParaRPr lang="en-US" dirty="0"/>
          </a:p>
        </p:txBody>
      </p:sp>
    </p:spTree>
    <p:extLst>
      <p:ext uri="{BB962C8B-B14F-4D97-AF65-F5344CB8AC3E}">
        <p14:creationId xmlns:p14="http://schemas.microsoft.com/office/powerpoint/2010/main" val="92030165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46050"/>
          </a:xfrm>
        </p:spPr>
        <p:txBody>
          <a:bodyPr>
            <a:noAutofit/>
          </a:bodyPr>
          <a:lstStyle/>
          <a:p>
            <a:r>
              <a:rPr lang="en-US" sz="3200" b="1" dirty="0">
                <a:latin typeface="Times New Roman" pitchFamily="18" charset="0"/>
                <a:cs typeface="Times New Roman" pitchFamily="18" charset="0"/>
              </a:rPr>
              <a:t>Sulmi </a:t>
            </a:r>
            <a:r>
              <a:rPr lang="en-US" sz="3200" b="1" dirty="0" err="1">
                <a:latin typeface="Times New Roman" pitchFamily="18" charset="0"/>
                <a:cs typeface="Times New Roman" pitchFamily="18" charset="0"/>
              </a:rPr>
              <a:t>aktual</a:t>
            </a:r>
            <a:endParaRPr lang="en-US" sz="3200" dirty="0"/>
          </a:p>
        </p:txBody>
      </p:sp>
      <p:sp>
        <p:nvSpPr>
          <p:cNvPr id="3" name="Content Placeholder 2"/>
          <p:cNvSpPr>
            <a:spLocks noGrp="1"/>
          </p:cNvSpPr>
          <p:nvPr>
            <p:ph idx="1"/>
          </p:nvPr>
        </p:nvSpPr>
        <p:spPr>
          <a:xfrm>
            <a:off x="0" y="548680"/>
            <a:ext cx="9144000" cy="6309320"/>
          </a:xfrm>
        </p:spPr>
        <p:txBody>
          <a:bodyPr>
            <a:normAutofit fontScale="77500" lnSpcReduction="20000"/>
          </a:bodyPr>
          <a:lstStyle/>
          <a:p>
            <a:pPr algn="just"/>
            <a:r>
              <a:rPr lang="en-US" b="1" dirty="0" err="1">
                <a:latin typeface="Times New Roman" panose="02020603050405020304" pitchFamily="18" charset="0"/>
                <a:cs typeface="Times New Roman" panose="02020603050405020304" pitchFamily="18" charset="0"/>
              </a:rPr>
              <a:t>Kas</a:t>
            </a:r>
            <a:r>
              <a:rPr lang="en-US" b="1" dirty="0">
                <a:latin typeface="Times New Roman" panose="02020603050405020304" pitchFamily="18" charset="0"/>
                <a:cs typeface="Times New Roman" panose="02020603050405020304" pitchFamily="18" charset="0"/>
              </a:rPr>
              <a:t>. penal. n. 9695/1999</a:t>
            </a:r>
          </a:p>
          <a:p>
            <a:pPr algn="just"/>
            <a:r>
              <a:rPr lang="en-US" dirty="0">
                <a:latin typeface="Times New Roman" panose="02020603050405020304" pitchFamily="18" charset="0"/>
                <a:cs typeface="Times New Roman" panose="02020603050405020304" pitchFamily="18" charset="0"/>
              </a:rPr>
              <a:t>Mbrojtja </a:t>
            </a:r>
            <a:r>
              <a:rPr lang="en-US" dirty="0" err="1">
                <a:latin typeface="Times New Roman" panose="02020603050405020304" pitchFamily="18" charset="0"/>
                <a:cs typeface="Times New Roman" panose="02020603050405020304" pitchFamily="18" charset="0"/>
              </a:rPr>
              <a:t>legjitime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presupozon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agresion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padrejtë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dhe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një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reagim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legjitim</a:t>
            </a:r>
            <a:r>
              <a:rPr lang="en-US" dirty="0">
                <a:latin typeface="Times New Roman" panose="02020603050405020304" pitchFamily="18" charset="0"/>
                <a:cs typeface="Times New Roman" panose="02020603050405020304" pitchFamily="18" charset="0"/>
              </a:rPr>
              <a:t>; e para </a:t>
            </a:r>
            <a:r>
              <a:rPr lang="en-US" dirty="0" err="1">
                <a:latin typeface="Times New Roman" panose="02020603050405020304" pitchFamily="18" charset="0"/>
                <a:cs typeface="Times New Roman" panose="02020603050405020304" pitchFamily="18" charset="0"/>
              </a:rPr>
              <a:t>duhet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materializohet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rrezikun</a:t>
            </a:r>
            <a:r>
              <a:rPr lang="en-US"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aktual</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një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vepre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penale</a:t>
            </a:r>
            <a:r>
              <a:rPr lang="en-US" dirty="0">
                <a:latin typeface="Times New Roman" panose="02020603050405020304" pitchFamily="18" charset="0"/>
                <a:cs typeface="Times New Roman" panose="02020603050405020304" pitchFamily="18" charset="0"/>
              </a:rPr>
              <a:t> e </a:t>
            </a:r>
            <a:r>
              <a:rPr lang="en-US" dirty="0" err="1">
                <a:latin typeface="Times New Roman" panose="02020603050405020304" pitchFamily="18" charset="0"/>
                <a:cs typeface="Times New Roman" panose="02020603050405020304" pitchFamily="18" charset="0"/>
              </a:rPr>
              <a:t>cila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nëse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nuk</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neutralizohet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menjëherë</a:t>
            </a:r>
            <a:r>
              <a:rPr lang="en-US" dirty="0">
                <a:latin typeface="Times New Roman" panose="02020603050405020304" pitchFamily="18" charset="0"/>
                <a:cs typeface="Times New Roman" panose="02020603050405020304" pitchFamily="18" charset="0"/>
              </a:rPr>
              <a:t>, do </a:t>
            </a:r>
            <a:r>
              <a:rPr lang="en-US" dirty="0" err="1">
                <a:latin typeface="Times New Roman" panose="02020603050405020304" pitchFamily="18" charset="0"/>
                <a:cs typeface="Times New Roman" panose="02020603050405020304" pitchFamily="18" charset="0"/>
              </a:rPr>
              <a:t>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rezultonte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shkeljen</a:t>
            </a:r>
            <a:r>
              <a:rPr lang="en-US" dirty="0">
                <a:latin typeface="Times New Roman" panose="02020603050405020304" pitchFamily="18" charset="0"/>
                <a:cs typeface="Times New Roman" panose="02020603050405020304" pitchFamily="18" charset="0"/>
              </a:rPr>
              <a:t> e </a:t>
            </a:r>
            <a:r>
              <a:rPr lang="en-US" dirty="0" err="1">
                <a:latin typeface="Times New Roman" panose="02020603050405020304" pitchFamily="18" charset="0"/>
                <a:cs typeface="Times New Roman" panose="02020603050405020304" pitchFamily="18" charset="0"/>
              </a:rPr>
              <a:t>së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drejtës</a:t>
            </a:r>
            <a:r>
              <a:rPr lang="en-US" dirty="0">
                <a:latin typeface="Times New Roman" panose="02020603050405020304" pitchFamily="18" charset="0"/>
                <a:cs typeface="Times New Roman" panose="02020603050405020304" pitchFamily="18" charset="0"/>
              </a:rPr>
              <a:t>, e </a:t>
            </a:r>
            <a:r>
              <a:rPr lang="en-US" dirty="0" err="1">
                <a:latin typeface="Times New Roman" panose="02020603050405020304" pitchFamily="18" charset="0"/>
                <a:cs typeface="Times New Roman" panose="02020603050405020304" pitchFamily="18" charset="0"/>
              </a:rPr>
              <a:t>dyta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përfshin</a:t>
            </a:r>
            <a:r>
              <a:rPr lang="en-US"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pashmangshmërinë</a:t>
            </a:r>
            <a:r>
              <a:rPr lang="en-US" dirty="0">
                <a:latin typeface="Times New Roman" panose="02020603050405020304" pitchFamily="18" charset="0"/>
                <a:cs typeface="Times New Roman" panose="02020603050405020304" pitchFamily="18" charset="0"/>
              </a:rPr>
              <a:t> e </a:t>
            </a:r>
            <a:r>
              <a:rPr lang="en-US" dirty="0" err="1">
                <a:latin typeface="Times New Roman" panose="02020603050405020304" pitchFamily="18" charset="0"/>
                <a:cs typeface="Times New Roman" panose="02020603050405020304" pitchFamily="18" charset="0"/>
              </a:rPr>
              <a:t>rrezikut</a:t>
            </a:r>
            <a:r>
              <a:rPr lang="en-US"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domosdoshmërinë</a:t>
            </a:r>
            <a:r>
              <a:rPr lang="en-US" dirty="0">
                <a:latin typeface="Times New Roman" panose="02020603050405020304" pitchFamily="18" charset="0"/>
                <a:cs typeface="Times New Roman" panose="02020603050405020304" pitchFamily="18" charset="0"/>
              </a:rPr>
              <a:t> e </a:t>
            </a:r>
            <a:r>
              <a:rPr lang="en-US" dirty="0" err="1">
                <a:latin typeface="Times New Roman" panose="02020603050405020304" pitchFamily="18" charset="0"/>
                <a:cs typeface="Times New Roman" panose="02020603050405020304" pitchFamily="18" charset="0"/>
              </a:rPr>
              <a:t>mbrojtjes</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dhe</a:t>
            </a:r>
            <a:r>
              <a:rPr lang="en-US"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raportin</a:t>
            </a:r>
            <a:r>
              <a:rPr lang="en-US" b="1"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midis </a:t>
            </a:r>
            <a:r>
              <a:rPr lang="en-US" dirty="0" err="1">
                <a:latin typeface="Times New Roman" panose="02020603050405020304" pitchFamily="18" charset="0"/>
                <a:cs typeface="Times New Roman" panose="02020603050405020304" pitchFamily="18" charset="0"/>
              </a:rPr>
              <a:t>kësaj</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dhe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veprës</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Nga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kjo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rrjedh</a:t>
            </a:r>
            <a:r>
              <a:rPr lang="en-US" dirty="0">
                <a:latin typeface="Times New Roman" panose="02020603050405020304" pitchFamily="18" charset="0"/>
                <a:cs typeface="Times New Roman" panose="02020603050405020304" pitchFamily="18" charset="0"/>
              </a:rPr>
              <a:t> se </a:t>
            </a:r>
            <a:r>
              <a:rPr lang="en-US" dirty="0" err="1">
                <a:latin typeface="Times New Roman" panose="02020603050405020304" pitchFamily="18" charset="0"/>
                <a:cs typeface="Times New Roman" panose="02020603050405020304" pitchFamily="18" charset="0"/>
              </a:rPr>
              <a:t>një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reagim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nuk</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mund</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justifikohet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kur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veprimi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dëmshëm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tashmë</a:t>
            </a:r>
            <a:r>
              <a:rPr lang="en-US"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është</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ezauruar</a:t>
            </a:r>
            <a:r>
              <a:rPr lang="en-US" dirty="0">
                <a:latin typeface="Times New Roman" panose="02020603050405020304" pitchFamily="18" charset="0"/>
                <a:cs typeface="Times New Roman" panose="02020603050405020304" pitchFamily="18" charset="0"/>
              </a:rPr>
              <a:t>; as </a:t>
            </a:r>
            <a:r>
              <a:rPr lang="en-US" dirty="0" err="1">
                <a:latin typeface="Times New Roman" panose="02020603050405020304" pitchFamily="18" charset="0"/>
                <a:cs typeface="Times New Roman" panose="02020603050405020304" pitchFamily="18" charset="0"/>
              </a:rPr>
              <a:t>përdorimi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mjeteve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që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nuk</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janë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të</a:t>
            </a:r>
            <a:r>
              <a:rPr lang="en-US"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vetmet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disponueshme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rrethana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nuk</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mund</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konsiderohet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ligjshëm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sepse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ato</a:t>
            </a:r>
            <a:r>
              <a:rPr lang="en-US" dirty="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mund</a:t>
            </a:r>
            <a:r>
              <a:rPr lang="en-US" dirty="0" smtClean="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zëvendësohen</a:t>
            </a:r>
            <a:r>
              <a:rPr lang="en-US" dirty="0">
                <a:latin typeface="Times New Roman" panose="02020603050405020304" pitchFamily="18" charset="0"/>
                <a:cs typeface="Times New Roman" panose="02020603050405020304" pitchFamily="18" charset="0"/>
              </a:rPr>
              <a:t> me </a:t>
            </a:r>
            <a:r>
              <a:rPr lang="en-US" dirty="0" err="1">
                <a:latin typeface="Times New Roman" panose="02020603050405020304" pitchFamily="18" charset="0"/>
                <a:cs typeface="Times New Roman" panose="02020603050405020304" pitchFamily="18" charset="0"/>
              </a:rPr>
              <a:t>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tjera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aq</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përshtatshme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për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garantuar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mbrojtjen</a:t>
            </a:r>
            <a:r>
              <a:rPr lang="en-US" dirty="0">
                <a:latin typeface="Times New Roman" panose="02020603050405020304" pitchFamily="18" charset="0"/>
                <a:cs typeface="Times New Roman" panose="02020603050405020304" pitchFamily="18" charset="0"/>
              </a:rPr>
              <a:t> e </a:t>
            </a:r>
            <a:r>
              <a:rPr lang="en-US" dirty="0" err="1">
                <a:latin typeface="Times New Roman" panose="02020603050405020304" pitchFamily="18" charset="0"/>
                <a:cs typeface="Times New Roman" panose="02020603050405020304" pitchFamily="18" charset="0"/>
              </a:rPr>
              <a:t>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drejtës</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sulmuar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dhe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pak</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dëmshme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për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agresorin</a:t>
            </a:r>
            <a:r>
              <a:rPr lang="en-US" dirty="0">
                <a:latin typeface="Times New Roman" panose="02020603050405020304" pitchFamily="18" charset="0"/>
                <a:cs typeface="Times New Roman" panose="02020603050405020304" pitchFamily="18" charset="0"/>
              </a:rPr>
              <a:t>. </a:t>
            </a:r>
            <a:endParaRPr lang="en-US" dirty="0" smtClean="0">
              <a:latin typeface="Times New Roman" panose="02020603050405020304" pitchFamily="18" charset="0"/>
              <a:cs typeface="Times New Roman" panose="02020603050405020304" pitchFamily="18" charset="0"/>
            </a:endParaRPr>
          </a:p>
          <a:p>
            <a:pPr algn="just"/>
            <a:r>
              <a:rPr lang="en-US" dirty="0" err="1" smtClean="0">
                <a:latin typeface="Times New Roman" panose="02020603050405020304" pitchFamily="18" charset="0"/>
                <a:cs typeface="Times New Roman" panose="02020603050405020304" pitchFamily="18" charset="0"/>
              </a:rPr>
              <a:t>Kërkesa</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e </a:t>
            </a:r>
            <a:r>
              <a:rPr lang="en-US" dirty="0" err="1">
                <a:latin typeface="Times New Roman" panose="02020603050405020304" pitchFamily="18" charset="0"/>
                <a:cs typeface="Times New Roman" panose="02020603050405020304" pitchFamily="18" charset="0"/>
              </a:rPr>
              <a:t>proporcionit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dështon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konfliktin</a:t>
            </a:r>
            <a:r>
              <a:rPr lang="en-US" dirty="0">
                <a:latin typeface="Times New Roman" panose="02020603050405020304" pitchFamily="18" charset="0"/>
                <a:cs typeface="Times New Roman" panose="02020603050405020304" pitchFamily="18" charset="0"/>
              </a:rPr>
              <a:t> midis </a:t>
            </a:r>
            <a:r>
              <a:rPr lang="en-US" dirty="0" err="1" smtClean="0">
                <a:latin typeface="Times New Roman" panose="02020603050405020304" pitchFamily="18" charset="0"/>
                <a:cs typeface="Times New Roman" panose="02020603050405020304" pitchFamily="18" charset="0"/>
              </a:rPr>
              <a:t>interesave</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heterogjene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kur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konsistenca</a:t>
            </a:r>
            <a:r>
              <a:rPr lang="en-US" dirty="0">
                <a:latin typeface="Times New Roman" panose="02020603050405020304" pitchFamily="18" charset="0"/>
                <a:cs typeface="Times New Roman" panose="02020603050405020304" pitchFamily="18" charset="0"/>
              </a:rPr>
              <a:t> e </a:t>
            </a:r>
            <a:r>
              <a:rPr lang="en-US" dirty="0" err="1">
                <a:latin typeface="Times New Roman" panose="02020603050405020304" pitchFamily="18" charset="0"/>
                <a:cs typeface="Times New Roman" panose="02020603050405020304" pitchFamily="18" charset="0"/>
              </a:rPr>
              <a:t>interesit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dëmtuar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është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jashtëzakonisht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më</a:t>
            </a:r>
            <a:r>
              <a:rPr lang="en-US" dirty="0">
                <a:latin typeface="Times New Roman" panose="02020603050405020304" pitchFamily="18" charset="0"/>
                <a:cs typeface="Times New Roman" panose="02020603050405020304" pitchFamily="18" charset="0"/>
              </a:rPr>
              <a:t> e </a:t>
            </a:r>
            <a:r>
              <a:rPr lang="en-US" dirty="0" err="1">
                <a:latin typeface="Times New Roman" panose="02020603050405020304" pitchFamily="18" charset="0"/>
                <a:cs typeface="Times New Roman" panose="02020603050405020304" pitchFamily="18" charset="0"/>
              </a:rPr>
              <a:t>rëndësishme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nivelin</a:t>
            </a:r>
            <a:r>
              <a:rPr lang="en-US" dirty="0">
                <a:latin typeface="Times New Roman" panose="02020603050405020304" pitchFamily="18" charset="0"/>
                <a:cs typeface="Times New Roman" panose="02020603050405020304" pitchFamily="18" charset="0"/>
              </a:rPr>
              <a:t> e </a:t>
            </a:r>
            <a:r>
              <a:rPr lang="en-US" b="1" dirty="0" err="1">
                <a:latin typeface="Times New Roman" panose="02020603050405020304" pitchFamily="18" charset="0"/>
                <a:cs typeface="Times New Roman" panose="02020603050405020304" pitchFamily="18" charset="0"/>
              </a:rPr>
              <a:t>hierarkisë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së</a:t>
            </a:r>
            <a:r>
              <a:rPr lang="en-US"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vlerave</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të</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mbrojtura</a:t>
            </a:r>
            <a:r>
              <a:rPr lang="en-US" b="1"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kushtetuese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dhe</a:t>
            </a:r>
            <a:r>
              <a:rPr lang="en-US" dirty="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penale</a:t>
            </a:r>
            <a:r>
              <a:rPr lang="en-US" dirty="0" smtClean="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sesa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ajo</a:t>
            </a:r>
            <a:r>
              <a:rPr lang="en-US" dirty="0">
                <a:latin typeface="Times New Roman" panose="02020603050405020304" pitchFamily="18" charset="0"/>
                <a:cs typeface="Times New Roman" panose="02020603050405020304" pitchFamily="18" charset="0"/>
              </a:rPr>
              <a:t> e </a:t>
            </a:r>
            <a:r>
              <a:rPr lang="en-US" dirty="0" err="1">
                <a:latin typeface="Times New Roman" panose="02020603050405020304" pitchFamily="18" charset="0"/>
                <a:cs typeface="Times New Roman" panose="02020603050405020304" pitchFamily="18" charset="0"/>
              </a:rPr>
              <a:t>interesit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të</a:t>
            </a:r>
            <a:r>
              <a:rPr lang="en-US" dirty="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mbrojtur</a:t>
            </a:r>
            <a:r>
              <a:rPr lang="en-US" dirty="0" smtClean="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dhe</a:t>
            </a:r>
            <a:r>
              <a:rPr lang="en-US" dirty="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dëmi</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i</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shkaktuar</a:t>
            </a:r>
            <a:r>
              <a:rPr lang="en-US" dirty="0" smtClean="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mbi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sulmuarin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një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intensitet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shumë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madh</a:t>
            </a:r>
            <a:r>
              <a:rPr lang="en-US" dirty="0">
                <a:latin typeface="Times New Roman" panose="02020603050405020304" pitchFamily="18" charset="0"/>
                <a:cs typeface="Times New Roman" panose="02020603050405020304" pitchFamily="18" charset="0"/>
              </a:rPr>
              <a:t> se </a:t>
            </a:r>
            <a:r>
              <a:rPr lang="en-US" dirty="0" err="1">
                <a:latin typeface="Times New Roman" panose="02020603050405020304" pitchFamily="18" charset="0"/>
                <a:cs typeface="Times New Roman" panose="02020603050405020304" pitchFamily="18" charset="0"/>
              </a:rPr>
              <a:t>ai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keqes</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kërcënuar</a:t>
            </a:r>
            <a:r>
              <a:rPr lang="en-US" dirty="0" smtClean="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7616815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8058"/>
          </a:xfrm>
        </p:spPr>
        <p:txBody>
          <a:bodyPr>
            <a:normAutofit fontScale="90000"/>
          </a:bodyPr>
          <a:lstStyle/>
          <a:p>
            <a:r>
              <a:rPr lang="en-US" b="1" dirty="0" err="1">
                <a:latin typeface="Times New Roman" pitchFamily="18" charset="0"/>
                <a:cs typeface="Times New Roman" pitchFamily="18" charset="0"/>
              </a:rPr>
              <a:t>Sulmi</a:t>
            </a:r>
            <a:r>
              <a:rPr lang="en-US" b="1" dirty="0">
                <a:latin typeface="Times New Roman" pitchFamily="18" charset="0"/>
                <a:cs typeface="Times New Roman" pitchFamily="18" charset="0"/>
              </a:rPr>
              <a:t> </a:t>
            </a:r>
            <a:r>
              <a:rPr lang="en-US" b="1" dirty="0" err="1" smtClean="0">
                <a:latin typeface="Times New Roman" pitchFamily="18" charset="0"/>
                <a:cs typeface="Times New Roman" pitchFamily="18" charset="0"/>
              </a:rPr>
              <a:t>i</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pushuar</a:t>
            </a:r>
            <a:endParaRPr lang="en-US" dirty="0"/>
          </a:p>
        </p:txBody>
      </p:sp>
      <p:sp>
        <p:nvSpPr>
          <p:cNvPr id="3" name="Content Placeholder 2"/>
          <p:cNvSpPr>
            <a:spLocks noGrp="1"/>
          </p:cNvSpPr>
          <p:nvPr>
            <p:ph idx="1"/>
          </p:nvPr>
        </p:nvSpPr>
        <p:spPr>
          <a:xfrm>
            <a:off x="0" y="785794"/>
            <a:ext cx="9144000" cy="6072206"/>
          </a:xfrm>
        </p:spPr>
        <p:txBody>
          <a:bodyPr>
            <a:normAutofit fontScale="92500" lnSpcReduction="10000"/>
          </a:bodyPr>
          <a:lstStyle/>
          <a:p>
            <a:pPr algn="just"/>
            <a:r>
              <a:rPr lang="en-US" dirty="0" err="1">
                <a:latin typeface="Times New Roman" pitchFamily="18" charset="0"/>
                <a:cs typeface="Times New Roman" pitchFamily="18" charset="0"/>
              </a:rPr>
              <a:t>Në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çastin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kur</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pushon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vepruari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sulmi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apo</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kur</a:t>
            </a:r>
            <a:r>
              <a:rPr lang="en-US" dirty="0">
                <a:latin typeface="Times New Roman" pitchFamily="18" charset="0"/>
                <a:cs typeface="Times New Roman" pitchFamily="18" charset="0"/>
              </a:rPr>
              <a:t> </a:t>
            </a:r>
            <a:r>
              <a:rPr lang="en-US" dirty="0" err="1" smtClean="0">
                <a:latin typeface="Times New Roman" pitchFamily="18" charset="0"/>
                <a:cs typeface="Times New Roman" pitchFamily="18" charset="0"/>
              </a:rPr>
              <a:t>sulmi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refuzohet</a:t>
            </a:r>
            <a:r>
              <a:rPr lang="en-US" dirty="0" smtClean="0">
                <a:latin typeface="Times New Roman" pitchFamily="18" charset="0"/>
                <a:cs typeface="Times New Roman" pitchFamily="18" charset="0"/>
              </a:rPr>
              <a:t> </a:t>
            </a:r>
            <a:r>
              <a:rPr lang="en-US" dirty="0" err="1">
                <a:latin typeface="Times New Roman" pitchFamily="18" charset="0"/>
                <a:cs typeface="Times New Roman" pitchFamily="18" charset="0"/>
              </a:rPr>
              <a:t>apo</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zotërohet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duhet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pushojë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ndalet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edhe</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mbrojtja</a:t>
            </a:r>
            <a:r>
              <a:rPr lang="en-US" dirty="0">
                <a:latin typeface="Times New Roman" pitchFamily="18" charset="0"/>
                <a:cs typeface="Times New Roman" pitchFamily="18" charset="0"/>
              </a:rPr>
              <a:t>. </a:t>
            </a:r>
            <a:r>
              <a:rPr lang="en-US" dirty="0" err="1" smtClean="0">
                <a:latin typeface="Times New Roman" pitchFamily="18" charset="0"/>
                <a:cs typeface="Times New Roman" pitchFamily="18" charset="0"/>
              </a:rPr>
              <a:t>Kështu</a:t>
            </a:r>
            <a:r>
              <a:rPr lang="en-US" dirty="0" smtClean="0">
                <a:latin typeface="Times New Roman" pitchFamily="18" charset="0"/>
                <a:cs typeface="Times New Roman" pitchFamily="18" charset="0"/>
              </a:rPr>
              <a:t>, p.sh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nëse</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sulmuesi</a:t>
            </a:r>
            <a:r>
              <a:rPr lang="en-US" dirty="0">
                <a:latin typeface="Times New Roman" pitchFamily="18" charset="0"/>
                <a:cs typeface="Times New Roman" pitchFamily="18" charset="0"/>
              </a:rPr>
              <a:t> ka </a:t>
            </a:r>
            <a:r>
              <a:rPr lang="en-US" dirty="0" err="1">
                <a:latin typeface="Times New Roman" pitchFamily="18" charset="0"/>
                <a:cs typeface="Times New Roman" pitchFamily="18" charset="0"/>
              </a:rPr>
              <a:t>pushuar</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vepruari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ose</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sulmi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është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zmbrapsur</a:t>
            </a:r>
            <a:r>
              <a:rPr lang="en-US" dirty="0">
                <a:latin typeface="Times New Roman" pitchFamily="18" charset="0"/>
                <a:cs typeface="Times New Roman" pitchFamily="18" charset="0"/>
              </a:rPr>
              <a:t>, </a:t>
            </a:r>
            <a:r>
              <a:rPr lang="en-US" dirty="0" err="1" smtClean="0">
                <a:latin typeface="Times New Roman" pitchFamily="18" charset="0"/>
                <a:cs typeface="Times New Roman" pitchFamily="18" charset="0"/>
              </a:rPr>
              <a:t>çdo</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veprim</a:t>
            </a:r>
            <a:r>
              <a:rPr lang="en-US" dirty="0" smtClean="0">
                <a:latin typeface="Times New Roman" pitchFamily="18" charset="0"/>
                <a:cs typeface="Times New Roman" pitchFamily="18" charset="0"/>
              </a:rPr>
              <a:t> </a:t>
            </a:r>
            <a:r>
              <a:rPr lang="en-US" dirty="0" err="1">
                <a:latin typeface="Times New Roman" pitchFamily="18" charset="0"/>
                <a:cs typeface="Times New Roman" pitchFamily="18" charset="0"/>
              </a:rPr>
              <a:t>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mëtejshëm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personit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që</a:t>
            </a:r>
            <a:r>
              <a:rPr lang="en-US" dirty="0">
                <a:latin typeface="Times New Roman" pitchFamily="18" charset="0"/>
                <a:cs typeface="Times New Roman" pitchFamily="18" charset="0"/>
              </a:rPr>
              <a:t> ka </a:t>
            </a:r>
            <a:r>
              <a:rPr lang="en-US" dirty="0" err="1">
                <a:latin typeface="Times New Roman" pitchFamily="18" charset="0"/>
                <a:cs typeface="Times New Roman" pitchFamily="18" charset="0"/>
              </a:rPr>
              <a:t>qenë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sulmuar</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nuk</a:t>
            </a:r>
            <a:r>
              <a:rPr lang="en-US" dirty="0">
                <a:latin typeface="Times New Roman" pitchFamily="18" charset="0"/>
                <a:cs typeface="Times New Roman" pitchFamily="18" charset="0"/>
              </a:rPr>
              <a:t> do </a:t>
            </a:r>
            <a:r>
              <a:rPr lang="en-US" dirty="0" err="1">
                <a:latin typeface="Times New Roman" pitchFamily="18" charset="0"/>
                <a:cs typeface="Times New Roman" pitchFamily="18" charset="0"/>
              </a:rPr>
              <a:t>të</a:t>
            </a:r>
            <a:r>
              <a:rPr lang="en-US" dirty="0">
                <a:latin typeface="Times New Roman" pitchFamily="18" charset="0"/>
                <a:cs typeface="Times New Roman" pitchFamily="18" charset="0"/>
              </a:rPr>
              <a:t> </a:t>
            </a:r>
            <a:r>
              <a:rPr lang="en-US" dirty="0" err="1" smtClean="0">
                <a:latin typeface="Times New Roman" pitchFamily="18" charset="0"/>
                <a:cs typeface="Times New Roman" pitchFamily="18" charset="0"/>
              </a:rPr>
              <a:t>konsiderohet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mbrojtje</a:t>
            </a:r>
            <a:r>
              <a:rPr lang="en-US" dirty="0" smtClean="0">
                <a:latin typeface="Times New Roman" pitchFamily="18" charset="0"/>
                <a:cs typeface="Times New Roman" pitchFamily="18" charset="0"/>
              </a:rPr>
              <a:t> </a:t>
            </a:r>
            <a:r>
              <a:rPr lang="en-US" dirty="0">
                <a:latin typeface="Times New Roman" pitchFamily="18" charset="0"/>
                <a:cs typeface="Times New Roman" pitchFamily="18" charset="0"/>
              </a:rPr>
              <a:t>e </a:t>
            </a:r>
            <a:r>
              <a:rPr lang="en-US" dirty="0" err="1">
                <a:latin typeface="Times New Roman" pitchFamily="18" charset="0"/>
                <a:cs typeface="Times New Roman" pitchFamily="18" charset="0"/>
              </a:rPr>
              <a:t>nevojshme</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Përkundrazi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veprimet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që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ndërmerren</a:t>
            </a:r>
            <a:r>
              <a:rPr lang="en-US" dirty="0">
                <a:latin typeface="Times New Roman" pitchFamily="18" charset="0"/>
                <a:cs typeface="Times New Roman" pitchFamily="18" charset="0"/>
              </a:rPr>
              <a:t> pas </a:t>
            </a:r>
            <a:r>
              <a:rPr lang="en-US" dirty="0" err="1" smtClean="0">
                <a:latin typeface="Times New Roman" pitchFamily="18" charset="0"/>
                <a:cs typeface="Times New Roman" pitchFamily="18" charset="0"/>
              </a:rPr>
              <a:t>përfundimit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apo</a:t>
            </a:r>
            <a:r>
              <a:rPr lang="en-US" dirty="0" smtClean="0">
                <a:latin typeface="Times New Roman" pitchFamily="18" charset="0"/>
                <a:cs typeface="Times New Roman" pitchFamily="18" charset="0"/>
              </a:rPr>
              <a:t> </a:t>
            </a:r>
            <a:r>
              <a:rPr lang="en-US" dirty="0" err="1">
                <a:latin typeface="Times New Roman" pitchFamily="18" charset="0"/>
                <a:cs typeface="Times New Roman" pitchFamily="18" charset="0"/>
              </a:rPr>
              <a:t>zmbrapsjes</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sulmit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konsiderohen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vepra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penale</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kryera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për</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shkak</a:t>
            </a:r>
            <a:r>
              <a:rPr lang="en-US" dirty="0">
                <a:latin typeface="Times New Roman" pitchFamily="18" charset="0"/>
                <a:cs typeface="Times New Roman" pitchFamily="18" charset="0"/>
              </a:rPr>
              <a:t> </a:t>
            </a:r>
            <a:r>
              <a:rPr lang="en-US" dirty="0" err="1" smtClean="0">
                <a:latin typeface="Times New Roman" pitchFamily="18" charset="0"/>
                <a:cs typeface="Times New Roman" pitchFamily="18" charset="0"/>
              </a:rPr>
              <a:t>të</a:t>
            </a:r>
            <a:r>
              <a:rPr lang="en-US"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hakmarrjes</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frikës</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afektit</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apo</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motiveve</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të</a:t>
            </a:r>
            <a:r>
              <a:rPr lang="en-US" b="1" dirty="0">
                <a:latin typeface="Times New Roman" pitchFamily="18" charset="0"/>
                <a:cs typeface="Times New Roman" pitchFamily="18" charset="0"/>
              </a:rPr>
              <a:t> </a:t>
            </a:r>
            <a:r>
              <a:rPr lang="en-US" b="1" dirty="0" err="1" smtClean="0">
                <a:latin typeface="Times New Roman" pitchFamily="18" charset="0"/>
                <a:cs typeface="Times New Roman" pitchFamily="18" charset="0"/>
              </a:rPr>
              <a:t>tjera</a:t>
            </a:r>
            <a:r>
              <a:rPr lang="en-US" dirty="0" smtClean="0">
                <a:latin typeface="Times New Roman" pitchFamily="18" charset="0"/>
                <a:cs typeface="Times New Roman" pitchFamily="18" charset="0"/>
              </a:rPr>
              <a:t>.</a:t>
            </a:r>
          </a:p>
          <a:p>
            <a:pPr algn="just"/>
            <a:r>
              <a:rPr lang="en-US" dirty="0" err="1" smtClean="0">
                <a:latin typeface="Times New Roman" pitchFamily="18" charset="0"/>
                <a:cs typeface="Times New Roman" pitchFamily="18" charset="0"/>
              </a:rPr>
              <a:t>Megjitha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nëse</a:t>
            </a:r>
            <a:r>
              <a:rPr lang="en-US" dirty="0" smtClean="0">
                <a:latin typeface="Times New Roman" pitchFamily="18" charset="0"/>
                <a:cs typeface="Times New Roman" pitchFamily="18" charset="0"/>
              </a:rPr>
              <a:t> </a:t>
            </a:r>
            <a:r>
              <a:rPr lang="en-US" dirty="0" err="1">
                <a:latin typeface="Times New Roman" pitchFamily="18" charset="0"/>
                <a:cs typeface="Times New Roman" pitchFamily="18" charset="0"/>
              </a:rPr>
              <a:t>vjedhësi</a:t>
            </a:r>
            <a:r>
              <a:rPr lang="en-US" dirty="0">
                <a:latin typeface="Times New Roman" pitchFamily="18" charset="0"/>
                <a:cs typeface="Times New Roman" pitchFamily="18" charset="0"/>
              </a:rPr>
              <a:t> </a:t>
            </a:r>
            <a:r>
              <a:rPr lang="en-US" dirty="0" err="1" smtClean="0">
                <a:latin typeface="Times New Roman" pitchFamily="18" charset="0"/>
                <a:cs typeface="Times New Roman" pitchFamily="18" charset="0"/>
              </a:rPr>
              <a:t>është</a:t>
            </a:r>
            <a:r>
              <a:rPr lang="en-US" dirty="0" smtClean="0">
                <a:latin typeface="Times New Roman" pitchFamily="18" charset="0"/>
                <a:cs typeface="Times New Roman" pitchFamily="18" charset="0"/>
              </a:rPr>
              <a:t> duke </a:t>
            </a:r>
            <a:r>
              <a:rPr lang="en-US" dirty="0" err="1">
                <a:latin typeface="Times New Roman" pitchFamily="18" charset="0"/>
                <a:cs typeface="Times New Roman" pitchFamily="18" charset="0"/>
              </a:rPr>
              <a:t>ikur</a:t>
            </a:r>
            <a:r>
              <a:rPr lang="en-US" dirty="0">
                <a:latin typeface="Times New Roman" pitchFamily="18" charset="0"/>
                <a:cs typeface="Times New Roman" pitchFamily="18" charset="0"/>
              </a:rPr>
              <a:t> me </a:t>
            </a:r>
            <a:r>
              <a:rPr lang="en-US" dirty="0" err="1">
                <a:latin typeface="Times New Roman" pitchFamily="18" charset="0"/>
                <a:cs typeface="Times New Roman" pitchFamily="18" charset="0"/>
              </a:rPr>
              <a:t>sendet</a:t>
            </a:r>
            <a:r>
              <a:rPr lang="en-US" dirty="0">
                <a:latin typeface="Times New Roman" pitchFamily="18" charset="0"/>
                <a:cs typeface="Times New Roman" pitchFamily="18" charset="0"/>
              </a:rPr>
              <a:t> e </a:t>
            </a:r>
            <a:r>
              <a:rPr lang="en-US" dirty="0" err="1">
                <a:latin typeface="Times New Roman" pitchFamily="18" charset="0"/>
                <a:cs typeface="Times New Roman" pitchFamily="18" charset="0"/>
              </a:rPr>
              <a:t>vjedhura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konsiderohet</a:t>
            </a:r>
            <a:r>
              <a:rPr lang="en-US" dirty="0">
                <a:latin typeface="Times New Roman" pitchFamily="18" charset="0"/>
                <a:cs typeface="Times New Roman" pitchFamily="18" charset="0"/>
              </a:rPr>
              <a:t> se </a:t>
            </a:r>
            <a:r>
              <a:rPr lang="en-US" dirty="0" err="1">
                <a:latin typeface="Times New Roman" pitchFamily="18" charset="0"/>
                <a:cs typeface="Times New Roman" pitchFamily="18" charset="0"/>
              </a:rPr>
              <a:t>ekziston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sulmi</a:t>
            </a:r>
            <a:r>
              <a:rPr lang="en-US" dirty="0">
                <a:latin typeface="Times New Roman" pitchFamily="18" charset="0"/>
                <a:cs typeface="Times New Roman" pitchFamily="18" charset="0"/>
              </a:rPr>
              <a:t> </a:t>
            </a:r>
            <a:r>
              <a:rPr lang="en-US" dirty="0" err="1" smtClean="0">
                <a:latin typeface="Times New Roman" pitchFamily="18" charset="0"/>
                <a:cs typeface="Times New Roman" pitchFamily="18" charset="0"/>
              </a:rPr>
              <a:t>përderisa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vjedhësi</a:t>
            </a:r>
            <a:r>
              <a:rPr lang="en-US" dirty="0" smtClean="0">
                <a:latin typeface="Times New Roman" pitchFamily="18" charset="0"/>
                <a:cs typeface="Times New Roman" pitchFamily="18" charset="0"/>
              </a:rPr>
              <a:t> </a:t>
            </a:r>
            <a:r>
              <a:rPr lang="en-US" dirty="0" err="1">
                <a:latin typeface="Times New Roman" pitchFamily="18" charset="0"/>
                <a:cs typeface="Times New Roman" pitchFamily="18" charset="0"/>
              </a:rPr>
              <a:t>të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mbajë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dorë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sendet</a:t>
            </a:r>
            <a:r>
              <a:rPr lang="en-US" dirty="0">
                <a:latin typeface="Times New Roman" pitchFamily="18" charset="0"/>
                <a:cs typeface="Times New Roman" pitchFamily="18" charset="0"/>
              </a:rPr>
              <a:t> e </a:t>
            </a:r>
            <a:r>
              <a:rPr lang="en-US" dirty="0" err="1" smtClean="0">
                <a:latin typeface="Times New Roman" pitchFamily="18" charset="0"/>
                <a:cs typeface="Times New Roman" pitchFamily="18" charset="0"/>
              </a:rPr>
              <a:t>vjedhura</a:t>
            </a:r>
            <a:r>
              <a:rPr lang="en-US" dirty="0">
                <a:latin typeface="Times New Roman" pitchFamily="18" charset="0"/>
                <a:cs typeface="Times New Roman" pitchFamily="18" charset="0"/>
              </a:rPr>
              <a:t>?</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404664"/>
          </a:xfrm>
        </p:spPr>
        <p:txBody>
          <a:bodyPr>
            <a:normAutofit fontScale="90000"/>
          </a:bodyPr>
          <a:lstStyle/>
          <a:p>
            <a:r>
              <a:rPr lang="en-US" b="1" dirty="0">
                <a:latin typeface="Times New Roman" pitchFamily="18" charset="0"/>
                <a:cs typeface="Times New Roman" pitchFamily="18" charset="0"/>
              </a:rPr>
              <a:t>Sulmi </a:t>
            </a:r>
            <a:r>
              <a:rPr lang="en-US" b="1" dirty="0" err="1">
                <a:latin typeface="Times New Roman" pitchFamily="18" charset="0"/>
                <a:cs typeface="Times New Roman" pitchFamily="18" charset="0"/>
              </a:rPr>
              <a:t>aktual</a:t>
            </a:r>
            <a:endParaRPr lang="en-US" dirty="0"/>
          </a:p>
        </p:txBody>
      </p:sp>
      <p:sp>
        <p:nvSpPr>
          <p:cNvPr id="3" name="Content Placeholder 2"/>
          <p:cNvSpPr>
            <a:spLocks noGrp="1"/>
          </p:cNvSpPr>
          <p:nvPr>
            <p:ph idx="1"/>
          </p:nvPr>
        </p:nvSpPr>
        <p:spPr>
          <a:xfrm>
            <a:off x="0" y="404664"/>
            <a:ext cx="9144000" cy="6453336"/>
          </a:xfrm>
        </p:spPr>
        <p:txBody>
          <a:bodyPr>
            <a:normAutofit fontScale="70000" lnSpcReduction="20000"/>
          </a:bodyPr>
          <a:lstStyle/>
          <a:p>
            <a:pPr algn="just"/>
            <a:r>
              <a:rPr lang="en-US" b="1" dirty="0" err="1">
                <a:latin typeface="Times New Roman" panose="02020603050405020304" pitchFamily="18" charset="0"/>
                <a:cs typeface="Times New Roman" panose="02020603050405020304" pitchFamily="18" charset="0"/>
              </a:rPr>
              <a:t>Kas</a:t>
            </a:r>
            <a:r>
              <a:rPr lang="en-US" b="1" dirty="0">
                <a:latin typeface="Times New Roman" panose="02020603050405020304" pitchFamily="18" charset="0"/>
                <a:cs typeface="Times New Roman" panose="02020603050405020304" pitchFamily="18" charset="0"/>
              </a:rPr>
              <a:t>. penal. n. </a:t>
            </a:r>
            <a:r>
              <a:rPr lang="en-US" b="1" dirty="0" smtClean="0">
                <a:latin typeface="Times New Roman" panose="02020603050405020304" pitchFamily="18" charset="0"/>
                <a:cs typeface="Times New Roman" panose="02020603050405020304" pitchFamily="18" charset="0"/>
              </a:rPr>
              <a:t>5429/1992 - </a:t>
            </a:r>
            <a:r>
              <a:rPr lang="en-US" dirty="0" err="1" smtClean="0">
                <a:latin typeface="Times New Roman" panose="02020603050405020304" pitchFamily="18" charset="0"/>
                <a:cs typeface="Times New Roman" panose="02020603050405020304" pitchFamily="18" charset="0"/>
              </a:rPr>
              <a:t>Në</a:t>
            </a:r>
            <a:r>
              <a:rPr lang="en-US" dirty="0" smtClean="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temën</a:t>
            </a:r>
            <a:r>
              <a:rPr lang="en-US" dirty="0">
                <a:latin typeface="Times New Roman" panose="02020603050405020304" pitchFamily="18" charset="0"/>
                <a:cs typeface="Times New Roman" panose="02020603050405020304" pitchFamily="18" charset="0"/>
              </a:rPr>
              <a:t> e </a:t>
            </a:r>
            <a:r>
              <a:rPr lang="en-US" dirty="0" err="1">
                <a:latin typeface="Times New Roman" panose="02020603050405020304" pitchFamily="18" charset="0"/>
                <a:cs typeface="Times New Roman" panose="02020603050405020304" pitchFamily="18" charset="0"/>
              </a:rPr>
              <a:t>mbrojtjes</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legjitime</a:t>
            </a:r>
            <a:r>
              <a:rPr lang="en-US" dirty="0">
                <a:latin typeface="Times New Roman" panose="02020603050405020304" pitchFamily="18" charset="0"/>
                <a:cs typeface="Times New Roman" panose="02020603050405020304" pitchFamily="18" charset="0"/>
              </a:rPr>
              <a:t>, formula "</a:t>
            </a:r>
            <a:r>
              <a:rPr lang="en-US" dirty="0" err="1">
                <a:latin typeface="Times New Roman" panose="02020603050405020304" pitchFamily="18" charset="0"/>
                <a:cs typeface="Times New Roman" panose="02020603050405020304" pitchFamily="18" charset="0"/>
              </a:rPr>
              <a:t>rreziku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aktual</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përfshin</a:t>
            </a:r>
            <a:r>
              <a:rPr lang="en-US" dirty="0">
                <a:latin typeface="Times New Roman" panose="02020603050405020304" pitchFamily="18" charset="0"/>
                <a:cs typeface="Times New Roman" panose="02020603050405020304" pitchFamily="18" charset="0"/>
              </a:rPr>
              <a:t> jo </a:t>
            </a:r>
            <a:r>
              <a:rPr lang="en-US" dirty="0" err="1">
                <a:latin typeface="Times New Roman" panose="02020603050405020304" pitchFamily="18" charset="0"/>
                <a:cs typeface="Times New Roman" panose="02020603050405020304" pitchFamily="18" charset="0"/>
              </a:rPr>
              <a:t>vetëm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situata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statike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kërcënimit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shkeljes</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padrejtë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por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edhe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hipoteza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cilat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situata</a:t>
            </a:r>
            <a:r>
              <a:rPr lang="en-US" dirty="0">
                <a:latin typeface="Times New Roman" panose="02020603050405020304" pitchFamily="18" charset="0"/>
                <a:cs typeface="Times New Roman" panose="02020603050405020304" pitchFamily="18" charset="0"/>
              </a:rPr>
              <a:t> e </a:t>
            </a:r>
            <a:r>
              <a:rPr lang="en-US" dirty="0" err="1">
                <a:latin typeface="Times New Roman" panose="02020603050405020304" pitchFamily="18" charset="0"/>
                <a:cs typeface="Times New Roman" panose="02020603050405020304" pitchFamily="18" charset="0"/>
              </a:rPr>
              <a:t>rrezikshme</a:t>
            </a:r>
            <a:r>
              <a:rPr lang="en-US"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vazhdon</a:t>
            </a:r>
            <a:r>
              <a:rPr lang="en-US" b="1" dirty="0">
                <a:latin typeface="Times New Roman" panose="02020603050405020304" pitchFamily="18" charset="0"/>
                <a:cs typeface="Times New Roman" panose="02020603050405020304" pitchFamily="18" charset="0"/>
              </a:rPr>
              <a:t> me </a:t>
            </a:r>
            <a:r>
              <a:rPr lang="en-US" b="1" dirty="0" err="1">
                <a:latin typeface="Times New Roman" panose="02020603050405020304" pitchFamily="18" charset="0"/>
                <a:cs typeface="Times New Roman" panose="02020603050405020304" pitchFamily="18" charset="0"/>
              </a:rPr>
              <a:t>kalimin</a:t>
            </a:r>
            <a:r>
              <a:rPr lang="en-US" b="1" dirty="0">
                <a:latin typeface="Times New Roman" panose="02020603050405020304" pitchFamily="18" charset="0"/>
                <a:cs typeface="Times New Roman" panose="02020603050405020304" pitchFamily="18" charset="0"/>
              </a:rPr>
              <a:t> e </a:t>
            </a:r>
            <a:r>
              <a:rPr lang="en-US" b="1" dirty="0" err="1">
                <a:latin typeface="Times New Roman" panose="02020603050405020304" pitchFamily="18" charset="0"/>
                <a:cs typeface="Times New Roman" panose="02020603050405020304" pitchFamily="18" charset="0"/>
              </a:rPr>
              <a:t>kohës</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për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shkak</a:t>
            </a:r>
            <a:r>
              <a:rPr lang="en-US" dirty="0">
                <a:latin typeface="Times New Roman" panose="02020603050405020304" pitchFamily="18" charset="0"/>
                <a:cs typeface="Times New Roman" panose="02020603050405020304" pitchFamily="18" charset="0"/>
              </a:rPr>
              <a:t> se </a:t>
            </a:r>
            <a:r>
              <a:rPr lang="en-US" dirty="0" err="1">
                <a:latin typeface="Times New Roman" panose="02020603050405020304" pitchFamily="18" charset="0"/>
                <a:cs typeface="Times New Roman" panose="02020603050405020304" pitchFamily="18" charset="0"/>
              </a:rPr>
              <a:t>vepra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nuk</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është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shteruar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një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veprim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vetëm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kryer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nga</a:t>
            </a:r>
            <a:r>
              <a:rPr lang="en-US" dirty="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sulmuesi</a:t>
            </a:r>
            <a:r>
              <a:rPr lang="en-US" dirty="0">
                <a:latin typeface="Times New Roman" panose="02020603050405020304" pitchFamily="18" charset="0"/>
                <a:cs typeface="Times New Roman" panose="02020603050405020304" pitchFamily="18" charset="0"/>
              </a:rPr>
              <a:t>,</a:t>
            </a:r>
            <a:r>
              <a:rPr lang="en-US" dirty="0" smtClean="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por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këto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raste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fundit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nuk</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mund</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anashkalojmë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postulimin</a:t>
            </a:r>
            <a:r>
              <a:rPr lang="en-US" dirty="0">
                <a:latin typeface="Times New Roman" panose="02020603050405020304" pitchFamily="18" charset="0"/>
                <a:cs typeface="Times New Roman" panose="02020603050405020304" pitchFamily="18" charset="0"/>
              </a:rPr>
              <a:t> se </a:t>
            </a:r>
            <a:r>
              <a:rPr lang="en-US" dirty="0" err="1">
                <a:latin typeface="Times New Roman" panose="02020603050405020304" pitchFamily="18" charset="0"/>
                <a:cs typeface="Times New Roman" panose="02020603050405020304" pitchFamily="18" charset="0"/>
              </a:rPr>
              <a:t>sjellja</a:t>
            </a:r>
            <a:r>
              <a:rPr lang="en-US" dirty="0">
                <a:latin typeface="Times New Roman" panose="02020603050405020304" pitchFamily="18" charset="0"/>
                <a:cs typeface="Times New Roman" panose="02020603050405020304" pitchFamily="18" charset="0"/>
              </a:rPr>
              <a:t> e </a:t>
            </a:r>
            <a:r>
              <a:rPr lang="en-US" dirty="0" err="1">
                <a:latin typeface="Times New Roman" panose="02020603050405020304" pitchFamily="18" charset="0"/>
                <a:cs typeface="Times New Roman" panose="02020603050405020304" pitchFamily="18" charset="0"/>
              </a:rPr>
              <a:t>agresorit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manifeston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haptazi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vendimin</a:t>
            </a:r>
            <a:r>
              <a:rPr lang="en-US" dirty="0">
                <a:latin typeface="Times New Roman" panose="02020603050405020304" pitchFamily="18" charset="0"/>
                <a:cs typeface="Times New Roman" panose="02020603050405020304" pitchFamily="18" charset="0"/>
              </a:rPr>
              <a:t> e </a:t>
            </a:r>
            <a:r>
              <a:rPr lang="en-US" dirty="0" err="1">
                <a:latin typeface="Times New Roman" panose="02020603050405020304" pitchFamily="18" charset="0"/>
                <a:cs typeface="Times New Roman" panose="02020603050405020304" pitchFamily="18" charset="0"/>
              </a:rPr>
              <a:t>tij</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për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kryer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veprën</a:t>
            </a:r>
            <a:r>
              <a:rPr lang="en-US" dirty="0">
                <a:latin typeface="Times New Roman" panose="02020603050405020304" pitchFamily="18" charset="0"/>
                <a:cs typeface="Times New Roman" panose="02020603050405020304" pitchFamily="18" charset="0"/>
              </a:rPr>
              <a:t> - </a:t>
            </a:r>
            <a:r>
              <a:rPr lang="en-US" dirty="0" err="1">
                <a:latin typeface="Times New Roman" panose="02020603050405020304" pitchFamily="18" charset="0"/>
                <a:cs typeface="Times New Roman" panose="02020603050405020304" pitchFamily="18" charset="0"/>
              </a:rPr>
              <a:t>dhe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për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këtë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arsye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nuk</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është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vetëm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delikate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ose</a:t>
            </a:r>
            <a:r>
              <a:rPr lang="en-US" dirty="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ekuivoke</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për</a:t>
            </a:r>
            <a:r>
              <a:rPr lang="en-US" dirty="0" smtClean="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rrjedhojë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vazhdon</a:t>
            </a:r>
            <a:r>
              <a:rPr lang="en-US" dirty="0">
                <a:latin typeface="Times New Roman" panose="02020603050405020304" pitchFamily="18" charset="0"/>
                <a:cs typeface="Times New Roman" panose="02020603050405020304" pitchFamily="18" charset="0"/>
              </a:rPr>
              <a:t> me </a:t>
            </a:r>
            <a:r>
              <a:rPr lang="en-US" dirty="0" err="1">
                <a:latin typeface="Times New Roman" panose="02020603050405020304" pitchFamily="18" charset="0"/>
                <a:cs typeface="Times New Roman" panose="02020603050405020304" pitchFamily="18" charset="0"/>
              </a:rPr>
              <a:t>një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vazhdimësi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sjelljes</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kërcënuese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pandërprerë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nga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intervale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padëmshme</a:t>
            </a:r>
            <a:r>
              <a:rPr lang="en-US" dirty="0">
                <a:latin typeface="Times New Roman" panose="02020603050405020304" pitchFamily="18" charset="0"/>
                <a:cs typeface="Times New Roman" panose="02020603050405020304" pitchFamily="18" charset="0"/>
              </a:rPr>
              <a:t>.</a:t>
            </a:r>
          </a:p>
          <a:p>
            <a:pPr algn="just"/>
            <a:r>
              <a:rPr lang="en-US" b="1" dirty="0" err="1" smtClean="0">
                <a:latin typeface="Times New Roman" panose="02020603050405020304" pitchFamily="18" charset="0"/>
                <a:cs typeface="Times New Roman" panose="02020603050405020304" pitchFamily="18" charset="0"/>
              </a:rPr>
              <a:t>Kas</a:t>
            </a:r>
            <a:r>
              <a:rPr lang="en-US" b="1" dirty="0">
                <a:latin typeface="Times New Roman" panose="02020603050405020304" pitchFamily="18" charset="0"/>
                <a:cs typeface="Times New Roman" panose="02020603050405020304" pitchFamily="18" charset="0"/>
              </a:rPr>
              <a:t>. penal. n. </a:t>
            </a:r>
            <a:r>
              <a:rPr lang="en-US" b="1" dirty="0" smtClean="0">
                <a:latin typeface="Times New Roman" panose="02020603050405020304" pitchFamily="18" charset="0"/>
                <a:cs typeface="Times New Roman" panose="02020603050405020304" pitchFamily="18" charset="0"/>
              </a:rPr>
              <a:t>5424/1992-</a:t>
            </a:r>
            <a:r>
              <a:rPr lang="en-US" dirty="0" smtClean="0">
                <a:latin typeface="Times New Roman" panose="02020603050405020304" pitchFamily="18" charset="0"/>
                <a:cs typeface="Times New Roman" panose="02020603050405020304" pitchFamily="18" charset="0"/>
              </a:rPr>
              <a:t>Përjashtimi </a:t>
            </a:r>
            <a:r>
              <a:rPr lang="en-US" dirty="0" err="1">
                <a:latin typeface="Times New Roman" panose="02020603050405020304" pitchFamily="18" charset="0"/>
                <a:cs typeface="Times New Roman" panose="02020603050405020304" pitchFamily="18" charset="0"/>
              </a:rPr>
              <a:t>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mbrojtjes</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legjitime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mund</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konfigurohet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kur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përveç</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veprës</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padrejtë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ekziston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rreziku</a:t>
            </a:r>
            <a:r>
              <a:rPr lang="en-US"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aktual</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kuptuar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ekzistenca</a:t>
            </a:r>
            <a:r>
              <a:rPr lang="en-US" dirty="0">
                <a:latin typeface="Times New Roman" panose="02020603050405020304" pitchFamily="18" charset="0"/>
                <a:cs typeface="Times New Roman" panose="02020603050405020304" pitchFamily="18" charset="0"/>
              </a:rPr>
              <a:t> e </a:t>
            </a:r>
            <a:r>
              <a:rPr lang="en-US" dirty="0" err="1">
                <a:latin typeface="Times New Roman" panose="02020603050405020304" pitchFamily="18" charset="0"/>
                <a:cs typeface="Times New Roman" panose="02020603050405020304" pitchFamily="18" charset="0"/>
              </a:rPr>
              <a:t>një</a:t>
            </a:r>
            <a:r>
              <a:rPr lang="en-US" dirty="0">
                <a:latin typeface="Times New Roman" panose="02020603050405020304" pitchFamily="18" charset="0"/>
                <a:cs typeface="Times New Roman" panose="02020603050405020304" pitchFamily="18" charset="0"/>
              </a:rPr>
              <a:t> situate </a:t>
            </a:r>
            <a:r>
              <a:rPr lang="en-US" dirty="0" err="1">
                <a:latin typeface="Times New Roman" panose="02020603050405020304" pitchFamily="18" charset="0"/>
                <a:cs typeface="Times New Roman" panose="02020603050405020304" pitchFamily="18" charset="0"/>
              </a:rPr>
              <a:t>të</a:t>
            </a:r>
            <a:r>
              <a:rPr lang="en-US"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vazhdueshme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agresioni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dhe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ndërprerja</a:t>
            </a:r>
            <a:r>
              <a:rPr lang="en-US" dirty="0">
                <a:latin typeface="Times New Roman" panose="02020603050405020304" pitchFamily="18" charset="0"/>
                <a:cs typeface="Times New Roman" panose="02020603050405020304" pitchFamily="18" charset="0"/>
              </a:rPr>
              <a:t> e </a:t>
            </a:r>
            <a:r>
              <a:rPr lang="en-US" dirty="0" err="1">
                <a:latin typeface="Times New Roman" panose="02020603050405020304" pitchFamily="18" charset="0"/>
                <a:cs typeface="Times New Roman" panose="02020603050405020304" pitchFamily="18" charset="0"/>
              </a:rPr>
              <a:t>së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cilës</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varet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domosdoshmërisht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nga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reagimi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mbrojtës</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një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akt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që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synon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eliminimin</a:t>
            </a:r>
            <a:r>
              <a:rPr lang="en-US" dirty="0">
                <a:latin typeface="Times New Roman" panose="02020603050405020304" pitchFamily="18" charset="0"/>
                <a:cs typeface="Times New Roman" panose="02020603050405020304" pitchFamily="18" charset="0"/>
              </a:rPr>
              <a:t> e </a:t>
            </a:r>
            <a:r>
              <a:rPr lang="en-US" dirty="0" err="1">
                <a:latin typeface="Times New Roman" panose="02020603050405020304" pitchFamily="18" charset="0"/>
                <a:cs typeface="Times New Roman" panose="02020603050405020304" pitchFamily="18" charset="0"/>
              </a:rPr>
              <a:t>shkakut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rrezikut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afërt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Nga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kjo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rezulton</a:t>
            </a:r>
            <a:r>
              <a:rPr lang="en-US" dirty="0">
                <a:latin typeface="Times New Roman" panose="02020603050405020304" pitchFamily="18" charset="0"/>
                <a:cs typeface="Times New Roman" panose="02020603050405020304" pitchFamily="18" charset="0"/>
              </a:rPr>
              <a:t> se </a:t>
            </a:r>
            <a:r>
              <a:rPr lang="en-US" dirty="0" err="1">
                <a:latin typeface="Times New Roman" panose="02020603050405020304" pitchFamily="18" charset="0"/>
                <a:cs typeface="Times New Roman" panose="02020603050405020304" pitchFamily="18" charset="0"/>
              </a:rPr>
              <a:t>situata</a:t>
            </a:r>
            <a:r>
              <a:rPr lang="en-US" dirty="0">
                <a:latin typeface="Times New Roman" panose="02020603050405020304" pitchFamily="18" charset="0"/>
                <a:cs typeface="Times New Roman" panose="02020603050405020304" pitchFamily="18" charset="0"/>
              </a:rPr>
              <a:t> e </a:t>
            </a:r>
            <a:r>
              <a:rPr lang="en-US" dirty="0" err="1">
                <a:latin typeface="Times New Roman" panose="02020603050405020304" pitchFamily="18" charset="0"/>
                <a:cs typeface="Times New Roman" panose="02020603050405020304" pitchFamily="18" charset="0"/>
              </a:rPr>
              <a:t>rrezikshme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nuk</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duhet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jetë</a:t>
            </a:r>
            <a:r>
              <a:rPr lang="en-US"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përcaktuar</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vullnetarisht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pasi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kjo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kërkesë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megjithëse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nuk</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kërkohet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shprehimisht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nga</a:t>
            </a:r>
            <a:r>
              <a:rPr lang="en-US" dirty="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neni</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52 </a:t>
            </a:r>
            <a:r>
              <a:rPr lang="en-US" dirty="0" err="1">
                <a:latin typeface="Times New Roman" panose="02020603050405020304" pitchFamily="18" charset="0"/>
                <a:cs typeface="Times New Roman" panose="02020603050405020304" pitchFamily="18" charset="0"/>
              </a:rPr>
              <a:t>kp</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është</a:t>
            </a:r>
            <a:r>
              <a:rPr lang="en-US" dirty="0">
                <a:latin typeface="Times New Roman" panose="02020603050405020304" pitchFamily="18" charset="0"/>
                <a:cs typeface="Times New Roman" panose="02020603050405020304" pitchFamily="18" charset="0"/>
              </a:rPr>
              <a:t> e </a:t>
            </a:r>
            <a:r>
              <a:rPr lang="en-US" dirty="0" err="1">
                <a:latin typeface="Times New Roman" panose="02020603050405020304" pitchFamily="18" charset="0"/>
                <a:cs typeface="Times New Roman" panose="02020603050405020304" pitchFamily="18" charset="0"/>
              </a:rPr>
              <a:t>natyrshme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aktualitetin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dhe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padrejtësinë</a:t>
            </a:r>
            <a:r>
              <a:rPr lang="en-US" dirty="0">
                <a:latin typeface="Times New Roman" panose="02020603050405020304" pitchFamily="18" charset="0"/>
                <a:cs typeface="Times New Roman" panose="02020603050405020304" pitchFamily="18" charset="0"/>
              </a:rPr>
              <a:t> e </a:t>
            </a:r>
            <a:r>
              <a:rPr lang="en-US" dirty="0" err="1">
                <a:latin typeface="Times New Roman" panose="02020603050405020304" pitchFamily="18" charset="0"/>
                <a:cs typeface="Times New Roman" panose="02020603050405020304" pitchFamily="18" charset="0"/>
              </a:rPr>
              <a:t>veprës</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penale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nga</a:t>
            </a:r>
            <a:r>
              <a:rPr lang="en-US" dirty="0">
                <a:latin typeface="Times New Roman" panose="02020603050405020304" pitchFamily="18" charset="0"/>
                <a:cs typeface="Times New Roman" panose="02020603050405020304" pitchFamily="18" charset="0"/>
              </a:rPr>
              <a:t> e </a:t>
            </a:r>
            <a:r>
              <a:rPr lang="en-US" dirty="0" err="1">
                <a:latin typeface="Times New Roman" panose="02020603050405020304" pitchFamily="18" charset="0"/>
                <a:cs typeface="Times New Roman" panose="02020603050405020304" pitchFamily="18" charset="0"/>
              </a:rPr>
              <a:t>cila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detyrohet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mbrohet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Prandaj</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edhe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prani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një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vepre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padrejtë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veprimi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dikujt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që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reagon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ndaj</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një</a:t>
            </a:r>
            <a:r>
              <a:rPr lang="en-US" dirty="0">
                <a:latin typeface="Times New Roman" panose="02020603050405020304" pitchFamily="18" charset="0"/>
                <a:cs typeface="Times New Roman" panose="02020603050405020304" pitchFamily="18" charset="0"/>
              </a:rPr>
              <a:t> situate </a:t>
            </a:r>
            <a:r>
              <a:rPr lang="en-US" dirty="0" err="1">
                <a:latin typeface="Times New Roman" panose="02020603050405020304" pitchFamily="18" charset="0"/>
                <a:cs typeface="Times New Roman" panose="02020603050405020304" pitchFamily="18" charset="0"/>
              </a:rPr>
              <a:t>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rrezikshme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përcaktuar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dhe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dëshiruar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lirisht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nga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ai</a:t>
            </a:r>
            <a:r>
              <a:rPr lang="en-US" dirty="0">
                <a:latin typeface="Times New Roman" panose="02020603050405020304" pitchFamily="18" charset="0"/>
                <a:cs typeface="Times New Roman" panose="02020603050405020304" pitchFamily="18" charset="0"/>
              </a:rPr>
              <a:t>/</a:t>
            </a:r>
            <a:r>
              <a:rPr lang="en-US" dirty="0" err="1">
                <a:latin typeface="Times New Roman" panose="02020603050405020304" pitchFamily="18" charset="0"/>
                <a:cs typeface="Times New Roman" panose="02020603050405020304" pitchFamily="18" charset="0"/>
              </a:rPr>
              <a:t>ajo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nuk</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mund</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justifikohet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sipas</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nenit</a:t>
            </a:r>
            <a:r>
              <a:rPr lang="en-US" dirty="0">
                <a:latin typeface="Times New Roman" panose="02020603050405020304" pitchFamily="18" charset="0"/>
                <a:cs typeface="Times New Roman" panose="02020603050405020304" pitchFamily="18" charset="0"/>
              </a:rPr>
              <a:t>. 52 e </a:t>
            </a:r>
            <a:r>
              <a:rPr lang="en-US" dirty="0" err="1">
                <a:latin typeface="Times New Roman" panose="02020603050405020304" pitchFamily="18" charset="0"/>
                <a:cs typeface="Times New Roman" panose="02020603050405020304" pitchFamily="18" charset="0"/>
              </a:rPr>
              <a:t>cituar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pasi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kjo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situatë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ishte</a:t>
            </a:r>
            <a:r>
              <a:rPr lang="en-US"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parashikuar</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dhe</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pranuar</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lirisht</a:t>
            </a:r>
            <a:r>
              <a:rPr lang="en-US" b="1" dirty="0" smtClean="0">
                <a:latin typeface="Times New Roman" panose="02020603050405020304" pitchFamily="18" charset="0"/>
                <a:cs typeface="Times New Roman" panose="02020603050405020304" pitchFamily="18" charset="0"/>
              </a:rPr>
              <a:t>.</a:t>
            </a:r>
            <a:endParaRPr lang="en-US"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2155880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46050"/>
          </a:xfrm>
        </p:spPr>
        <p:txBody>
          <a:bodyPr>
            <a:normAutofit fontScale="90000"/>
          </a:bodyPr>
          <a:lstStyle/>
          <a:p>
            <a:r>
              <a:rPr lang="en-US" sz="3200" b="1" dirty="0">
                <a:latin typeface="Times New Roman" pitchFamily="18" charset="0"/>
                <a:cs typeface="Times New Roman" pitchFamily="18" charset="0"/>
              </a:rPr>
              <a:t>Sulmi </a:t>
            </a:r>
            <a:r>
              <a:rPr lang="en-US" sz="3200" b="1" dirty="0" err="1" smtClean="0">
                <a:latin typeface="Times New Roman" pitchFamily="18" charset="0"/>
                <a:cs typeface="Times New Roman" pitchFamily="18" charset="0"/>
              </a:rPr>
              <a:t>i</a:t>
            </a:r>
            <a:r>
              <a:rPr lang="en-US" sz="3200" b="1" dirty="0" smtClean="0">
                <a:latin typeface="Times New Roman" pitchFamily="18" charset="0"/>
                <a:cs typeface="Times New Roman" pitchFamily="18" charset="0"/>
              </a:rPr>
              <a:t> </a:t>
            </a:r>
            <a:r>
              <a:rPr lang="en-US" sz="3200" b="1" dirty="0" err="1">
                <a:latin typeface="Times New Roman" pitchFamily="18" charset="0"/>
                <a:cs typeface="Times New Roman" pitchFamily="18" charset="0"/>
              </a:rPr>
              <a:t>vërtetë</a:t>
            </a:r>
            <a:endParaRPr lang="en-US" sz="3200" b="1" dirty="0"/>
          </a:p>
        </p:txBody>
      </p:sp>
      <p:sp>
        <p:nvSpPr>
          <p:cNvPr id="3" name="Content Placeholder 2"/>
          <p:cNvSpPr>
            <a:spLocks noGrp="1"/>
          </p:cNvSpPr>
          <p:nvPr>
            <p:ph idx="1"/>
          </p:nvPr>
        </p:nvSpPr>
        <p:spPr>
          <a:xfrm>
            <a:off x="0" y="714356"/>
            <a:ext cx="9144000" cy="6143644"/>
          </a:xfrm>
        </p:spPr>
        <p:txBody>
          <a:bodyPr>
            <a:normAutofit fontScale="70000" lnSpcReduction="20000"/>
          </a:bodyPr>
          <a:lstStyle/>
          <a:p>
            <a:pPr lvl="0" algn="just"/>
            <a:r>
              <a:rPr lang="en-US" sz="3400" dirty="0" err="1">
                <a:latin typeface="Times New Roman" panose="02020603050405020304" pitchFamily="18" charset="0"/>
                <a:cs typeface="Times New Roman" panose="02020603050405020304" pitchFamily="18" charset="0"/>
              </a:rPr>
              <a:t>Nevoja</a:t>
            </a:r>
            <a:r>
              <a:rPr lang="en-US" sz="3400" dirty="0">
                <a:latin typeface="Times New Roman" panose="02020603050405020304" pitchFamily="18" charset="0"/>
                <a:cs typeface="Times New Roman" panose="02020603050405020304" pitchFamily="18" charset="0"/>
              </a:rPr>
              <a:t> </a:t>
            </a:r>
            <a:r>
              <a:rPr lang="en-US" sz="3400" b="1" dirty="0" err="1">
                <a:latin typeface="Times New Roman" panose="02020603050405020304" pitchFamily="18" charset="0"/>
                <a:cs typeface="Times New Roman" panose="02020603050405020304" pitchFamily="18" charset="0"/>
              </a:rPr>
              <a:t>për</a:t>
            </a:r>
            <a:r>
              <a:rPr lang="en-US" sz="3400" b="1" dirty="0">
                <a:latin typeface="Times New Roman" panose="02020603050405020304" pitchFamily="18" charset="0"/>
                <a:cs typeface="Times New Roman" panose="02020603050405020304" pitchFamily="18" charset="0"/>
              </a:rPr>
              <a:t> </a:t>
            </a:r>
            <a:r>
              <a:rPr lang="en-US" sz="3400" b="1" dirty="0" err="1">
                <a:latin typeface="Times New Roman" panose="02020603050405020304" pitchFamily="18" charset="0"/>
                <a:cs typeface="Times New Roman" panose="02020603050405020304" pitchFamily="18" charset="0"/>
              </a:rPr>
              <a:t>t'u</a:t>
            </a:r>
            <a:r>
              <a:rPr lang="en-US" sz="3400" b="1" dirty="0">
                <a:latin typeface="Times New Roman" panose="02020603050405020304" pitchFamily="18" charset="0"/>
                <a:cs typeface="Times New Roman" panose="02020603050405020304" pitchFamily="18" charset="0"/>
              </a:rPr>
              <a:t> </a:t>
            </a:r>
            <a:r>
              <a:rPr lang="en-US" sz="3400" b="1" dirty="0" err="1">
                <a:latin typeface="Times New Roman" panose="02020603050405020304" pitchFamily="18" charset="0"/>
                <a:cs typeface="Times New Roman" panose="02020603050405020304" pitchFamily="18" charset="0"/>
              </a:rPr>
              <a:t>mbrojtur</a:t>
            </a:r>
            <a:r>
              <a:rPr lang="en-US" sz="3400" dirty="0">
                <a:latin typeface="Times New Roman" panose="02020603050405020304" pitchFamily="18" charset="0"/>
                <a:cs typeface="Times New Roman" panose="02020603050405020304" pitchFamily="18" charset="0"/>
              </a:rPr>
              <a:t> </a:t>
            </a:r>
            <a:r>
              <a:rPr lang="en-US" sz="3400" dirty="0" err="1">
                <a:latin typeface="Times New Roman" panose="02020603050405020304" pitchFamily="18" charset="0"/>
                <a:cs typeface="Times New Roman" panose="02020603050405020304" pitchFamily="18" charset="0"/>
              </a:rPr>
              <a:t>ekziston</a:t>
            </a:r>
            <a:r>
              <a:rPr lang="en-US" sz="3400" dirty="0">
                <a:latin typeface="Times New Roman" panose="02020603050405020304" pitchFamily="18" charset="0"/>
                <a:cs typeface="Times New Roman" panose="02020603050405020304" pitchFamily="18" charset="0"/>
              </a:rPr>
              <a:t> </a:t>
            </a:r>
            <a:r>
              <a:rPr lang="en-US" sz="3400" dirty="0" err="1">
                <a:latin typeface="Times New Roman" panose="02020603050405020304" pitchFamily="18" charset="0"/>
                <a:cs typeface="Times New Roman" panose="02020603050405020304" pitchFamily="18" charset="0"/>
              </a:rPr>
              <a:t>kur</a:t>
            </a:r>
            <a:r>
              <a:rPr lang="en-US" sz="3400" dirty="0">
                <a:latin typeface="Times New Roman" panose="02020603050405020304" pitchFamily="18" charset="0"/>
                <a:cs typeface="Times New Roman" panose="02020603050405020304" pitchFamily="18" charset="0"/>
              </a:rPr>
              <a:t> </a:t>
            </a:r>
            <a:r>
              <a:rPr lang="en-US" sz="3400" dirty="0" err="1">
                <a:latin typeface="Times New Roman" panose="02020603050405020304" pitchFamily="18" charset="0"/>
                <a:cs typeface="Times New Roman" panose="02020603050405020304" pitchFamily="18" charset="0"/>
              </a:rPr>
              <a:t>rreziku</a:t>
            </a:r>
            <a:r>
              <a:rPr lang="en-US" sz="3400" dirty="0">
                <a:latin typeface="Times New Roman" panose="02020603050405020304" pitchFamily="18" charset="0"/>
                <a:cs typeface="Times New Roman" panose="02020603050405020304" pitchFamily="18" charset="0"/>
              </a:rPr>
              <a:t> </a:t>
            </a:r>
            <a:r>
              <a:rPr lang="en-US" sz="3400" dirty="0" err="1">
                <a:latin typeface="Times New Roman" panose="02020603050405020304" pitchFamily="18" charset="0"/>
                <a:cs typeface="Times New Roman" panose="02020603050405020304" pitchFamily="18" charset="0"/>
              </a:rPr>
              <a:t>nuk</a:t>
            </a:r>
            <a:r>
              <a:rPr lang="en-US" sz="3400" dirty="0">
                <a:latin typeface="Times New Roman" panose="02020603050405020304" pitchFamily="18" charset="0"/>
                <a:cs typeface="Times New Roman" panose="02020603050405020304" pitchFamily="18" charset="0"/>
              </a:rPr>
              <a:t> </a:t>
            </a:r>
            <a:r>
              <a:rPr lang="en-US" sz="3400" dirty="0" err="1">
                <a:latin typeface="Times New Roman" panose="02020603050405020304" pitchFamily="18" charset="0"/>
                <a:cs typeface="Times New Roman" panose="02020603050405020304" pitchFamily="18" charset="0"/>
              </a:rPr>
              <a:t>mund</a:t>
            </a:r>
            <a:r>
              <a:rPr lang="en-US" sz="3400" dirty="0">
                <a:latin typeface="Times New Roman" panose="02020603050405020304" pitchFamily="18" charset="0"/>
                <a:cs typeface="Times New Roman" panose="02020603050405020304" pitchFamily="18" charset="0"/>
              </a:rPr>
              <a:t> </a:t>
            </a:r>
            <a:r>
              <a:rPr lang="en-US" sz="3400" dirty="0" err="1">
                <a:latin typeface="Times New Roman" panose="02020603050405020304" pitchFamily="18" charset="0"/>
                <a:cs typeface="Times New Roman" panose="02020603050405020304" pitchFamily="18" charset="0"/>
              </a:rPr>
              <a:t>të</a:t>
            </a:r>
            <a:r>
              <a:rPr lang="en-US" sz="3400" dirty="0">
                <a:latin typeface="Times New Roman" panose="02020603050405020304" pitchFamily="18" charset="0"/>
                <a:cs typeface="Times New Roman" panose="02020603050405020304" pitchFamily="18" charset="0"/>
              </a:rPr>
              <a:t> </a:t>
            </a:r>
            <a:r>
              <a:rPr lang="en-US" sz="3400" dirty="0" err="1">
                <a:latin typeface="Times New Roman" panose="02020603050405020304" pitchFamily="18" charset="0"/>
                <a:cs typeface="Times New Roman" panose="02020603050405020304" pitchFamily="18" charset="0"/>
              </a:rPr>
              <a:t>shmanget</a:t>
            </a:r>
            <a:r>
              <a:rPr lang="en-US" sz="3400" dirty="0">
                <a:latin typeface="Times New Roman" panose="02020603050405020304" pitchFamily="18" charset="0"/>
                <a:cs typeface="Times New Roman" panose="02020603050405020304" pitchFamily="18" charset="0"/>
              </a:rPr>
              <a:t> </a:t>
            </a:r>
            <a:r>
              <a:rPr lang="en-US" sz="3400" dirty="0" err="1">
                <a:latin typeface="Times New Roman" panose="02020603050405020304" pitchFamily="18" charset="0"/>
                <a:cs typeface="Times New Roman" panose="02020603050405020304" pitchFamily="18" charset="0"/>
              </a:rPr>
              <a:t>ndryshe</a:t>
            </a:r>
            <a:r>
              <a:rPr lang="en-US" sz="3400" dirty="0">
                <a:latin typeface="Times New Roman" panose="02020603050405020304" pitchFamily="18" charset="0"/>
                <a:cs typeface="Times New Roman" panose="02020603050405020304" pitchFamily="18" charset="0"/>
              </a:rPr>
              <a:t>, </a:t>
            </a:r>
            <a:r>
              <a:rPr lang="en-US" sz="3400" dirty="0" err="1">
                <a:latin typeface="Times New Roman" panose="02020603050405020304" pitchFamily="18" charset="0"/>
                <a:cs typeface="Times New Roman" panose="02020603050405020304" pitchFamily="18" charset="0"/>
              </a:rPr>
              <a:t>për</a:t>
            </a:r>
            <a:r>
              <a:rPr lang="en-US" sz="3400" dirty="0">
                <a:latin typeface="Times New Roman" panose="02020603050405020304" pitchFamily="18" charset="0"/>
                <a:cs typeface="Times New Roman" panose="02020603050405020304" pitchFamily="18" charset="0"/>
              </a:rPr>
              <a:t> </a:t>
            </a:r>
            <a:r>
              <a:rPr lang="en-US" sz="3400" dirty="0" err="1">
                <a:latin typeface="Times New Roman" panose="02020603050405020304" pitchFamily="18" charset="0"/>
                <a:cs typeface="Times New Roman" panose="02020603050405020304" pitchFamily="18" charset="0"/>
              </a:rPr>
              <a:t>shembull</a:t>
            </a:r>
            <a:r>
              <a:rPr lang="en-US" sz="3400" dirty="0">
                <a:latin typeface="Times New Roman" panose="02020603050405020304" pitchFamily="18" charset="0"/>
                <a:cs typeface="Times New Roman" panose="02020603050405020304" pitchFamily="18" charset="0"/>
              </a:rPr>
              <a:t> duke </a:t>
            </a:r>
            <a:r>
              <a:rPr lang="en-US" sz="3400" dirty="0" err="1">
                <a:latin typeface="Times New Roman" panose="02020603050405020304" pitchFamily="18" charset="0"/>
                <a:cs typeface="Times New Roman" panose="02020603050405020304" pitchFamily="18" charset="0"/>
              </a:rPr>
              <a:t>zëvendësuar</a:t>
            </a:r>
            <a:r>
              <a:rPr lang="en-US" sz="3400" dirty="0">
                <a:latin typeface="Times New Roman" panose="02020603050405020304" pitchFamily="18" charset="0"/>
                <a:cs typeface="Times New Roman" panose="02020603050405020304" pitchFamily="18" charset="0"/>
              </a:rPr>
              <a:t> </a:t>
            </a:r>
            <a:r>
              <a:rPr lang="en-US" sz="3400" dirty="0" err="1">
                <a:latin typeface="Times New Roman" panose="02020603050405020304" pitchFamily="18" charset="0"/>
                <a:cs typeface="Times New Roman" panose="02020603050405020304" pitchFamily="18" charset="0"/>
              </a:rPr>
              <a:t>mbrojtjen</a:t>
            </a:r>
            <a:r>
              <a:rPr lang="en-US" sz="3400" dirty="0">
                <a:latin typeface="Times New Roman" panose="02020603050405020304" pitchFamily="18" charset="0"/>
                <a:cs typeface="Times New Roman" panose="02020603050405020304" pitchFamily="18" charset="0"/>
              </a:rPr>
              <a:t> me </a:t>
            </a:r>
            <a:r>
              <a:rPr lang="en-US" sz="3400" dirty="0" err="1">
                <a:latin typeface="Times New Roman" panose="02020603050405020304" pitchFamily="18" charset="0"/>
                <a:cs typeface="Times New Roman" panose="02020603050405020304" pitchFamily="18" charset="0"/>
              </a:rPr>
              <a:t>një</a:t>
            </a:r>
            <a:r>
              <a:rPr lang="en-US" sz="3400" dirty="0">
                <a:latin typeface="Times New Roman" panose="02020603050405020304" pitchFamily="18" charset="0"/>
                <a:cs typeface="Times New Roman" panose="02020603050405020304" pitchFamily="18" charset="0"/>
              </a:rPr>
              <a:t> </a:t>
            </a:r>
            <a:r>
              <a:rPr lang="en-US" sz="3400" dirty="0" err="1">
                <a:latin typeface="Times New Roman" panose="02020603050405020304" pitchFamily="18" charset="0"/>
                <a:cs typeface="Times New Roman" panose="02020603050405020304" pitchFamily="18" charset="0"/>
              </a:rPr>
              <a:t>reagim</a:t>
            </a:r>
            <a:r>
              <a:rPr lang="en-US" sz="3400" dirty="0">
                <a:latin typeface="Times New Roman" panose="02020603050405020304" pitchFamily="18" charset="0"/>
                <a:cs typeface="Times New Roman" panose="02020603050405020304" pitchFamily="18" charset="0"/>
              </a:rPr>
              <a:t> </a:t>
            </a:r>
            <a:r>
              <a:rPr lang="en-US" sz="3400" dirty="0" err="1">
                <a:latin typeface="Times New Roman" panose="02020603050405020304" pitchFamily="18" charset="0"/>
                <a:cs typeface="Times New Roman" panose="02020603050405020304" pitchFamily="18" charset="0"/>
              </a:rPr>
              <a:t>më</a:t>
            </a:r>
            <a:r>
              <a:rPr lang="en-US" sz="3400" dirty="0">
                <a:latin typeface="Times New Roman" panose="02020603050405020304" pitchFamily="18" charset="0"/>
                <a:cs typeface="Times New Roman" panose="02020603050405020304" pitchFamily="18" charset="0"/>
              </a:rPr>
              <a:t> </a:t>
            </a:r>
            <a:r>
              <a:rPr lang="en-US" sz="3400" dirty="0" err="1">
                <a:latin typeface="Times New Roman" panose="02020603050405020304" pitchFamily="18" charset="0"/>
                <a:cs typeface="Times New Roman" panose="02020603050405020304" pitchFamily="18" charset="0"/>
              </a:rPr>
              <a:t>pak</a:t>
            </a:r>
            <a:r>
              <a:rPr lang="en-US" sz="3400" dirty="0">
                <a:latin typeface="Times New Roman" panose="02020603050405020304" pitchFamily="18" charset="0"/>
                <a:cs typeface="Times New Roman" panose="02020603050405020304" pitchFamily="18" charset="0"/>
              </a:rPr>
              <a:t> </a:t>
            </a:r>
            <a:r>
              <a:rPr lang="en-US" sz="3400" dirty="0" err="1">
                <a:latin typeface="Times New Roman" panose="02020603050405020304" pitchFamily="18" charset="0"/>
                <a:cs typeface="Times New Roman" panose="02020603050405020304" pitchFamily="18" charset="0"/>
              </a:rPr>
              <a:t>të</a:t>
            </a:r>
            <a:r>
              <a:rPr lang="en-US" sz="3400" dirty="0">
                <a:latin typeface="Times New Roman" panose="02020603050405020304" pitchFamily="18" charset="0"/>
                <a:cs typeface="Times New Roman" panose="02020603050405020304" pitchFamily="18" charset="0"/>
              </a:rPr>
              <a:t> </a:t>
            </a:r>
            <a:r>
              <a:rPr lang="en-US" sz="3400" dirty="0" err="1">
                <a:latin typeface="Times New Roman" panose="02020603050405020304" pitchFamily="18" charset="0"/>
                <a:cs typeface="Times New Roman" panose="02020603050405020304" pitchFamily="18" charset="0"/>
              </a:rPr>
              <a:t>dëmshëm</a:t>
            </a:r>
            <a:r>
              <a:rPr lang="en-US" sz="3400" dirty="0">
                <a:latin typeface="Times New Roman" panose="02020603050405020304" pitchFamily="18" charset="0"/>
                <a:cs typeface="Times New Roman" panose="02020603050405020304" pitchFamily="18" charset="0"/>
              </a:rPr>
              <a:t>, </a:t>
            </a:r>
            <a:r>
              <a:rPr lang="en-US" sz="3400" dirty="0" err="1">
                <a:latin typeface="Times New Roman" panose="02020603050405020304" pitchFamily="18" charset="0"/>
                <a:cs typeface="Times New Roman" panose="02020603050405020304" pitchFamily="18" charset="0"/>
              </a:rPr>
              <a:t>ose</a:t>
            </a:r>
            <a:r>
              <a:rPr lang="en-US" sz="3400" dirty="0">
                <a:latin typeface="Times New Roman" panose="02020603050405020304" pitchFamily="18" charset="0"/>
                <a:cs typeface="Times New Roman" panose="02020603050405020304" pitchFamily="18" charset="0"/>
              </a:rPr>
              <a:t> </a:t>
            </a:r>
            <a:r>
              <a:rPr lang="en-US" sz="3400" dirty="0" err="1">
                <a:latin typeface="Times New Roman" panose="02020603050405020304" pitchFamily="18" charset="0"/>
                <a:cs typeface="Times New Roman" panose="02020603050405020304" pitchFamily="18" charset="0"/>
              </a:rPr>
              <a:t>në</a:t>
            </a:r>
            <a:r>
              <a:rPr lang="en-US" sz="3400" dirty="0">
                <a:latin typeface="Times New Roman" panose="02020603050405020304" pitchFamily="18" charset="0"/>
                <a:cs typeface="Times New Roman" panose="02020603050405020304" pitchFamily="18" charset="0"/>
              </a:rPr>
              <a:t> </a:t>
            </a:r>
            <a:r>
              <a:rPr lang="en-US" sz="3400" dirty="0" err="1">
                <a:latin typeface="Times New Roman" panose="02020603050405020304" pitchFamily="18" charset="0"/>
                <a:cs typeface="Times New Roman" panose="02020603050405020304" pitchFamily="18" charset="0"/>
              </a:rPr>
              <a:t>rastin</a:t>
            </a:r>
            <a:r>
              <a:rPr lang="en-US" sz="3400" dirty="0">
                <a:latin typeface="Times New Roman" panose="02020603050405020304" pitchFamily="18" charset="0"/>
                <a:cs typeface="Times New Roman" panose="02020603050405020304" pitchFamily="18" charset="0"/>
              </a:rPr>
              <a:t> e </a:t>
            </a:r>
            <a:r>
              <a:rPr lang="en-US" sz="3400" i="1" u="sng" dirty="0" err="1">
                <a:latin typeface="Times New Roman" panose="02020603050405020304" pitchFamily="18" charset="0"/>
                <a:cs typeface="Times New Roman" panose="02020603050405020304" pitchFamily="18" charset="0"/>
                <a:hlinkClick r:id="rId2" tooltip="Commodus discessus"/>
              </a:rPr>
              <a:t>commodus</a:t>
            </a:r>
            <a:r>
              <a:rPr lang="en-US" sz="3400" i="1" u="sng" dirty="0">
                <a:latin typeface="Times New Roman" panose="02020603050405020304" pitchFamily="18" charset="0"/>
                <a:cs typeface="Times New Roman" panose="02020603050405020304" pitchFamily="18" charset="0"/>
                <a:hlinkClick r:id="rId2" tooltip="Commodus discessus"/>
              </a:rPr>
              <a:t> </a:t>
            </a:r>
            <a:r>
              <a:rPr lang="en-US" sz="3400" i="1" u="sng" dirty="0" err="1" smtClean="0">
                <a:latin typeface="Times New Roman" panose="02020603050405020304" pitchFamily="18" charset="0"/>
                <a:cs typeface="Times New Roman" panose="02020603050405020304" pitchFamily="18" charset="0"/>
                <a:hlinkClick r:id="rId2" tooltip="Commodus discessus"/>
              </a:rPr>
              <a:t>discusus</a:t>
            </a:r>
            <a:r>
              <a:rPr lang="en-US" sz="3400" dirty="0" smtClean="0">
                <a:latin typeface="Times New Roman" panose="02020603050405020304" pitchFamily="18" charset="0"/>
                <a:cs typeface="Times New Roman" panose="02020603050405020304" pitchFamily="18" charset="0"/>
              </a:rPr>
              <a:t> </a:t>
            </a:r>
            <a:r>
              <a:rPr lang="en-US" sz="3400" dirty="0">
                <a:latin typeface="Times New Roman" panose="02020603050405020304" pitchFamily="18" charset="0"/>
                <a:cs typeface="Times New Roman" panose="02020603050405020304" pitchFamily="18" charset="0"/>
              </a:rPr>
              <a:t>d.m.th. </a:t>
            </a:r>
            <a:r>
              <a:rPr lang="en-US" sz="3400" dirty="0" err="1">
                <a:latin typeface="Times New Roman" panose="02020603050405020304" pitchFamily="18" charset="0"/>
                <a:cs typeface="Times New Roman" panose="02020603050405020304" pitchFamily="18" charset="0"/>
              </a:rPr>
              <a:t>kur</a:t>
            </a:r>
            <a:r>
              <a:rPr lang="en-US" sz="3400" dirty="0">
                <a:latin typeface="Times New Roman" panose="02020603050405020304" pitchFamily="18" charset="0"/>
                <a:cs typeface="Times New Roman" panose="02020603050405020304" pitchFamily="18" charset="0"/>
              </a:rPr>
              <a:t> </a:t>
            </a:r>
            <a:r>
              <a:rPr lang="en-US" sz="3400" dirty="0" err="1">
                <a:latin typeface="Times New Roman" panose="02020603050405020304" pitchFamily="18" charset="0"/>
                <a:cs typeface="Times New Roman" panose="02020603050405020304" pitchFamily="18" charset="0"/>
              </a:rPr>
              <a:t>personi</a:t>
            </a:r>
            <a:r>
              <a:rPr lang="en-US" sz="3400" dirty="0">
                <a:latin typeface="Times New Roman" panose="02020603050405020304" pitchFamily="18" charset="0"/>
                <a:cs typeface="Times New Roman" panose="02020603050405020304" pitchFamily="18" charset="0"/>
              </a:rPr>
              <a:t> </a:t>
            </a:r>
            <a:r>
              <a:rPr lang="en-US" sz="3400" dirty="0" err="1">
                <a:latin typeface="Times New Roman" panose="02020603050405020304" pitchFamily="18" charset="0"/>
                <a:cs typeface="Times New Roman" panose="02020603050405020304" pitchFamily="18" charset="0"/>
              </a:rPr>
              <a:t>i</a:t>
            </a:r>
            <a:r>
              <a:rPr lang="en-US" sz="3400" dirty="0">
                <a:latin typeface="Times New Roman" panose="02020603050405020304" pitchFamily="18" charset="0"/>
                <a:cs typeface="Times New Roman" panose="02020603050405020304" pitchFamily="18" charset="0"/>
              </a:rPr>
              <a:t> </a:t>
            </a:r>
            <a:r>
              <a:rPr lang="en-US" sz="3400" dirty="0" err="1">
                <a:latin typeface="Times New Roman" panose="02020603050405020304" pitchFamily="18" charset="0"/>
                <a:cs typeface="Times New Roman" panose="02020603050405020304" pitchFamily="18" charset="0"/>
              </a:rPr>
              <a:t>sulmuar</a:t>
            </a:r>
            <a:r>
              <a:rPr lang="en-US" sz="3400" dirty="0">
                <a:latin typeface="Times New Roman" panose="02020603050405020304" pitchFamily="18" charset="0"/>
                <a:cs typeface="Times New Roman" panose="02020603050405020304" pitchFamily="18" charset="0"/>
              </a:rPr>
              <a:t> </a:t>
            </a:r>
            <a:r>
              <a:rPr lang="en-US" sz="3400" dirty="0" err="1">
                <a:latin typeface="Times New Roman" panose="02020603050405020304" pitchFamily="18" charset="0"/>
                <a:cs typeface="Times New Roman" panose="02020603050405020304" pitchFamily="18" charset="0"/>
              </a:rPr>
              <a:t>ka</a:t>
            </a:r>
            <a:r>
              <a:rPr lang="en-US" sz="3400" dirty="0">
                <a:latin typeface="Times New Roman" panose="02020603050405020304" pitchFamily="18" charset="0"/>
                <a:cs typeface="Times New Roman" panose="02020603050405020304" pitchFamily="18" charset="0"/>
              </a:rPr>
              <a:t> </a:t>
            </a:r>
            <a:r>
              <a:rPr lang="en-US" sz="3400" dirty="0" err="1">
                <a:latin typeface="Times New Roman" panose="02020603050405020304" pitchFamily="18" charset="0"/>
                <a:cs typeface="Times New Roman" panose="02020603050405020304" pitchFamily="18" charset="0"/>
              </a:rPr>
              <a:t>në</a:t>
            </a:r>
            <a:r>
              <a:rPr lang="en-US" sz="3400" dirty="0">
                <a:latin typeface="Times New Roman" panose="02020603050405020304" pitchFamily="18" charset="0"/>
                <a:cs typeface="Times New Roman" panose="02020603050405020304" pitchFamily="18" charset="0"/>
              </a:rPr>
              <a:t> </a:t>
            </a:r>
            <a:r>
              <a:rPr lang="en-US" sz="3400" dirty="0" err="1">
                <a:latin typeface="Times New Roman" panose="02020603050405020304" pitchFamily="18" charset="0"/>
                <a:cs typeface="Times New Roman" panose="02020603050405020304" pitchFamily="18" charset="0"/>
              </a:rPr>
              <a:t>të</a:t>
            </a:r>
            <a:r>
              <a:rPr lang="en-US" sz="3400" dirty="0">
                <a:latin typeface="Times New Roman" panose="02020603050405020304" pitchFamily="18" charset="0"/>
                <a:cs typeface="Times New Roman" panose="02020603050405020304" pitchFamily="18" charset="0"/>
              </a:rPr>
              <a:t> </a:t>
            </a:r>
            <a:r>
              <a:rPr lang="en-US" sz="3400" dirty="0" err="1">
                <a:latin typeface="Times New Roman" panose="02020603050405020304" pitchFamily="18" charset="0"/>
                <a:cs typeface="Times New Roman" panose="02020603050405020304" pitchFamily="18" charset="0"/>
              </a:rPr>
              <a:t>vërtetë</a:t>
            </a:r>
            <a:r>
              <a:rPr lang="en-US" sz="3400" dirty="0">
                <a:latin typeface="Times New Roman" panose="02020603050405020304" pitchFamily="18" charset="0"/>
                <a:cs typeface="Times New Roman" panose="02020603050405020304" pitchFamily="18" charset="0"/>
              </a:rPr>
              <a:t> </a:t>
            </a:r>
            <a:r>
              <a:rPr lang="en-US" sz="3400" dirty="0" err="1">
                <a:latin typeface="Times New Roman" panose="02020603050405020304" pitchFamily="18" charset="0"/>
                <a:cs typeface="Times New Roman" panose="02020603050405020304" pitchFamily="18" charset="0"/>
              </a:rPr>
              <a:t>mundësinë</a:t>
            </a:r>
            <a:r>
              <a:rPr lang="en-US" sz="3400" dirty="0">
                <a:latin typeface="Times New Roman" panose="02020603050405020304" pitchFamily="18" charset="0"/>
                <a:cs typeface="Times New Roman" panose="02020603050405020304" pitchFamily="18" charset="0"/>
              </a:rPr>
              <a:t> </a:t>
            </a:r>
            <a:r>
              <a:rPr lang="en-US" sz="3400" dirty="0" err="1">
                <a:latin typeface="Times New Roman" panose="02020603050405020304" pitchFamily="18" charset="0"/>
                <a:cs typeface="Times New Roman" panose="02020603050405020304" pitchFamily="18" charset="0"/>
              </a:rPr>
              <a:t>që</a:t>
            </a:r>
            <a:r>
              <a:rPr lang="en-US" sz="3400" dirty="0">
                <a:latin typeface="Times New Roman" panose="02020603050405020304" pitchFamily="18" charset="0"/>
                <a:cs typeface="Times New Roman" panose="02020603050405020304" pitchFamily="18" charset="0"/>
              </a:rPr>
              <a:t> </a:t>
            </a:r>
            <a:r>
              <a:rPr lang="en-US" sz="3400" dirty="0" err="1">
                <a:latin typeface="Times New Roman" panose="02020603050405020304" pitchFamily="18" charset="0"/>
                <a:cs typeface="Times New Roman" panose="02020603050405020304" pitchFamily="18" charset="0"/>
              </a:rPr>
              <a:t>thjesht</a:t>
            </a:r>
            <a:r>
              <a:rPr lang="en-US" sz="3400" dirty="0">
                <a:latin typeface="Times New Roman" panose="02020603050405020304" pitchFamily="18" charset="0"/>
                <a:cs typeface="Times New Roman" panose="02020603050405020304" pitchFamily="18" charset="0"/>
              </a:rPr>
              <a:t> </a:t>
            </a:r>
            <a:r>
              <a:rPr lang="en-US" sz="3400" dirty="0" err="1">
                <a:latin typeface="Times New Roman" panose="02020603050405020304" pitchFamily="18" charset="0"/>
                <a:cs typeface="Times New Roman" panose="02020603050405020304" pitchFamily="18" charset="0"/>
              </a:rPr>
              <a:t>të</a:t>
            </a:r>
            <a:r>
              <a:rPr lang="en-US" sz="3400" dirty="0">
                <a:latin typeface="Times New Roman" panose="02020603050405020304" pitchFamily="18" charset="0"/>
                <a:cs typeface="Times New Roman" panose="02020603050405020304" pitchFamily="18" charset="0"/>
              </a:rPr>
              <a:t> </a:t>
            </a:r>
            <a:r>
              <a:rPr lang="en-US" sz="3400" dirty="0" err="1">
                <a:latin typeface="Times New Roman" panose="02020603050405020304" pitchFamily="18" charset="0"/>
                <a:cs typeface="Times New Roman" panose="02020603050405020304" pitchFamily="18" charset="0"/>
              </a:rPr>
              <a:t>ikë</a:t>
            </a:r>
            <a:r>
              <a:rPr lang="en-US" sz="3400" dirty="0">
                <a:latin typeface="Times New Roman" panose="02020603050405020304" pitchFamily="18" charset="0"/>
                <a:cs typeface="Times New Roman" panose="02020603050405020304" pitchFamily="18" charset="0"/>
              </a:rPr>
              <a:t> </a:t>
            </a:r>
            <a:r>
              <a:rPr lang="en-US" sz="3400" dirty="0" err="1">
                <a:latin typeface="Times New Roman" panose="02020603050405020304" pitchFamily="18" charset="0"/>
                <a:cs typeface="Times New Roman" panose="02020603050405020304" pitchFamily="18" charset="0"/>
              </a:rPr>
              <a:t>nga</a:t>
            </a:r>
            <a:r>
              <a:rPr lang="en-US" sz="3400" dirty="0">
                <a:latin typeface="Times New Roman" panose="02020603050405020304" pitchFamily="18" charset="0"/>
                <a:cs typeface="Times New Roman" panose="02020603050405020304" pitchFamily="18" charset="0"/>
              </a:rPr>
              <a:t> </a:t>
            </a:r>
            <a:r>
              <a:rPr lang="en-US" sz="3400" dirty="0" err="1">
                <a:latin typeface="Times New Roman" panose="02020603050405020304" pitchFamily="18" charset="0"/>
                <a:cs typeface="Times New Roman" panose="02020603050405020304" pitchFamily="18" charset="0"/>
              </a:rPr>
              <a:t>situata</a:t>
            </a:r>
            <a:r>
              <a:rPr lang="en-US" sz="3400" dirty="0">
                <a:latin typeface="Times New Roman" panose="02020603050405020304" pitchFamily="18" charset="0"/>
                <a:cs typeface="Times New Roman" panose="02020603050405020304" pitchFamily="18" charset="0"/>
              </a:rPr>
              <a:t> e </a:t>
            </a:r>
            <a:r>
              <a:rPr lang="en-US" sz="3400" dirty="0" err="1">
                <a:latin typeface="Times New Roman" panose="02020603050405020304" pitchFamily="18" charset="0"/>
                <a:cs typeface="Times New Roman" panose="02020603050405020304" pitchFamily="18" charset="0"/>
              </a:rPr>
              <a:t>rrezikshme</a:t>
            </a:r>
            <a:r>
              <a:rPr lang="en-US" sz="3400" dirty="0" smtClean="0">
                <a:latin typeface="Times New Roman" panose="02020603050405020304" pitchFamily="18" charset="0"/>
                <a:cs typeface="Times New Roman" panose="02020603050405020304" pitchFamily="18" charset="0"/>
              </a:rPr>
              <a:t>.</a:t>
            </a:r>
            <a:endParaRPr lang="en-US" sz="3400" i="1" dirty="0" smtClean="0">
              <a:latin typeface="Times New Roman" pitchFamily="18" charset="0"/>
              <a:cs typeface="Times New Roman" pitchFamily="18" charset="0"/>
            </a:endParaRPr>
          </a:p>
          <a:p>
            <a:pPr algn="just"/>
            <a:r>
              <a:rPr lang="en-US" sz="3400" i="1" dirty="0" smtClean="0">
                <a:latin typeface="Times New Roman" pitchFamily="18" charset="0"/>
                <a:cs typeface="Times New Roman" pitchFamily="18" charset="0"/>
              </a:rPr>
              <a:t>Sulmi </a:t>
            </a:r>
            <a:r>
              <a:rPr lang="en-US" sz="3400" i="1" dirty="0" err="1">
                <a:latin typeface="Times New Roman" pitchFamily="18" charset="0"/>
                <a:cs typeface="Times New Roman" pitchFamily="18" charset="0"/>
              </a:rPr>
              <a:t>duhet</a:t>
            </a:r>
            <a:r>
              <a:rPr lang="en-US" sz="3400" i="1" dirty="0">
                <a:latin typeface="Times New Roman" pitchFamily="18" charset="0"/>
                <a:cs typeface="Times New Roman" pitchFamily="18" charset="0"/>
              </a:rPr>
              <a:t> </a:t>
            </a:r>
            <a:r>
              <a:rPr lang="en-US" sz="3400" i="1" dirty="0" err="1">
                <a:latin typeface="Times New Roman" pitchFamily="18" charset="0"/>
                <a:cs typeface="Times New Roman" pitchFamily="18" charset="0"/>
              </a:rPr>
              <a:t>të</a:t>
            </a:r>
            <a:r>
              <a:rPr lang="en-US" sz="3400" i="1" dirty="0">
                <a:latin typeface="Times New Roman" pitchFamily="18" charset="0"/>
                <a:cs typeface="Times New Roman" pitchFamily="18" charset="0"/>
              </a:rPr>
              <a:t> </a:t>
            </a:r>
            <a:r>
              <a:rPr lang="en-US" sz="3400" i="1" dirty="0" err="1">
                <a:latin typeface="Times New Roman" pitchFamily="18" charset="0"/>
                <a:cs typeface="Times New Roman" pitchFamily="18" charset="0"/>
              </a:rPr>
              <a:t>jetë</a:t>
            </a:r>
            <a:r>
              <a:rPr lang="en-US" sz="3400" i="1" dirty="0">
                <a:latin typeface="Times New Roman" pitchFamily="18" charset="0"/>
                <a:cs typeface="Times New Roman" pitchFamily="18" charset="0"/>
              </a:rPr>
              <a:t> </a:t>
            </a:r>
            <a:r>
              <a:rPr lang="en-US" sz="3400" i="1" dirty="0" err="1">
                <a:latin typeface="Times New Roman" pitchFamily="18" charset="0"/>
                <a:cs typeface="Times New Roman" pitchFamily="18" charset="0"/>
              </a:rPr>
              <a:t>i</a:t>
            </a:r>
            <a:r>
              <a:rPr lang="en-US" sz="3400" i="1" dirty="0">
                <a:latin typeface="Times New Roman" pitchFamily="18" charset="0"/>
                <a:cs typeface="Times New Roman" pitchFamily="18" charset="0"/>
              </a:rPr>
              <a:t> </a:t>
            </a:r>
            <a:r>
              <a:rPr lang="en-US" sz="3400" i="1" dirty="0" err="1">
                <a:latin typeface="Times New Roman" pitchFamily="18" charset="0"/>
                <a:cs typeface="Times New Roman" pitchFamily="18" charset="0"/>
              </a:rPr>
              <a:t>vërtetë</a:t>
            </a:r>
            <a:r>
              <a:rPr lang="en-US" sz="3400" i="1" dirty="0" smtClean="0">
                <a:latin typeface="Times New Roman" pitchFamily="18" charset="0"/>
                <a:cs typeface="Times New Roman" pitchFamily="18" charset="0"/>
              </a:rPr>
              <a:t>.</a:t>
            </a:r>
            <a:r>
              <a:rPr lang="pt-BR" sz="3400" dirty="0">
                <a:latin typeface="Times New Roman" pitchFamily="18" charset="0"/>
                <a:cs typeface="Times New Roman" pitchFamily="18" charset="0"/>
              </a:rPr>
              <a:t> Për t'u konsideruar se ekziston mbrojtja </a:t>
            </a:r>
            <a:r>
              <a:rPr lang="pt-BR" sz="3400" dirty="0" smtClean="0">
                <a:latin typeface="Times New Roman" pitchFamily="18" charset="0"/>
                <a:cs typeface="Times New Roman" pitchFamily="18" charset="0"/>
              </a:rPr>
              <a:t>e </a:t>
            </a:r>
            <a:r>
              <a:rPr lang="en-US" sz="3400" dirty="0" err="1" smtClean="0">
                <a:latin typeface="Times New Roman" pitchFamily="18" charset="0"/>
                <a:cs typeface="Times New Roman" pitchFamily="18" charset="0"/>
              </a:rPr>
              <a:t>nevojshme</a:t>
            </a:r>
            <a:r>
              <a:rPr lang="en-US" sz="3400" dirty="0">
                <a:latin typeface="Times New Roman" pitchFamily="18" charset="0"/>
                <a:cs typeface="Times New Roman" pitchFamily="18" charset="0"/>
              </a:rPr>
              <a:t>, </a:t>
            </a:r>
            <a:r>
              <a:rPr lang="en-US" sz="3400" dirty="0" err="1">
                <a:latin typeface="Times New Roman" pitchFamily="18" charset="0"/>
                <a:cs typeface="Times New Roman" pitchFamily="18" charset="0"/>
              </a:rPr>
              <a:t>sulmi</a:t>
            </a:r>
            <a:r>
              <a:rPr lang="en-US" sz="3400" dirty="0">
                <a:latin typeface="Times New Roman" pitchFamily="18" charset="0"/>
                <a:cs typeface="Times New Roman" pitchFamily="18" charset="0"/>
              </a:rPr>
              <a:t> </a:t>
            </a:r>
            <a:r>
              <a:rPr lang="en-US" sz="3400" dirty="0" err="1">
                <a:latin typeface="Times New Roman" pitchFamily="18" charset="0"/>
                <a:cs typeface="Times New Roman" pitchFamily="18" charset="0"/>
              </a:rPr>
              <a:t>duhet</a:t>
            </a:r>
            <a:r>
              <a:rPr lang="en-US" sz="3400" dirty="0">
                <a:latin typeface="Times New Roman" pitchFamily="18" charset="0"/>
                <a:cs typeface="Times New Roman" pitchFamily="18" charset="0"/>
              </a:rPr>
              <a:t> </a:t>
            </a:r>
            <a:r>
              <a:rPr lang="en-US" sz="3400" dirty="0" err="1">
                <a:latin typeface="Times New Roman" pitchFamily="18" charset="0"/>
                <a:cs typeface="Times New Roman" pitchFamily="18" charset="0"/>
              </a:rPr>
              <a:t>të</a:t>
            </a:r>
            <a:r>
              <a:rPr lang="en-US" sz="3400" dirty="0">
                <a:latin typeface="Times New Roman" pitchFamily="18" charset="0"/>
                <a:cs typeface="Times New Roman" pitchFamily="18" charset="0"/>
              </a:rPr>
              <a:t> </a:t>
            </a:r>
            <a:r>
              <a:rPr lang="en-US" sz="3400" dirty="0" err="1">
                <a:latin typeface="Times New Roman" pitchFamily="18" charset="0"/>
                <a:cs typeface="Times New Roman" pitchFamily="18" charset="0"/>
              </a:rPr>
              <a:t>jetë</a:t>
            </a:r>
            <a:r>
              <a:rPr lang="en-US" sz="3400" dirty="0">
                <a:latin typeface="Times New Roman" pitchFamily="18" charset="0"/>
                <a:cs typeface="Times New Roman" pitchFamily="18" charset="0"/>
              </a:rPr>
              <a:t> </a:t>
            </a:r>
            <a:r>
              <a:rPr lang="en-US" sz="3400" dirty="0" err="1">
                <a:latin typeface="Times New Roman" pitchFamily="18" charset="0"/>
                <a:cs typeface="Times New Roman" pitchFamily="18" charset="0"/>
              </a:rPr>
              <a:t>i</a:t>
            </a:r>
            <a:r>
              <a:rPr lang="en-US" sz="3400" dirty="0">
                <a:latin typeface="Times New Roman" pitchFamily="18" charset="0"/>
                <a:cs typeface="Times New Roman" pitchFamily="18" charset="0"/>
              </a:rPr>
              <a:t> </a:t>
            </a:r>
            <a:r>
              <a:rPr lang="en-US" sz="3400" dirty="0" err="1">
                <a:latin typeface="Times New Roman" pitchFamily="18" charset="0"/>
                <a:cs typeface="Times New Roman" pitchFamily="18" charset="0"/>
              </a:rPr>
              <a:t>vërtetë</a:t>
            </a:r>
            <a:r>
              <a:rPr lang="en-US" sz="3400" dirty="0">
                <a:latin typeface="Times New Roman" pitchFamily="18" charset="0"/>
                <a:cs typeface="Times New Roman" pitchFamily="18" charset="0"/>
              </a:rPr>
              <a:t>, </a:t>
            </a:r>
            <a:r>
              <a:rPr lang="en-US" sz="3400" dirty="0" err="1">
                <a:latin typeface="Times New Roman" pitchFamily="18" charset="0"/>
                <a:cs typeface="Times New Roman" pitchFamily="18" charset="0"/>
              </a:rPr>
              <a:t>të</a:t>
            </a:r>
            <a:r>
              <a:rPr lang="en-US" sz="3400" dirty="0">
                <a:latin typeface="Times New Roman" pitchFamily="18" charset="0"/>
                <a:cs typeface="Times New Roman" pitchFamily="18" charset="0"/>
              </a:rPr>
              <a:t> </a:t>
            </a:r>
            <a:r>
              <a:rPr lang="en-US" sz="3400" b="1" dirty="0" err="1">
                <a:latin typeface="Times New Roman" pitchFamily="18" charset="0"/>
                <a:cs typeface="Times New Roman" pitchFamily="18" charset="0"/>
              </a:rPr>
              <a:t>ekzistojë</a:t>
            </a:r>
            <a:r>
              <a:rPr lang="en-US" sz="3400" b="1" dirty="0">
                <a:latin typeface="Times New Roman" pitchFamily="18" charset="0"/>
                <a:cs typeface="Times New Roman" pitchFamily="18" charset="0"/>
              </a:rPr>
              <a:t> </a:t>
            </a:r>
            <a:r>
              <a:rPr lang="en-US" sz="3400" b="1" dirty="0" err="1">
                <a:latin typeface="Times New Roman" pitchFamily="18" charset="0"/>
                <a:cs typeface="Times New Roman" pitchFamily="18" charset="0"/>
              </a:rPr>
              <a:t>realisht</a:t>
            </a:r>
            <a:r>
              <a:rPr lang="en-US" sz="3400" dirty="0">
                <a:latin typeface="Times New Roman" pitchFamily="18" charset="0"/>
                <a:cs typeface="Times New Roman" pitchFamily="18" charset="0"/>
              </a:rPr>
              <a:t>. </a:t>
            </a:r>
            <a:r>
              <a:rPr lang="en-US" sz="3400" dirty="0" err="1">
                <a:latin typeface="Times New Roman" pitchFamily="18" charset="0"/>
                <a:cs typeface="Times New Roman" pitchFamily="18" charset="0"/>
              </a:rPr>
              <a:t>Nëse</a:t>
            </a:r>
            <a:r>
              <a:rPr lang="en-US" sz="3400" dirty="0">
                <a:latin typeface="Times New Roman" pitchFamily="18" charset="0"/>
                <a:cs typeface="Times New Roman" pitchFamily="18" charset="0"/>
              </a:rPr>
              <a:t> </a:t>
            </a:r>
            <a:r>
              <a:rPr lang="en-US" sz="3400" dirty="0" err="1" smtClean="0">
                <a:latin typeface="Times New Roman" pitchFamily="18" charset="0"/>
                <a:cs typeface="Times New Roman" pitchFamily="18" charset="0"/>
              </a:rPr>
              <a:t>ndokush</a:t>
            </a:r>
            <a:r>
              <a:rPr lang="en-US" sz="3400" dirty="0" smtClean="0">
                <a:latin typeface="Times New Roman" pitchFamily="18" charset="0"/>
                <a:cs typeface="Times New Roman" pitchFamily="18" charset="0"/>
              </a:rPr>
              <a:t> </a:t>
            </a:r>
            <a:r>
              <a:rPr lang="en-US" sz="3400" dirty="0" err="1" smtClean="0">
                <a:latin typeface="Times New Roman" pitchFamily="18" charset="0"/>
                <a:cs typeface="Times New Roman" pitchFamily="18" charset="0"/>
              </a:rPr>
              <a:t>mendon</a:t>
            </a:r>
            <a:r>
              <a:rPr lang="en-US" sz="3400" dirty="0" smtClean="0">
                <a:latin typeface="Times New Roman" pitchFamily="18" charset="0"/>
                <a:cs typeface="Times New Roman" pitchFamily="18" charset="0"/>
              </a:rPr>
              <a:t> </a:t>
            </a:r>
            <a:r>
              <a:rPr lang="en-US" sz="3400" dirty="0" err="1">
                <a:latin typeface="Times New Roman" pitchFamily="18" charset="0"/>
                <a:cs typeface="Times New Roman" pitchFamily="18" charset="0"/>
              </a:rPr>
              <a:t>gabimisht</a:t>
            </a:r>
            <a:r>
              <a:rPr lang="en-US" sz="3400" dirty="0">
                <a:latin typeface="Times New Roman" pitchFamily="18" charset="0"/>
                <a:cs typeface="Times New Roman" pitchFamily="18" charset="0"/>
              </a:rPr>
              <a:t> se </a:t>
            </a:r>
            <a:r>
              <a:rPr lang="en-US" sz="3400" dirty="0" err="1">
                <a:latin typeface="Times New Roman" pitchFamily="18" charset="0"/>
                <a:cs typeface="Times New Roman" pitchFamily="18" charset="0"/>
              </a:rPr>
              <a:t>është</a:t>
            </a:r>
            <a:r>
              <a:rPr lang="en-US" sz="3400" dirty="0">
                <a:latin typeface="Times New Roman" pitchFamily="18" charset="0"/>
                <a:cs typeface="Times New Roman" pitchFamily="18" charset="0"/>
              </a:rPr>
              <a:t> </a:t>
            </a:r>
            <a:r>
              <a:rPr lang="en-US" sz="3400" dirty="0" err="1">
                <a:latin typeface="Times New Roman" pitchFamily="18" charset="0"/>
                <a:cs typeface="Times New Roman" pitchFamily="18" charset="0"/>
              </a:rPr>
              <a:t>i</a:t>
            </a:r>
            <a:r>
              <a:rPr lang="en-US" sz="3400" dirty="0">
                <a:latin typeface="Times New Roman" pitchFamily="18" charset="0"/>
                <a:cs typeface="Times New Roman" pitchFamily="18" charset="0"/>
              </a:rPr>
              <a:t> </a:t>
            </a:r>
            <a:r>
              <a:rPr lang="en-US" sz="3400" dirty="0" err="1">
                <a:latin typeface="Times New Roman" pitchFamily="18" charset="0"/>
                <a:cs typeface="Times New Roman" pitchFamily="18" charset="0"/>
              </a:rPr>
              <a:t>sulmuar</a:t>
            </a:r>
            <a:r>
              <a:rPr lang="en-US" sz="3400" dirty="0">
                <a:latin typeface="Times New Roman" pitchFamily="18" charset="0"/>
                <a:cs typeface="Times New Roman" pitchFamily="18" charset="0"/>
              </a:rPr>
              <a:t> </a:t>
            </a:r>
            <a:r>
              <a:rPr lang="en-US" sz="3400" dirty="0" err="1" smtClean="0">
                <a:latin typeface="Times New Roman" pitchFamily="18" charset="0"/>
                <a:cs typeface="Times New Roman" pitchFamily="18" charset="0"/>
              </a:rPr>
              <a:t>dhe</a:t>
            </a:r>
            <a:r>
              <a:rPr lang="en-US" sz="3400" dirty="0" smtClean="0">
                <a:latin typeface="Times New Roman" pitchFamily="18" charset="0"/>
                <a:cs typeface="Times New Roman" pitchFamily="18" charset="0"/>
              </a:rPr>
              <a:t> </a:t>
            </a:r>
            <a:r>
              <a:rPr lang="en-US" sz="3400" dirty="0">
                <a:latin typeface="Times New Roman" pitchFamily="18" charset="0"/>
                <a:cs typeface="Times New Roman" pitchFamily="18" charset="0"/>
              </a:rPr>
              <a:t>duke </a:t>
            </a:r>
            <a:r>
              <a:rPr lang="en-US" sz="3400" dirty="0" err="1">
                <a:latin typeface="Times New Roman" pitchFamily="18" charset="0"/>
                <a:cs typeface="Times New Roman" pitchFamily="18" charset="0"/>
              </a:rPr>
              <a:t>qenë</a:t>
            </a:r>
            <a:r>
              <a:rPr lang="en-US" sz="3400" dirty="0">
                <a:latin typeface="Times New Roman" pitchFamily="18" charset="0"/>
                <a:cs typeface="Times New Roman" pitchFamily="18" charset="0"/>
              </a:rPr>
              <a:t> </a:t>
            </a:r>
            <a:r>
              <a:rPr lang="en-US" sz="3400" dirty="0" err="1">
                <a:latin typeface="Times New Roman" pitchFamily="18" charset="0"/>
                <a:cs typeface="Times New Roman" pitchFamily="18" charset="0"/>
              </a:rPr>
              <a:t>në</a:t>
            </a:r>
            <a:r>
              <a:rPr lang="en-US" sz="3400" dirty="0">
                <a:latin typeface="Times New Roman" pitchFamily="18" charset="0"/>
                <a:cs typeface="Times New Roman" pitchFamily="18" charset="0"/>
              </a:rPr>
              <a:t> </a:t>
            </a:r>
            <a:r>
              <a:rPr lang="en-US" sz="3400" dirty="0" err="1">
                <a:latin typeface="Times New Roman" pitchFamily="18" charset="0"/>
                <a:cs typeface="Times New Roman" pitchFamily="18" charset="0"/>
              </a:rPr>
              <a:t>lajthitje</a:t>
            </a:r>
            <a:r>
              <a:rPr lang="en-US" sz="3400" dirty="0">
                <a:latin typeface="Times New Roman" pitchFamily="18" charset="0"/>
                <a:cs typeface="Times New Roman" pitchFamily="18" charset="0"/>
              </a:rPr>
              <a:t>, </a:t>
            </a:r>
            <a:r>
              <a:rPr lang="en-US" sz="3400" dirty="0" err="1">
                <a:latin typeface="Times New Roman" pitchFamily="18" charset="0"/>
                <a:cs typeface="Times New Roman" pitchFamily="18" charset="0"/>
              </a:rPr>
              <a:t>plagos</a:t>
            </a:r>
            <a:r>
              <a:rPr lang="en-US" sz="3400" dirty="0">
                <a:latin typeface="Times New Roman" pitchFamily="18" charset="0"/>
                <a:cs typeface="Times New Roman" pitchFamily="18" charset="0"/>
              </a:rPr>
              <a:t> </a:t>
            </a:r>
            <a:r>
              <a:rPr lang="en-US" sz="3400" dirty="0" err="1" smtClean="0">
                <a:latin typeface="Times New Roman" pitchFamily="18" charset="0"/>
                <a:cs typeface="Times New Roman" pitchFamily="18" charset="0"/>
              </a:rPr>
              <a:t>apo</a:t>
            </a:r>
            <a:r>
              <a:rPr lang="en-US" sz="3400" dirty="0" smtClean="0">
                <a:latin typeface="Times New Roman" pitchFamily="18" charset="0"/>
                <a:cs typeface="Times New Roman" pitchFamily="18" charset="0"/>
              </a:rPr>
              <a:t> </a:t>
            </a:r>
            <a:r>
              <a:rPr lang="en-US" sz="3400" dirty="0" err="1" smtClean="0">
                <a:latin typeface="Times New Roman" pitchFamily="18" charset="0"/>
                <a:cs typeface="Times New Roman" pitchFamily="18" charset="0"/>
              </a:rPr>
              <a:t>privon</a:t>
            </a:r>
            <a:r>
              <a:rPr lang="en-US" sz="3400" dirty="0" smtClean="0">
                <a:latin typeface="Times New Roman" pitchFamily="18" charset="0"/>
                <a:cs typeface="Times New Roman" pitchFamily="18" charset="0"/>
              </a:rPr>
              <a:t> </a:t>
            </a:r>
            <a:r>
              <a:rPr lang="en-US" sz="3400" dirty="0" err="1">
                <a:latin typeface="Times New Roman" pitchFamily="18" charset="0"/>
                <a:cs typeface="Times New Roman" pitchFamily="18" charset="0"/>
              </a:rPr>
              <a:t>nga</a:t>
            </a:r>
            <a:r>
              <a:rPr lang="en-US" sz="3400" dirty="0">
                <a:latin typeface="Times New Roman" pitchFamily="18" charset="0"/>
                <a:cs typeface="Times New Roman" pitchFamily="18" charset="0"/>
              </a:rPr>
              <a:t> </a:t>
            </a:r>
            <a:r>
              <a:rPr lang="en-US" sz="3400" dirty="0" err="1">
                <a:latin typeface="Times New Roman" pitchFamily="18" charset="0"/>
                <a:cs typeface="Times New Roman" pitchFamily="18" charset="0"/>
              </a:rPr>
              <a:t>jeta</a:t>
            </a:r>
            <a:r>
              <a:rPr lang="en-US" sz="3400" dirty="0">
                <a:latin typeface="Times New Roman" pitchFamily="18" charset="0"/>
                <a:cs typeface="Times New Roman" pitchFamily="18" charset="0"/>
              </a:rPr>
              <a:t> "</a:t>
            </a:r>
            <a:r>
              <a:rPr lang="en-US" sz="3400" dirty="0" err="1">
                <a:latin typeface="Times New Roman" pitchFamily="18" charset="0"/>
                <a:cs typeface="Times New Roman" pitchFamily="18" charset="0"/>
              </a:rPr>
              <a:t>sulmuesin</a:t>
            </a:r>
            <a:r>
              <a:rPr lang="en-US" sz="3400" dirty="0">
                <a:latin typeface="Times New Roman" pitchFamily="18" charset="0"/>
                <a:cs typeface="Times New Roman" pitchFamily="18" charset="0"/>
              </a:rPr>
              <a:t>", </a:t>
            </a:r>
            <a:r>
              <a:rPr lang="en-US" sz="3400" dirty="0" err="1">
                <a:latin typeface="Times New Roman" pitchFamily="18" charset="0"/>
                <a:cs typeface="Times New Roman" pitchFamily="18" charset="0"/>
              </a:rPr>
              <a:t>atëherë</a:t>
            </a:r>
            <a:r>
              <a:rPr lang="en-US" sz="3400" dirty="0">
                <a:latin typeface="Times New Roman" pitchFamily="18" charset="0"/>
                <a:cs typeface="Times New Roman" pitchFamily="18" charset="0"/>
              </a:rPr>
              <a:t> </a:t>
            </a:r>
            <a:r>
              <a:rPr lang="en-US" sz="3400" dirty="0" err="1">
                <a:latin typeface="Times New Roman" pitchFamily="18" charset="0"/>
                <a:cs typeface="Times New Roman" pitchFamily="18" charset="0"/>
              </a:rPr>
              <a:t>në</a:t>
            </a:r>
            <a:r>
              <a:rPr lang="en-US" sz="3400" dirty="0">
                <a:latin typeface="Times New Roman" pitchFamily="18" charset="0"/>
                <a:cs typeface="Times New Roman" pitchFamily="18" charset="0"/>
              </a:rPr>
              <a:t> </a:t>
            </a:r>
            <a:r>
              <a:rPr lang="en-US" sz="3400" dirty="0" err="1" smtClean="0">
                <a:latin typeface="Times New Roman" pitchFamily="18" charset="0"/>
                <a:cs typeface="Times New Roman" pitchFamily="18" charset="0"/>
              </a:rPr>
              <a:t>këto</a:t>
            </a:r>
            <a:r>
              <a:rPr lang="en-US" sz="3400" dirty="0" smtClean="0">
                <a:latin typeface="Times New Roman" pitchFamily="18" charset="0"/>
                <a:cs typeface="Times New Roman" pitchFamily="18" charset="0"/>
              </a:rPr>
              <a:t> </a:t>
            </a:r>
            <a:r>
              <a:rPr lang="en-US" sz="3400" dirty="0" err="1" smtClean="0">
                <a:latin typeface="Times New Roman" pitchFamily="18" charset="0"/>
                <a:cs typeface="Times New Roman" pitchFamily="18" charset="0"/>
              </a:rPr>
              <a:t>raste</a:t>
            </a:r>
            <a:r>
              <a:rPr lang="en-US" sz="3400" dirty="0" smtClean="0">
                <a:latin typeface="Times New Roman" pitchFamily="18" charset="0"/>
                <a:cs typeface="Times New Roman" pitchFamily="18" charset="0"/>
              </a:rPr>
              <a:t> </a:t>
            </a:r>
            <a:r>
              <a:rPr lang="en-US" sz="3400" dirty="0" err="1">
                <a:latin typeface="Times New Roman" pitchFamily="18" charset="0"/>
                <a:cs typeface="Times New Roman" pitchFamily="18" charset="0"/>
              </a:rPr>
              <a:t>është</a:t>
            </a:r>
            <a:r>
              <a:rPr lang="en-US" sz="3400" dirty="0">
                <a:latin typeface="Times New Roman" pitchFamily="18" charset="0"/>
                <a:cs typeface="Times New Roman" pitchFamily="18" charset="0"/>
              </a:rPr>
              <a:t> </a:t>
            </a:r>
            <a:r>
              <a:rPr lang="en-US" sz="3400" dirty="0" err="1">
                <a:latin typeface="Times New Roman" pitchFamily="18" charset="0"/>
                <a:cs typeface="Times New Roman" pitchFamily="18" charset="0"/>
              </a:rPr>
              <a:t>fjala</a:t>
            </a:r>
            <a:r>
              <a:rPr lang="en-US" sz="3400" dirty="0">
                <a:latin typeface="Times New Roman" pitchFamily="18" charset="0"/>
                <a:cs typeface="Times New Roman" pitchFamily="18" charset="0"/>
              </a:rPr>
              <a:t> </a:t>
            </a:r>
            <a:r>
              <a:rPr lang="en-US" sz="3400" dirty="0" err="1">
                <a:latin typeface="Times New Roman" pitchFamily="18" charset="0"/>
                <a:cs typeface="Times New Roman" pitchFamily="18" charset="0"/>
              </a:rPr>
              <a:t>për</a:t>
            </a:r>
            <a:r>
              <a:rPr lang="en-US" sz="3400" dirty="0">
                <a:latin typeface="Times New Roman" pitchFamily="18" charset="0"/>
                <a:cs typeface="Times New Roman" pitchFamily="18" charset="0"/>
              </a:rPr>
              <a:t> </a:t>
            </a:r>
            <a:r>
              <a:rPr lang="en-US" sz="3400" dirty="0" err="1">
                <a:latin typeface="Times New Roman" pitchFamily="18" charset="0"/>
                <a:cs typeface="Times New Roman" pitchFamily="18" charset="0"/>
              </a:rPr>
              <a:t>mbrojtjen</a:t>
            </a:r>
            <a:r>
              <a:rPr lang="en-US" sz="3400" dirty="0">
                <a:latin typeface="Times New Roman" pitchFamily="18" charset="0"/>
                <a:cs typeface="Times New Roman" pitchFamily="18" charset="0"/>
              </a:rPr>
              <a:t> </a:t>
            </a:r>
            <a:r>
              <a:rPr lang="en-US" sz="3400" dirty="0" smtClean="0">
                <a:latin typeface="Times New Roman" pitchFamily="18" charset="0"/>
                <a:cs typeface="Times New Roman" pitchFamily="18" charset="0"/>
              </a:rPr>
              <a:t>e </a:t>
            </a:r>
            <a:r>
              <a:rPr lang="en-US" sz="3400" dirty="0" err="1" smtClean="0">
                <a:latin typeface="Times New Roman" pitchFamily="18" charset="0"/>
                <a:cs typeface="Times New Roman" pitchFamily="18" charset="0"/>
              </a:rPr>
              <a:t>nevojshme</a:t>
            </a:r>
            <a:r>
              <a:rPr lang="en-US" sz="3400" dirty="0" smtClean="0">
                <a:latin typeface="Times New Roman" pitchFamily="18" charset="0"/>
                <a:cs typeface="Times New Roman" pitchFamily="18" charset="0"/>
              </a:rPr>
              <a:t> </a:t>
            </a:r>
            <a:r>
              <a:rPr lang="en-US" sz="3400" dirty="0" err="1">
                <a:latin typeface="Times New Roman" pitchFamily="18" charset="0"/>
                <a:cs typeface="Times New Roman" pitchFamily="18" charset="0"/>
              </a:rPr>
              <a:t>fiktive</a:t>
            </a:r>
            <a:r>
              <a:rPr lang="en-US" sz="3400" dirty="0">
                <a:latin typeface="Times New Roman" pitchFamily="18" charset="0"/>
                <a:cs typeface="Times New Roman" pitchFamily="18" charset="0"/>
              </a:rPr>
              <a:t>, </a:t>
            </a:r>
            <a:r>
              <a:rPr lang="en-US" sz="3400" dirty="0" err="1">
                <a:latin typeface="Times New Roman" pitchFamily="18" charset="0"/>
                <a:cs typeface="Times New Roman" pitchFamily="18" charset="0"/>
              </a:rPr>
              <a:t>të</a:t>
            </a:r>
            <a:r>
              <a:rPr lang="en-US" sz="3400" dirty="0">
                <a:latin typeface="Times New Roman" pitchFamily="18" charset="0"/>
                <a:cs typeface="Times New Roman" pitchFamily="18" charset="0"/>
              </a:rPr>
              <a:t> </a:t>
            </a:r>
            <a:r>
              <a:rPr lang="en-US" sz="3400" dirty="0" err="1">
                <a:latin typeface="Times New Roman" pitchFamily="18" charset="0"/>
                <a:cs typeface="Times New Roman" pitchFamily="18" charset="0"/>
              </a:rPr>
              <a:t>kujtuar</a:t>
            </a:r>
            <a:r>
              <a:rPr lang="en-US" sz="3400" dirty="0">
                <a:latin typeface="Times New Roman" pitchFamily="18" charset="0"/>
                <a:cs typeface="Times New Roman" pitchFamily="18" charset="0"/>
              </a:rPr>
              <a:t>, </a:t>
            </a:r>
            <a:r>
              <a:rPr lang="en-US" sz="3400" dirty="0" err="1">
                <a:latin typeface="Times New Roman" pitchFamily="18" charset="0"/>
                <a:cs typeface="Times New Roman" pitchFamily="18" charset="0"/>
              </a:rPr>
              <a:t>apo</a:t>
            </a:r>
            <a:r>
              <a:rPr lang="en-US" sz="3400" dirty="0">
                <a:latin typeface="Times New Roman" pitchFamily="18" charset="0"/>
                <a:cs typeface="Times New Roman" pitchFamily="18" charset="0"/>
              </a:rPr>
              <a:t>, </a:t>
            </a:r>
            <a:r>
              <a:rPr lang="en-US" sz="3400" dirty="0" err="1">
                <a:latin typeface="Times New Roman" pitchFamily="18" charset="0"/>
                <a:cs typeface="Times New Roman" pitchFamily="18" charset="0"/>
              </a:rPr>
              <a:t>siç</a:t>
            </a:r>
            <a:r>
              <a:rPr lang="en-US" sz="3400" dirty="0">
                <a:latin typeface="Times New Roman" pitchFamily="18" charset="0"/>
                <a:cs typeface="Times New Roman" pitchFamily="18" charset="0"/>
              </a:rPr>
              <a:t> </a:t>
            </a:r>
            <a:r>
              <a:rPr lang="en-US" sz="3400" dirty="0" err="1">
                <a:latin typeface="Times New Roman" pitchFamily="18" charset="0"/>
                <a:cs typeface="Times New Roman" pitchFamily="18" charset="0"/>
              </a:rPr>
              <a:t>quhet</a:t>
            </a:r>
            <a:r>
              <a:rPr lang="en-US" sz="3400" dirty="0">
                <a:latin typeface="Times New Roman" pitchFamily="18" charset="0"/>
                <a:cs typeface="Times New Roman" pitchFamily="18" charset="0"/>
              </a:rPr>
              <a:t> </a:t>
            </a:r>
            <a:r>
              <a:rPr lang="en-US" sz="3400" dirty="0" err="1">
                <a:latin typeface="Times New Roman" pitchFamily="18" charset="0"/>
                <a:cs typeface="Times New Roman" pitchFamily="18" charset="0"/>
              </a:rPr>
              <a:t>ndryshe</a:t>
            </a:r>
            <a:r>
              <a:rPr lang="en-US" sz="3400" dirty="0">
                <a:latin typeface="Times New Roman" pitchFamily="18" charset="0"/>
                <a:cs typeface="Times New Roman" pitchFamily="18" charset="0"/>
              </a:rPr>
              <a:t> </a:t>
            </a:r>
            <a:r>
              <a:rPr lang="en-US" sz="3400" dirty="0" err="1">
                <a:latin typeface="Times New Roman" pitchFamily="18" charset="0"/>
                <a:cs typeface="Times New Roman" pitchFamily="18" charset="0"/>
              </a:rPr>
              <a:t>në</a:t>
            </a:r>
            <a:r>
              <a:rPr lang="en-US" sz="3400" dirty="0">
                <a:latin typeface="Times New Roman" pitchFamily="18" charset="0"/>
                <a:cs typeface="Times New Roman" pitchFamily="18" charset="0"/>
              </a:rPr>
              <a:t> </a:t>
            </a:r>
            <a:r>
              <a:rPr lang="en-US" sz="3400" dirty="0" err="1">
                <a:latin typeface="Times New Roman" pitchFamily="18" charset="0"/>
                <a:cs typeface="Times New Roman" pitchFamily="18" charset="0"/>
              </a:rPr>
              <a:t>të</a:t>
            </a:r>
            <a:r>
              <a:rPr lang="en-US" sz="3400" dirty="0">
                <a:latin typeface="Times New Roman" pitchFamily="18" charset="0"/>
                <a:cs typeface="Times New Roman" pitchFamily="18" charset="0"/>
              </a:rPr>
              <a:t> </a:t>
            </a:r>
            <a:r>
              <a:rPr lang="en-US" sz="3400" dirty="0" err="1">
                <a:latin typeface="Times New Roman" pitchFamily="18" charset="0"/>
                <a:cs typeface="Times New Roman" pitchFamily="18" charset="0"/>
              </a:rPr>
              <a:t>drejtën</a:t>
            </a:r>
            <a:r>
              <a:rPr lang="en-US" sz="3400" dirty="0">
                <a:latin typeface="Times New Roman" pitchFamily="18" charset="0"/>
                <a:cs typeface="Times New Roman" pitchFamily="18" charset="0"/>
              </a:rPr>
              <a:t> </a:t>
            </a:r>
            <a:r>
              <a:rPr lang="en-US" sz="3400" dirty="0" err="1">
                <a:latin typeface="Times New Roman" pitchFamily="18" charset="0"/>
                <a:cs typeface="Times New Roman" pitchFamily="18" charset="0"/>
              </a:rPr>
              <a:t>penale</a:t>
            </a:r>
            <a:r>
              <a:rPr lang="en-US" sz="3400" dirty="0">
                <a:latin typeface="Times New Roman" pitchFamily="18" charset="0"/>
                <a:cs typeface="Times New Roman" pitchFamily="18" charset="0"/>
              </a:rPr>
              <a:t>, </a:t>
            </a:r>
            <a:r>
              <a:rPr lang="en-US" sz="3400" dirty="0" err="1" smtClean="0">
                <a:latin typeface="Times New Roman" pitchFamily="18" charset="0"/>
                <a:cs typeface="Times New Roman" pitchFamily="18" charset="0"/>
              </a:rPr>
              <a:t>për</a:t>
            </a:r>
            <a:r>
              <a:rPr lang="en-US" sz="3400" dirty="0" smtClean="0">
                <a:latin typeface="Times New Roman" pitchFamily="18" charset="0"/>
                <a:cs typeface="Times New Roman" pitchFamily="18" charset="0"/>
              </a:rPr>
              <a:t> </a:t>
            </a:r>
            <a:r>
              <a:rPr lang="en-US" sz="3400" b="1" dirty="0" err="1" smtClean="0">
                <a:latin typeface="Times New Roman" pitchFamily="18" charset="0"/>
                <a:cs typeface="Times New Roman" pitchFamily="18" charset="0"/>
              </a:rPr>
              <a:t>mbrojtjen</a:t>
            </a:r>
            <a:r>
              <a:rPr lang="en-US" sz="3400" b="1" dirty="0" smtClean="0">
                <a:latin typeface="Times New Roman" pitchFamily="18" charset="0"/>
                <a:cs typeface="Times New Roman" pitchFamily="18" charset="0"/>
              </a:rPr>
              <a:t> </a:t>
            </a:r>
            <a:r>
              <a:rPr lang="en-US" sz="3400" b="1" dirty="0">
                <a:latin typeface="Times New Roman" pitchFamily="18" charset="0"/>
                <a:cs typeface="Times New Roman" pitchFamily="18" charset="0"/>
              </a:rPr>
              <a:t>e </a:t>
            </a:r>
            <a:r>
              <a:rPr lang="en-US" sz="3400" b="1" dirty="0" err="1">
                <a:latin typeface="Times New Roman" pitchFamily="18" charset="0"/>
                <a:cs typeface="Times New Roman" pitchFamily="18" charset="0"/>
              </a:rPr>
              <a:t>nevojshme</a:t>
            </a:r>
            <a:r>
              <a:rPr lang="en-US" sz="3400" b="1" dirty="0">
                <a:latin typeface="Times New Roman" pitchFamily="18" charset="0"/>
                <a:cs typeface="Times New Roman" pitchFamily="18" charset="0"/>
              </a:rPr>
              <a:t> putative</a:t>
            </a:r>
            <a:r>
              <a:rPr lang="en-US" sz="3400" b="1" dirty="0" smtClean="0">
                <a:latin typeface="Times New Roman" pitchFamily="18" charset="0"/>
                <a:cs typeface="Times New Roman" pitchFamily="18" charset="0"/>
              </a:rPr>
              <a:t>.</a:t>
            </a:r>
          </a:p>
          <a:p>
            <a:pPr algn="just"/>
            <a:r>
              <a:rPr lang="en-US" sz="3400" b="1" i="1" dirty="0">
                <a:latin typeface="Times New Roman" pitchFamily="18" charset="0"/>
                <a:cs typeface="Times New Roman" pitchFamily="18" charset="0"/>
              </a:rPr>
              <a:t>Mbrojtja e </a:t>
            </a:r>
            <a:r>
              <a:rPr lang="en-US" sz="3400" b="1" i="1" dirty="0" err="1">
                <a:latin typeface="Times New Roman" pitchFamily="18" charset="0"/>
                <a:cs typeface="Times New Roman" pitchFamily="18" charset="0"/>
              </a:rPr>
              <a:t>nevojshme</a:t>
            </a:r>
            <a:r>
              <a:rPr lang="en-US" sz="3400" b="1" i="1" dirty="0">
                <a:latin typeface="Times New Roman" pitchFamily="18" charset="0"/>
                <a:cs typeface="Times New Roman" pitchFamily="18" charset="0"/>
              </a:rPr>
              <a:t> putative </a:t>
            </a:r>
            <a:r>
              <a:rPr lang="en-US" sz="3400" b="1" i="1" dirty="0" err="1">
                <a:latin typeface="Times New Roman" pitchFamily="18" charset="0"/>
                <a:cs typeface="Times New Roman" pitchFamily="18" charset="0"/>
              </a:rPr>
              <a:t>nuk</a:t>
            </a:r>
            <a:r>
              <a:rPr lang="en-US" sz="3400" b="1" i="1" dirty="0">
                <a:latin typeface="Times New Roman" pitchFamily="18" charset="0"/>
                <a:cs typeface="Times New Roman" pitchFamily="18" charset="0"/>
              </a:rPr>
              <a:t> </a:t>
            </a:r>
            <a:r>
              <a:rPr lang="en-US" sz="3400" b="1" i="1" dirty="0" err="1">
                <a:latin typeface="Times New Roman" pitchFamily="18" charset="0"/>
                <a:cs typeface="Times New Roman" pitchFamily="18" charset="0"/>
              </a:rPr>
              <a:t>përjashton</a:t>
            </a:r>
            <a:r>
              <a:rPr lang="en-US" sz="3400" b="1" i="1" dirty="0">
                <a:latin typeface="Times New Roman" pitchFamily="18" charset="0"/>
                <a:cs typeface="Times New Roman" pitchFamily="18" charset="0"/>
              </a:rPr>
              <a:t> </a:t>
            </a:r>
            <a:r>
              <a:rPr lang="en-US" sz="3400" b="1" i="1" dirty="0" err="1">
                <a:latin typeface="Times New Roman" pitchFamily="18" charset="0"/>
                <a:cs typeface="Times New Roman" pitchFamily="18" charset="0"/>
              </a:rPr>
              <a:t>ekzistimin</a:t>
            </a:r>
            <a:r>
              <a:rPr lang="en-US" sz="3400" b="1" i="1" dirty="0">
                <a:latin typeface="Times New Roman" pitchFamily="18" charset="0"/>
                <a:cs typeface="Times New Roman" pitchFamily="18" charset="0"/>
              </a:rPr>
              <a:t> e </a:t>
            </a:r>
            <a:r>
              <a:rPr lang="en-US" sz="3400" b="1" i="1" dirty="0" err="1">
                <a:latin typeface="Times New Roman" pitchFamily="18" charset="0"/>
                <a:cs typeface="Times New Roman" pitchFamily="18" charset="0"/>
              </a:rPr>
              <a:t>veprës</a:t>
            </a:r>
            <a:r>
              <a:rPr lang="en-US" sz="3400" b="1" i="1" dirty="0">
                <a:latin typeface="Times New Roman" pitchFamily="18" charset="0"/>
                <a:cs typeface="Times New Roman" pitchFamily="18" charset="0"/>
              </a:rPr>
              <a:t> </a:t>
            </a:r>
            <a:r>
              <a:rPr lang="en-US" sz="3400" b="1" i="1" dirty="0" err="1" smtClean="0">
                <a:latin typeface="Times New Roman" pitchFamily="18" charset="0"/>
                <a:cs typeface="Times New Roman" pitchFamily="18" charset="0"/>
              </a:rPr>
              <a:t>penale</a:t>
            </a:r>
            <a:r>
              <a:rPr lang="en-US" sz="3400" b="1" i="1" dirty="0" smtClean="0">
                <a:latin typeface="Times New Roman" pitchFamily="18" charset="0"/>
                <a:cs typeface="Times New Roman" pitchFamily="18" charset="0"/>
              </a:rPr>
              <a:t>, </a:t>
            </a:r>
            <a:r>
              <a:rPr lang="en-US" sz="3400" dirty="0" err="1" smtClean="0">
                <a:latin typeface="Times New Roman" pitchFamily="18" charset="0"/>
                <a:cs typeface="Times New Roman" pitchFamily="18" charset="0"/>
              </a:rPr>
              <a:t>mirëpo</a:t>
            </a:r>
            <a:r>
              <a:rPr lang="en-US" sz="3400" dirty="0" smtClean="0">
                <a:latin typeface="Times New Roman" pitchFamily="18" charset="0"/>
                <a:cs typeface="Times New Roman" pitchFamily="18" charset="0"/>
              </a:rPr>
              <a:t> </a:t>
            </a:r>
            <a:r>
              <a:rPr lang="en-US" sz="3400" dirty="0" err="1">
                <a:latin typeface="Times New Roman" pitchFamily="18" charset="0"/>
                <a:cs typeface="Times New Roman" pitchFamily="18" charset="0"/>
              </a:rPr>
              <a:t>mund</a:t>
            </a:r>
            <a:r>
              <a:rPr lang="en-US" sz="3400" dirty="0">
                <a:latin typeface="Times New Roman" pitchFamily="18" charset="0"/>
                <a:cs typeface="Times New Roman" pitchFamily="18" charset="0"/>
              </a:rPr>
              <a:t> </a:t>
            </a:r>
            <a:r>
              <a:rPr lang="en-US" sz="3400" dirty="0" err="1">
                <a:latin typeface="Times New Roman" pitchFamily="18" charset="0"/>
                <a:cs typeface="Times New Roman" pitchFamily="18" charset="0"/>
              </a:rPr>
              <a:t>të</a:t>
            </a:r>
            <a:r>
              <a:rPr lang="en-US" sz="3400" dirty="0">
                <a:latin typeface="Times New Roman" pitchFamily="18" charset="0"/>
                <a:cs typeface="Times New Roman" pitchFamily="18" charset="0"/>
              </a:rPr>
              <a:t> </a:t>
            </a:r>
            <a:r>
              <a:rPr lang="en-US" sz="3400" dirty="0" err="1">
                <a:latin typeface="Times New Roman" pitchFamily="18" charset="0"/>
                <a:cs typeface="Times New Roman" pitchFamily="18" charset="0"/>
              </a:rPr>
              <a:t>jetë</a:t>
            </a:r>
            <a:r>
              <a:rPr lang="en-US" sz="3400" dirty="0">
                <a:latin typeface="Times New Roman" pitchFamily="18" charset="0"/>
                <a:cs typeface="Times New Roman" pitchFamily="18" charset="0"/>
              </a:rPr>
              <a:t> </a:t>
            </a:r>
            <a:r>
              <a:rPr lang="en-US" sz="3400" dirty="0" err="1">
                <a:latin typeface="Times New Roman" pitchFamily="18" charset="0"/>
                <a:cs typeface="Times New Roman" pitchFamily="18" charset="0"/>
              </a:rPr>
              <a:t>bazë</a:t>
            </a:r>
            <a:r>
              <a:rPr lang="en-US" sz="3400" dirty="0">
                <a:latin typeface="Times New Roman" pitchFamily="18" charset="0"/>
                <a:cs typeface="Times New Roman" pitchFamily="18" charset="0"/>
              </a:rPr>
              <a:t> </a:t>
            </a:r>
            <a:r>
              <a:rPr lang="en-US" sz="3400" dirty="0" err="1">
                <a:latin typeface="Times New Roman" pitchFamily="18" charset="0"/>
                <a:cs typeface="Times New Roman" pitchFamily="18" charset="0"/>
              </a:rPr>
              <a:t>ose</a:t>
            </a:r>
            <a:r>
              <a:rPr lang="en-US" sz="3400" dirty="0">
                <a:latin typeface="Times New Roman" pitchFamily="18" charset="0"/>
                <a:cs typeface="Times New Roman" pitchFamily="18" charset="0"/>
              </a:rPr>
              <a:t> </a:t>
            </a:r>
            <a:r>
              <a:rPr lang="en-US" sz="3400" dirty="0" err="1">
                <a:latin typeface="Times New Roman" pitchFamily="18" charset="0"/>
                <a:cs typeface="Times New Roman" pitchFamily="18" charset="0"/>
              </a:rPr>
              <a:t>rrethanë</a:t>
            </a:r>
            <a:r>
              <a:rPr lang="en-US" sz="3400" dirty="0">
                <a:latin typeface="Times New Roman" pitchFamily="18" charset="0"/>
                <a:cs typeface="Times New Roman" pitchFamily="18" charset="0"/>
              </a:rPr>
              <a:t> </a:t>
            </a:r>
            <a:r>
              <a:rPr lang="en-US" sz="3400" dirty="0" err="1">
                <a:latin typeface="Times New Roman" pitchFamily="18" charset="0"/>
                <a:cs typeface="Times New Roman" pitchFamily="18" charset="0"/>
              </a:rPr>
              <a:t>që</a:t>
            </a:r>
            <a:r>
              <a:rPr lang="en-US" sz="3400" dirty="0">
                <a:latin typeface="Times New Roman" pitchFamily="18" charset="0"/>
                <a:cs typeface="Times New Roman" pitchFamily="18" charset="0"/>
              </a:rPr>
              <a:t> </a:t>
            </a:r>
            <a:r>
              <a:rPr lang="en-US" sz="3400" dirty="0" err="1">
                <a:latin typeface="Times New Roman" pitchFamily="18" charset="0"/>
                <a:cs typeface="Times New Roman" pitchFamily="18" charset="0"/>
              </a:rPr>
              <a:t>përjashton</a:t>
            </a:r>
            <a:r>
              <a:rPr lang="en-US" sz="3400" dirty="0">
                <a:latin typeface="Times New Roman" pitchFamily="18" charset="0"/>
                <a:cs typeface="Times New Roman" pitchFamily="18" charset="0"/>
              </a:rPr>
              <a:t> </a:t>
            </a:r>
            <a:r>
              <a:rPr lang="en-US" sz="3400" b="1" dirty="0" err="1">
                <a:latin typeface="Times New Roman" pitchFamily="18" charset="0"/>
                <a:cs typeface="Times New Roman" pitchFamily="18" charset="0"/>
              </a:rPr>
              <a:t>fajësinë</a:t>
            </a:r>
            <a:r>
              <a:rPr lang="en-US" sz="3400" dirty="0">
                <a:latin typeface="Times New Roman" pitchFamily="18" charset="0"/>
                <a:cs typeface="Times New Roman" pitchFamily="18" charset="0"/>
              </a:rPr>
              <a:t>, e </a:t>
            </a:r>
            <a:r>
              <a:rPr lang="en-US" sz="3400" dirty="0" err="1" smtClean="0">
                <a:latin typeface="Times New Roman" pitchFamily="18" charset="0"/>
                <a:cs typeface="Times New Roman" pitchFamily="18" charset="0"/>
              </a:rPr>
              <a:t>kështu</a:t>
            </a:r>
            <a:r>
              <a:rPr lang="en-US" sz="3400" dirty="0" smtClean="0">
                <a:latin typeface="Times New Roman" pitchFamily="18" charset="0"/>
                <a:cs typeface="Times New Roman" pitchFamily="18" charset="0"/>
              </a:rPr>
              <a:t> </a:t>
            </a:r>
            <a:r>
              <a:rPr lang="en-US" sz="3400" dirty="0" err="1" smtClean="0">
                <a:latin typeface="Times New Roman" pitchFamily="18" charset="0"/>
                <a:cs typeface="Times New Roman" pitchFamily="18" charset="0"/>
              </a:rPr>
              <a:t>edhe</a:t>
            </a:r>
            <a:r>
              <a:rPr lang="en-US" sz="3400" dirty="0" smtClean="0">
                <a:latin typeface="Times New Roman" pitchFamily="18" charset="0"/>
                <a:cs typeface="Times New Roman" pitchFamily="18" charset="0"/>
              </a:rPr>
              <a:t> </a:t>
            </a:r>
            <a:r>
              <a:rPr lang="en-US" sz="3400" dirty="0" err="1" smtClean="0">
                <a:latin typeface="Times New Roman" pitchFamily="18" charset="0"/>
                <a:cs typeface="Times New Roman" pitchFamily="18" charset="0"/>
              </a:rPr>
              <a:t>ndëshkimin</a:t>
            </a:r>
            <a:r>
              <a:rPr lang="en-US" sz="3400" dirty="0">
                <a:latin typeface="Times New Roman" pitchFamily="18" charset="0"/>
                <a:cs typeface="Times New Roman" pitchFamily="18" charset="0"/>
              </a:rPr>
              <a:t>. </a:t>
            </a:r>
            <a:r>
              <a:rPr lang="en-US" sz="3400" dirty="0" err="1">
                <a:latin typeface="Times New Roman" pitchFamily="18" charset="0"/>
                <a:cs typeface="Times New Roman" pitchFamily="18" charset="0"/>
              </a:rPr>
              <a:t>Përkatësisht</a:t>
            </a:r>
            <a:r>
              <a:rPr lang="en-US" sz="3400" dirty="0">
                <a:latin typeface="Times New Roman" pitchFamily="18" charset="0"/>
                <a:cs typeface="Times New Roman" pitchFamily="18" charset="0"/>
              </a:rPr>
              <a:t>, </a:t>
            </a:r>
            <a:r>
              <a:rPr lang="en-US" sz="3400" dirty="0" err="1">
                <a:latin typeface="Times New Roman" pitchFamily="18" charset="0"/>
                <a:cs typeface="Times New Roman" pitchFamily="18" charset="0"/>
              </a:rPr>
              <a:t>në</a:t>
            </a:r>
            <a:r>
              <a:rPr lang="en-US" sz="3400" dirty="0">
                <a:latin typeface="Times New Roman" pitchFamily="18" charset="0"/>
                <a:cs typeface="Times New Roman" pitchFamily="18" charset="0"/>
              </a:rPr>
              <a:t> </a:t>
            </a:r>
            <a:r>
              <a:rPr lang="en-US" sz="3400" dirty="0" err="1">
                <a:latin typeface="Times New Roman" pitchFamily="18" charset="0"/>
                <a:cs typeface="Times New Roman" pitchFamily="18" charset="0"/>
              </a:rPr>
              <a:t>mbrojtjen</a:t>
            </a:r>
            <a:r>
              <a:rPr lang="en-US" sz="3400" dirty="0">
                <a:latin typeface="Times New Roman" pitchFamily="18" charset="0"/>
                <a:cs typeface="Times New Roman" pitchFamily="18" charset="0"/>
              </a:rPr>
              <a:t> e </a:t>
            </a:r>
            <a:r>
              <a:rPr lang="en-US" sz="3400" dirty="0" err="1">
                <a:latin typeface="Times New Roman" pitchFamily="18" charset="0"/>
                <a:cs typeface="Times New Roman" pitchFamily="18" charset="0"/>
              </a:rPr>
              <a:t>nevojshme</a:t>
            </a:r>
            <a:r>
              <a:rPr lang="en-US" sz="3400" dirty="0">
                <a:latin typeface="Times New Roman" pitchFamily="18" charset="0"/>
                <a:cs typeface="Times New Roman" pitchFamily="18" charset="0"/>
              </a:rPr>
              <a:t> putative </a:t>
            </a:r>
            <a:r>
              <a:rPr lang="en-US" sz="3400" dirty="0" err="1">
                <a:latin typeface="Times New Roman" pitchFamily="18" charset="0"/>
                <a:cs typeface="Times New Roman" pitchFamily="18" charset="0"/>
              </a:rPr>
              <a:t>është</a:t>
            </a:r>
            <a:r>
              <a:rPr lang="en-US" sz="3400" dirty="0">
                <a:latin typeface="Times New Roman" pitchFamily="18" charset="0"/>
                <a:cs typeface="Times New Roman" pitchFamily="18" charset="0"/>
              </a:rPr>
              <a:t> </a:t>
            </a:r>
            <a:r>
              <a:rPr lang="en-US" sz="3400" dirty="0" err="1">
                <a:latin typeface="Times New Roman" pitchFamily="18" charset="0"/>
                <a:cs typeface="Times New Roman" pitchFamily="18" charset="0"/>
              </a:rPr>
              <a:t>fjala</a:t>
            </a:r>
            <a:r>
              <a:rPr lang="en-US" sz="3400" dirty="0">
                <a:latin typeface="Times New Roman" pitchFamily="18" charset="0"/>
                <a:cs typeface="Times New Roman" pitchFamily="18" charset="0"/>
              </a:rPr>
              <a:t> </a:t>
            </a:r>
            <a:r>
              <a:rPr lang="en-US" sz="3400" dirty="0" err="1" smtClean="0">
                <a:latin typeface="Times New Roman" pitchFamily="18" charset="0"/>
                <a:cs typeface="Times New Roman" pitchFamily="18" charset="0"/>
              </a:rPr>
              <a:t>për</a:t>
            </a:r>
            <a:r>
              <a:rPr lang="en-US" sz="3400" dirty="0" smtClean="0">
                <a:latin typeface="Times New Roman" pitchFamily="18" charset="0"/>
                <a:cs typeface="Times New Roman" pitchFamily="18" charset="0"/>
              </a:rPr>
              <a:t> </a:t>
            </a:r>
            <a:r>
              <a:rPr lang="en-US" sz="3400" dirty="0" err="1" smtClean="0">
                <a:latin typeface="Times New Roman" pitchFamily="18" charset="0"/>
                <a:cs typeface="Times New Roman" pitchFamily="18" charset="0"/>
              </a:rPr>
              <a:t>veprën</a:t>
            </a:r>
            <a:r>
              <a:rPr lang="en-US" sz="3400" dirty="0" smtClean="0">
                <a:latin typeface="Times New Roman" pitchFamily="18" charset="0"/>
                <a:cs typeface="Times New Roman" pitchFamily="18" charset="0"/>
              </a:rPr>
              <a:t> </a:t>
            </a:r>
            <a:r>
              <a:rPr lang="en-US" sz="3400" dirty="0" err="1">
                <a:latin typeface="Times New Roman" pitchFamily="18" charset="0"/>
                <a:cs typeface="Times New Roman" pitchFamily="18" charset="0"/>
              </a:rPr>
              <a:t>që</a:t>
            </a:r>
            <a:r>
              <a:rPr lang="en-US" sz="3400" dirty="0">
                <a:latin typeface="Times New Roman" pitchFamily="18" charset="0"/>
                <a:cs typeface="Times New Roman" pitchFamily="18" charset="0"/>
              </a:rPr>
              <a:t> </a:t>
            </a:r>
            <a:r>
              <a:rPr lang="en-US" sz="3400" dirty="0" err="1">
                <a:latin typeface="Times New Roman" pitchFamily="18" charset="0"/>
                <a:cs typeface="Times New Roman" pitchFamily="18" charset="0"/>
              </a:rPr>
              <a:t>është</a:t>
            </a:r>
            <a:r>
              <a:rPr lang="en-US" sz="3400" dirty="0">
                <a:latin typeface="Times New Roman" pitchFamily="18" charset="0"/>
                <a:cs typeface="Times New Roman" pitchFamily="18" charset="0"/>
              </a:rPr>
              <a:t> </a:t>
            </a:r>
            <a:r>
              <a:rPr lang="en-US" sz="3400" dirty="0" err="1">
                <a:latin typeface="Times New Roman" pitchFamily="18" charset="0"/>
                <a:cs typeface="Times New Roman" pitchFamily="18" charset="0"/>
              </a:rPr>
              <a:t>kryer</a:t>
            </a:r>
            <a:r>
              <a:rPr lang="en-US" sz="3400" dirty="0">
                <a:latin typeface="Times New Roman" pitchFamily="18" charset="0"/>
                <a:cs typeface="Times New Roman" pitchFamily="18" charset="0"/>
              </a:rPr>
              <a:t> </a:t>
            </a:r>
            <a:r>
              <a:rPr lang="en-US" sz="3400" dirty="0" err="1">
                <a:latin typeface="Times New Roman" pitchFamily="18" charset="0"/>
                <a:cs typeface="Times New Roman" pitchFamily="18" charset="0"/>
              </a:rPr>
              <a:t>në</a:t>
            </a:r>
            <a:r>
              <a:rPr lang="en-US" sz="3400" dirty="0">
                <a:latin typeface="Times New Roman" pitchFamily="18" charset="0"/>
                <a:cs typeface="Times New Roman" pitchFamily="18" charset="0"/>
              </a:rPr>
              <a:t> </a:t>
            </a:r>
            <a:r>
              <a:rPr lang="en-US" sz="3400" dirty="0" err="1" smtClean="0">
                <a:latin typeface="Times New Roman" pitchFamily="18" charset="0"/>
                <a:cs typeface="Times New Roman" pitchFamily="18" charset="0"/>
              </a:rPr>
              <a:t>prandaj</a:t>
            </a:r>
            <a:r>
              <a:rPr lang="en-US" sz="3400" dirty="0" smtClean="0">
                <a:latin typeface="Times New Roman" pitchFamily="18" charset="0"/>
                <a:cs typeface="Times New Roman" pitchFamily="18" charset="0"/>
              </a:rPr>
              <a:t> </a:t>
            </a:r>
            <a:r>
              <a:rPr lang="en-US" sz="3400" dirty="0" err="1">
                <a:latin typeface="Times New Roman" pitchFamily="18" charset="0"/>
                <a:cs typeface="Times New Roman" pitchFamily="18" charset="0"/>
              </a:rPr>
              <a:t>përgjegjësia</a:t>
            </a:r>
            <a:r>
              <a:rPr lang="en-US" sz="3400" dirty="0">
                <a:latin typeface="Times New Roman" pitchFamily="18" charset="0"/>
                <a:cs typeface="Times New Roman" pitchFamily="18" charset="0"/>
              </a:rPr>
              <a:t> </a:t>
            </a:r>
            <a:r>
              <a:rPr lang="en-US" sz="3400" dirty="0" err="1" smtClean="0">
                <a:latin typeface="Times New Roman" pitchFamily="18" charset="0"/>
                <a:cs typeface="Times New Roman" pitchFamily="18" charset="0"/>
              </a:rPr>
              <a:t>penale</a:t>
            </a:r>
            <a:r>
              <a:rPr lang="en-US" sz="3400" dirty="0" smtClean="0">
                <a:latin typeface="Times New Roman" pitchFamily="18" charset="0"/>
                <a:cs typeface="Times New Roman" pitchFamily="18" charset="0"/>
              </a:rPr>
              <a:t> </a:t>
            </a:r>
            <a:r>
              <a:rPr lang="en-US" sz="3400" dirty="0" err="1" smtClean="0">
                <a:latin typeface="Times New Roman" pitchFamily="18" charset="0"/>
                <a:cs typeface="Times New Roman" pitchFamily="18" charset="0"/>
              </a:rPr>
              <a:t>zgjidhet</a:t>
            </a:r>
            <a:r>
              <a:rPr lang="en-US" sz="3400" dirty="0" smtClean="0">
                <a:latin typeface="Times New Roman" pitchFamily="18" charset="0"/>
                <a:cs typeface="Times New Roman" pitchFamily="18" charset="0"/>
              </a:rPr>
              <a:t> </a:t>
            </a:r>
            <a:r>
              <a:rPr lang="en-US" sz="3400" dirty="0" err="1">
                <a:latin typeface="Times New Roman" pitchFamily="18" charset="0"/>
                <a:cs typeface="Times New Roman" pitchFamily="18" charset="0"/>
              </a:rPr>
              <a:t>në</a:t>
            </a:r>
            <a:r>
              <a:rPr lang="en-US" sz="3400" dirty="0">
                <a:latin typeface="Times New Roman" pitchFamily="18" charset="0"/>
                <a:cs typeface="Times New Roman" pitchFamily="18" charset="0"/>
              </a:rPr>
              <a:t> </a:t>
            </a:r>
            <a:r>
              <a:rPr lang="en-US" sz="3400" dirty="0" err="1">
                <a:latin typeface="Times New Roman" pitchFamily="18" charset="0"/>
                <a:cs typeface="Times New Roman" pitchFamily="18" charset="0"/>
              </a:rPr>
              <a:t>bazë</a:t>
            </a:r>
            <a:r>
              <a:rPr lang="en-US" sz="3400" dirty="0">
                <a:latin typeface="Times New Roman" pitchFamily="18" charset="0"/>
                <a:cs typeface="Times New Roman" pitchFamily="18" charset="0"/>
              </a:rPr>
              <a:t> </a:t>
            </a:r>
            <a:r>
              <a:rPr lang="en-US" sz="3400" dirty="0" err="1" smtClean="0">
                <a:latin typeface="Times New Roman" pitchFamily="18" charset="0"/>
                <a:cs typeface="Times New Roman" pitchFamily="18" charset="0"/>
              </a:rPr>
              <a:t>të</a:t>
            </a:r>
            <a:r>
              <a:rPr lang="en-US" sz="3400" dirty="0" smtClean="0">
                <a:latin typeface="Times New Roman" pitchFamily="18" charset="0"/>
                <a:cs typeface="Times New Roman" pitchFamily="18" charset="0"/>
              </a:rPr>
              <a:t> </a:t>
            </a:r>
            <a:r>
              <a:rPr lang="en-US" sz="3400" b="1" dirty="0" err="1" smtClean="0">
                <a:latin typeface="Times New Roman" pitchFamily="18" charset="0"/>
                <a:cs typeface="Times New Roman" pitchFamily="18" charset="0"/>
              </a:rPr>
              <a:t>lajthim</a:t>
            </a:r>
            <a:r>
              <a:rPr lang="en-US" sz="3400" b="1" dirty="0" smtClean="0">
                <a:latin typeface="Times New Roman" pitchFamily="18" charset="0"/>
                <a:cs typeface="Times New Roman" pitchFamily="18" charset="0"/>
              </a:rPr>
              <a:t> </a:t>
            </a:r>
            <a:r>
              <a:rPr lang="en-US" sz="3400" b="1" dirty="0" err="1">
                <a:latin typeface="Times New Roman" pitchFamily="18" charset="0"/>
                <a:cs typeface="Times New Roman" pitchFamily="18" charset="0"/>
              </a:rPr>
              <a:t>në</a:t>
            </a:r>
            <a:r>
              <a:rPr lang="en-US" sz="3400" b="1" dirty="0">
                <a:latin typeface="Times New Roman" pitchFamily="18" charset="0"/>
                <a:cs typeface="Times New Roman" pitchFamily="18" charset="0"/>
              </a:rPr>
              <a:t> </a:t>
            </a:r>
            <a:r>
              <a:rPr lang="en-US" sz="3400" b="1" dirty="0" err="1">
                <a:latin typeface="Times New Roman" pitchFamily="18" charset="0"/>
                <a:cs typeface="Times New Roman" pitchFamily="18" charset="0"/>
              </a:rPr>
              <a:t>fakt</a:t>
            </a:r>
            <a:r>
              <a:rPr lang="en-US" sz="3400" b="1" dirty="0">
                <a:latin typeface="Times New Roman" pitchFamily="18" charset="0"/>
                <a:cs typeface="Times New Roman" pitchFamily="18" charset="0"/>
              </a:rPr>
              <a:t> (real</a:t>
            </a:r>
            <a:r>
              <a:rPr lang="en-US" sz="3400" b="1" dirty="0" smtClean="0">
                <a:latin typeface="Times New Roman" pitchFamily="18" charset="0"/>
                <a:cs typeface="Times New Roman" pitchFamily="18" charset="0"/>
              </a:rPr>
              <a:t>).</a:t>
            </a:r>
          </a:p>
          <a:p>
            <a:pPr algn="just"/>
            <a:r>
              <a:rPr lang="en-US" sz="3400" b="1" dirty="0" err="1" smtClean="0">
                <a:latin typeface="Times New Roman" pitchFamily="18" charset="0"/>
                <a:cs typeface="Times New Roman" pitchFamily="18" charset="0"/>
              </a:rPr>
              <a:t>Kodi</a:t>
            </a:r>
            <a:r>
              <a:rPr lang="en-US" sz="3400" b="1" dirty="0" smtClean="0">
                <a:latin typeface="Times New Roman" pitchFamily="18" charset="0"/>
                <a:cs typeface="Times New Roman" pitchFamily="18" charset="0"/>
              </a:rPr>
              <a:t> </a:t>
            </a:r>
            <a:r>
              <a:rPr lang="en-US" sz="3400" b="1" dirty="0" err="1" smtClean="0">
                <a:latin typeface="Times New Roman" pitchFamily="18" charset="0"/>
                <a:cs typeface="Times New Roman" pitchFamily="18" charset="0"/>
              </a:rPr>
              <a:t>ynw</a:t>
            </a:r>
            <a:r>
              <a:rPr lang="en-US" sz="3400" b="1" dirty="0" smtClean="0">
                <a:latin typeface="Times New Roman" pitchFamily="18" charset="0"/>
                <a:cs typeface="Times New Roman" pitchFamily="18" charset="0"/>
              </a:rPr>
              <a:t> </a:t>
            </a:r>
            <a:r>
              <a:rPr lang="en-US" sz="3400" b="1" dirty="0" err="1" smtClean="0">
                <a:latin typeface="Times New Roman" pitchFamily="18" charset="0"/>
                <a:cs typeface="Times New Roman" pitchFamily="18" charset="0"/>
              </a:rPr>
              <a:t>nuk</a:t>
            </a:r>
            <a:r>
              <a:rPr lang="en-US" sz="3400" b="1" dirty="0" smtClean="0">
                <a:latin typeface="Times New Roman" pitchFamily="18" charset="0"/>
                <a:cs typeface="Times New Roman" pitchFamily="18" charset="0"/>
              </a:rPr>
              <a:t> </a:t>
            </a:r>
            <a:r>
              <a:rPr lang="en-US" sz="3400" b="1" dirty="0" err="1" smtClean="0">
                <a:latin typeface="Times New Roman" pitchFamily="18" charset="0"/>
                <a:cs typeface="Times New Roman" pitchFamily="18" charset="0"/>
              </a:rPr>
              <a:t>ka</a:t>
            </a:r>
            <a:r>
              <a:rPr lang="en-US" sz="3400" b="1" dirty="0" smtClean="0">
                <a:latin typeface="Times New Roman" pitchFamily="18" charset="0"/>
                <a:cs typeface="Times New Roman" pitchFamily="18" charset="0"/>
              </a:rPr>
              <a:t> </a:t>
            </a:r>
            <a:r>
              <a:rPr lang="en-US" sz="3400" b="1" dirty="0" err="1" smtClean="0">
                <a:latin typeface="Times New Roman" pitchFamily="18" charset="0"/>
                <a:cs typeface="Times New Roman" pitchFamily="18" charset="0"/>
              </a:rPr>
              <a:t>parashikuar</a:t>
            </a:r>
            <a:r>
              <a:rPr lang="en-US" sz="3400" b="1" dirty="0" smtClean="0">
                <a:latin typeface="Times New Roman" pitchFamily="18" charset="0"/>
                <a:cs typeface="Times New Roman" pitchFamily="18" charset="0"/>
              </a:rPr>
              <a:t> </a:t>
            </a:r>
            <a:r>
              <a:rPr lang="en-US" sz="3400" b="1" dirty="0" err="1" smtClean="0">
                <a:latin typeface="Times New Roman" pitchFamily="18" charset="0"/>
                <a:cs typeface="Times New Roman" pitchFamily="18" charset="0"/>
              </a:rPr>
              <a:t>institutin</a:t>
            </a:r>
            <a:r>
              <a:rPr lang="en-US" sz="3400" b="1" dirty="0" smtClean="0">
                <a:latin typeface="Times New Roman" pitchFamily="18" charset="0"/>
                <a:cs typeface="Times New Roman" pitchFamily="18" charset="0"/>
              </a:rPr>
              <a:t> e </a:t>
            </a:r>
            <a:r>
              <a:rPr lang="en-US" sz="3400" b="1" dirty="0" err="1" smtClean="0">
                <a:latin typeface="Times New Roman" pitchFamily="18" charset="0"/>
                <a:cs typeface="Times New Roman" pitchFamily="18" charset="0"/>
              </a:rPr>
              <a:t>gabimit</a:t>
            </a:r>
            <a:r>
              <a:rPr lang="en-US" sz="3400" b="1" dirty="0" smtClean="0">
                <a:latin typeface="Times New Roman" pitchFamily="18" charset="0"/>
                <a:cs typeface="Times New Roman" pitchFamily="18" charset="0"/>
              </a:rPr>
              <a:t> </a:t>
            </a:r>
            <a:r>
              <a:rPr lang="en-US" sz="3400" b="1" dirty="0" err="1" smtClean="0">
                <a:latin typeface="Times New Roman" pitchFamily="18" charset="0"/>
                <a:cs typeface="Times New Roman" pitchFamily="18" charset="0"/>
              </a:rPr>
              <a:t>nw</a:t>
            </a:r>
            <a:r>
              <a:rPr lang="en-US" sz="3400" b="1" dirty="0" smtClean="0">
                <a:latin typeface="Times New Roman" pitchFamily="18" charset="0"/>
                <a:cs typeface="Times New Roman" pitchFamily="18" charset="0"/>
              </a:rPr>
              <a:t> </a:t>
            </a:r>
            <a:r>
              <a:rPr lang="en-US" sz="3400" b="1" dirty="0" err="1" smtClean="0">
                <a:latin typeface="Times New Roman" pitchFamily="18" charset="0"/>
                <a:cs typeface="Times New Roman" pitchFamily="18" charset="0"/>
              </a:rPr>
              <a:t>fakt</a:t>
            </a:r>
            <a:r>
              <a:rPr lang="en-US" sz="3400" b="1" dirty="0" smtClean="0">
                <a:latin typeface="Times New Roman" pitchFamily="18" charset="0"/>
                <a:cs typeface="Times New Roman" pitchFamily="18" charset="0"/>
              </a:rPr>
              <a:t>. </a:t>
            </a:r>
            <a:endParaRPr lang="en-US" dirty="0">
              <a:latin typeface="Times New Roman" pitchFamily="18" charset="0"/>
              <a:cs typeface="Times New Roman" pitchFamily="18" charset="0"/>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25470"/>
          </a:xfrm>
        </p:spPr>
        <p:txBody>
          <a:bodyPr>
            <a:normAutofit fontScale="90000"/>
          </a:bodyPr>
          <a:lstStyle/>
          <a:p>
            <a:r>
              <a:rPr lang="en-US" b="1" dirty="0" smtClean="0">
                <a:latin typeface="Times New Roman" pitchFamily="18" charset="0"/>
                <a:cs typeface="Times New Roman" pitchFamily="18" charset="0"/>
              </a:rPr>
              <a:t>Mbrojtja e </a:t>
            </a:r>
            <a:r>
              <a:rPr lang="en-US" b="1" dirty="0" err="1" smtClean="0">
                <a:latin typeface="Times New Roman" pitchFamily="18" charset="0"/>
                <a:cs typeface="Times New Roman" pitchFamily="18" charset="0"/>
              </a:rPr>
              <a:t>nevojshme</a:t>
            </a:r>
            <a:r>
              <a:rPr lang="en-US" b="1" dirty="0" smtClean="0">
                <a:latin typeface="Times New Roman" pitchFamily="18" charset="0"/>
                <a:cs typeface="Times New Roman" pitchFamily="18" charset="0"/>
              </a:rPr>
              <a:t> putative</a:t>
            </a:r>
            <a:endParaRPr lang="en-US" dirty="0"/>
          </a:p>
        </p:txBody>
      </p:sp>
      <p:sp>
        <p:nvSpPr>
          <p:cNvPr id="3" name="Content Placeholder 2"/>
          <p:cNvSpPr>
            <a:spLocks noGrp="1"/>
          </p:cNvSpPr>
          <p:nvPr>
            <p:ph idx="1"/>
          </p:nvPr>
        </p:nvSpPr>
        <p:spPr>
          <a:xfrm>
            <a:off x="0" y="857232"/>
            <a:ext cx="9144000" cy="6000768"/>
          </a:xfrm>
        </p:spPr>
        <p:txBody>
          <a:bodyPr>
            <a:normAutofit fontScale="70000" lnSpcReduction="20000"/>
          </a:bodyPr>
          <a:lstStyle/>
          <a:p>
            <a:pPr algn="just"/>
            <a:r>
              <a:rPr lang="en-US" dirty="0" err="1" smtClean="0">
                <a:latin typeface="Times New Roman" pitchFamily="18" charset="0"/>
                <a:cs typeface="Times New Roman" pitchFamily="18" charset="0"/>
              </a:rPr>
              <a:t>Nëse</a:t>
            </a:r>
            <a:r>
              <a:rPr lang="en-US" dirty="0" smtClean="0">
                <a:latin typeface="Times New Roman" pitchFamily="18" charset="0"/>
                <a:cs typeface="Times New Roman" pitchFamily="18" charset="0"/>
              </a:rPr>
              <a:t>  </a:t>
            </a:r>
            <a:r>
              <a:rPr lang="en-US" dirty="0" err="1">
                <a:latin typeface="Times New Roman" pitchFamily="18" charset="0"/>
                <a:cs typeface="Times New Roman" pitchFamily="18" charset="0"/>
              </a:rPr>
              <a:t>konstatohet</a:t>
            </a:r>
            <a:r>
              <a:rPr lang="en-US" dirty="0">
                <a:latin typeface="Times New Roman" pitchFamily="18" charset="0"/>
                <a:cs typeface="Times New Roman" pitchFamily="18" charset="0"/>
              </a:rPr>
              <a:t> se, </a:t>
            </a:r>
            <a:r>
              <a:rPr lang="en-US" dirty="0" err="1">
                <a:latin typeface="Times New Roman" pitchFamily="18" charset="0"/>
                <a:cs typeface="Times New Roman" pitchFamily="18" charset="0"/>
              </a:rPr>
              <a:t>po</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ishte</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duhet</a:t>
            </a:r>
            <a:r>
              <a:rPr lang="en-US" dirty="0">
                <a:latin typeface="Times New Roman" pitchFamily="18" charset="0"/>
                <a:cs typeface="Times New Roman" pitchFamily="18" charset="0"/>
              </a:rPr>
              <a:t> 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kujdesshëm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autori</a:t>
            </a:r>
            <a:r>
              <a:rPr lang="en-US" dirty="0" smtClean="0">
                <a:latin typeface="Times New Roman" pitchFamily="18" charset="0"/>
                <a:cs typeface="Times New Roman" pitchFamily="18" charset="0"/>
              </a:rPr>
              <a:t>, </a:t>
            </a:r>
            <a:r>
              <a:rPr lang="en-US" dirty="0">
                <a:latin typeface="Times New Roman" pitchFamily="18" charset="0"/>
                <a:cs typeface="Times New Roman" pitchFamily="18" charset="0"/>
              </a:rPr>
              <a:t>do ta </a:t>
            </a:r>
            <a:r>
              <a:rPr lang="en-US" dirty="0" err="1">
                <a:latin typeface="Times New Roman" pitchFamily="18" charset="0"/>
                <a:cs typeface="Times New Roman" pitchFamily="18" charset="0"/>
              </a:rPr>
              <a:t>dinte</a:t>
            </a:r>
            <a:r>
              <a:rPr lang="en-US" dirty="0">
                <a:latin typeface="Times New Roman" pitchFamily="18" charset="0"/>
                <a:cs typeface="Times New Roman" pitchFamily="18" charset="0"/>
              </a:rPr>
              <a:t> </a:t>
            </a:r>
            <a:r>
              <a:rPr lang="en-US" b="1" dirty="0">
                <a:latin typeface="Times New Roman" pitchFamily="18" charset="0"/>
                <a:cs typeface="Times New Roman" pitchFamily="18" charset="0"/>
              </a:rPr>
              <a:t>se </a:t>
            </a:r>
            <a:r>
              <a:rPr lang="en-US" b="1" dirty="0" err="1">
                <a:latin typeface="Times New Roman" pitchFamily="18" charset="0"/>
                <a:cs typeface="Times New Roman" pitchFamily="18" charset="0"/>
              </a:rPr>
              <a:t>sulmi</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nuk</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është</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i</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vërtetë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atëherë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ai</a:t>
            </a:r>
            <a:r>
              <a:rPr lang="en-US" dirty="0">
                <a:latin typeface="Times New Roman" pitchFamily="18" charset="0"/>
                <a:cs typeface="Times New Roman" pitchFamily="18" charset="0"/>
              </a:rPr>
              <a:t> do </a:t>
            </a:r>
            <a:r>
              <a:rPr lang="en-US" dirty="0" err="1">
                <a:latin typeface="Times New Roman" pitchFamily="18" charset="0"/>
                <a:cs typeface="Times New Roman" pitchFamily="18" charset="0"/>
              </a:rPr>
              <a:t>të</a:t>
            </a:r>
            <a:r>
              <a:rPr lang="en-US" dirty="0">
                <a:latin typeface="Times New Roman" pitchFamily="18" charset="0"/>
                <a:cs typeface="Times New Roman" pitchFamily="18" charset="0"/>
              </a:rPr>
              <a:t> </a:t>
            </a:r>
            <a:r>
              <a:rPr lang="en-US" dirty="0" err="1" smtClean="0">
                <a:latin typeface="Times New Roman" pitchFamily="18" charset="0"/>
                <a:cs typeface="Times New Roman" pitchFamily="18" charset="0"/>
              </a:rPr>
              <a:t>përgjigjet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për</a:t>
            </a:r>
            <a:r>
              <a:rPr lang="en-US" dirty="0" smtClean="0">
                <a:latin typeface="Times New Roman" pitchFamily="18" charset="0"/>
                <a:cs typeface="Times New Roman" pitchFamily="18" charset="0"/>
              </a:rPr>
              <a:t> </a:t>
            </a:r>
            <a:r>
              <a:rPr lang="en-US" dirty="0" err="1">
                <a:latin typeface="Times New Roman" pitchFamily="18" charset="0"/>
                <a:cs typeface="Times New Roman" pitchFamily="18" charset="0"/>
              </a:rPr>
              <a:t>veprën</a:t>
            </a:r>
            <a:r>
              <a:rPr lang="en-US" dirty="0">
                <a:latin typeface="Times New Roman" pitchFamily="18" charset="0"/>
                <a:cs typeface="Times New Roman" pitchFamily="18" charset="0"/>
              </a:rPr>
              <a:t> e </a:t>
            </a:r>
            <a:r>
              <a:rPr lang="en-US" dirty="0" err="1">
                <a:latin typeface="Times New Roman" pitchFamily="18" charset="0"/>
                <a:cs typeface="Times New Roman" pitchFamily="18" charset="0"/>
              </a:rPr>
              <a:t>kryer</a:t>
            </a:r>
            <a:r>
              <a:rPr lang="en-US" dirty="0">
                <a:latin typeface="Times New Roman" pitchFamily="18" charset="0"/>
                <a:cs typeface="Times New Roman" pitchFamily="18" charset="0"/>
              </a:rPr>
              <a:t> </a:t>
            </a:r>
            <a:r>
              <a:rPr lang="en-US" b="1" dirty="0" err="1">
                <a:latin typeface="Times New Roman" pitchFamily="18" charset="0"/>
                <a:cs typeface="Times New Roman" pitchFamily="18" charset="0"/>
              </a:rPr>
              <a:t>nga</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pakujdesia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nëse</a:t>
            </a:r>
            <a:r>
              <a:rPr lang="en-US" dirty="0">
                <a:latin typeface="Times New Roman" pitchFamily="18" charset="0"/>
                <a:cs typeface="Times New Roman" pitchFamily="18" charset="0"/>
              </a:rPr>
              <a:t> me </a:t>
            </a:r>
            <a:r>
              <a:rPr lang="en-US" dirty="0" err="1">
                <a:latin typeface="Times New Roman" pitchFamily="18" charset="0"/>
                <a:cs typeface="Times New Roman" pitchFamily="18" charset="0"/>
              </a:rPr>
              <a:t>ligj</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parashihet</a:t>
            </a:r>
            <a:r>
              <a:rPr lang="en-US" dirty="0">
                <a:latin typeface="Times New Roman" pitchFamily="18" charset="0"/>
                <a:cs typeface="Times New Roman" pitchFamily="18" charset="0"/>
              </a:rPr>
              <a:t> </a:t>
            </a:r>
            <a:r>
              <a:rPr lang="en-US" dirty="0" err="1" smtClean="0">
                <a:latin typeface="Times New Roman" pitchFamily="18" charset="0"/>
                <a:cs typeface="Times New Roman" pitchFamily="18" charset="0"/>
              </a:rPr>
              <a:t>ndëshkimi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edhe</a:t>
            </a:r>
            <a:r>
              <a:rPr lang="en-US" dirty="0" smtClean="0">
                <a:latin typeface="Times New Roman" pitchFamily="18" charset="0"/>
                <a:cs typeface="Times New Roman" pitchFamily="18" charset="0"/>
              </a:rPr>
              <a:t> </a:t>
            </a:r>
            <a:r>
              <a:rPr lang="en-US" dirty="0" err="1">
                <a:latin typeface="Times New Roman" pitchFamily="18" charset="0"/>
                <a:cs typeface="Times New Roman" pitchFamily="18" charset="0"/>
              </a:rPr>
              <a:t>për</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veprën</a:t>
            </a:r>
            <a:r>
              <a:rPr lang="en-US" dirty="0">
                <a:latin typeface="Times New Roman" pitchFamily="18" charset="0"/>
                <a:cs typeface="Times New Roman" pitchFamily="18" charset="0"/>
              </a:rPr>
              <a:t> e </a:t>
            </a:r>
            <a:r>
              <a:rPr lang="en-US" dirty="0" err="1">
                <a:latin typeface="Times New Roman" pitchFamily="18" charset="0"/>
                <a:cs typeface="Times New Roman" pitchFamily="18" charset="0"/>
              </a:rPr>
              <a:t>kryer</a:t>
            </a:r>
            <a:r>
              <a:rPr lang="en-US" dirty="0">
                <a:latin typeface="Times New Roman" pitchFamily="18" charset="0"/>
                <a:cs typeface="Times New Roman" pitchFamily="18" charset="0"/>
              </a:rPr>
              <a:t> </a:t>
            </a:r>
            <a:r>
              <a:rPr lang="en-US" b="1" dirty="0" err="1">
                <a:latin typeface="Times New Roman" pitchFamily="18" charset="0"/>
                <a:cs typeface="Times New Roman" pitchFamily="18" charset="0"/>
              </a:rPr>
              <a:t>nga</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pakujdesia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raste</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kundërta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nëse</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konstatohet</a:t>
            </a:r>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se </a:t>
            </a:r>
            <a:r>
              <a:rPr lang="en-US" dirty="0" err="1" smtClean="0">
                <a:latin typeface="Times New Roman" pitchFamily="18" charset="0"/>
                <a:cs typeface="Times New Roman" pitchFamily="18" charset="0"/>
              </a:rPr>
              <a:t>edhe</a:t>
            </a:r>
            <a:r>
              <a:rPr lang="en-US" dirty="0" smtClean="0">
                <a:latin typeface="Times New Roman" pitchFamily="18" charset="0"/>
                <a:cs typeface="Times New Roman" pitchFamily="18" charset="0"/>
              </a:rPr>
              <a:t> </a:t>
            </a:r>
            <a:r>
              <a:rPr lang="en-US" dirty="0">
                <a:latin typeface="Times New Roman" pitchFamily="18" charset="0"/>
                <a:cs typeface="Times New Roman" pitchFamily="18" charset="0"/>
              </a:rPr>
              <a:t>me </a:t>
            </a:r>
            <a:r>
              <a:rPr lang="en-US" dirty="0" err="1">
                <a:latin typeface="Times New Roman" pitchFamily="18" charset="0"/>
                <a:cs typeface="Times New Roman" pitchFamily="18" charset="0"/>
              </a:rPr>
              <a:t>kujdesin</a:t>
            </a:r>
            <a:r>
              <a:rPr lang="en-US" dirty="0">
                <a:latin typeface="Times New Roman" pitchFamily="18" charset="0"/>
                <a:cs typeface="Times New Roman" pitchFamily="18" charset="0"/>
              </a:rPr>
              <a:t> e </a:t>
            </a:r>
            <a:r>
              <a:rPr lang="en-US" dirty="0" err="1">
                <a:latin typeface="Times New Roman" pitchFamily="18" charset="0"/>
                <a:cs typeface="Times New Roman" pitchFamily="18" charset="0"/>
              </a:rPr>
              <a:t>duhur</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personi</a:t>
            </a:r>
            <a:r>
              <a:rPr lang="en-US" dirty="0">
                <a:latin typeface="Times New Roman" pitchFamily="18" charset="0"/>
                <a:cs typeface="Times New Roman" pitchFamily="18" charset="0"/>
              </a:rPr>
              <a:t> </a:t>
            </a:r>
            <a:r>
              <a:rPr lang="en-US" b="1" dirty="0" err="1">
                <a:latin typeface="Times New Roman" pitchFamily="18" charset="0"/>
                <a:cs typeface="Times New Roman" pitchFamily="18" charset="0"/>
              </a:rPr>
              <a:t>nuk</a:t>
            </a:r>
            <a:r>
              <a:rPr lang="en-US" b="1" dirty="0">
                <a:latin typeface="Times New Roman" pitchFamily="18" charset="0"/>
                <a:cs typeface="Times New Roman" pitchFamily="18" charset="0"/>
              </a:rPr>
              <a:t> ka </a:t>
            </a:r>
            <a:r>
              <a:rPr lang="en-US" b="1" dirty="0" err="1">
                <a:latin typeface="Times New Roman" pitchFamily="18" charset="0"/>
                <a:cs typeface="Times New Roman" pitchFamily="18" charset="0"/>
              </a:rPr>
              <a:t>mundur</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të</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dijë</a:t>
            </a:r>
            <a:r>
              <a:rPr lang="en-US" b="1" dirty="0">
                <a:latin typeface="Times New Roman" pitchFamily="18" charset="0"/>
                <a:cs typeface="Times New Roman" pitchFamily="18" charset="0"/>
              </a:rPr>
              <a:t> se </a:t>
            </a:r>
            <a:r>
              <a:rPr lang="en-US" b="1" dirty="0" err="1">
                <a:latin typeface="Times New Roman" pitchFamily="18" charset="0"/>
                <a:cs typeface="Times New Roman" pitchFamily="18" charset="0"/>
              </a:rPr>
              <a:t>sulmi</a:t>
            </a:r>
            <a:r>
              <a:rPr lang="en-US" b="1" dirty="0">
                <a:latin typeface="Times New Roman" pitchFamily="18" charset="0"/>
                <a:cs typeface="Times New Roman" pitchFamily="18" charset="0"/>
              </a:rPr>
              <a:t> </a:t>
            </a:r>
            <a:r>
              <a:rPr lang="en-US" dirty="0" err="1">
                <a:latin typeface="Times New Roman" pitchFamily="18" charset="0"/>
                <a:cs typeface="Times New Roman" pitchFamily="18" charset="0"/>
              </a:rPr>
              <a:t>nuk</a:t>
            </a:r>
            <a:r>
              <a:rPr lang="en-US" dirty="0">
                <a:latin typeface="Times New Roman" pitchFamily="18" charset="0"/>
                <a:cs typeface="Times New Roman" pitchFamily="18" charset="0"/>
              </a:rPr>
              <a:t> ka </a:t>
            </a:r>
            <a:r>
              <a:rPr lang="en-US" dirty="0" err="1">
                <a:latin typeface="Times New Roman" pitchFamily="18" charset="0"/>
                <a:cs typeface="Times New Roman" pitchFamily="18" charset="0"/>
              </a:rPr>
              <a:t>qenë</a:t>
            </a:r>
            <a:r>
              <a:rPr lang="en-US" dirty="0">
                <a:latin typeface="Times New Roman" pitchFamily="18" charset="0"/>
                <a:cs typeface="Times New Roman" pitchFamily="18" charset="0"/>
              </a:rPr>
              <a:t> 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vërtetë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atëherë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personi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tillë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nuk</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mund</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ndëshkohet</a:t>
            </a:r>
            <a:r>
              <a:rPr lang="en-US" dirty="0">
                <a:latin typeface="Times New Roman" pitchFamily="18" charset="0"/>
                <a:cs typeface="Times New Roman" pitchFamily="18" charset="0"/>
              </a:rPr>
              <a:t>, </a:t>
            </a:r>
            <a:r>
              <a:rPr lang="en-US" dirty="0" err="1" smtClean="0">
                <a:latin typeface="Times New Roman" pitchFamily="18" charset="0"/>
                <a:cs typeface="Times New Roman" pitchFamily="18" charset="0"/>
              </a:rPr>
              <a:t>sepse</a:t>
            </a:r>
            <a:r>
              <a:rPr lang="en-US" dirty="0" smtClean="0">
                <a:latin typeface="Times New Roman" pitchFamily="18" charset="0"/>
                <a:cs typeface="Times New Roman" pitchFamily="18" charset="0"/>
              </a:rPr>
              <a:t> </a:t>
            </a:r>
            <a:r>
              <a:rPr lang="en-US" dirty="0" err="1">
                <a:latin typeface="Times New Roman" pitchFamily="18" charset="0"/>
                <a:cs typeface="Times New Roman" pitchFamily="18" charset="0"/>
              </a:rPr>
              <a:t>është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gjendur</a:t>
            </a:r>
            <a:r>
              <a:rPr lang="en-US" dirty="0">
                <a:latin typeface="Times New Roman" pitchFamily="18" charset="0"/>
                <a:cs typeface="Times New Roman" pitchFamily="18" charset="0"/>
              </a:rPr>
              <a:t> </a:t>
            </a:r>
            <a:r>
              <a:rPr lang="en-US" dirty="0" err="1" smtClean="0">
                <a:latin typeface="Times New Roman" pitchFamily="18" charset="0"/>
                <a:cs typeface="Times New Roman" pitchFamily="18" charset="0"/>
              </a:rPr>
              <a:t>në</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lajthitje</a:t>
            </a:r>
            <a:r>
              <a:rPr lang="en-US" dirty="0" smtClean="0">
                <a:latin typeface="Times New Roman" pitchFamily="18" charset="0"/>
                <a:cs typeface="Times New Roman" pitchFamily="18" charset="0"/>
              </a:rPr>
              <a:t> </a:t>
            </a:r>
            <a:r>
              <a:rPr lang="en-US" b="1" dirty="0" err="1">
                <a:latin typeface="Times New Roman" pitchFamily="18" charset="0"/>
                <a:cs typeface="Times New Roman" pitchFamily="18" charset="0"/>
              </a:rPr>
              <a:t>reale</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të</a:t>
            </a:r>
            <a:r>
              <a:rPr lang="en-US" b="1" dirty="0">
                <a:latin typeface="Times New Roman" pitchFamily="18" charset="0"/>
                <a:cs typeface="Times New Roman" pitchFamily="18" charset="0"/>
              </a:rPr>
              <a:t> pa </a:t>
            </a:r>
            <a:r>
              <a:rPr lang="en-US" b="1" dirty="0" err="1">
                <a:latin typeface="Times New Roman" pitchFamily="18" charset="0"/>
                <a:cs typeface="Times New Roman" pitchFamily="18" charset="0"/>
              </a:rPr>
              <a:t>mënjanuar</a:t>
            </a:r>
            <a:r>
              <a:rPr lang="en-US" dirty="0" smtClean="0">
                <a:latin typeface="Times New Roman" pitchFamily="18" charset="0"/>
                <a:cs typeface="Times New Roman" pitchFamily="18" charset="0"/>
              </a:rPr>
              <a:t>. </a:t>
            </a:r>
          </a:p>
          <a:p>
            <a:pPr algn="just"/>
            <a:r>
              <a:rPr lang="en-US" dirty="0" err="1" smtClean="0">
                <a:latin typeface="Times New Roman" pitchFamily="18" charset="0"/>
                <a:cs typeface="Times New Roman" pitchFamily="18" charset="0"/>
              </a:rPr>
              <a:t>Kjo</a:t>
            </a:r>
            <a:r>
              <a:rPr lang="en-US" dirty="0" smtClean="0">
                <a:latin typeface="Times New Roman" pitchFamily="18" charset="0"/>
                <a:cs typeface="Times New Roman" pitchFamily="18" charset="0"/>
              </a:rPr>
              <a:t> </a:t>
            </a:r>
            <a:r>
              <a:rPr lang="en-US" dirty="0" err="1">
                <a:latin typeface="Times New Roman" pitchFamily="18" charset="0"/>
                <a:cs typeface="Times New Roman" pitchFamily="18" charset="0"/>
              </a:rPr>
              <a:t>situatë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është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zgjidhur</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paragrafin</a:t>
            </a:r>
            <a:r>
              <a:rPr lang="en-US" dirty="0">
                <a:latin typeface="Times New Roman" pitchFamily="18" charset="0"/>
                <a:cs typeface="Times New Roman" pitchFamily="18" charset="0"/>
              </a:rPr>
              <a:t> 1 </a:t>
            </a:r>
            <a:r>
              <a:rPr lang="en-US" dirty="0" err="1">
                <a:latin typeface="Times New Roman" pitchFamily="18" charset="0"/>
                <a:cs typeface="Times New Roman" pitchFamily="18" charset="0"/>
              </a:rPr>
              <a:t>të</a:t>
            </a:r>
            <a:r>
              <a:rPr lang="en-US" dirty="0">
                <a:latin typeface="Times New Roman" pitchFamily="18" charset="0"/>
                <a:cs typeface="Times New Roman" pitchFamily="18" charset="0"/>
              </a:rPr>
              <a:t> </a:t>
            </a:r>
            <a:r>
              <a:rPr lang="en-US" dirty="0" err="1" smtClean="0">
                <a:latin typeface="Times New Roman" pitchFamily="18" charset="0"/>
                <a:cs typeface="Times New Roman" pitchFamily="18" charset="0"/>
              </a:rPr>
              <a:t>nenit</a:t>
            </a:r>
            <a:r>
              <a:rPr lang="en-US" dirty="0" smtClean="0">
                <a:latin typeface="Times New Roman" pitchFamily="18" charset="0"/>
                <a:cs typeface="Times New Roman" pitchFamily="18" charset="0"/>
              </a:rPr>
              <a:t> 25 </a:t>
            </a:r>
            <a:r>
              <a:rPr lang="en-US" dirty="0" err="1">
                <a:latin typeface="Times New Roman" pitchFamily="18" charset="0"/>
                <a:cs typeface="Times New Roman" pitchFamily="18" charset="0"/>
              </a:rPr>
              <a:t>të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Kodit</a:t>
            </a:r>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Penal </a:t>
            </a:r>
            <a:r>
              <a:rPr lang="en-US" dirty="0" err="1" smtClean="0">
                <a:latin typeface="Times New Roman" pitchFamily="18" charset="0"/>
                <a:cs typeface="Times New Roman" pitchFamily="18" charset="0"/>
              </a:rPr>
              <a:t>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Kosovws</a:t>
            </a:r>
            <a:r>
              <a:rPr lang="en-US" dirty="0" smtClean="0">
                <a:latin typeface="Times New Roman" pitchFamily="18" charset="0"/>
                <a:cs typeface="Times New Roman" pitchFamily="18" charset="0"/>
              </a:rPr>
              <a:t>, </a:t>
            </a:r>
            <a:r>
              <a:rPr lang="en-US" dirty="0" err="1">
                <a:latin typeface="Times New Roman" pitchFamily="18" charset="0"/>
                <a:cs typeface="Times New Roman" pitchFamily="18" charset="0"/>
              </a:rPr>
              <a:t>në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cilin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thuhet</a:t>
            </a:r>
            <a:r>
              <a:rPr lang="en-US" dirty="0">
                <a:latin typeface="Times New Roman" pitchFamily="18" charset="0"/>
                <a:cs typeface="Times New Roman" pitchFamily="18" charset="0"/>
              </a:rPr>
              <a:t>: “</a:t>
            </a:r>
            <a:r>
              <a:rPr lang="en-US" i="1" dirty="0" err="1">
                <a:latin typeface="Times New Roman" pitchFamily="18" charset="0"/>
                <a:cs typeface="Times New Roman" pitchFamily="18" charset="0"/>
              </a:rPr>
              <a:t>Personi</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nuk</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është</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penalisht</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përgjegjës</a:t>
            </a:r>
            <a:r>
              <a:rPr lang="en-US" i="1" dirty="0">
                <a:latin typeface="Times New Roman" pitchFamily="18" charset="0"/>
                <a:cs typeface="Times New Roman" pitchFamily="18" charset="0"/>
              </a:rPr>
              <a:t> </a:t>
            </a:r>
            <a:r>
              <a:rPr lang="en-US" i="1" dirty="0" err="1" smtClean="0">
                <a:latin typeface="Times New Roman" pitchFamily="18" charset="0"/>
                <a:cs typeface="Times New Roman" pitchFamily="18" charset="0"/>
              </a:rPr>
              <a:t>nëse</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në</a:t>
            </a:r>
            <a:r>
              <a:rPr lang="en-US" i="1" dirty="0" smtClean="0">
                <a:latin typeface="Times New Roman" pitchFamily="18" charset="0"/>
                <a:cs typeface="Times New Roman" pitchFamily="18" charset="0"/>
              </a:rPr>
              <a:t> </a:t>
            </a:r>
            <a:r>
              <a:rPr lang="en-US" i="1" dirty="0" err="1">
                <a:latin typeface="Times New Roman" pitchFamily="18" charset="0"/>
                <a:cs typeface="Times New Roman" pitchFamily="18" charset="0"/>
              </a:rPr>
              <a:t>kohën</a:t>
            </a:r>
            <a:r>
              <a:rPr lang="en-US" i="1" dirty="0">
                <a:latin typeface="Times New Roman" pitchFamily="18" charset="0"/>
                <a:cs typeface="Times New Roman" pitchFamily="18" charset="0"/>
              </a:rPr>
              <a:t> e </a:t>
            </a:r>
            <a:r>
              <a:rPr lang="en-US" i="1" dirty="0" err="1">
                <a:latin typeface="Times New Roman" pitchFamily="18" charset="0"/>
                <a:cs typeface="Times New Roman" pitchFamily="18" charset="0"/>
              </a:rPr>
              <a:t>kryerjes</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së</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veprës</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penale</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nuk</a:t>
            </a:r>
            <a:r>
              <a:rPr lang="en-US" i="1" dirty="0">
                <a:latin typeface="Times New Roman" pitchFamily="18" charset="0"/>
                <a:cs typeface="Times New Roman" pitchFamily="18" charset="0"/>
              </a:rPr>
              <a:t> ka </a:t>
            </a:r>
            <a:r>
              <a:rPr lang="en-US" i="1" dirty="0" err="1">
                <a:latin typeface="Times New Roman" pitchFamily="18" charset="0"/>
                <a:cs typeface="Times New Roman" pitchFamily="18" charset="0"/>
              </a:rPr>
              <a:t>qenë</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i</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vetëdijshëm</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për</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ndonjë</a:t>
            </a:r>
            <a:r>
              <a:rPr lang="en-US" i="1" dirty="0">
                <a:latin typeface="Times New Roman" pitchFamily="18" charset="0"/>
                <a:cs typeface="Times New Roman" pitchFamily="18" charset="0"/>
              </a:rPr>
              <a:t> </a:t>
            </a:r>
            <a:r>
              <a:rPr lang="en-US" i="1" dirty="0" err="1" smtClean="0">
                <a:latin typeface="Times New Roman" pitchFamily="18" charset="0"/>
                <a:cs typeface="Times New Roman" pitchFamily="18" charset="0"/>
              </a:rPr>
              <a:t>nga</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tiparet</a:t>
            </a:r>
            <a:r>
              <a:rPr lang="en-US" i="1" dirty="0" smtClean="0">
                <a:latin typeface="Times New Roman" pitchFamily="18" charset="0"/>
                <a:cs typeface="Times New Roman" pitchFamily="18" charset="0"/>
              </a:rPr>
              <a:t> </a:t>
            </a:r>
            <a:r>
              <a:rPr lang="en-US" i="1" dirty="0">
                <a:latin typeface="Times New Roman" pitchFamily="18" charset="0"/>
                <a:cs typeface="Times New Roman" pitchFamily="18" charset="0"/>
              </a:rPr>
              <a:t>e </a:t>
            </a:r>
            <a:r>
              <a:rPr lang="en-US" i="1" dirty="0" err="1">
                <a:latin typeface="Times New Roman" pitchFamily="18" charset="0"/>
                <a:cs typeface="Times New Roman" pitchFamily="18" charset="0"/>
              </a:rPr>
              <a:t>asaj</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vepre</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ose</a:t>
            </a:r>
            <a:r>
              <a:rPr lang="en-US" i="1" dirty="0">
                <a:latin typeface="Times New Roman" pitchFamily="18" charset="0"/>
                <a:cs typeface="Times New Roman" pitchFamily="18" charset="0"/>
              </a:rPr>
              <a:t> ka </a:t>
            </a:r>
            <a:r>
              <a:rPr lang="en-US" i="1" dirty="0" err="1">
                <a:latin typeface="Times New Roman" pitchFamily="18" charset="0"/>
                <a:cs typeface="Times New Roman" pitchFamily="18" charset="0"/>
              </a:rPr>
              <a:t>menduar</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gabimisht</a:t>
            </a:r>
            <a:r>
              <a:rPr lang="en-US" i="1" dirty="0">
                <a:latin typeface="Times New Roman" pitchFamily="18" charset="0"/>
                <a:cs typeface="Times New Roman" pitchFamily="18" charset="0"/>
              </a:rPr>
              <a:t> se </a:t>
            </a:r>
            <a:r>
              <a:rPr lang="en-US" i="1" dirty="0" err="1">
                <a:latin typeface="Times New Roman" pitchFamily="18" charset="0"/>
                <a:cs typeface="Times New Roman" pitchFamily="18" charset="0"/>
              </a:rPr>
              <a:t>ekzistonin</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rrethanat</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në</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të</a:t>
            </a:r>
            <a:r>
              <a:rPr lang="en-US" i="1" dirty="0">
                <a:latin typeface="Times New Roman" pitchFamily="18" charset="0"/>
                <a:cs typeface="Times New Roman" pitchFamily="18" charset="0"/>
              </a:rPr>
              <a:t> </a:t>
            </a:r>
            <a:r>
              <a:rPr lang="en-US" i="1" dirty="0" err="1" smtClean="0">
                <a:latin typeface="Times New Roman" pitchFamily="18" charset="0"/>
                <a:cs typeface="Times New Roman" pitchFamily="18" charset="0"/>
              </a:rPr>
              <a:t>cilat</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po</a:t>
            </a:r>
            <a:r>
              <a:rPr lang="en-US" i="1" dirty="0" smtClean="0">
                <a:latin typeface="Times New Roman" pitchFamily="18" charset="0"/>
                <a:cs typeface="Times New Roman" pitchFamily="18" charset="0"/>
              </a:rPr>
              <a:t> </a:t>
            </a:r>
            <a:r>
              <a:rPr lang="en-US" i="1" dirty="0" err="1">
                <a:latin typeface="Times New Roman" pitchFamily="18" charset="0"/>
                <a:cs typeface="Times New Roman" pitchFamily="18" charset="0"/>
              </a:rPr>
              <a:t>të</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ekzistonin</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në</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fakt</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kjo</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vepër</a:t>
            </a:r>
            <a:r>
              <a:rPr lang="en-US" i="1" dirty="0">
                <a:latin typeface="Times New Roman" pitchFamily="18" charset="0"/>
                <a:cs typeface="Times New Roman" pitchFamily="18" charset="0"/>
              </a:rPr>
              <a:t> do </a:t>
            </a:r>
            <a:r>
              <a:rPr lang="en-US" i="1" dirty="0" err="1">
                <a:latin typeface="Times New Roman" pitchFamily="18" charset="0"/>
                <a:cs typeface="Times New Roman" pitchFamily="18" charset="0"/>
              </a:rPr>
              <a:t>të</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ishte</a:t>
            </a:r>
            <a:r>
              <a:rPr lang="en-US" i="1" dirty="0">
                <a:latin typeface="Times New Roman" pitchFamily="18" charset="0"/>
                <a:cs typeface="Times New Roman" pitchFamily="18" charset="0"/>
              </a:rPr>
              <a:t> e </a:t>
            </a:r>
            <a:r>
              <a:rPr lang="en-US" i="1" dirty="0" err="1">
                <a:latin typeface="Times New Roman" pitchFamily="18" charset="0"/>
                <a:cs typeface="Times New Roman" pitchFamily="18" charset="0"/>
              </a:rPr>
              <a:t>lejuar</a:t>
            </a:r>
            <a:r>
              <a:rPr lang="en-US" dirty="0" smtClean="0">
                <a:latin typeface="Times New Roman" pitchFamily="18" charset="0"/>
                <a:cs typeface="Times New Roman" pitchFamily="18" charset="0"/>
              </a:rPr>
              <a:t>”.</a:t>
            </a:r>
          </a:p>
          <a:p>
            <a:pPr algn="just"/>
            <a:r>
              <a:rPr lang="en-US" dirty="0" err="1" smtClean="0">
                <a:latin typeface="Times New Roman" panose="02020603050405020304" pitchFamily="18" charset="0"/>
                <a:cs typeface="Times New Roman" pitchFamily="18" charset="0"/>
              </a:rPr>
              <a:t>Neni</a:t>
            </a:r>
            <a:r>
              <a:rPr lang="en-US" dirty="0" smtClean="0">
                <a:latin typeface="Times New Roman" pitchFamily="18" charset="0"/>
                <a:cs typeface="Times New Roman" pitchFamily="18" charset="0"/>
              </a:rPr>
              <a:t> 47 </a:t>
            </a:r>
            <a:r>
              <a:rPr lang="en-US" dirty="0" err="1" smtClean="0">
                <a:latin typeface="Times New Roman" pitchFamily="18" charset="0"/>
                <a:cs typeface="Times New Roman" pitchFamily="18" charset="0"/>
              </a:rPr>
              <a:t>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Kodit</a:t>
            </a:r>
            <a:r>
              <a:rPr lang="en-US" dirty="0" smtClean="0">
                <a:latin typeface="Times New Roman" pitchFamily="18" charset="0"/>
                <a:cs typeface="Times New Roman" pitchFamily="18" charset="0"/>
              </a:rPr>
              <a:t> Penal Italian: “..</a:t>
            </a:r>
            <a:r>
              <a:rPr lang="en-US" i="1" dirty="0" err="1" smtClean="0">
                <a:latin typeface="Times New Roman" panose="02020603050405020304" pitchFamily="18" charset="0"/>
                <a:cs typeface="Times New Roman" panose="02020603050405020304" pitchFamily="18" charset="0"/>
              </a:rPr>
              <a:t>Gabimi</a:t>
            </a:r>
            <a:r>
              <a:rPr lang="en-US" i="1" dirty="0" smtClean="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në</a:t>
            </a:r>
            <a:r>
              <a:rPr lang="en-US" i="1" dirty="0">
                <a:latin typeface="Times New Roman" panose="02020603050405020304" pitchFamily="18" charset="0"/>
                <a:cs typeface="Times New Roman" panose="02020603050405020304" pitchFamily="18" charset="0"/>
              </a:rPr>
              <a:t> </a:t>
            </a:r>
            <a:r>
              <a:rPr lang="en-US" i="1" dirty="0" err="1" smtClean="0">
                <a:latin typeface="Times New Roman" panose="02020603050405020304" pitchFamily="18" charset="0"/>
                <a:cs typeface="Times New Roman" panose="02020603050405020304" pitchFamily="18" charset="0"/>
              </a:rPr>
              <a:t>fakt</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që</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përbën</a:t>
            </a:r>
            <a:r>
              <a:rPr lang="en-US" i="1" dirty="0">
                <a:latin typeface="Times New Roman" panose="02020603050405020304" pitchFamily="18" charset="0"/>
                <a:cs typeface="Times New Roman" panose="02020603050405020304" pitchFamily="18" charset="0"/>
              </a:rPr>
              <a:t> </a:t>
            </a:r>
            <a:r>
              <a:rPr lang="en-US" i="1" dirty="0" err="1" smtClean="0">
                <a:latin typeface="Times New Roman" panose="02020603050405020304" pitchFamily="18" charset="0"/>
                <a:cs typeface="Times New Roman" panose="02020603050405020304" pitchFamily="18" charset="0"/>
              </a:rPr>
              <a:t>vepren</a:t>
            </a:r>
            <a:r>
              <a:rPr lang="en-US" i="1" dirty="0" smtClean="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përjashton</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ndëshkueshmërinë</a:t>
            </a:r>
            <a:r>
              <a:rPr lang="en-US" i="1" dirty="0">
                <a:latin typeface="Times New Roman" panose="02020603050405020304" pitchFamily="18" charset="0"/>
                <a:cs typeface="Times New Roman" panose="02020603050405020304" pitchFamily="18" charset="0"/>
              </a:rPr>
              <a:t> e </a:t>
            </a:r>
            <a:r>
              <a:rPr lang="en-US" i="1" dirty="0" err="1" smtClean="0">
                <a:latin typeface="Times New Roman" panose="02020603050405020304" pitchFamily="18" charset="0"/>
                <a:cs typeface="Times New Roman" panose="02020603050405020304" pitchFamily="18" charset="0"/>
              </a:rPr>
              <a:t>autorit</a:t>
            </a:r>
            <a:r>
              <a:rPr lang="en-US" i="1" dirty="0" smtClean="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Megjithatë</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nëse</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gabimi</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shkaktohet</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nga</a:t>
            </a:r>
            <a:r>
              <a:rPr lang="en-US" i="1" dirty="0">
                <a:latin typeface="Times New Roman" panose="02020603050405020304" pitchFamily="18" charset="0"/>
                <a:cs typeface="Times New Roman" panose="02020603050405020304" pitchFamily="18" charset="0"/>
              </a:rPr>
              <a:t> </a:t>
            </a:r>
            <a:r>
              <a:rPr lang="en-US" i="1" u="sng" dirty="0" err="1">
                <a:latin typeface="Times New Roman" panose="02020603050405020304" pitchFamily="18" charset="0"/>
                <a:cs typeface="Times New Roman" panose="02020603050405020304" pitchFamily="18" charset="0"/>
              </a:rPr>
              <a:t>neglizhenca</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ndëshkueshmëria</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nuk</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përjashtohet</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kur</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akti</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parashikohet</a:t>
            </a:r>
            <a:r>
              <a:rPr lang="en-US" i="1" dirty="0">
                <a:latin typeface="Times New Roman" panose="02020603050405020304" pitchFamily="18" charset="0"/>
                <a:cs typeface="Times New Roman" panose="02020603050405020304" pitchFamily="18" charset="0"/>
              </a:rPr>
              <a:t> me </a:t>
            </a:r>
            <a:r>
              <a:rPr lang="en-US" i="1" dirty="0" err="1">
                <a:latin typeface="Times New Roman" panose="02020603050405020304" pitchFamily="18" charset="0"/>
                <a:cs typeface="Times New Roman" panose="02020603050405020304" pitchFamily="18" charset="0"/>
              </a:rPr>
              <a:t>ligj</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si</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vepër</a:t>
            </a:r>
            <a:r>
              <a:rPr lang="en-US" i="1" dirty="0">
                <a:latin typeface="Times New Roman" panose="02020603050405020304" pitchFamily="18" charset="0"/>
                <a:cs typeface="Times New Roman" panose="02020603050405020304" pitchFamily="18" charset="0"/>
              </a:rPr>
              <a:t> </a:t>
            </a:r>
            <a:r>
              <a:rPr lang="en-US" i="1" dirty="0" smtClean="0">
                <a:latin typeface="Times New Roman" panose="02020603050405020304" pitchFamily="18" charset="0"/>
                <a:cs typeface="Times New Roman" panose="02020603050405020304" pitchFamily="18" charset="0"/>
              </a:rPr>
              <a:t>me </a:t>
            </a:r>
            <a:r>
              <a:rPr lang="en-US" i="1" dirty="0" err="1" smtClean="0">
                <a:latin typeface="Times New Roman" panose="02020603050405020304" pitchFamily="18" charset="0"/>
                <a:cs typeface="Times New Roman" panose="02020603050405020304" pitchFamily="18" charset="0"/>
              </a:rPr>
              <a:t>pakujdesi</a:t>
            </a:r>
            <a:r>
              <a:rPr lang="en-US" i="1" dirty="0" smtClean="0">
                <a:latin typeface="Times New Roman" panose="02020603050405020304" pitchFamily="18" charset="0"/>
                <a:cs typeface="Times New Roman" panose="02020603050405020304" pitchFamily="18" charset="0"/>
              </a:rPr>
              <a:t>.</a:t>
            </a:r>
            <a:r>
              <a:rPr lang="en-US" i="1" dirty="0">
                <a:latin typeface="Times New Roman" panose="02020603050405020304" pitchFamily="18" charset="0"/>
                <a:cs typeface="Times New Roman" panose="02020603050405020304" pitchFamily="18" charset="0"/>
              </a:rPr>
              <a:t> </a:t>
            </a:r>
            <a:r>
              <a:rPr lang="en-US" i="1" dirty="0" err="1" smtClean="0">
                <a:latin typeface="Times New Roman" panose="02020603050405020304" pitchFamily="18" charset="0"/>
                <a:cs typeface="Times New Roman" panose="02020603050405020304" pitchFamily="18" charset="0"/>
              </a:rPr>
              <a:t>Gabimi</a:t>
            </a:r>
            <a:r>
              <a:rPr lang="en-US" i="1" dirty="0" smtClean="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nëse</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përbën</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një</a:t>
            </a:r>
            <a:r>
              <a:rPr lang="en-US" i="1" dirty="0">
                <a:latin typeface="Times New Roman" panose="02020603050405020304" pitchFamily="18" charset="0"/>
                <a:cs typeface="Times New Roman" panose="02020603050405020304" pitchFamily="18" charset="0"/>
              </a:rPr>
              <a:t> </a:t>
            </a:r>
            <a:r>
              <a:rPr lang="en-US" i="1" dirty="0" err="1" smtClean="0">
                <a:latin typeface="Times New Roman" panose="02020603050405020304" pitchFamily="18" charset="0"/>
                <a:cs typeface="Times New Roman" panose="02020603050405020304" pitchFamily="18" charset="0"/>
              </a:rPr>
              <a:t>veper</a:t>
            </a:r>
            <a:r>
              <a:rPr lang="en-US" i="1" dirty="0" smtClean="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të</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veçantë</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nuk</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përjashton</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ndëshkueshmërinë</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për</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një</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vepër</a:t>
            </a:r>
            <a:r>
              <a:rPr lang="en-US" i="1" dirty="0">
                <a:latin typeface="Times New Roman" panose="02020603050405020304" pitchFamily="18" charset="0"/>
                <a:cs typeface="Times New Roman" panose="02020603050405020304" pitchFamily="18" charset="0"/>
              </a:rPr>
              <a:t> </a:t>
            </a:r>
            <a:r>
              <a:rPr lang="en-US" i="1" dirty="0" err="1" smtClean="0">
                <a:latin typeface="Times New Roman" panose="02020603050405020304" pitchFamily="18" charset="0"/>
                <a:cs typeface="Times New Roman" panose="02020603050405020304" pitchFamily="18" charset="0"/>
              </a:rPr>
              <a:t>tjetër</a:t>
            </a:r>
            <a:r>
              <a:rPr lang="en-US" i="1" dirty="0" smtClean="0">
                <a:latin typeface="Times New Roman" panose="02020603050405020304" pitchFamily="18" charset="0"/>
                <a:cs typeface="Times New Roman" panose="02020603050405020304" pitchFamily="18" charset="0"/>
              </a:rPr>
              <a:t>. </a:t>
            </a:r>
            <a:r>
              <a:rPr lang="en-US" i="1" u="sng" dirty="0" err="1" smtClean="0">
                <a:latin typeface="Times New Roman" panose="02020603050405020304" pitchFamily="18" charset="0"/>
                <a:cs typeface="Times New Roman" panose="02020603050405020304" pitchFamily="18" charset="0"/>
              </a:rPr>
              <a:t>Një</a:t>
            </a:r>
            <a:r>
              <a:rPr lang="en-US" i="1" u="sng" dirty="0" smtClean="0">
                <a:latin typeface="Times New Roman" panose="02020603050405020304" pitchFamily="18" charset="0"/>
                <a:cs typeface="Times New Roman" panose="02020603050405020304" pitchFamily="18" charset="0"/>
              </a:rPr>
              <a:t> </a:t>
            </a:r>
            <a:r>
              <a:rPr lang="en-US" i="1" u="sng" dirty="0" err="1">
                <a:latin typeface="Times New Roman" panose="02020603050405020304" pitchFamily="18" charset="0"/>
                <a:cs typeface="Times New Roman" panose="02020603050405020304" pitchFamily="18" charset="0"/>
              </a:rPr>
              <a:t>gabim</a:t>
            </a:r>
            <a:r>
              <a:rPr lang="en-US" i="1" u="sng" dirty="0">
                <a:latin typeface="Times New Roman" panose="02020603050405020304" pitchFamily="18" charset="0"/>
                <a:cs typeface="Times New Roman" panose="02020603050405020304" pitchFamily="18" charset="0"/>
              </a:rPr>
              <a:t> </a:t>
            </a:r>
            <a:r>
              <a:rPr lang="en-US" i="1" u="sng" dirty="0" err="1">
                <a:latin typeface="Times New Roman" panose="02020603050405020304" pitchFamily="18" charset="0"/>
                <a:cs typeface="Times New Roman" panose="02020603050405020304" pitchFamily="18" charset="0"/>
              </a:rPr>
              <a:t>në</a:t>
            </a:r>
            <a:r>
              <a:rPr lang="en-US" i="1" u="sng" dirty="0">
                <a:latin typeface="Times New Roman" panose="02020603050405020304" pitchFamily="18" charset="0"/>
                <a:cs typeface="Times New Roman" panose="02020603050405020304" pitchFamily="18" charset="0"/>
              </a:rPr>
              <a:t> </a:t>
            </a:r>
            <a:r>
              <a:rPr lang="en-US" i="1" u="sng" dirty="0" err="1">
                <a:latin typeface="Times New Roman" panose="02020603050405020304" pitchFamily="18" charset="0"/>
                <a:cs typeface="Times New Roman" panose="02020603050405020304" pitchFamily="18" charset="0"/>
              </a:rPr>
              <a:t>një</a:t>
            </a:r>
            <a:r>
              <a:rPr lang="en-US" i="1" u="sng" dirty="0">
                <a:latin typeface="Times New Roman" panose="02020603050405020304" pitchFamily="18" charset="0"/>
                <a:cs typeface="Times New Roman" panose="02020603050405020304" pitchFamily="18" charset="0"/>
              </a:rPr>
              <a:t> </a:t>
            </a:r>
            <a:r>
              <a:rPr lang="en-US" i="1" u="sng" dirty="0" err="1" smtClean="0">
                <a:latin typeface="Times New Roman" panose="02020603050405020304" pitchFamily="18" charset="0"/>
                <a:cs typeface="Times New Roman" panose="02020603050405020304" pitchFamily="18" charset="0"/>
              </a:rPr>
              <a:t>ligj</a:t>
            </a:r>
            <a:r>
              <a:rPr lang="en-US" i="1" dirty="0">
                <a:latin typeface="Times New Roman" panose="02020603050405020304" pitchFamily="18" charset="0"/>
                <a:cs typeface="Times New Roman" panose="02020603050405020304" pitchFamily="18" charset="0"/>
              </a:rPr>
              <a:t> </a:t>
            </a:r>
            <a:r>
              <a:rPr lang="en-US" i="1" dirty="0" err="1" smtClean="0">
                <a:latin typeface="Times New Roman" panose="02020603050405020304" pitchFamily="18" charset="0"/>
                <a:cs typeface="Times New Roman" panose="02020603050405020304" pitchFamily="18" charset="0"/>
              </a:rPr>
              <a:t>tjetër</a:t>
            </a:r>
            <a:r>
              <a:rPr lang="en-US" i="1" dirty="0" smtClean="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përveç</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një</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ligji</a:t>
            </a:r>
            <a:r>
              <a:rPr lang="en-US" i="1" dirty="0">
                <a:latin typeface="Times New Roman" panose="02020603050405020304" pitchFamily="18" charset="0"/>
                <a:cs typeface="Times New Roman" panose="02020603050405020304" pitchFamily="18" charset="0"/>
              </a:rPr>
              <a:t> penal </a:t>
            </a:r>
            <a:r>
              <a:rPr lang="en-US" i="1" dirty="0" err="1">
                <a:latin typeface="Times New Roman" panose="02020603050405020304" pitchFamily="18" charset="0"/>
                <a:cs typeface="Times New Roman" panose="02020603050405020304" pitchFamily="18" charset="0"/>
              </a:rPr>
              <a:t>përjashton</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ndëshkueshmërinë</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kur</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ka</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shkaktuar</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një</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gabim</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në</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faktin</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që</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përbën</a:t>
            </a:r>
            <a:r>
              <a:rPr lang="en-US" i="1" dirty="0">
                <a:latin typeface="Times New Roman" panose="02020603050405020304" pitchFamily="18" charset="0"/>
                <a:cs typeface="Times New Roman" panose="02020603050405020304" pitchFamily="18" charset="0"/>
              </a:rPr>
              <a:t> </a:t>
            </a:r>
            <a:r>
              <a:rPr lang="en-US" i="1" dirty="0" err="1" smtClean="0">
                <a:latin typeface="Times New Roman" panose="02020603050405020304" pitchFamily="18" charset="0"/>
                <a:cs typeface="Times New Roman" panose="02020603050405020304" pitchFamily="18" charset="0"/>
              </a:rPr>
              <a:t>shkeljen</a:t>
            </a:r>
            <a:r>
              <a:rPr lang="en-US" dirty="0" smtClean="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a:p>
            <a:pPr algn="just"/>
            <a:endParaRPr lang="en-US"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8058"/>
          </a:xfrm>
        </p:spPr>
        <p:txBody>
          <a:bodyPr>
            <a:normAutofit fontScale="90000"/>
          </a:bodyPr>
          <a:lstStyle/>
          <a:p>
            <a:r>
              <a:rPr lang="en-US" b="1" dirty="0" smtClean="0">
                <a:latin typeface="Times New Roman" pitchFamily="18" charset="0"/>
                <a:cs typeface="Times New Roman" pitchFamily="18" charset="0"/>
              </a:rPr>
              <a:t>Mbrojtja </a:t>
            </a:r>
            <a:r>
              <a:rPr lang="en-US" b="1" dirty="0" err="1" smtClean="0">
                <a:latin typeface="Times New Roman" pitchFamily="18" charset="0"/>
                <a:cs typeface="Times New Roman" pitchFamily="18" charset="0"/>
              </a:rPr>
              <a:t>fiktive</a:t>
            </a:r>
            <a:endParaRPr lang="en-US" b="1" dirty="0">
              <a:latin typeface="Times New Roman" pitchFamily="18" charset="0"/>
              <a:cs typeface="Times New Roman" pitchFamily="18" charset="0"/>
            </a:endParaRPr>
          </a:p>
        </p:txBody>
      </p:sp>
      <p:sp>
        <p:nvSpPr>
          <p:cNvPr id="3" name="Content Placeholder 2"/>
          <p:cNvSpPr>
            <a:spLocks noGrp="1"/>
          </p:cNvSpPr>
          <p:nvPr>
            <p:ph idx="1"/>
          </p:nvPr>
        </p:nvSpPr>
        <p:spPr>
          <a:xfrm>
            <a:off x="0" y="692696"/>
            <a:ext cx="9144000" cy="6165304"/>
          </a:xfrm>
        </p:spPr>
        <p:txBody>
          <a:bodyPr>
            <a:normAutofit fontScale="85000" lnSpcReduction="20000"/>
          </a:bodyPr>
          <a:lstStyle/>
          <a:p>
            <a:pPr algn="just"/>
            <a:r>
              <a:rPr lang="en-US" dirty="0" err="1" smtClean="0">
                <a:latin typeface="Times New Roman" panose="02020603050405020304" pitchFamily="18" charset="0"/>
                <a:cs typeface="Times New Roman" panose="02020603050405020304" pitchFamily="18" charset="0"/>
              </a:rPr>
              <a:t>Megjithatë</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për</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sa</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i</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përket</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mbrojtjes</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legjitime</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të</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supozuar</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të</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postuluar</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të</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njëjtat</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presupozime</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kjo</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ndryshon</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nga</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ajo</a:t>
            </a:r>
            <a:r>
              <a:rPr lang="en-US" dirty="0" smtClean="0">
                <a:latin typeface="Times New Roman" panose="02020603050405020304" pitchFamily="18" charset="0"/>
                <a:cs typeface="Times New Roman" panose="02020603050405020304" pitchFamily="18" charset="0"/>
              </a:rPr>
              <a:t> e </a:t>
            </a:r>
            <a:r>
              <a:rPr lang="en-US" dirty="0" err="1" smtClean="0">
                <a:latin typeface="Times New Roman" panose="02020603050405020304" pitchFamily="18" charset="0"/>
                <a:cs typeface="Times New Roman" panose="02020603050405020304" pitchFamily="18" charset="0"/>
              </a:rPr>
              <a:t>ilustruar</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më</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sipër</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pasi</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situata</a:t>
            </a:r>
            <a:r>
              <a:rPr lang="en-US" dirty="0" smtClean="0">
                <a:latin typeface="Times New Roman" panose="02020603050405020304" pitchFamily="18" charset="0"/>
                <a:cs typeface="Times New Roman" panose="02020603050405020304" pitchFamily="18" charset="0"/>
              </a:rPr>
              <a:t> e </a:t>
            </a:r>
            <a:r>
              <a:rPr lang="en-US" dirty="0" err="1" smtClean="0">
                <a:latin typeface="Times New Roman" panose="02020603050405020304" pitchFamily="18" charset="0"/>
                <a:cs typeface="Times New Roman" panose="02020603050405020304" pitchFamily="18" charset="0"/>
              </a:rPr>
              <a:t>rrezikshme</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nuk</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ekziston</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objektivisht</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por</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supozohet</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nga</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autori</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nëpërmjet</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një</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interpretimi</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të</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gabuar</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të</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fakteve</a:t>
            </a:r>
            <a:r>
              <a:rPr lang="en-US" dirty="0" smtClean="0">
                <a:latin typeface="Times New Roman" panose="02020603050405020304" pitchFamily="18" charset="0"/>
                <a:cs typeface="Times New Roman" panose="02020603050405020304" pitchFamily="18" charset="0"/>
              </a:rPr>
              <a:t>.</a:t>
            </a:r>
          </a:p>
          <a:p>
            <a:pPr algn="just"/>
            <a:r>
              <a:rPr lang="en-US" dirty="0" err="1" smtClean="0">
                <a:latin typeface="Times New Roman" panose="02020603050405020304" pitchFamily="18" charset="0"/>
                <a:cs typeface="Times New Roman" panose="02020603050405020304" pitchFamily="18" charset="0"/>
              </a:rPr>
              <a:t>Ky</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gabim</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i</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cili</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përjashtohet</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nëse</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është</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i</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falshëm</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dhe</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sjell</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përgjegjësi</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kur</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shkaktohet</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nga</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faji</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duhet</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të</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justifikohet</a:t>
            </a:r>
            <a:r>
              <a:rPr lang="en-US" dirty="0" smtClean="0">
                <a:latin typeface="Times New Roman" panose="02020603050405020304" pitchFamily="18" charset="0"/>
                <a:cs typeface="Times New Roman" panose="02020603050405020304" pitchFamily="18" charset="0"/>
              </a:rPr>
              <a:t> me </a:t>
            </a:r>
            <a:r>
              <a:rPr lang="en-US" dirty="0" err="1" smtClean="0">
                <a:latin typeface="Times New Roman" panose="02020603050405020304" pitchFamily="18" charset="0"/>
                <a:cs typeface="Times New Roman" panose="02020603050405020304" pitchFamily="18" charset="0"/>
              </a:rPr>
              <a:t>ndonjë</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fakt</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i</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cili</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megjithëse</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i</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përfaqësuar</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apo</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kuptuar</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keq</a:t>
            </a:r>
            <a:r>
              <a:rPr lang="en-US" dirty="0" smtClean="0">
                <a:latin typeface="Times New Roman" panose="02020603050405020304" pitchFamily="18" charset="0"/>
                <a:cs typeface="Times New Roman" panose="02020603050405020304" pitchFamily="18" charset="0"/>
              </a:rPr>
              <a:t>, ka </a:t>
            </a:r>
            <a:r>
              <a:rPr lang="en-US" dirty="0" err="1" smtClean="0">
                <a:latin typeface="Times New Roman" panose="02020603050405020304" pitchFamily="18" charset="0"/>
                <a:cs typeface="Times New Roman" panose="02020603050405020304" pitchFamily="18" charset="0"/>
              </a:rPr>
              <a:t>çuar</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në</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perceptimin</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te</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vetë</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autori</a:t>
            </a:r>
            <a:r>
              <a:rPr lang="en-US" dirty="0" smtClean="0">
                <a:latin typeface="Times New Roman" panose="02020603050405020304" pitchFamily="18" charset="0"/>
                <a:cs typeface="Times New Roman" panose="02020603050405020304" pitchFamily="18" charset="0"/>
              </a:rPr>
              <a:t>, se </a:t>
            </a:r>
            <a:r>
              <a:rPr lang="en-US" dirty="0" err="1" smtClean="0">
                <a:latin typeface="Times New Roman" panose="02020603050405020304" pitchFamily="18" charset="0"/>
                <a:cs typeface="Times New Roman" panose="02020603050405020304" pitchFamily="18" charset="0"/>
              </a:rPr>
              <a:t>është</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në</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rrezik</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të</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afërt</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dhe</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të</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rëndë</a:t>
            </a:r>
            <a:r>
              <a:rPr lang="en-US" dirty="0" smtClean="0">
                <a:latin typeface="Times New Roman" panose="02020603050405020304" pitchFamily="18" charset="0"/>
                <a:cs typeface="Times New Roman" panose="02020603050405020304" pitchFamily="18" charset="0"/>
              </a:rPr>
              <a:t>, pas </a:t>
            </a:r>
            <a:r>
              <a:rPr lang="en-US" dirty="0" err="1" smtClean="0">
                <a:latin typeface="Times New Roman" panose="02020603050405020304" pitchFamily="18" charset="0"/>
                <a:cs typeface="Times New Roman" panose="02020603050405020304" pitchFamily="18" charset="0"/>
              </a:rPr>
              <a:t>një</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shkeljeje</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të</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padrejtë</a:t>
            </a:r>
            <a:r>
              <a:rPr lang="en-US" dirty="0" smtClean="0">
                <a:latin typeface="Times New Roman" panose="02020603050405020304" pitchFamily="18" charset="0"/>
                <a:cs typeface="Times New Roman" panose="02020603050405020304" pitchFamily="18" charset="0"/>
              </a:rPr>
              <a:t>.</a:t>
            </a:r>
          </a:p>
          <a:p>
            <a:pPr algn="just"/>
            <a:r>
              <a:rPr lang="en-US" dirty="0" err="1" smtClean="0">
                <a:latin typeface="Times New Roman" panose="02020603050405020304" pitchFamily="18" charset="0"/>
                <a:cs typeface="Times New Roman" panose="02020603050405020304" pitchFamily="18" charset="0"/>
              </a:rPr>
              <a:t>Prandaj</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mbrojtja</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legjitime</a:t>
            </a:r>
            <a:r>
              <a:rPr lang="en-US" dirty="0" smtClean="0">
                <a:latin typeface="Times New Roman" panose="02020603050405020304" pitchFamily="18" charset="0"/>
                <a:cs typeface="Times New Roman" panose="02020603050405020304" pitchFamily="18" charset="0"/>
              </a:rPr>
              <a:t> e </a:t>
            </a:r>
            <a:r>
              <a:rPr lang="en-US" dirty="0" err="1" smtClean="0">
                <a:latin typeface="Times New Roman" panose="02020603050405020304" pitchFamily="18" charset="0"/>
                <a:cs typeface="Times New Roman" panose="02020603050405020304" pitchFamily="18" charset="0"/>
              </a:rPr>
              <a:t>supozuar</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nuk</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duhet</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t'u</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referohet</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elementeve</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subjektive</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por</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më</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tepër</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elementeve</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objektive</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në</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fakt</a:t>
            </a:r>
            <a:r>
              <a:rPr lang="en-US" dirty="0" smtClean="0">
                <a:latin typeface="Times New Roman" panose="02020603050405020304" pitchFamily="18" charset="0"/>
                <a:cs typeface="Times New Roman" panose="02020603050405020304" pitchFamily="18" charset="0"/>
              </a:rPr>
              <a:t> pa </a:t>
            </a:r>
            <a:r>
              <a:rPr lang="en-US" dirty="0" err="1" smtClean="0">
                <a:latin typeface="Times New Roman" panose="02020603050405020304" pitchFamily="18" charset="0"/>
                <a:cs typeface="Times New Roman" panose="02020603050405020304" pitchFamily="18" charset="0"/>
              </a:rPr>
              <a:t>rëndësi</a:t>
            </a:r>
            <a:r>
              <a:rPr lang="en-US" dirty="0" smtClean="0">
                <a:latin typeface="Times New Roman" panose="02020603050405020304" pitchFamily="18" charset="0"/>
                <a:cs typeface="Times New Roman" panose="02020603050405020304" pitchFamily="18" charset="0"/>
              </a:rPr>
              <a:t> se </a:t>
            </a:r>
            <a:r>
              <a:rPr lang="en-US" dirty="0" err="1" smtClean="0">
                <a:latin typeface="Times New Roman" panose="02020603050405020304" pitchFamily="18" charset="0"/>
                <a:cs typeface="Times New Roman" panose="02020603050405020304" pitchFamily="18" charset="0"/>
              </a:rPr>
              <a:t>çfarë</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i</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frikësohej</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autori</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brenda</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vendit</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nëse</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kjo</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rrethanë</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nuk</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vërtetohet</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nga</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të</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dhëna</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fakte</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faktike</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të</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cilat</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edhe</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pse</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të</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padëmshme</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në</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vetë</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mund</a:t>
            </a:r>
            <a:r>
              <a:rPr lang="en-US" dirty="0" smtClean="0">
                <a:latin typeface="Times New Roman" panose="02020603050405020304" pitchFamily="18" charset="0"/>
                <a:cs typeface="Times New Roman" panose="02020603050405020304" pitchFamily="18" charset="0"/>
              </a:rPr>
              <a:t> ta </a:t>
            </a:r>
            <a:r>
              <a:rPr lang="en-US" dirty="0" err="1" smtClean="0">
                <a:latin typeface="Times New Roman" panose="02020603050405020304" pitchFamily="18" charset="0"/>
                <a:cs typeface="Times New Roman" panose="02020603050405020304" pitchFamily="18" charset="0"/>
              </a:rPr>
              <a:t>kishin</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çuar</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atë</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në</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një</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vlerësim</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të</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gabuar</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të</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gjendjes</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së</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rrezikut</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në</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të</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cilin</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ndodhej</a:t>
            </a:r>
            <a:r>
              <a:rPr lang="en-US" dirty="0" smtClean="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68280"/>
          </a:xfrm>
        </p:spPr>
        <p:txBody>
          <a:bodyPr>
            <a:normAutofit fontScale="90000"/>
          </a:bodyPr>
          <a:lstStyle/>
          <a:p>
            <a:r>
              <a:rPr lang="en-US" b="1" dirty="0" err="1" smtClean="0">
                <a:latin typeface="Times New Roman" pitchFamily="18" charset="0"/>
                <a:cs typeface="Times New Roman" pitchFamily="18" charset="0"/>
              </a:rPr>
              <a:t>Mbrojtja</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fiktive</a:t>
            </a:r>
            <a:endParaRPr lang="en-US" dirty="0"/>
          </a:p>
        </p:txBody>
      </p:sp>
      <p:sp>
        <p:nvSpPr>
          <p:cNvPr id="3" name="Content Placeholder 2"/>
          <p:cNvSpPr>
            <a:spLocks noGrp="1"/>
          </p:cNvSpPr>
          <p:nvPr>
            <p:ph idx="1"/>
          </p:nvPr>
        </p:nvSpPr>
        <p:spPr>
          <a:xfrm>
            <a:off x="0" y="642918"/>
            <a:ext cx="9144000" cy="6215082"/>
          </a:xfrm>
        </p:spPr>
        <p:txBody>
          <a:bodyPr>
            <a:normAutofit fontScale="70000" lnSpcReduction="20000"/>
          </a:bodyPr>
          <a:lstStyle/>
          <a:p>
            <a:pPr algn="just"/>
            <a:r>
              <a:rPr lang="en-GB" b="1" dirty="0" err="1" smtClean="0">
                <a:latin typeface="Times New Roman" pitchFamily="18" charset="0"/>
                <a:cs typeface="Times New Roman" pitchFamily="18" charset="0"/>
              </a:rPr>
              <a:t>Vendimit</a:t>
            </a:r>
            <a:r>
              <a:rPr lang="en-GB" b="1" dirty="0" smtClean="0">
                <a:latin typeface="Times New Roman" pitchFamily="18" charset="0"/>
                <a:cs typeface="Times New Roman" pitchFamily="18" charset="0"/>
              </a:rPr>
              <a:t> Nr. 244 </a:t>
            </a:r>
            <a:r>
              <a:rPr lang="sq-AL" dirty="0" smtClean="0">
                <a:latin typeface="Times New Roman" pitchFamily="18" charset="0"/>
                <a:cs typeface="Times New Roman" pitchFamily="18" charset="0"/>
              </a:rPr>
              <a:t>date 06.05.2009, </a:t>
            </a:r>
            <a:r>
              <a:rPr lang="en-GB" b="1" dirty="0" err="1" smtClean="0">
                <a:latin typeface="Times New Roman" pitchFamily="18" charset="0"/>
                <a:cs typeface="Times New Roman" pitchFamily="18" charset="0"/>
              </a:rPr>
              <a:t>Kolegji</a:t>
            </a:r>
            <a:r>
              <a:rPr lang="en-GB" b="1" dirty="0" smtClean="0">
                <a:latin typeface="Times New Roman" pitchFamily="18" charset="0"/>
                <a:cs typeface="Times New Roman" pitchFamily="18" charset="0"/>
              </a:rPr>
              <a:t> Penal </a:t>
            </a:r>
            <a:r>
              <a:rPr lang="en-GB" b="1" dirty="0" err="1" smtClean="0">
                <a:latin typeface="Times New Roman" pitchFamily="18" charset="0"/>
                <a:cs typeface="Times New Roman" pitchFamily="18" charset="0"/>
              </a:rPr>
              <a:t>i</a:t>
            </a:r>
            <a:r>
              <a:rPr lang="en-GB" b="1" dirty="0" smtClean="0">
                <a:latin typeface="Times New Roman" pitchFamily="18" charset="0"/>
                <a:cs typeface="Times New Roman" pitchFamily="18" charset="0"/>
              </a:rPr>
              <a:t> </a:t>
            </a:r>
            <a:r>
              <a:rPr lang="en-GB" b="1" dirty="0" err="1" smtClean="0">
                <a:latin typeface="Times New Roman" pitchFamily="18" charset="0"/>
                <a:cs typeface="Times New Roman" pitchFamily="18" charset="0"/>
              </a:rPr>
              <a:t>Gjykates</a:t>
            </a:r>
            <a:r>
              <a:rPr lang="en-GB" b="1" dirty="0" smtClean="0">
                <a:latin typeface="Times New Roman" pitchFamily="18" charset="0"/>
                <a:cs typeface="Times New Roman" pitchFamily="18" charset="0"/>
              </a:rPr>
              <a:t> se </a:t>
            </a:r>
            <a:r>
              <a:rPr lang="en-GB" b="1" dirty="0" err="1" smtClean="0">
                <a:latin typeface="Times New Roman" pitchFamily="18" charset="0"/>
                <a:cs typeface="Times New Roman" pitchFamily="18" charset="0"/>
              </a:rPr>
              <a:t>Larte</a:t>
            </a:r>
            <a:r>
              <a:rPr lang="en-GB" b="1" dirty="0" smtClean="0">
                <a:latin typeface="Times New Roman" pitchFamily="18" charset="0"/>
                <a:cs typeface="Times New Roman" pitchFamily="18" charset="0"/>
              </a:rPr>
              <a:t> </a:t>
            </a:r>
            <a:endParaRPr lang="en-US" b="1" dirty="0" smtClean="0">
              <a:latin typeface="Times New Roman" pitchFamily="18" charset="0"/>
              <a:cs typeface="Times New Roman" pitchFamily="18" charset="0"/>
            </a:endParaRPr>
          </a:p>
          <a:p>
            <a:pPr algn="just"/>
            <a:r>
              <a:rPr lang="sq-AL" dirty="0" smtClean="0">
                <a:latin typeface="Times New Roman" pitchFamily="18" charset="0"/>
                <a:cs typeface="Times New Roman" pitchFamily="18" charset="0"/>
              </a:rPr>
              <a:t>Nga shqyrtimi gjyqesor i çeshtjes ka rezultuar se i gjykuari Alfred Simaku ka qene bashkepronar i nje rrobaqepesie te ndodhur ne hyrje te qytetit te Maliqit. Ne kohen e trazirave te ndodhura ne te gjithe Shqiperine, me daten 15.03.1997, objekti i mesiperm, ne pronesi te te gjykuarit, u sulmua nga persona te pa identifikuar, per t’u grabitur. Nisur nga gjendja tejet e rende e krijuar nga frika e perseritjes se sulmeve per grabitje, bashkepronaret (pra dhe i gjykuari Alfred Simaku) per te mbrojtur pronen e tyre u armatosen, duke organizuar ruajtjen me turne. Rreth ores 03 te dates 17.03.1997, viktimat Dritan Myrtezai e Ardian Mero me nje makine tip “BMW”, kane shkuar e qendruar papritmas para deres se jashtme te rrobaqepesise. Gjate kesaj kohe degjoheshin te shtena armesh ne drejtime te ndryshme. I ndodhur para kesaj situate, i gjykuari Alfred Simaku qe kishte rradhen per te bere roje ne objekt, duke menduar se erdhen persona per te grabitur, pa njohur se kush ishte per shkak te erresirres, ka qelluar me armen qe kishte ne drejtim te makines qe ndodhej para deres se rrobaqepesise. Makina mori zjarr dhe kur i gjykuari dhe personat e tjere te pranishem dolen per te pare se çfare ndodhi, kane pare te goditur me plumba viktimat. Ne kete moment i gjykuari, ne nje tension te madh ka thene “o bo-bo çfare kemi bere, kemi vrare shoket tane” dhe bashkarisht moren masa per dhenien e ndihmes duke i çuar te demtuarit ne spital, por ata nuk kane mundur te mbijetojne per shkak te shokut hemoragjik, shkaktuar nga plaget e marra.</a:t>
            </a:r>
            <a:endParaRPr lang="en-US" dirty="0" smtClean="0">
              <a:latin typeface="Times New Roman" pitchFamily="18" charset="0"/>
              <a:cs typeface="Times New Roman" pitchFamily="18" charset="0"/>
            </a:endParaRP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82594"/>
          </a:xfrm>
        </p:spPr>
        <p:txBody>
          <a:bodyPr>
            <a:normAutofit fontScale="90000"/>
          </a:bodyPr>
          <a:lstStyle/>
          <a:p>
            <a:r>
              <a:rPr lang="en-US" b="1" dirty="0" err="1" smtClean="0">
                <a:latin typeface="Times New Roman" pitchFamily="18" charset="0"/>
                <a:cs typeface="Times New Roman" pitchFamily="18" charset="0"/>
              </a:rPr>
              <a:t>Shkaqet</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justifikuese</a:t>
            </a:r>
            <a:endParaRPr lang="en-US" b="1" dirty="0">
              <a:latin typeface="Times New Roman" pitchFamily="18" charset="0"/>
              <a:cs typeface="Times New Roman" pitchFamily="18" charset="0"/>
            </a:endParaRPr>
          </a:p>
        </p:txBody>
      </p:sp>
      <p:sp>
        <p:nvSpPr>
          <p:cNvPr id="3" name="Content Placeholder 2"/>
          <p:cNvSpPr>
            <a:spLocks noGrp="1"/>
          </p:cNvSpPr>
          <p:nvPr>
            <p:ph idx="1"/>
          </p:nvPr>
        </p:nvSpPr>
        <p:spPr>
          <a:xfrm>
            <a:off x="0" y="857232"/>
            <a:ext cx="9144000" cy="6000768"/>
          </a:xfrm>
        </p:spPr>
        <p:txBody>
          <a:bodyPr/>
          <a:lstStyle/>
          <a:p>
            <a:pPr algn="just"/>
            <a:r>
              <a:rPr lang="en-US" dirty="0" smtClean="0">
                <a:latin typeface="Times New Roman" pitchFamily="18" charset="0"/>
                <a:cs typeface="Times New Roman" pitchFamily="18" charset="0"/>
              </a:rPr>
              <a:t>A </a:t>
            </a:r>
            <a:r>
              <a:rPr lang="en-US" dirty="0" err="1" smtClean="0">
                <a:latin typeface="Times New Roman" pitchFamily="18" charset="0"/>
                <a:cs typeface="Times New Roman" pitchFamily="18" charset="0"/>
              </a:rPr>
              <a:t>përjashtojnë</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shkaqet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justifikuese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rrezikshmerinë</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shoqërore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kundraligjshmerinë</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dhe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fajësinë</a:t>
            </a:r>
            <a:r>
              <a:rPr lang="en-US" dirty="0" smtClean="0">
                <a:latin typeface="Times New Roman" pitchFamily="18" charset="0"/>
                <a:cs typeface="Times New Roman" pitchFamily="18" charset="0"/>
              </a:rPr>
              <a:t> e </a:t>
            </a:r>
            <a:r>
              <a:rPr lang="en-US" dirty="0" err="1" smtClean="0">
                <a:latin typeface="Times New Roman" pitchFamily="18" charset="0"/>
                <a:cs typeface="Times New Roman" pitchFamily="18" charset="0"/>
              </a:rPr>
              <a:t>vepres</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penale</a:t>
            </a:r>
            <a:r>
              <a:rPr lang="en-US" dirty="0" smtClean="0">
                <a:latin typeface="Times New Roman" pitchFamily="18" charset="0"/>
                <a:cs typeface="Times New Roman" pitchFamily="18" charset="0"/>
              </a:rPr>
              <a:t>?</a:t>
            </a:r>
          </a:p>
          <a:p>
            <a:pPr algn="just"/>
            <a:r>
              <a:rPr lang="en-US" dirty="0" smtClean="0">
                <a:latin typeface="Times New Roman" pitchFamily="18" charset="0"/>
                <a:cs typeface="Times New Roman" pitchFamily="18" charset="0"/>
              </a:rPr>
              <a:t>Ku </a:t>
            </a:r>
            <a:r>
              <a:rPr lang="en-US" dirty="0" err="1" smtClean="0">
                <a:latin typeface="Times New Roman" pitchFamily="18" charset="0"/>
                <a:cs typeface="Times New Roman" pitchFamily="18" charset="0"/>
              </a:rPr>
              <a:t>dallojnë</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shkaqet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justifikuese</a:t>
            </a:r>
            <a:r>
              <a:rPr lang="en-US" dirty="0" smtClean="0">
                <a:latin typeface="Times New Roman" pitchFamily="18" charset="0"/>
                <a:cs typeface="Times New Roman" pitchFamily="18" charset="0"/>
              </a:rPr>
              <a:t> me </a:t>
            </a:r>
            <a:r>
              <a:rPr lang="en-US" dirty="0" err="1" smtClean="0">
                <a:latin typeface="Times New Roman" pitchFamily="18" charset="0"/>
                <a:cs typeface="Times New Roman" pitchFamily="18" charset="0"/>
              </a:rPr>
              <a:t>shkaqet</a:t>
            </a:r>
            <a:r>
              <a:rPr lang="en-US" dirty="0" smtClean="0">
                <a:latin typeface="Times New Roman" pitchFamily="18" charset="0"/>
                <a:cs typeface="Times New Roman" pitchFamily="18" charset="0"/>
              </a:rPr>
              <a:t> e </a:t>
            </a:r>
            <a:r>
              <a:rPr lang="en-US" dirty="0" err="1" smtClean="0">
                <a:latin typeface="Times New Roman" pitchFamily="18" charset="0"/>
                <a:cs typeface="Times New Roman" pitchFamily="18" charset="0"/>
              </a:rPr>
              <a:t>padenueshmerise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dhe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të</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shuarjes</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së</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vepres</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penale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neni</a:t>
            </a:r>
            <a:r>
              <a:rPr lang="en-US" dirty="0" smtClean="0">
                <a:latin typeface="Times New Roman" pitchFamily="18" charset="0"/>
                <a:cs typeface="Times New Roman" pitchFamily="18" charset="0"/>
              </a:rPr>
              <a:t> 388 </a:t>
            </a:r>
            <a:r>
              <a:rPr lang="en-US" dirty="0" err="1" smtClean="0">
                <a:latin typeface="Times New Roman" pitchFamily="18" charset="0"/>
                <a:cs typeface="Times New Roman" pitchFamily="18" charset="0"/>
              </a:rPr>
              <a:t>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K.Pr.P</a:t>
            </a:r>
            <a:r>
              <a:rPr lang="en-US" dirty="0" smtClean="0">
                <a:latin typeface="Times New Roman" pitchFamily="18" charset="0"/>
                <a:cs typeface="Times New Roman" pitchFamily="18" charset="0"/>
              </a:rPr>
              <a:t>) ?</a:t>
            </a:r>
          </a:p>
          <a:p>
            <a:pPr algn="just"/>
            <a:r>
              <a:rPr lang="en-US" dirty="0" smtClean="0">
                <a:latin typeface="Times New Roman" pitchFamily="18" charset="0"/>
                <a:cs typeface="Times New Roman" pitchFamily="18" charset="0"/>
              </a:rPr>
              <a:t>A </a:t>
            </a:r>
            <a:r>
              <a:rPr lang="en-US" dirty="0" err="1" smtClean="0">
                <a:latin typeface="Times New Roman" pitchFamily="18" charset="0"/>
                <a:cs typeface="Times New Roman" pitchFamily="18" charset="0"/>
              </a:rPr>
              <a:t>janë</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norma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penale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ose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të</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jashtëzakonshme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shkaqet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përjashtuese</a:t>
            </a:r>
            <a:r>
              <a:rPr lang="en-US" dirty="0" smtClean="0">
                <a:latin typeface="Times New Roman" pitchFamily="18" charset="0"/>
                <a:cs typeface="Times New Roman" pitchFamily="18" charset="0"/>
              </a:rPr>
              <a:t>? Apo </a:t>
            </a:r>
            <a:r>
              <a:rPr lang="en-US" dirty="0" err="1" smtClean="0">
                <a:latin typeface="Times New Roman" pitchFamily="18" charset="0"/>
                <a:cs typeface="Times New Roman" pitchFamily="18" charset="0"/>
              </a:rPr>
              <a:t>parime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të</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së</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drejtës</a:t>
            </a:r>
            <a:r>
              <a:rPr lang="en-US" dirty="0" smtClean="0">
                <a:latin typeface="Times New Roman" pitchFamily="18" charset="0"/>
                <a:cs typeface="Times New Roman" pitchFamily="18" charset="0"/>
              </a:rPr>
              <a:t>?</a:t>
            </a:r>
          </a:p>
          <a:p>
            <a:pPr algn="just"/>
            <a:r>
              <a:rPr lang="en-US" dirty="0" smtClean="0">
                <a:latin typeface="Times New Roman" pitchFamily="18" charset="0"/>
                <a:cs typeface="Times New Roman" pitchFamily="18" charset="0"/>
              </a:rPr>
              <a:t>A </a:t>
            </a:r>
            <a:r>
              <a:rPr lang="en-US" dirty="0" err="1" smtClean="0">
                <a:latin typeface="Times New Roman" pitchFamily="18" charset="0"/>
                <a:cs typeface="Times New Roman" pitchFamily="18" charset="0"/>
              </a:rPr>
              <a:t>përjashtohet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përgjegjësia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civile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apo</a:t>
            </a:r>
            <a:r>
              <a:rPr lang="en-US" dirty="0" smtClean="0">
                <a:latin typeface="Times New Roman" pitchFamily="18" charset="0"/>
                <a:cs typeface="Times New Roman" pitchFamily="18" charset="0"/>
              </a:rPr>
              <a:t> administrative?</a:t>
            </a:r>
          </a:p>
          <a:p>
            <a:pPr>
              <a:buNone/>
            </a:pPr>
            <a:endParaRPr lang="en-US" dirty="0">
              <a:latin typeface="Times New Roman" pitchFamily="18" charset="0"/>
              <a:cs typeface="Times New Roman" pitchFamily="18" charset="0"/>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0"/>
            <a:ext cx="8229600" cy="582594"/>
          </a:xfrm>
        </p:spPr>
        <p:txBody>
          <a:bodyPr>
            <a:normAutofit fontScale="90000"/>
          </a:bodyPr>
          <a:lstStyle/>
          <a:p>
            <a:r>
              <a:rPr lang="en-US" b="1" dirty="0" err="1" smtClean="0">
                <a:latin typeface="Times New Roman" pitchFamily="18" charset="0"/>
                <a:cs typeface="Times New Roman" pitchFamily="18" charset="0"/>
              </a:rPr>
              <a:t>Mbrojtja</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fiktive</a:t>
            </a:r>
            <a:endParaRPr lang="en-US" dirty="0"/>
          </a:p>
        </p:txBody>
      </p:sp>
      <p:sp>
        <p:nvSpPr>
          <p:cNvPr id="3" name="Content Placeholder 2"/>
          <p:cNvSpPr>
            <a:spLocks noGrp="1"/>
          </p:cNvSpPr>
          <p:nvPr>
            <p:ph idx="1"/>
          </p:nvPr>
        </p:nvSpPr>
        <p:spPr>
          <a:xfrm>
            <a:off x="0" y="500042"/>
            <a:ext cx="9144000" cy="6357958"/>
          </a:xfrm>
        </p:spPr>
        <p:txBody>
          <a:bodyPr>
            <a:normAutofit fontScale="62500" lnSpcReduction="20000"/>
          </a:bodyPr>
          <a:lstStyle/>
          <a:p>
            <a:pPr algn="just"/>
            <a:r>
              <a:rPr lang="sq-AL" dirty="0" smtClean="0">
                <a:latin typeface="Times New Roman" pitchFamily="18" charset="0"/>
                <a:cs typeface="Times New Roman" pitchFamily="18" charset="0"/>
              </a:rPr>
              <a:t>Nje nga kushtet per te ekzistuar mbrojtja e nevojshme eshte ekzistenca e nje sulmi te vertete. Por nese personi, per shkak te kushteve te pergjithshme te krijuara, kujton se ndodhet para nje sulmi aktual e te padrejte qe ve ne rrezik jeten e interesat e tij e per kete arsye kundervepron, veprimet qe kryhen, nga teoria dhe praktika e se drejtes penale, duhen pranuar te kryera ne mbrojtje te nevojshme. Sikurse u permend, i gjykuari per shkak te rrethanave, nuk ka mundur dhe nuk ka patur asnje mundesi qe te kuptonte se nuk ndodhej para nje sulmi te padrejte. Rendesi te veçante per te nxjerre konkluzione paraqet dhe </a:t>
            </a:r>
            <a:r>
              <a:rPr lang="sq-AL" b="1" dirty="0" smtClean="0">
                <a:latin typeface="Times New Roman" pitchFamily="18" charset="0"/>
                <a:cs typeface="Times New Roman" pitchFamily="18" charset="0"/>
              </a:rPr>
              <a:t>ana subjektive e personit qe vepron. </a:t>
            </a:r>
            <a:endParaRPr lang="en-US" b="1" dirty="0" smtClean="0">
              <a:latin typeface="Times New Roman" pitchFamily="18" charset="0"/>
              <a:cs typeface="Times New Roman" pitchFamily="18" charset="0"/>
            </a:endParaRPr>
          </a:p>
          <a:p>
            <a:pPr algn="just"/>
            <a:r>
              <a:rPr lang="sq-AL" dirty="0" smtClean="0">
                <a:latin typeface="Times New Roman" pitchFamily="18" charset="0"/>
                <a:cs typeface="Times New Roman" pitchFamily="18" charset="0"/>
              </a:rPr>
              <a:t>Nga pikepamja e qendrimit psikik, sulmet duhen pare si te kunderligjshem, si akt i padrejte, prandaj edhe ne rastet kur personi vepron ne lajthitje, mbrojtja konsiderohet e ligjshme, gje qe duhet pranuar dhe ne rastin konkret.</a:t>
            </a:r>
            <a:endParaRPr lang="en-US" dirty="0" smtClean="0">
              <a:latin typeface="Times New Roman" pitchFamily="18" charset="0"/>
              <a:cs typeface="Times New Roman" pitchFamily="18" charset="0"/>
            </a:endParaRPr>
          </a:p>
          <a:p>
            <a:pPr algn="just"/>
            <a:r>
              <a:rPr lang="sq-AL" dirty="0" smtClean="0">
                <a:latin typeface="Times New Roman" pitchFamily="18" charset="0"/>
                <a:cs typeface="Times New Roman" pitchFamily="18" charset="0"/>
              </a:rPr>
              <a:t>Pra neqoftese personi per </a:t>
            </a:r>
            <a:r>
              <a:rPr lang="sq-AL" b="1" dirty="0" smtClean="0">
                <a:latin typeface="Times New Roman" pitchFamily="18" charset="0"/>
                <a:cs typeface="Times New Roman" pitchFamily="18" charset="0"/>
              </a:rPr>
              <a:t>shkak lajthimi</a:t>
            </a:r>
            <a:r>
              <a:rPr lang="sq-AL" dirty="0" smtClean="0">
                <a:latin typeface="Times New Roman" pitchFamily="18" charset="0"/>
                <a:cs typeface="Times New Roman" pitchFamily="18" charset="0"/>
              </a:rPr>
              <a:t>, kujton se ndodhet para nje sulmi aktual dhe te padrejte qe ve ne rrezik interesat e tij ose te te treteve dhe, per kete arsye kundervepron, </a:t>
            </a:r>
            <a:r>
              <a:rPr lang="sq-AL" b="1" dirty="0" smtClean="0">
                <a:latin typeface="Times New Roman" pitchFamily="18" charset="0"/>
                <a:cs typeface="Times New Roman" pitchFamily="18" charset="0"/>
              </a:rPr>
              <a:t>kemi mbrojtje fiktive ose te kujtuar.</a:t>
            </a:r>
            <a:endParaRPr lang="en-US" dirty="0" smtClean="0">
              <a:latin typeface="Times New Roman" pitchFamily="18" charset="0"/>
              <a:cs typeface="Times New Roman" pitchFamily="18" charset="0"/>
            </a:endParaRPr>
          </a:p>
          <a:p>
            <a:pPr algn="just"/>
            <a:r>
              <a:rPr lang="sq-AL" dirty="0" smtClean="0">
                <a:latin typeface="Times New Roman" pitchFamily="18" charset="0"/>
                <a:cs typeface="Times New Roman" pitchFamily="18" charset="0"/>
              </a:rPr>
              <a:t>Veprimet qe kryhen</a:t>
            </a:r>
            <a:r>
              <a:rPr lang="sq-AL" b="1" dirty="0" smtClean="0">
                <a:latin typeface="Times New Roman" pitchFamily="18" charset="0"/>
                <a:cs typeface="Times New Roman" pitchFamily="18" charset="0"/>
              </a:rPr>
              <a:t> </a:t>
            </a:r>
            <a:r>
              <a:rPr lang="sq-AL" dirty="0" smtClean="0">
                <a:latin typeface="Times New Roman" pitchFamily="18" charset="0"/>
                <a:cs typeface="Times New Roman" pitchFamily="18" charset="0"/>
              </a:rPr>
              <a:t>gjate</a:t>
            </a:r>
            <a:r>
              <a:rPr lang="sq-AL" b="1" dirty="0" smtClean="0">
                <a:latin typeface="Times New Roman" pitchFamily="18" charset="0"/>
                <a:cs typeface="Times New Roman" pitchFamily="18" charset="0"/>
              </a:rPr>
              <a:t> mbrojtjes fiktive ose te kujtuar barazohen, per efekt te ligjit penal, me veprimet qe kryhen ne mbrojtje te nevojshme </a:t>
            </a:r>
            <a:r>
              <a:rPr lang="sq-AL" dirty="0" smtClean="0">
                <a:latin typeface="Times New Roman" pitchFamily="18" charset="0"/>
                <a:cs typeface="Times New Roman" pitchFamily="18" charset="0"/>
              </a:rPr>
              <a:t>neqoftese personi, siç eshte rasti ne shqyrtim, per arsye te rrethanave konkrete, nuk ka patur asnje mundesi te kuptonte se sulmi nuk eshte i vertete.</a:t>
            </a:r>
            <a:endParaRPr lang="en-US" dirty="0" smtClean="0">
              <a:latin typeface="Times New Roman" pitchFamily="18" charset="0"/>
              <a:cs typeface="Times New Roman" pitchFamily="18" charset="0"/>
            </a:endParaRPr>
          </a:p>
          <a:p>
            <a:pPr algn="just"/>
            <a:r>
              <a:rPr lang="sq-AL" dirty="0" smtClean="0">
                <a:latin typeface="Times New Roman" pitchFamily="18" charset="0"/>
                <a:cs typeface="Times New Roman" pitchFamily="18" charset="0"/>
              </a:rPr>
              <a:t>Duke patur parasysh sa me siper, Kolegji Penal i Gjykates se Larte arrin ne perfundimin se i gjykuari Alfred Simaku ka qene ne kushtet e mbrojtjes se nevojshme e nuk duhet te pergjigjet penalisht per vepren penale te vrasjes me dashje, parashikuar dy here nga neni 76 i Kodit Penal, per rrjedhoje çeshtja ne ngarkim te tij duhet te pushohet. </a:t>
            </a:r>
            <a:endParaRPr lang="en-US" dirty="0" smtClean="0">
              <a:latin typeface="Times New Roman" pitchFamily="18" charset="0"/>
              <a:cs typeface="Times New Roman" pitchFamily="18" charset="0"/>
            </a:endParaRPr>
          </a:p>
          <a:p>
            <a:r>
              <a:rPr lang="sq-AL" dirty="0" smtClean="0"/>
              <a:t> </a:t>
            </a:r>
            <a:endParaRPr lang="en-US" dirty="0" smtClean="0"/>
          </a:p>
          <a:p>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46050"/>
          </a:xfrm>
        </p:spPr>
        <p:txBody>
          <a:bodyPr>
            <a:normAutofit fontScale="90000"/>
          </a:bodyPr>
          <a:lstStyle/>
          <a:p>
            <a:r>
              <a:rPr lang="en-US" b="1" dirty="0">
                <a:latin typeface="Times New Roman" pitchFamily="18" charset="0"/>
                <a:cs typeface="Times New Roman" pitchFamily="18" charset="0"/>
              </a:rPr>
              <a:t>Mbrojtja e </a:t>
            </a:r>
            <a:r>
              <a:rPr lang="en-US" b="1" dirty="0" err="1">
                <a:latin typeface="Times New Roman" pitchFamily="18" charset="0"/>
                <a:cs typeface="Times New Roman" pitchFamily="18" charset="0"/>
              </a:rPr>
              <a:t>nevojshme</a:t>
            </a:r>
            <a:r>
              <a:rPr lang="en-US" b="1" dirty="0">
                <a:latin typeface="Times New Roman" pitchFamily="18" charset="0"/>
                <a:cs typeface="Times New Roman" pitchFamily="18" charset="0"/>
              </a:rPr>
              <a:t> putative</a:t>
            </a:r>
            <a:endParaRPr lang="en-US" dirty="0"/>
          </a:p>
        </p:txBody>
      </p:sp>
      <p:sp>
        <p:nvSpPr>
          <p:cNvPr id="3" name="Content Placeholder 2"/>
          <p:cNvSpPr>
            <a:spLocks noGrp="1"/>
          </p:cNvSpPr>
          <p:nvPr>
            <p:ph idx="1"/>
          </p:nvPr>
        </p:nvSpPr>
        <p:spPr>
          <a:xfrm>
            <a:off x="0" y="692696"/>
            <a:ext cx="9144000" cy="6165304"/>
          </a:xfrm>
        </p:spPr>
        <p:txBody>
          <a:bodyPr>
            <a:normAutofit fontScale="77500" lnSpcReduction="20000"/>
          </a:bodyPr>
          <a:lstStyle/>
          <a:p>
            <a:pPr algn="just"/>
            <a:r>
              <a:rPr lang="en-US" dirty="0" smtClean="0">
                <a:latin typeface="Times New Roman" panose="02020603050405020304" pitchFamily="18" charset="0"/>
                <a:cs typeface="Times New Roman" panose="02020603050405020304" pitchFamily="18" charset="0"/>
              </a:rPr>
              <a:t>Me </a:t>
            </a:r>
            <a:r>
              <a:rPr lang="en-US" dirty="0" err="1" smtClean="0">
                <a:latin typeface="Times New Roman" panose="02020603050405020304" pitchFamily="18" charset="0"/>
                <a:cs typeface="Times New Roman" panose="02020603050405020304" pitchFamily="18" charset="0"/>
              </a:rPr>
              <a:t>vendimin</a:t>
            </a:r>
            <a:r>
              <a:rPr lang="en-US" dirty="0" smtClean="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nr</a:t>
            </a:r>
            <a:r>
              <a:rPr lang="en-US" dirty="0">
                <a:latin typeface="Times New Roman" panose="02020603050405020304" pitchFamily="18" charset="0"/>
                <a:cs typeface="Times New Roman" panose="02020603050405020304" pitchFamily="18" charset="0"/>
              </a:rPr>
              <a:t>. 36855, </a:t>
            </a:r>
            <a:r>
              <a:rPr lang="en-US" dirty="0" err="1">
                <a:latin typeface="Times New Roman" panose="02020603050405020304" pitchFamily="18" charset="0"/>
                <a:cs typeface="Times New Roman" panose="02020603050405020304" pitchFamily="18" charset="0"/>
              </a:rPr>
              <a:t>datë</a:t>
            </a:r>
            <a:r>
              <a:rPr lang="en-US" dirty="0">
                <a:latin typeface="Times New Roman" panose="02020603050405020304" pitchFamily="18" charset="0"/>
                <a:cs typeface="Times New Roman" panose="02020603050405020304" pitchFamily="18" charset="0"/>
              </a:rPr>
              <a:t> 3 </a:t>
            </a:r>
            <a:r>
              <a:rPr lang="en-US" dirty="0" err="1">
                <a:latin typeface="Times New Roman" panose="02020603050405020304" pitchFamily="18" charset="0"/>
                <a:cs typeface="Times New Roman" panose="02020603050405020304" pitchFamily="18" charset="0"/>
              </a:rPr>
              <a:t>shkurt</a:t>
            </a:r>
            <a:r>
              <a:rPr lang="en-US" dirty="0">
                <a:latin typeface="Times New Roman" panose="02020603050405020304" pitchFamily="18" charset="0"/>
                <a:cs typeface="Times New Roman" panose="02020603050405020304" pitchFamily="18" charset="0"/>
              </a:rPr>
              <a:t> 2023 (dat. 6 </a:t>
            </a:r>
            <a:r>
              <a:rPr lang="en-US" dirty="0" err="1">
                <a:latin typeface="Times New Roman" panose="02020603050405020304" pitchFamily="18" charset="0"/>
                <a:cs typeface="Times New Roman" panose="02020603050405020304" pitchFamily="18" charset="0"/>
              </a:rPr>
              <a:t>shtator</a:t>
            </a:r>
            <a:r>
              <a:rPr lang="en-US" dirty="0">
                <a:latin typeface="Times New Roman" panose="02020603050405020304" pitchFamily="18" charset="0"/>
                <a:cs typeface="Times New Roman" panose="02020603050405020304" pitchFamily="18" charset="0"/>
              </a:rPr>
              <a:t> 2023), </a:t>
            </a:r>
            <a:r>
              <a:rPr lang="en-US" dirty="0" err="1">
                <a:latin typeface="Times New Roman" panose="02020603050405020304" pitchFamily="18" charset="0"/>
                <a:cs typeface="Times New Roman" panose="02020603050405020304" pitchFamily="18" charset="0"/>
              </a:rPr>
              <a:t>seksioni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parë</a:t>
            </a:r>
            <a:r>
              <a:rPr lang="en-US" dirty="0">
                <a:latin typeface="Times New Roman" panose="02020603050405020304" pitchFamily="18" charset="0"/>
                <a:cs typeface="Times New Roman" panose="02020603050405020304" pitchFamily="18" charset="0"/>
              </a:rPr>
              <a:t> penal </a:t>
            </a:r>
            <a:r>
              <a:rPr lang="en-US" dirty="0" err="1">
                <a:latin typeface="Times New Roman" panose="02020603050405020304" pitchFamily="18" charset="0"/>
                <a:cs typeface="Times New Roman" panose="02020603050405020304" pitchFamily="18" charset="0"/>
              </a:rPr>
              <a:t>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Gjykatës</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Kasacionit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ndërhyri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për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çështjen</a:t>
            </a:r>
            <a:r>
              <a:rPr lang="en-US" dirty="0">
                <a:latin typeface="Times New Roman" panose="02020603050405020304" pitchFamily="18" charset="0"/>
                <a:cs typeface="Times New Roman" panose="02020603050405020304" pitchFamily="18" charset="0"/>
              </a:rPr>
              <a:t> e </a:t>
            </a:r>
            <a:r>
              <a:rPr lang="en-US" dirty="0" err="1">
                <a:latin typeface="Times New Roman" panose="02020603050405020304" pitchFamily="18" charset="0"/>
                <a:cs typeface="Times New Roman" panose="02020603050405020304" pitchFamily="18" charset="0"/>
              </a:rPr>
              <a:t>vetëmbrojtjes</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supozuar</a:t>
            </a:r>
            <a:r>
              <a:rPr lang="en-US" dirty="0">
                <a:latin typeface="Times New Roman" panose="02020603050405020304" pitchFamily="18" charset="0"/>
                <a:cs typeface="Times New Roman" panose="02020603050405020304" pitchFamily="18" charset="0"/>
              </a:rPr>
              <a:t>.</a:t>
            </a:r>
          </a:p>
          <a:p>
            <a:pPr algn="just"/>
            <a:r>
              <a:rPr lang="en-US" dirty="0" err="1">
                <a:latin typeface="Times New Roman" panose="02020603050405020304" pitchFamily="18" charset="0"/>
                <a:cs typeface="Times New Roman" panose="02020603050405020304" pitchFamily="18" charset="0"/>
              </a:rPr>
              <a:t>Sipas</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orientimit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interpretativ</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konsoliduar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Gjykatës</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Lartë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vetëmbrojtja</a:t>
            </a:r>
            <a:r>
              <a:rPr lang="en-US" dirty="0">
                <a:latin typeface="Times New Roman" panose="02020603050405020304" pitchFamily="18" charset="0"/>
                <a:cs typeface="Times New Roman" panose="02020603050405020304" pitchFamily="18" charset="0"/>
              </a:rPr>
              <a:t> e </a:t>
            </a:r>
            <a:r>
              <a:rPr lang="en-US" dirty="0" err="1">
                <a:latin typeface="Times New Roman" panose="02020603050405020304" pitchFamily="18" charset="0"/>
                <a:cs typeface="Times New Roman" panose="02020603050405020304" pitchFamily="18" charset="0"/>
              </a:rPr>
              <a:t>supozuar</a:t>
            </a:r>
            <a:r>
              <a:rPr lang="en-US"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postulon</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të</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njëjtat</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parakushte</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si</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vetëmbrojtja</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reale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por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ndryshe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nga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kjo</a:t>
            </a:r>
            <a:r>
              <a:rPr lang="en-US" dirty="0">
                <a:latin typeface="Times New Roman" panose="02020603050405020304" pitchFamily="18" charset="0"/>
                <a:cs typeface="Times New Roman" panose="02020603050405020304" pitchFamily="18" charset="0"/>
              </a:rPr>
              <a:t> e </a:t>
            </a:r>
            <a:r>
              <a:rPr lang="en-US" dirty="0" err="1">
                <a:latin typeface="Times New Roman" panose="02020603050405020304" pitchFamily="18" charset="0"/>
                <a:cs typeface="Times New Roman" panose="02020603050405020304" pitchFamily="18" charset="0"/>
              </a:rPr>
              <a:t>fundit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parën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situata</a:t>
            </a:r>
            <a:r>
              <a:rPr lang="en-US" dirty="0">
                <a:latin typeface="Times New Roman" panose="02020603050405020304" pitchFamily="18" charset="0"/>
                <a:cs typeface="Times New Roman" panose="02020603050405020304" pitchFamily="18" charset="0"/>
              </a:rPr>
              <a:t> e </a:t>
            </a:r>
            <a:r>
              <a:rPr lang="en-US" dirty="0" err="1">
                <a:latin typeface="Times New Roman" panose="02020603050405020304" pitchFamily="18" charset="0"/>
                <a:cs typeface="Times New Roman" panose="02020603050405020304" pitchFamily="18" charset="0"/>
              </a:rPr>
              <a:t>rrezikshme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nuk</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ekziston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objektivisht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por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supozohet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nga</a:t>
            </a:r>
            <a:r>
              <a:rPr lang="en-US" dirty="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autori</a:t>
            </a:r>
            <a:r>
              <a:rPr lang="en-US" dirty="0" smtClean="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për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shkak</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një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vlerësimi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gabuar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fakteve</a:t>
            </a:r>
            <a:r>
              <a:rPr lang="en-US" dirty="0">
                <a:latin typeface="Times New Roman" panose="02020603050405020304" pitchFamily="18" charset="0"/>
                <a:cs typeface="Times New Roman" panose="02020603050405020304" pitchFamily="18" charset="0"/>
              </a:rPr>
              <a:t>. </a:t>
            </a:r>
            <a:endParaRPr lang="en-US" dirty="0" smtClean="0">
              <a:latin typeface="Times New Roman" panose="02020603050405020304" pitchFamily="18" charset="0"/>
              <a:cs typeface="Times New Roman" panose="02020603050405020304" pitchFamily="18" charset="0"/>
            </a:endParaRPr>
          </a:p>
          <a:p>
            <a:pPr algn="just"/>
            <a:r>
              <a:rPr lang="en-US" dirty="0" err="1" smtClean="0">
                <a:latin typeface="Times New Roman" panose="02020603050405020304" pitchFamily="18" charset="0"/>
                <a:cs typeface="Times New Roman" panose="02020603050405020304" pitchFamily="18" charset="0"/>
              </a:rPr>
              <a:t>Ky</a:t>
            </a:r>
            <a:r>
              <a:rPr lang="en-US" dirty="0" smtClean="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gabim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duhet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gjejë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justifikimin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adekuat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disa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fakte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cilat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edhe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pse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janë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përfaqësuar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apo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kuptuar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gabimisht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kanë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mundësinë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përcaktojnë</a:t>
            </a:r>
            <a:r>
              <a:rPr lang="en-US" dirty="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tek</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personi</a:t>
            </a:r>
            <a:r>
              <a:rPr lang="en-US" dirty="0" smtClean="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bindjen</a:t>
            </a:r>
            <a:r>
              <a:rPr lang="en-US" dirty="0">
                <a:latin typeface="Times New Roman" panose="02020603050405020304" pitchFamily="18" charset="0"/>
                <a:cs typeface="Times New Roman" panose="02020603050405020304" pitchFamily="18" charset="0"/>
              </a:rPr>
              <a:t> e </a:t>
            </a:r>
            <a:r>
              <a:rPr lang="en-US" dirty="0" err="1">
                <a:latin typeface="Times New Roman" panose="02020603050405020304" pitchFamily="18" charset="0"/>
                <a:cs typeface="Times New Roman" panose="02020603050405020304" pitchFamily="18" charset="0"/>
              </a:rPr>
              <a:t>justifikuar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ekspozimit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ndaj</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rrezikut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aktual</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një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vepre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padrejtë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Prandaj</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është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thënë</a:t>
            </a:r>
            <a:r>
              <a:rPr lang="en-US" dirty="0">
                <a:latin typeface="Times New Roman" panose="02020603050405020304" pitchFamily="18" charset="0"/>
                <a:cs typeface="Times New Roman" panose="02020603050405020304" pitchFamily="18" charset="0"/>
              </a:rPr>
              <a:t> se </a:t>
            </a:r>
            <a:r>
              <a:rPr lang="en-US" dirty="0" err="1">
                <a:latin typeface="Times New Roman" panose="02020603050405020304" pitchFamily="18" charset="0"/>
                <a:cs typeface="Times New Roman" panose="02020603050405020304" pitchFamily="18" charset="0"/>
              </a:rPr>
              <a:t>mbrojtja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legjitime</a:t>
            </a:r>
            <a:r>
              <a:rPr lang="en-US" dirty="0">
                <a:latin typeface="Times New Roman" panose="02020603050405020304" pitchFamily="18" charset="0"/>
                <a:cs typeface="Times New Roman" panose="02020603050405020304" pitchFamily="18" charset="0"/>
              </a:rPr>
              <a:t> e </a:t>
            </a:r>
            <a:r>
              <a:rPr lang="en-US" dirty="0" err="1">
                <a:latin typeface="Times New Roman" panose="02020603050405020304" pitchFamily="18" charset="0"/>
                <a:cs typeface="Times New Roman" panose="02020603050405020304" pitchFamily="18" charset="0"/>
              </a:rPr>
              <a:t>supozuar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nuk</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mund</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vlerësohet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dritën</a:t>
            </a:r>
            <a:r>
              <a:rPr lang="en-US" dirty="0">
                <a:latin typeface="Times New Roman" panose="02020603050405020304" pitchFamily="18" charset="0"/>
                <a:cs typeface="Times New Roman" panose="02020603050405020304" pitchFamily="18" charset="0"/>
              </a:rPr>
              <a:t> e </a:t>
            </a:r>
            <a:r>
              <a:rPr lang="en-US" dirty="0" err="1">
                <a:latin typeface="Times New Roman" panose="02020603050405020304" pitchFamily="18" charset="0"/>
                <a:cs typeface="Times New Roman" panose="02020603050405020304" pitchFamily="18" charset="0"/>
              </a:rPr>
              <a:t>një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kriteri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ekskluzivisht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subjektiv</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dhe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për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këtë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arsye</a:t>
            </a:r>
            <a:r>
              <a:rPr lang="en-US" dirty="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nuk</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mund</a:t>
            </a:r>
            <a:r>
              <a:rPr lang="en-US" dirty="0" smtClean="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nxirret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vetëm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nga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gjendja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shpirtërore</a:t>
            </a:r>
            <a:r>
              <a:rPr lang="en-US" dirty="0">
                <a:latin typeface="Times New Roman" panose="02020603050405020304" pitchFamily="18" charset="0"/>
                <a:cs typeface="Times New Roman" panose="02020603050405020304" pitchFamily="18" charset="0"/>
              </a:rPr>
              <a:t> e </a:t>
            </a:r>
            <a:r>
              <a:rPr lang="en-US" dirty="0" err="1" smtClean="0">
                <a:latin typeface="Times New Roman" panose="02020603050405020304" pitchFamily="18" charset="0"/>
                <a:cs typeface="Times New Roman" panose="02020603050405020304" pitchFamily="18" charset="0"/>
              </a:rPr>
              <a:t>personit,apo</a:t>
            </a:r>
            <a:r>
              <a:rPr lang="en-US" dirty="0" smtClean="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vetëm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nga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frika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ose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vetëm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nga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gabimi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pasi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në</a:t>
            </a:r>
            <a:r>
              <a:rPr lang="en-US" dirty="0">
                <a:latin typeface="Times New Roman" panose="02020603050405020304" pitchFamily="18" charset="0"/>
                <a:cs typeface="Times New Roman" panose="02020603050405020304" pitchFamily="18" charset="0"/>
              </a:rPr>
              <a:t> vend </a:t>
            </a:r>
            <a:r>
              <a:rPr lang="en-US" dirty="0" err="1">
                <a:latin typeface="Times New Roman" panose="02020603050405020304" pitchFamily="18" charset="0"/>
                <a:cs typeface="Times New Roman" panose="02020603050405020304" pitchFamily="18" charset="0"/>
              </a:rPr>
              <a:t>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kësaj</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duhet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të</a:t>
            </a:r>
            <a:r>
              <a:rPr lang="en-US" dirty="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jetë</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gjithashtu</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objektive</a:t>
            </a:r>
            <a:r>
              <a:rPr lang="en-US" dirty="0" smtClean="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13334009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90066"/>
          </a:xfrm>
        </p:spPr>
        <p:txBody>
          <a:bodyPr>
            <a:normAutofit fontScale="90000"/>
          </a:bodyPr>
          <a:lstStyle/>
          <a:p>
            <a:r>
              <a:rPr lang="en-US" sz="3600" b="1" dirty="0" smtClean="0">
                <a:latin typeface="Times New Roman" panose="02020603050405020304" pitchFamily="18" charset="0"/>
                <a:cs typeface="Times New Roman" panose="02020603050405020304" pitchFamily="18" charset="0"/>
              </a:rPr>
              <a:t/>
            </a:r>
            <a:br>
              <a:rPr lang="en-US" sz="3600" b="1" dirty="0" smtClean="0">
                <a:latin typeface="Times New Roman" panose="02020603050405020304" pitchFamily="18" charset="0"/>
                <a:cs typeface="Times New Roman" panose="02020603050405020304" pitchFamily="18" charset="0"/>
              </a:rPr>
            </a:br>
            <a:r>
              <a:rPr lang="en-US" sz="3600" b="1" dirty="0" smtClean="0">
                <a:latin typeface="Times New Roman" panose="02020603050405020304" pitchFamily="18" charset="0"/>
                <a:cs typeface="Times New Roman" panose="02020603050405020304" pitchFamily="18" charset="0"/>
              </a:rPr>
              <a:t>Vlerësimi </a:t>
            </a:r>
            <a:r>
              <a:rPr lang="en-US" sz="3600" b="1" dirty="0" err="1">
                <a:latin typeface="Times New Roman" panose="02020603050405020304" pitchFamily="18" charset="0"/>
                <a:cs typeface="Times New Roman" panose="02020603050405020304" pitchFamily="18" charset="0"/>
              </a:rPr>
              <a:t>i</a:t>
            </a:r>
            <a:r>
              <a:rPr lang="en-US" sz="3600" b="1" dirty="0">
                <a:latin typeface="Times New Roman" panose="02020603050405020304" pitchFamily="18" charset="0"/>
                <a:cs typeface="Times New Roman" panose="02020603050405020304" pitchFamily="18" charset="0"/>
              </a:rPr>
              <a:t> </a:t>
            </a:r>
            <a:r>
              <a:rPr lang="en-US" sz="3600" b="1" dirty="0" err="1">
                <a:latin typeface="Times New Roman" panose="02020603050405020304" pitchFamily="18" charset="0"/>
                <a:cs typeface="Times New Roman" panose="02020603050405020304" pitchFamily="18" charset="0"/>
              </a:rPr>
              <a:t>mbrojtjes</a:t>
            </a:r>
            <a:r>
              <a:rPr lang="en-US" sz="3600" b="1" dirty="0">
                <a:latin typeface="Times New Roman" panose="02020603050405020304" pitchFamily="18" charset="0"/>
                <a:cs typeface="Times New Roman" panose="02020603050405020304" pitchFamily="18" charset="0"/>
              </a:rPr>
              <a:t> </a:t>
            </a:r>
            <a:r>
              <a:rPr lang="en-US" sz="3600" b="1" dirty="0" err="1">
                <a:latin typeface="Times New Roman" panose="02020603050405020304" pitchFamily="18" charset="0"/>
                <a:cs typeface="Times New Roman" panose="02020603050405020304" pitchFamily="18" charset="0"/>
              </a:rPr>
              <a:t>së</a:t>
            </a:r>
            <a:r>
              <a:rPr lang="en-US" sz="3600" b="1" dirty="0">
                <a:latin typeface="Times New Roman" panose="02020603050405020304" pitchFamily="18" charset="0"/>
                <a:cs typeface="Times New Roman" panose="02020603050405020304" pitchFamily="18" charset="0"/>
              </a:rPr>
              <a:t> </a:t>
            </a:r>
            <a:r>
              <a:rPr lang="en-US" sz="3600" b="1" dirty="0" err="1">
                <a:latin typeface="Times New Roman" panose="02020603050405020304" pitchFamily="18" charset="0"/>
                <a:cs typeface="Times New Roman" panose="02020603050405020304" pitchFamily="18" charset="0"/>
              </a:rPr>
              <a:t>supozuar</a:t>
            </a:r>
            <a:r>
              <a:rPr lang="en-US" sz="3600" b="1" dirty="0">
                <a:latin typeface="Times New Roman" panose="02020603050405020304" pitchFamily="18" charset="0"/>
                <a:cs typeface="Times New Roman" panose="02020603050405020304" pitchFamily="18" charset="0"/>
              </a:rPr>
              <a:t> </a:t>
            </a:r>
            <a:r>
              <a:rPr lang="en-US" sz="3600" b="1" dirty="0" err="1">
                <a:latin typeface="Times New Roman" panose="02020603050405020304" pitchFamily="18" charset="0"/>
                <a:cs typeface="Times New Roman" panose="02020603050405020304" pitchFamily="18" charset="0"/>
              </a:rPr>
              <a:t>legjitime</a:t>
            </a:r>
            <a:r>
              <a:rPr lang="en-US" dirty="0">
                <a:latin typeface="Times New Roman" panose="02020603050405020304" pitchFamily="18" charset="0"/>
                <a:cs typeface="Times New Roman" panose="02020603050405020304" pitchFamily="18" charset="0"/>
              </a:rPr>
              <a:t/>
            </a:r>
            <a:br>
              <a:rPr lang="en-US" dirty="0">
                <a:latin typeface="Times New Roman" panose="02020603050405020304" pitchFamily="18" charset="0"/>
                <a:cs typeface="Times New Roman" panose="02020603050405020304" pitchFamily="18" charset="0"/>
              </a:rPr>
            </a:br>
            <a:endParaRPr lang="en-US" dirty="0"/>
          </a:p>
        </p:txBody>
      </p:sp>
      <p:sp>
        <p:nvSpPr>
          <p:cNvPr id="3" name="Content Placeholder 2"/>
          <p:cNvSpPr>
            <a:spLocks noGrp="1"/>
          </p:cNvSpPr>
          <p:nvPr>
            <p:ph idx="1"/>
          </p:nvPr>
        </p:nvSpPr>
        <p:spPr>
          <a:xfrm>
            <a:off x="0" y="692696"/>
            <a:ext cx="9108504" cy="6165304"/>
          </a:xfrm>
        </p:spPr>
        <p:txBody>
          <a:bodyPr>
            <a:normAutofit fontScale="70000" lnSpcReduction="20000"/>
          </a:bodyPr>
          <a:lstStyle/>
          <a:p>
            <a:pPr algn="just"/>
            <a:r>
              <a:rPr lang="en-US" dirty="0" err="1" smtClean="0">
                <a:latin typeface="Times New Roman" panose="02020603050405020304" pitchFamily="18" charset="0"/>
                <a:cs typeface="Times New Roman" panose="02020603050405020304" pitchFamily="18" charset="0"/>
              </a:rPr>
              <a:t>Gjykata</a:t>
            </a:r>
            <a:r>
              <a:rPr lang="en-US" dirty="0" smtClean="0">
                <a:latin typeface="Times New Roman" panose="02020603050405020304" pitchFamily="18" charset="0"/>
                <a:cs typeface="Times New Roman" panose="02020603050405020304" pitchFamily="18" charset="0"/>
              </a:rPr>
              <a:t> e </a:t>
            </a:r>
            <a:r>
              <a:rPr lang="en-US" dirty="0" err="1" smtClean="0">
                <a:latin typeface="Times New Roman" panose="02020603050405020304" pitchFamily="18" charset="0"/>
                <a:cs typeface="Times New Roman" panose="02020603050405020304" pitchFamily="18" charset="0"/>
              </a:rPr>
              <a:t>Kasacionit</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Seksioni</a:t>
            </a:r>
            <a:r>
              <a:rPr lang="en-US" dirty="0" smtClean="0">
                <a:latin typeface="Times New Roman" panose="02020603050405020304" pitchFamily="18" charset="0"/>
                <a:cs typeface="Times New Roman" panose="02020603050405020304" pitchFamily="18" charset="0"/>
              </a:rPr>
              <a:t> Penal VI, </a:t>
            </a:r>
            <a:r>
              <a:rPr lang="en-US" dirty="0" err="1" smtClean="0">
                <a:latin typeface="Times New Roman" panose="02020603050405020304" pitchFamily="18" charset="0"/>
                <a:cs typeface="Times New Roman" panose="02020603050405020304" pitchFamily="18" charset="0"/>
              </a:rPr>
              <a:t>vendimi</a:t>
            </a:r>
            <a:r>
              <a:rPr lang="en-US" dirty="0" smtClean="0">
                <a:latin typeface="Times New Roman" panose="02020603050405020304" pitchFamily="18" charset="0"/>
                <a:cs typeface="Times New Roman" panose="02020603050405020304" pitchFamily="18" charset="0"/>
              </a:rPr>
              <a:t> nr. 9008/18; </a:t>
            </a:r>
            <a:r>
              <a:rPr lang="en-US" dirty="0" err="1" smtClean="0">
                <a:latin typeface="Times New Roman" panose="02020603050405020304" pitchFamily="18" charset="0"/>
                <a:cs typeface="Times New Roman" panose="02020603050405020304" pitchFamily="18" charset="0"/>
              </a:rPr>
              <a:t>më</a:t>
            </a:r>
            <a:r>
              <a:rPr lang="en-US" dirty="0" smtClean="0">
                <a:latin typeface="Times New Roman" panose="02020603050405020304" pitchFamily="18" charset="0"/>
                <a:cs typeface="Times New Roman" panose="02020603050405020304" pitchFamily="18" charset="0"/>
              </a:rPr>
              <a:t> 27 </a:t>
            </a:r>
            <a:r>
              <a:rPr lang="en-US" dirty="0" err="1" smtClean="0">
                <a:latin typeface="Times New Roman" panose="02020603050405020304" pitchFamily="18" charset="0"/>
                <a:cs typeface="Times New Roman" panose="02020603050405020304" pitchFamily="18" charset="0"/>
              </a:rPr>
              <a:t>shkurt</a:t>
            </a:r>
            <a:r>
              <a:rPr lang="en-US" dirty="0" smtClean="0">
                <a:latin typeface="Times New Roman" panose="02020603050405020304" pitchFamily="18" charset="0"/>
                <a:cs typeface="Times New Roman" panose="02020603050405020304" pitchFamily="18" charset="0"/>
              </a:rPr>
              <a:t> 2018.</a:t>
            </a:r>
          </a:p>
          <a:p>
            <a:pPr algn="just"/>
            <a:r>
              <a:rPr lang="en-US" dirty="0" err="1" smtClean="0">
                <a:latin typeface="Times New Roman" panose="02020603050405020304" pitchFamily="18" charset="0"/>
                <a:cs typeface="Times New Roman" panose="02020603050405020304" pitchFamily="18" charset="0"/>
              </a:rPr>
              <a:t>Nëse</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personi</a:t>
            </a:r>
            <a:r>
              <a:rPr lang="en-US" dirty="0" smtClean="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kryen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sjellje</a:t>
            </a:r>
            <a:r>
              <a:rPr lang="en-US" dirty="0">
                <a:latin typeface="Times New Roman" panose="02020603050405020304" pitchFamily="18" charset="0"/>
                <a:cs typeface="Times New Roman" panose="02020603050405020304" pitchFamily="18" charset="0"/>
              </a:rPr>
              <a:t> me </a:t>
            </a:r>
            <a:r>
              <a:rPr lang="en-US" dirty="0" err="1">
                <a:latin typeface="Times New Roman" panose="02020603050405020304" pitchFamily="18" charset="0"/>
                <a:cs typeface="Times New Roman" panose="02020603050405020304" pitchFamily="18" charset="0"/>
              </a:rPr>
              <a:t>besimin</a:t>
            </a:r>
            <a:r>
              <a:rPr lang="en-US" dirty="0">
                <a:latin typeface="Times New Roman" panose="02020603050405020304" pitchFamily="18" charset="0"/>
                <a:cs typeface="Times New Roman" panose="02020603050405020304" pitchFamily="18" charset="0"/>
              </a:rPr>
              <a:t> e </a:t>
            </a:r>
            <a:r>
              <a:rPr lang="en-US" dirty="0" err="1">
                <a:latin typeface="Times New Roman" panose="02020603050405020304" pitchFamily="18" charset="0"/>
                <a:cs typeface="Times New Roman" panose="02020603050405020304" pitchFamily="18" charset="0"/>
              </a:rPr>
              <a:t>gabuar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ekzistencës</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një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hipoteze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mbrojtjes</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legjitime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ky</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fakt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pasi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vërtetohet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proces</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themel</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është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padiskutueshëm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për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përket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legjitimitetit</a:t>
            </a:r>
            <a:r>
              <a:rPr lang="en-US" dirty="0">
                <a:latin typeface="Times New Roman" panose="02020603050405020304" pitchFamily="18" charset="0"/>
                <a:cs typeface="Times New Roman" panose="02020603050405020304" pitchFamily="18" charset="0"/>
              </a:rPr>
              <a:t>.</a:t>
            </a:r>
          </a:p>
          <a:p>
            <a:pPr algn="just"/>
            <a:r>
              <a:rPr lang="en-US" b="1" dirty="0" err="1" smtClean="0">
                <a:latin typeface="Times New Roman" panose="02020603050405020304" pitchFamily="18" charset="0"/>
                <a:cs typeface="Times New Roman" panose="02020603050405020304" pitchFamily="18" charset="0"/>
              </a:rPr>
              <a:t>Rasti</a:t>
            </a:r>
            <a:r>
              <a:rPr lang="en-US" b="1"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Gjykata e </a:t>
            </a:r>
            <a:r>
              <a:rPr lang="en-US" dirty="0" err="1">
                <a:latin typeface="Times New Roman" panose="02020603050405020304" pitchFamily="18" charset="0"/>
                <a:cs typeface="Times New Roman" panose="02020603050405020304" pitchFamily="18" charset="0"/>
              </a:rPr>
              <a:t>Apelit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në</a:t>
            </a:r>
            <a:r>
              <a:rPr lang="en-US" dirty="0">
                <a:latin typeface="Times New Roman" panose="02020603050405020304" pitchFamily="18" charset="0"/>
                <a:cs typeface="Times New Roman" panose="02020603050405020304" pitchFamily="18" charset="0"/>
              </a:rPr>
              <a:t> Salerno </a:t>
            </a:r>
            <a:r>
              <a:rPr lang="en-US" dirty="0" err="1">
                <a:latin typeface="Times New Roman" panose="02020603050405020304" pitchFamily="18" charset="0"/>
                <a:cs typeface="Times New Roman" panose="02020603050405020304" pitchFamily="18" charset="0"/>
              </a:rPr>
              <a:t>konfirmoi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dënimin</a:t>
            </a:r>
            <a:r>
              <a:rPr lang="en-US" dirty="0">
                <a:latin typeface="Times New Roman" panose="02020603050405020304" pitchFamily="18" charset="0"/>
                <a:cs typeface="Times New Roman" panose="02020603050405020304" pitchFamily="18" charset="0"/>
              </a:rPr>
              <a:t> e </a:t>
            </a:r>
            <a:r>
              <a:rPr lang="en-US" dirty="0" err="1">
                <a:latin typeface="Times New Roman" panose="02020603050405020304" pitchFamily="18" charset="0"/>
                <a:cs typeface="Times New Roman" panose="02020603050405020304" pitchFamily="18" charset="0"/>
              </a:rPr>
              <a:t>dhënë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ndaj</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akuzuarit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për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lëndim</a:t>
            </a:r>
            <a:r>
              <a:rPr lang="en-US" dirty="0">
                <a:latin typeface="Times New Roman" panose="02020603050405020304" pitchFamily="18" charset="0"/>
                <a:cs typeface="Times New Roman" panose="02020603050405020304" pitchFamily="18" charset="0"/>
              </a:rPr>
              <a:t> personal </a:t>
            </a:r>
            <a:r>
              <a:rPr lang="en-US" dirty="0" err="1">
                <a:latin typeface="Times New Roman" panose="02020603050405020304" pitchFamily="18" charset="0"/>
                <a:cs typeface="Times New Roman" panose="02020603050405020304" pitchFamily="18" charset="0"/>
              </a:rPr>
              <a:t>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një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zyrtari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publik</a:t>
            </a:r>
            <a:r>
              <a:rPr lang="en-US" dirty="0">
                <a:latin typeface="Times New Roman" panose="02020603050405020304" pitchFamily="18" charset="0"/>
                <a:cs typeface="Times New Roman" panose="02020603050405020304" pitchFamily="18" charset="0"/>
              </a:rPr>
              <a:t>.</a:t>
            </a:r>
            <a:br>
              <a:rPr lang="en-US" dirty="0">
                <a:latin typeface="Times New Roman" panose="02020603050405020304" pitchFamily="18" charset="0"/>
                <a:cs typeface="Times New Roman" panose="02020603050405020304" pitchFamily="18" charset="0"/>
              </a:rPr>
            </a:br>
            <a:r>
              <a:rPr lang="en-US" dirty="0" err="1">
                <a:latin typeface="Times New Roman" panose="02020603050405020304" pitchFamily="18" charset="0"/>
                <a:cs typeface="Times New Roman" panose="02020603050405020304" pitchFamily="18" charset="0"/>
              </a:rPr>
              <a:t>Kundër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dënimit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Gjykatës</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Rrethit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pandehuri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ankimon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Gjykatën</a:t>
            </a:r>
            <a:r>
              <a:rPr lang="en-US" dirty="0">
                <a:latin typeface="Times New Roman" panose="02020603050405020304" pitchFamily="18" charset="0"/>
                <a:cs typeface="Times New Roman" panose="02020603050405020304" pitchFamily="18" charset="0"/>
              </a:rPr>
              <a:t> e </a:t>
            </a:r>
            <a:r>
              <a:rPr lang="en-US" dirty="0" err="1">
                <a:latin typeface="Times New Roman" panose="02020603050405020304" pitchFamily="18" charset="0"/>
                <a:cs typeface="Times New Roman" panose="02020603050405020304" pitchFamily="18" charset="0"/>
              </a:rPr>
              <a:t>Lartë</a:t>
            </a:r>
            <a:r>
              <a:rPr lang="en-US" dirty="0">
                <a:latin typeface="Times New Roman" panose="02020603050405020304" pitchFamily="18" charset="0"/>
                <a:cs typeface="Times New Roman" panose="02020603050405020304" pitchFamily="18" charset="0"/>
              </a:rPr>
              <a:t>, duke </a:t>
            </a:r>
            <a:r>
              <a:rPr lang="en-US" dirty="0" err="1">
                <a:latin typeface="Times New Roman" panose="02020603050405020304" pitchFamily="18" charset="0"/>
                <a:cs typeface="Times New Roman" panose="02020603050405020304" pitchFamily="18" charset="0"/>
              </a:rPr>
              <a:t>denoncuar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ekzistencën</a:t>
            </a:r>
            <a:r>
              <a:rPr lang="en-US" dirty="0">
                <a:latin typeface="Times New Roman" panose="02020603050405020304" pitchFamily="18" charset="0"/>
                <a:cs typeface="Times New Roman" panose="02020603050405020304" pitchFamily="18" charset="0"/>
              </a:rPr>
              <a:t> e </a:t>
            </a:r>
            <a:r>
              <a:rPr lang="en-US" dirty="0" err="1">
                <a:latin typeface="Times New Roman" panose="02020603050405020304" pitchFamily="18" charset="0"/>
                <a:cs typeface="Times New Roman" panose="02020603050405020304" pitchFamily="18" charset="0"/>
              </a:rPr>
              <a:t>lajthimit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faktik</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sipas</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nenit</a:t>
            </a:r>
            <a:r>
              <a:rPr lang="en-US" dirty="0">
                <a:latin typeface="Times New Roman" panose="02020603050405020304" pitchFamily="18" charset="0"/>
                <a:cs typeface="Times New Roman" panose="02020603050405020304" pitchFamily="18" charset="0"/>
              </a:rPr>
              <a:t>. 47 </a:t>
            </a:r>
            <a:r>
              <a:rPr lang="en-US" dirty="0" err="1">
                <a:latin typeface="Times New Roman" panose="02020603050405020304" pitchFamily="18" charset="0"/>
                <a:cs typeface="Times New Roman" panose="02020603050405020304" pitchFamily="18" charset="0"/>
              </a:rPr>
              <a:t>kp</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dhe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moszbatimi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gabuar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artit</a:t>
            </a:r>
            <a:r>
              <a:rPr lang="en-US" dirty="0">
                <a:latin typeface="Times New Roman" panose="02020603050405020304" pitchFamily="18" charset="0"/>
                <a:cs typeface="Times New Roman" panose="02020603050405020304" pitchFamily="18" charset="0"/>
              </a:rPr>
              <a:t>. 52 cp. </a:t>
            </a:r>
            <a:r>
              <a:rPr lang="en-US" dirty="0" err="1">
                <a:latin typeface="Times New Roman" panose="02020603050405020304" pitchFamily="18" charset="0"/>
                <a:cs typeface="Times New Roman" panose="02020603050405020304" pitchFamily="18" charset="0"/>
              </a:rPr>
              <a:t>Në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fakt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akuzuari</a:t>
            </a:r>
            <a:r>
              <a:rPr lang="en-US" dirty="0">
                <a:latin typeface="Times New Roman" panose="02020603050405020304" pitchFamily="18" charset="0"/>
                <a:cs typeface="Times New Roman" panose="02020603050405020304" pitchFamily="18" charset="0"/>
              </a:rPr>
              <a:t> u </a:t>
            </a:r>
            <a:r>
              <a:rPr lang="en-US" dirty="0" err="1">
                <a:latin typeface="Times New Roman" panose="02020603050405020304" pitchFamily="18" charset="0"/>
                <a:cs typeface="Times New Roman" panose="02020603050405020304" pitchFamily="18" charset="0"/>
              </a:rPr>
              <a:t>ankua</a:t>
            </a:r>
            <a:r>
              <a:rPr lang="en-US" dirty="0">
                <a:latin typeface="Times New Roman" panose="02020603050405020304" pitchFamily="18" charset="0"/>
                <a:cs typeface="Times New Roman" panose="02020603050405020304" pitchFamily="18" charset="0"/>
              </a:rPr>
              <a:t> se </a:t>
            </a:r>
            <a:r>
              <a:rPr lang="en-US" dirty="0" err="1">
                <a:latin typeface="Times New Roman" panose="02020603050405020304" pitchFamily="18" charset="0"/>
                <a:cs typeface="Times New Roman" panose="02020603050405020304" pitchFamily="18" charset="0"/>
              </a:rPr>
              <a:t>nuk</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kishte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përfaqësuar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gabimisht</a:t>
            </a:r>
            <a:r>
              <a:rPr lang="en-US" dirty="0">
                <a:latin typeface="Times New Roman" panose="02020603050405020304" pitchFamily="18" charset="0"/>
                <a:cs typeface="Times New Roman" panose="02020603050405020304" pitchFamily="18" charset="0"/>
              </a:rPr>
              <a:t> se </a:t>
            </a:r>
            <a:r>
              <a:rPr lang="en-US" dirty="0" err="1">
                <a:latin typeface="Times New Roman" panose="02020603050405020304" pitchFamily="18" charset="0"/>
                <a:cs typeface="Times New Roman" panose="02020603050405020304" pitchFamily="18" charset="0"/>
              </a:rPr>
              <a:t>personi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ofenduar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ishte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zyrtar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publik</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dhe</a:t>
            </a:r>
            <a:r>
              <a:rPr lang="en-US" dirty="0">
                <a:latin typeface="Times New Roman" panose="02020603050405020304" pitchFamily="18" charset="0"/>
                <a:cs typeface="Times New Roman" panose="02020603050405020304" pitchFamily="18" charset="0"/>
              </a:rPr>
              <a:t> se </a:t>
            </a:r>
            <a:r>
              <a:rPr lang="en-US" dirty="0" err="1">
                <a:latin typeface="Times New Roman" panose="02020603050405020304" pitchFamily="18" charset="0"/>
                <a:cs typeface="Times New Roman" panose="02020603050405020304" pitchFamily="18" charset="0"/>
              </a:rPr>
              <a:t>kishte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vepruar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mbrojtje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babait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tij</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cili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ishte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ngulitur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tokë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prej</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tij</a:t>
            </a:r>
            <a:r>
              <a:rPr lang="en-US" dirty="0">
                <a:latin typeface="Times New Roman" panose="02020603050405020304" pitchFamily="18" charset="0"/>
                <a:cs typeface="Times New Roman" panose="02020603050405020304" pitchFamily="18" charset="0"/>
              </a:rPr>
              <a:t>.</a:t>
            </a:r>
          </a:p>
          <a:p>
            <a:pPr algn="just"/>
            <a:r>
              <a:rPr lang="en-US" b="1" dirty="0" err="1">
                <a:latin typeface="Times New Roman" panose="02020603050405020304" pitchFamily="18" charset="0"/>
                <a:cs typeface="Times New Roman" panose="02020603050405020304" pitchFamily="18" charset="0"/>
              </a:rPr>
              <a:t>Mbrojtje</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legjitime</a:t>
            </a:r>
            <a:r>
              <a:rPr lang="en-US" b="1"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Gjykata e </a:t>
            </a:r>
            <a:r>
              <a:rPr lang="en-US" dirty="0" err="1">
                <a:latin typeface="Times New Roman" panose="02020603050405020304" pitchFamily="18" charset="0"/>
                <a:cs typeface="Times New Roman" panose="02020603050405020304" pitchFamily="18" charset="0"/>
              </a:rPr>
              <a:t>Lartë</a:t>
            </a:r>
            <a:r>
              <a:rPr lang="en-US" dirty="0">
                <a:latin typeface="Times New Roman" panose="02020603050405020304" pitchFamily="18" charset="0"/>
                <a:cs typeface="Times New Roman" panose="02020603050405020304" pitchFamily="18" charset="0"/>
              </a:rPr>
              <a:t>, duke </a:t>
            </a:r>
            <a:r>
              <a:rPr lang="en-US" dirty="0" err="1">
                <a:latin typeface="Times New Roman" panose="02020603050405020304" pitchFamily="18" charset="0"/>
                <a:cs typeface="Times New Roman" panose="02020603050405020304" pitchFamily="18" charset="0"/>
              </a:rPr>
              <a:t>marrë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parasysh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elementet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faktike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gjetura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tashmë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vendimet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mbi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themelin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pranon</a:t>
            </a:r>
            <a:r>
              <a:rPr lang="en-US" dirty="0">
                <a:latin typeface="Times New Roman" panose="02020603050405020304" pitchFamily="18" charset="0"/>
                <a:cs typeface="Times New Roman" panose="02020603050405020304" pitchFamily="18" charset="0"/>
              </a:rPr>
              <a:t> jo </a:t>
            </a:r>
            <a:r>
              <a:rPr lang="en-US" dirty="0" err="1">
                <a:latin typeface="Times New Roman" panose="02020603050405020304" pitchFamily="18" charset="0"/>
                <a:cs typeface="Times New Roman" panose="02020603050405020304" pitchFamily="18" charset="0"/>
              </a:rPr>
              <a:t>vetëm</a:t>
            </a:r>
            <a:r>
              <a:rPr lang="en-US" dirty="0">
                <a:latin typeface="Times New Roman" panose="02020603050405020304" pitchFamily="18" charset="0"/>
                <a:cs typeface="Times New Roman" panose="02020603050405020304" pitchFamily="18" charset="0"/>
              </a:rPr>
              <a:t> se </a:t>
            </a:r>
            <a:r>
              <a:rPr lang="en-US" dirty="0" err="1">
                <a:latin typeface="Times New Roman" panose="02020603050405020304" pitchFamily="18" charset="0"/>
                <a:cs typeface="Times New Roman" panose="02020603050405020304" pitchFamily="18" charset="0"/>
              </a:rPr>
              <a:t>sulmi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ishte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pjesë</a:t>
            </a:r>
            <a:r>
              <a:rPr lang="en-US" dirty="0">
                <a:latin typeface="Times New Roman" panose="02020603050405020304" pitchFamily="18" charset="0"/>
                <a:cs typeface="Times New Roman" panose="02020603050405020304" pitchFamily="18" charset="0"/>
              </a:rPr>
              <a:t> e </a:t>
            </a:r>
            <a:r>
              <a:rPr lang="en-US" dirty="0" err="1">
                <a:latin typeface="Times New Roman" panose="02020603050405020304" pitchFamily="18" charset="0"/>
                <a:cs typeface="Times New Roman" panose="02020603050405020304" pitchFamily="18" charset="0"/>
              </a:rPr>
              <a:t>një</a:t>
            </a:r>
            <a:r>
              <a:rPr lang="en-US" dirty="0">
                <a:latin typeface="Times New Roman" panose="02020603050405020304" pitchFamily="18" charset="0"/>
                <a:cs typeface="Times New Roman" panose="02020603050405020304" pitchFamily="18" charset="0"/>
              </a:rPr>
              <a:t> demonstrate </a:t>
            </a:r>
            <a:r>
              <a:rPr lang="en-US" dirty="0" err="1">
                <a:latin typeface="Times New Roman" panose="02020603050405020304" pitchFamily="18" charset="0"/>
                <a:cs typeface="Times New Roman" panose="02020603050405020304" pitchFamily="18" charset="0"/>
              </a:rPr>
              <a:t>proteste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cilën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ishin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pranishëm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oficerë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policie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cilët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edhe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pse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operonin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civilë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ishin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pajisur</a:t>
            </a:r>
            <a:r>
              <a:rPr lang="en-US" dirty="0">
                <a:latin typeface="Times New Roman" panose="02020603050405020304" pitchFamily="18" charset="0"/>
                <a:cs typeface="Times New Roman" panose="02020603050405020304" pitchFamily="18" charset="0"/>
              </a:rPr>
              <a:t> me </a:t>
            </a:r>
            <a:r>
              <a:rPr lang="en-US" dirty="0" err="1">
                <a:latin typeface="Times New Roman" panose="02020603050405020304" pitchFamily="18" charset="0"/>
                <a:cs typeface="Times New Roman" panose="02020603050405020304" pitchFamily="18" charset="0"/>
              </a:rPr>
              <a:t>një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distinktiv</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dhe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një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vozis</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dhe</a:t>
            </a:r>
            <a:r>
              <a:rPr lang="en-US" dirty="0">
                <a:latin typeface="Times New Roman" panose="02020603050405020304" pitchFamily="18" charset="0"/>
                <a:cs typeface="Times New Roman" panose="02020603050405020304" pitchFamily="18" charset="0"/>
              </a:rPr>
              <a:t> se </a:t>
            </a:r>
            <a:r>
              <a:rPr lang="en-US" dirty="0" err="1">
                <a:latin typeface="Times New Roman" panose="02020603050405020304" pitchFamily="18" charset="0"/>
                <a:cs typeface="Times New Roman" panose="02020603050405020304" pitchFamily="18" charset="0"/>
              </a:rPr>
              <a:t>gjatë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aksionit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ankuesit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kanë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bërtitur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jemi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policë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por</a:t>
            </a:r>
            <a:r>
              <a:rPr lang="en-US" dirty="0">
                <a:latin typeface="Times New Roman" panose="02020603050405020304" pitchFamily="18" charset="0"/>
                <a:cs typeface="Times New Roman" panose="02020603050405020304" pitchFamily="18" charset="0"/>
              </a:rPr>
              <a:t> se </a:t>
            </a:r>
            <a:r>
              <a:rPr lang="en-US" dirty="0" err="1">
                <a:latin typeface="Times New Roman" panose="02020603050405020304" pitchFamily="18" charset="0"/>
                <a:cs typeface="Times New Roman" panose="02020603050405020304" pitchFamily="18" charset="0"/>
              </a:rPr>
              <a:t>këto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rrethana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janë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vërtetuar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edhe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nga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disa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dëshmi</a:t>
            </a:r>
            <a:r>
              <a:rPr lang="en-US" dirty="0">
                <a:latin typeface="Times New Roman" panose="02020603050405020304" pitchFamily="18" charset="0"/>
                <a:cs typeface="Times New Roman" panose="02020603050405020304" pitchFamily="18" charset="0"/>
              </a:rPr>
              <a:t>, duke </a:t>
            </a:r>
            <a:r>
              <a:rPr lang="en-US" dirty="0" err="1">
                <a:latin typeface="Times New Roman" panose="02020603050405020304" pitchFamily="18" charset="0"/>
                <a:cs typeface="Times New Roman" panose="02020603050405020304" pitchFamily="18" charset="0"/>
              </a:rPr>
              <a:t>përfshirë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edhe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dhënë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nga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pala</a:t>
            </a:r>
            <a:r>
              <a:rPr lang="en-US" dirty="0">
                <a:latin typeface="Times New Roman" panose="02020603050405020304" pitchFamily="18" charset="0"/>
                <a:cs typeface="Times New Roman" panose="02020603050405020304" pitchFamily="18" charset="0"/>
              </a:rPr>
              <a:t> e </a:t>
            </a:r>
            <a:r>
              <a:rPr lang="en-US" dirty="0" err="1">
                <a:latin typeface="Times New Roman" panose="02020603050405020304" pitchFamily="18" charset="0"/>
                <a:cs typeface="Times New Roman" panose="02020603050405020304" pitchFamily="18" charset="0"/>
              </a:rPr>
              <a:t>ofenduar</a:t>
            </a:r>
            <a:r>
              <a:rPr lang="en-US" dirty="0">
                <a:latin typeface="Times New Roman" panose="02020603050405020304" pitchFamily="18" charset="0"/>
                <a:cs typeface="Times New Roman" panose="02020603050405020304" pitchFamily="18" charset="0"/>
              </a:rPr>
              <a:t>, e </a:t>
            </a:r>
            <a:r>
              <a:rPr lang="en-US" dirty="0" err="1">
                <a:latin typeface="Times New Roman" panose="02020603050405020304" pitchFamily="18" charset="0"/>
                <a:cs typeface="Times New Roman" panose="02020603050405020304" pitchFamily="18" charset="0"/>
              </a:rPr>
              <a:t>cila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dyshohet</a:t>
            </a:r>
            <a:r>
              <a:rPr lang="en-US" dirty="0">
                <a:latin typeface="Times New Roman" panose="02020603050405020304" pitchFamily="18" charset="0"/>
                <a:cs typeface="Times New Roman" panose="02020603050405020304" pitchFamily="18" charset="0"/>
              </a:rPr>
              <a:t> se </a:t>
            </a:r>
            <a:r>
              <a:rPr lang="en-US" dirty="0" err="1">
                <a:latin typeface="Times New Roman" panose="02020603050405020304" pitchFamily="18" charset="0"/>
                <a:cs typeface="Times New Roman" panose="02020603050405020304" pitchFamily="18" charset="0"/>
              </a:rPr>
              <a:t>ka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folur</a:t>
            </a:r>
            <a:r>
              <a:rPr lang="en-US" dirty="0">
                <a:latin typeface="Times New Roman" panose="02020603050405020304" pitchFamily="18" charset="0"/>
                <a:cs typeface="Times New Roman" panose="02020603050405020304" pitchFamily="18" charset="0"/>
              </a:rPr>
              <a:t> me</a:t>
            </a:r>
          </a:p>
          <a:p>
            <a:endParaRPr lang="en-US" dirty="0"/>
          </a:p>
        </p:txBody>
      </p:sp>
    </p:spTree>
    <p:extLst>
      <p:ext uri="{BB962C8B-B14F-4D97-AF65-F5344CB8AC3E}">
        <p14:creationId xmlns:p14="http://schemas.microsoft.com/office/powerpoint/2010/main" val="377687177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54032"/>
          </a:xfrm>
        </p:spPr>
        <p:txBody>
          <a:bodyPr>
            <a:normAutofit fontScale="90000"/>
          </a:bodyPr>
          <a:lstStyle/>
          <a:p>
            <a:r>
              <a:rPr lang="en-US" sz="3100" b="1" dirty="0" smtClean="0">
                <a:latin typeface="Times New Roman" pitchFamily="18" charset="0"/>
                <a:cs typeface="Times New Roman" pitchFamily="18" charset="0"/>
              </a:rPr>
              <a:t/>
            </a:r>
            <a:br>
              <a:rPr lang="en-US" sz="3100" b="1" dirty="0" smtClean="0">
                <a:latin typeface="Times New Roman" pitchFamily="18" charset="0"/>
                <a:cs typeface="Times New Roman" pitchFamily="18" charset="0"/>
              </a:rPr>
            </a:br>
            <a:r>
              <a:rPr lang="en-US" sz="3100" b="1" dirty="0" smtClean="0">
                <a:latin typeface="Times New Roman" pitchFamily="18" charset="0"/>
                <a:cs typeface="Times New Roman" pitchFamily="18" charset="0"/>
              </a:rPr>
              <a:t>Cass. pen. Sec I, , n. 17121, </a:t>
            </a:r>
            <a:r>
              <a:rPr lang="en-US" sz="3100" b="1" dirty="0" err="1" smtClean="0">
                <a:latin typeface="Times New Roman" pitchFamily="18" charset="0"/>
                <a:cs typeface="Times New Roman" pitchFamily="18" charset="0"/>
              </a:rPr>
              <a:t>datë</a:t>
            </a:r>
            <a:r>
              <a:rPr lang="en-US" sz="3100" b="1" dirty="0" smtClean="0">
                <a:latin typeface="Times New Roman" pitchFamily="18" charset="0"/>
                <a:cs typeface="Times New Roman" pitchFamily="18" charset="0"/>
              </a:rPr>
              <a:t> 26.04.2016</a:t>
            </a:r>
            <a:r>
              <a:rPr lang="en-US" dirty="0" smtClean="0"/>
              <a:t/>
            </a:r>
            <a:br>
              <a:rPr lang="en-US" dirty="0" smtClean="0"/>
            </a:br>
            <a:endParaRPr lang="en-US" dirty="0"/>
          </a:p>
        </p:txBody>
      </p:sp>
      <p:sp>
        <p:nvSpPr>
          <p:cNvPr id="3" name="Content Placeholder 2"/>
          <p:cNvSpPr>
            <a:spLocks noGrp="1"/>
          </p:cNvSpPr>
          <p:nvPr>
            <p:ph idx="1"/>
          </p:nvPr>
        </p:nvSpPr>
        <p:spPr>
          <a:xfrm>
            <a:off x="0" y="785794"/>
            <a:ext cx="9144000" cy="6072206"/>
          </a:xfrm>
        </p:spPr>
        <p:txBody>
          <a:bodyPr>
            <a:normAutofit fontScale="70000" lnSpcReduction="20000"/>
          </a:bodyPr>
          <a:lstStyle/>
          <a:p>
            <a:pPr algn="just"/>
            <a:r>
              <a:rPr lang="en-US" b="1" dirty="0" err="1" smtClean="0">
                <a:latin typeface="Times New Roman" pitchFamily="18" charset="0"/>
                <a:cs typeface="Times New Roman" pitchFamily="18" charset="0"/>
              </a:rPr>
              <a:t>Rrethanat</a:t>
            </a:r>
            <a:r>
              <a:rPr lang="en-US" b="1" dirty="0" smtClean="0">
                <a:latin typeface="Times New Roman" pitchFamily="18" charset="0"/>
                <a:cs typeface="Times New Roman" pitchFamily="18" charset="0"/>
              </a:rPr>
              <a:t> e </a:t>
            </a:r>
            <a:r>
              <a:rPr lang="en-US" b="1" dirty="0" err="1" smtClean="0">
                <a:latin typeface="Times New Roman" pitchFamily="18" charset="0"/>
                <a:cs typeface="Times New Roman" pitchFamily="18" charset="0"/>
              </a:rPr>
              <a:t>faktit</a:t>
            </a:r>
            <a:endParaRPr lang="en-US"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MC, </a:t>
            </a:r>
            <a:r>
              <a:rPr lang="en-US" dirty="0" err="1" smtClean="0">
                <a:latin typeface="Times New Roman" pitchFamily="18" charset="0"/>
                <a:cs typeface="Times New Roman" pitchFamily="18" charset="0"/>
              </a:rPr>
              <a:t>bashkëjetuesja</a:t>
            </a:r>
            <a:r>
              <a:rPr lang="en-US" dirty="0" smtClean="0">
                <a:latin typeface="Times New Roman" pitchFamily="18" charset="0"/>
                <a:cs typeface="Times New Roman" pitchFamily="18" charset="0"/>
              </a:rPr>
              <a:t> e A-</a:t>
            </a:r>
            <a:r>
              <a:rPr lang="en-US" dirty="0" err="1" smtClean="0">
                <a:latin typeface="Times New Roman" pitchFamily="18" charset="0"/>
                <a:cs typeface="Times New Roman" pitchFamily="18" charset="0"/>
              </a:rPr>
              <a:t>së</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për</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mbi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dhjetë</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vjet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vendosi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të</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largohej</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nga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partneri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saj</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cili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për</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një</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kohë</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të</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gjatë</a:t>
            </a:r>
            <a:r>
              <a:rPr lang="en-US" dirty="0" smtClean="0">
                <a:latin typeface="Times New Roman" pitchFamily="18" charset="0"/>
                <a:cs typeface="Times New Roman" pitchFamily="18" charset="0"/>
              </a:rPr>
              <a:t> e </a:t>
            </a:r>
            <a:r>
              <a:rPr lang="en-US" dirty="0" err="1" smtClean="0">
                <a:latin typeface="Times New Roman" pitchFamily="18" charset="0"/>
                <a:cs typeface="Times New Roman" pitchFamily="18" charset="0"/>
              </a:rPr>
              <a:t>kishte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nënshtruar</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atë</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ndaj</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keqtrajtimit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sistematik</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fizik</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dhe</a:t>
            </a:r>
            <a:r>
              <a:rPr lang="en-US" dirty="0" smtClean="0">
                <a:latin typeface="Times New Roman" pitchFamily="18" charset="0"/>
                <a:cs typeface="Times New Roman" pitchFamily="18" charset="0"/>
              </a:rPr>
              <a:t> moral </a:t>
            </a:r>
            <a:r>
              <a:rPr lang="en-US" dirty="0" err="1" smtClean="0">
                <a:latin typeface="Times New Roman" pitchFamily="18" charset="0"/>
                <a:cs typeface="Times New Roman" pitchFamily="18" charset="0"/>
              </a:rPr>
              <a:t>dhe</a:t>
            </a:r>
            <a:r>
              <a:rPr lang="en-US" dirty="0" smtClean="0">
                <a:latin typeface="Times New Roman" pitchFamily="18" charset="0"/>
                <a:cs typeface="Times New Roman" pitchFamily="18" charset="0"/>
              </a:rPr>
              <a:t> e </a:t>
            </a:r>
            <a:r>
              <a:rPr lang="en-US" dirty="0" err="1" smtClean="0">
                <a:latin typeface="Times New Roman" pitchFamily="18" charset="0"/>
                <a:cs typeface="Times New Roman" pitchFamily="18" charset="0"/>
              </a:rPr>
              <a:t>detyronte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të</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prostituonte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Ajo</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gjeti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mikpritje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të</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përkohshme</a:t>
            </a:r>
            <a:r>
              <a:rPr lang="en-US" dirty="0" smtClean="0">
                <a:latin typeface="Times New Roman" pitchFamily="18" charset="0"/>
                <a:cs typeface="Times New Roman" pitchFamily="18" charset="0"/>
              </a:rPr>
              <a:t> me </a:t>
            </a:r>
            <a:r>
              <a:rPr lang="en-US" dirty="0" err="1" smtClean="0">
                <a:latin typeface="Times New Roman" pitchFamily="18" charset="0"/>
                <a:cs typeface="Times New Roman" pitchFamily="18" charset="0"/>
              </a:rPr>
              <a:t>ish-bashkëshortin</a:t>
            </a:r>
            <a:r>
              <a:rPr lang="en-US" dirty="0" smtClean="0">
                <a:latin typeface="Times New Roman" pitchFamily="18" charset="0"/>
                <a:cs typeface="Times New Roman" pitchFamily="18" charset="0"/>
              </a:rPr>
              <a:t> e </a:t>
            </a:r>
            <a:r>
              <a:rPr lang="en-US" dirty="0" err="1" smtClean="0">
                <a:latin typeface="Times New Roman" pitchFamily="18" charset="0"/>
                <a:cs typeface="Times New Roman" pitchFamily="18" charset="0"/>
              </a:rPr>
              <a:t>saj</a:t>
            </a:r>
            <a:r>
              <a:rPr lang="en-US" dirty="0" smtClean="0">
                <a:latin typeface="Times New Roman" pitchFamily="18" charset="0"/>
                <a:cs typeface="Times New Roman" pitchFamily="18" charset="0"/>
              </a:rPr>
              <a:t> me </a:t>
            </a:r>
            <a:r>
              <a:rPr lang="en-US" dirty="0" err="1" smtClean="0">
                <a:latin typeface="Times New Roman" pitchFamily="18" charset="0"/>
                <a:cs typeface="Times New Roman" pitchFamily="18" charset="0"/>
              </a:rPr>
              <a:t>të</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cilin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kishte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dy</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fëmijë</a:t>
            </a:r>
            <a:r>
              <a:rPr lang="en-US" dirty="0" smtClean="0">
                <a:latin typeface="Times New Roman" pitchFamily="18" charset="0"/>
                <a:cs typeface="Times New Roman" pitchFamily="18" charset="0"/>
              </a:rPr>
              <a:t>, DGA </a:t>
            </a:r>
            <a:r>
              <a:rPr lang="en-US" dirty="0" err="1" smtClean="0">
                <a:latin typeface="Times New Roman" pitchFamily="18" charset="0"/>
                <a:cs typeface="Times New Roman" pitchFamily="18" charset="0"/>
              </a:rPr>
              <a:t>dhe</a:t>
            </a:r>
            <a:r>
              <a:rPr lang="en-US" dirty="0" smtClean="0">
                <a:latin typeface="Times New Roman" pitchFamily="18" charset="0"/>
                <a:cs typeface="Times New Roman" pitchFamily="18" charset="0"/>
              </a:rPr>
              <a:t> M. </a:t>
            </a:r>
            <a:r>
              <a:rPr lang="en-US" dirty="0" err="1" smtClean="0">
                <a:latin typeface="Times New Roman" pitchFamily="18" charset="0"/>
                <a:cs typeface="Times New Roman" pitchFamily="18" charset="0"/>
              </a:rPr>
              <a:t>Pasditen</a:t>
            </a:r>
            <a:r>
              <a:rPr lang="en-US" dirty="0" smtClean="0">
                <a:latin typeface="Times New Roman" pitchFamily="18" charset="0"/>
                <a:cs typeface="Times New Roman" pitchFamily="18" charset="0"/>
              </a:rPr>
              <a:t> e </a:t>
            </a:r>
            <a:r>
              <a:rPr lang="en-US" dirty="0" err="1" smtClean="0">
                <a:latin typeface="Times New Roman" pitchFamily="18" charset="0"/>
                <a:cs typeface="Times New Roman" pitchFamily="18" charset="0"/>
              </a:rPr>
              <a:t>së</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nesërmes</a:t>
            </a:r>
            <a:r>
              <a:rPr lang="en-US" dirty="0" smtClean="0">
                <a:latin typeface="Times New Roman" pitchFamily="18" charset="0"/>
                <a:cs typeface="Times New Roman" pitchFamily="18" charset="0"/>
              </a:rPr>
              <a:t>, DGA, duke u </a:t>
            </a:r>
            <a:r>
              <a:rPr lang="en-US" dirty="0" err="1" smtClean="0">
                <a:latin typeface="Times New Roman" pitchFamily="18" charset="0"/>
                <a:cs typeface="Times New Roman" pitchFamily="18" charset="0"/>
              </a:rPr>
              <a:t>kthyer</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në</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shtëpi</a:t>
            </a:r>
            <a:r>
              <a:rPr lang="en-US" dirty="0" smtClean="0">
                <a:latin typeface="Times New Roman" pitchFamily="18" charset="0"/>
                <a:cs typeface="Times New Roman" pitchFamily="18" charset="0"/>
              </a:rPr>
              <a:t> pas </a:t>
            </a:r>
            <a:r>
              <a:rPr lang="en-US" dirty="0" err="1" smtClean="0">
                <a:latin typeface="Times New Roman" pitchFamily="18" charset="0"/>
                <a:cs typeface="Times New Roman" pitchFamily="18" charset="0"/>
              </a:rPr>
              <a:t>një</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loje</a:t>
            </a:r>
            <a:r>
              <a:rPr lang="en-US" dirty="0" smtClean="0">
                <a:latin typeface="Times New Roman" pitchFamily="18" charset="0"/>
                <a:cs typeface="Times New Roman" pitchFamily="18" charset="0"/>
              </a:rPr>
              <a:t> me top, </a:t>
            </a:r>
            <a:r>
              <a:rPr lang="en-US" dirty="0" err="1" smtClean="0">
                <a:latin typeface="Times New Roman" pitchFamily="18" charset="0"/>
                <a:cs typeface="Times New Roman" pitchFamily="18" charset="0"/>
              </a:rPr>
              <a:t>takoi</a:t>
            </a:r>
            <a:r>
              <a:rPr lang="en-US" dirty="0" smtClean="0">
                <a:latin typeface="Times New Roman" pitchFamily="18" charset="0"/>
                <a:cs typeface="Times New Roman" pitchFamily="18" charset="0"/>
              </a:rPr>
              <a:t> A. </a:t>
            </a:r>
            <a:r>
              <a:rPr lang="en-US" dirty="0" err="1" smtClean="0">
                <a:latin typeface="Times New Roman" pitchFamily="18" charset="0"/>
                <a:cs typeface="Times New Roman" pitchFamily="18" charset="0"/>
              </a:rPr>
              <a:t>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cili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tha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që</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thoshte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mamasë</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të</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ndizte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celularin</a:t>
            </a:r>
            <a:r>
              <a:rPr lang="en-US" dirty="0" smtClean="0">
                <a:latin typeface="Times New Roman" pitchFamily="18" charset="0"/>
                <a:cs typeface="Times New Roman" pitchFamily="18" charset="0"/>
              </a:rPr>
              <a:t>.</a:t>
            </a:r>
          </a:p>
          <a:p>
            <a:pPr algn="just"/>
            <a:r>
              <a:rPr lang="en-US" dirty="0" err="1" smtClean="0">
                <a:latin typeface="Times New Roman" pitchFamily="18" charset="0"/>
                <a:cs typeface="Times New Roman" pitchFamily="18" charset="0"/>
              </a:rPr>
              <a:t>Në</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mbrëmjen</a:t>
            </a:r>
            <a:r>
              <a:rPr lang="en-US" dirty="0" smtClean="0">
                <a:latin typeface="Times New Roman" pitchFamily="18" charset="0"/>
                <a:cs typeface="Times New Roman" pitchFamily="18" charset="0"/>
              </a:rPr>
              <a:t> e </a:t>
            </a:r>
            <a:r>
              <a:rPr lang="en-US" dirty="0" err="1" smtClean="0">
                <a:latin typeface="Times New Roman" pitchFamily="18" charset="0"/>
                <a:cs typeface="Times New Roman" pitchFamily="18" charset="0"/>
              </a:rPr>
              <a:t>së</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njëjtës</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ditë</a:t>
            </a:r>
            <a:r>
              <a:rPr lang="en-US" dirty="0" smtClean="0">
                <a:latin typeface="Times New Roman" pitchFamily="18" charset="0"/>
                <a:cs typeface="Times New Roman" pitchFamily="18" charset="0"/>
              </a:rPr>
              <a:t>, A </a:t>
            </a:r>
            <a:r>
              <a:rPr lang="en-US" dirty="0" err="1" smtClean="0">
                <a:latin typeface="Times New Roman" pitchFamily="18" charset="0"/>
                <a:cs typeface="Times New Roman" pitchFamily="18" charset="0"/>
              </a:rPr>
              <a:t>shkoi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në</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shtëpinë</a:t>
            </a:r>
            <a:r>
              <a:rPr lang="en-US" dirty="0" smtClean="0">
                <a:latin typeface="Times New Roman" pitchFamily="18" charset="0"/>
                <a:cs typeface="Times New Roman" pitchFamily="18" charset="0"/>
              </a:rPr>
              <a:t> e DGA </a:t>
            </a:r>
            <a:r>
              <a:rPr lang="en-US" dirty="0" err="1" smtClean="0">
                <a:latin typeface="Times New Roman" pitchFamily="18" charset="0"/>
                <a:cs typeface="Times New Roman" pitchFamily="18" charset="0"/>
              </a:rPr>
              <a:t>në</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një</a:t>
            </a:r>
            <a:r>
              <a:rPr lang="en-US" dirty="0" smtClean="0">
                <a:latin typeface="Times New Roman" pitchFamily="18" charset="0"/>
                <a:cs typeface="Times New Roman" pitchFamily="18" charset="0"/>
              </a:rPr>
              <a:t> moment </a:t>
            </a:r>
            <a:r>
              <a:rPr lang="en-US" dirty="0" err="1" smtClean="0">
                <a:latin typeface="Times New Roman" pitchFamily="18" charset="0"/>
                <a:cs typeface="Times New Roman" pitchFamily="18" charset="0"/>
              </a:rPr>
              <a:t>kur</a:t>
            </a:r>
            <a:r>
              <a:rPr lang="en-US" dirty="0" smtClean="0">
                <a:latin typeface="Times New Roman" pitchFamily="18" charset="0"/>
                <a:cs typeface="Times New Roman" pitchFamily="18" charset="0"/>
              </a:rPr>
              <a:t> MC. </a:t>
            </a:r>
            <a:r>
              <a:rPr lang="en-US" dirty="0" err="1" smtClean="0">
                <a:latin typeface="Times New Roman" pitchFamily="18" charset="0"/>
                <a:cs typeface="Times New Roman" pitchFamily="18" charset="0"/>
              </a:rPr>
              <a:t>ishte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vetëm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dhe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pasi</a:t>
            </a:r>
            <a:r>
              <a:rPr lang="en-US" dirty="0" smtClean="0">
                <a:latin typeface="Times New Roman" pitchFamily="18" charset="0"/>
                <a:cs typeface="Times New Roman" pitchFamily="18" charset="0"/>
              </a:rPr>
              <a:t> e </a:t>
            </a:r>
            <a:r>
              <a:rPr lang="en-US" dirty="0" err="1" smtClean="0">
                <a:latin typeface="Times New Roman" pitchFamily="18" charset="0"/>
                <a:cs typeface="Times New Roman" pitchFamily="18" charset="0"/>
              </a:rPr>
              <a:t>kishte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kërcënuar</a:t>
            </a:r>
            <a:r>
              <a:rPr lang="en-US" dirty="0" smtClean="0">
                <a:latin typeface="Times New Roman" pitchFamily="18" charset="0"/>
                <a:cs typeface="Times New Roman" pitchFamily="18" charset="0"/>
              </a:rPr>
              <a:t> se do ta </a:t>
            </a:r>
            <a:r>
              <a:rPr lang="en-US" dirty="0" err="1" smtClean="0">
                <a:latin typeface="Times New Roman" pitchFamily="18" charset="0"/>
                <a:cs typeface="Times New Roman" pitchFamily="18" charset="0"/>
              </a:rPr>
              <a:t>rrëzonte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derën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nëse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gruaja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nuk</a:t>
            </a:r>
            <a:r>
              <a:rPr lang="en-US" dirty="0" smtClean="0">
                <a:latin typeface="Times New Roman" pitchFamily="18" charset="0"/>
                <a:cs typeface="Times New Roman" pitchFamily="18" charset="0"/>
              </a:rPr>
              <a:t> e </a:t>
            </a:r>
            <a:r>
              <a:rPr lang="en-US" dirty="0" err="1" smtClean="0">
                <a:latin typeface="Times New Roman" pitchFamily="18" charset="0"/>
                <a:cs typeface="Times New Roman" pitchFamily="18" charset="0"/>
              </a:rPr>
              <a:t>hapte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atë</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ai</a:t>
            </a:r>
            <a:r>
              <a:rPr lang="en-US" dirty="0" smtClean="0">
                <a:latin typeface="Times New Roman" pitchFamily="18" charset="0"/>
                <a:cs typeface="Times New Roman" pitchFamily="18" charset="0"/>
              </a:rPr>
              <a:t> u </a:t>
            </a:r>
            <a:r>
              <a:rPr lang="en-US" dirty="0" err="1" smtClean="0">
                <a:latin typeface="Times New Roman" pitchFamily="18" charset="0"/>
                <a:cs typeface="Times New Roman" pitchFamily="18" charset="0"/>
              </a:rPr>
              <a:t>përpoq</a:t>
            </a:r>
            <a:r>
              <a:rPr lang="en-US" dirty="0" smtClean="0">
                <a:latin typeface="Times New Roman" pitchFamily="18" charset="0"/>
                <a:cs typeface="Times New Roman" pitchFamily="18" charset="0"/>
              </a:rPr>
              <a:t> ta </a:t>
            </a:r>
            <a:r>
              <a:rPr lang="en-US" dirty="0" err="1" smtClean="0">
                <a:latin typeface="Times New Roman" pitchFamily="18" charset="0"/>
                <a:cs typeface="Times New Roman" pitchFamily="18" charset="0"/>
              </a:rPr>
              <a:t>bindte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atë</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që</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të</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kthehej</a:t>
            </a:r>
            <a:r>
              <a:rPr lang="en-US" dirty="0" smtClean="0">
                <a:latin typeface="Times New Roman" pitchFamily="18" charset="0"/>
                <a:cs typeface="Times New Roman" pitchFamily="18" charset="0"/>
              </a:rPr>
              <a:t> me </a:t>
            </a:r>
            <a:r>
              <a:rPr lang="en-US" dirty="0" err="1" smtClean="0">
                <a:latin typeface="Times New Roman" pitchFamily="18" charset="0"/>
                <a:cs typeface="Times New Roman" pitchFamily="18" charset="0"/>
              </a:rPr>
              <a:t>të</a:t>
            </a:r>
            <a:r>
              <a:rPr lang="en-US" dirty="0" smtClean="0">
                <a:latin typeface="Times New Roman" pitchFamily="18" charset="0"/>
                <a:cs typeface="Times New Roman" pitchFamily="18" charset="0"/>
              </a:rPr>
              <a:t>, duke e </a:t>
            </a:r>
            <a:r>
              <a:rPr lang="en-US" dirty="0" err="1" smtClean="0">
                <a:latin typeface="Times New Roman" pitchFamily="18" charset="0"/>
                <a:cs typeface="Times New Roman" pitchFamily="18" charset="0"/>
              </a:rPr>
              <a:t>kanosur</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dhe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paralajmeruar</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për</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pasoja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të</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rënda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për</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sigurinë</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fizike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të</a:t>
            </a:r>
            <a:r>
              <a:rPr lang="en-US" dirty="0" smtClean="0">
                <a:latin typeface="Times New Roman" pitchFamily="18" charset="0"/>
                <a:cs typeface="Times New Roman" pitchFamily="18" charset="0"/>
              </a:rPr>
              <a:t> DG </a:t>
            </a:r>
            <a:r>
              <a:rPr lang="en-US" dirty="0" err="1" smtClean="0">
                <a:latin typeface="Times New Roman" pitchFamily="18" charset="0"/>
                <a:cs typeface="Times New Roman" pitchFamily="18" charset="0"/>
              </a:rPr>
              <a:t>dhe</a:t>
            </a:r>
            <a:r>
              <a:rPr lang="en-US" dirty="0" smtClean="0">
                <a:latin typeface="Times New Roman" pitchFamily="18" charset="0"/>
                <a:cs typeface="Times New Roman" pitchFamily="18" charset="0"/>
              </a:rPr>
              <a:t> M. Pas </a:t>
            </a:r>
            <a:r>
              <a:rPr lang="en-US" dirty="0" err="1" smtClean="0">
                <a:latin typeface="Times New Roman" pitchFamily="18" charset="0"/>
                <a:cs typeface="Times New Roman" pitchFamily="18" charset="0"/>
              </a:rPr>
              <a:t>kundërshtimit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të</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prerë</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të</a:t>
            </a:r>
            <a:r>
              <a:rPr lang="en-US" dirty="0" smtClean="0">
                <a:latin typeface="Times New Roman" pitchFamily="18" charset="0"/>
                <a:cs typeface="Times New Roman" pitchFamily="18" charset="0"/>
              </a:rPr>
              <a:t> MC, A </a:t>
            </a:r>
            <a:r>
              <a:rPr lang="en-US" dirty="0" err="1" smtClean="0">
                <a:latin typeface="Times New Roman" pitchFamily="18" charset="0"/>
                <a:cs typeface="Times New Roman" pitchFamily="18" charset="0"/>
              </a:rPr>
              <a:t>bëri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sikur</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ishte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larguar</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pasi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gruaja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dha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protezat</a:t>
            </a:r>
            <a:r>
              <a:rPr lang="en-US" dirty="0" smtClean="0">
                <a:latin typeface="Times New Roman" pitchFamily="18" charset="0"/>
                <a:cs typeface="Times New Roman" pitchFamily="18" charset="0"/>
              </a:rPr>
              <a:t> e </a:t>
            </a:r>
            <a:r>
              <a:rPr lang="en-US" dirty="0" err="1" smtClean="0">
                <a:latin typeface="Times New Roman" pitchFamily="18" charset="0"/>
                <a:cs typeface="Times New Roman" pitchFamily="18" charset="0"/>
              </a:rPr>
              <a:t>tij</a:t>
            </a:r>
            <a:r>
              <a:rPr lang="en-US" dirty="0" smtClean="0">
                <a:latin typeface="Times New Roman" pitchFamily="18" charset="0"/>
                <a:cs typeface="Times New Roman" pitchFamily="18" charset="0"/>
              </a:rPr>
              <a:t>, duke </a:t>
            </a:r>
            <a:r>
              <a:rPr lang="en-US" dirty="0" err="1" smtClean="0">
                <a:latin typeface="Times New Roman" pitchFamily="18" charset="0"/>
                <a:cs typeface="Times New Roman" pitchFamily="18" charset="0"/>
              </a:rPr>
              <a:t>supozuar</a:t>
            </a:r>
            <a:r>
              <a:rPr lang="en-US" dirty="0" smtClean="0">
                <a:latin typeface="Times New Roman" pitchFamily="18" charset="0"/>
                <a:cs typeface="Times New Roman" pitchFamily="18" charset="0"/>
              </a:rPr>
              <a:t> se </a:t>
            </a:r>
            <a:r>
              <a:rPr lang="en-US" dirty="0" err="1" smtClean="0">
                <a:latin typeface="Times New Roman" pitchFamily="18" charset="0"/>
                <a:cs typeface="Times New Roman" pitchFamily="18" charset="0"/>
              </a:rPr>
              <a:t>ai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kishte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paguar</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për</a:t>
            </a:r>
            <a:r>
              <a:rPr lang="en-US" dirty="0" smtClean="0">
                <a:latin typeface="Times New Roman" pitchFamily="18" charset="0"/>
                <a:cs typeface="Times New Roman" pitchFamily="18" charset="0"/>
              </a:rPr>
              <a:t> to. Duke </a:t>
            </a:r>
            <a:r>
              <a:rPr lang="en-US" dirty="0" err="1" smtClean="0">
                <a:latin typeface="Times New Roman" pitchFamily="18" charset="0"/>
                <a:cs typeface="Times New Roman" pitchFamily="18" charset="0"/>
              </a:rPr>
              <a:t>mos</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toleruar</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refuzimin</a:t>
            </a:r>
            <a:r>
              <a:rPr lang="en-US" dirty="0" smtClean="0">
                <a:latin typeface="Times New Roman" pitchFamily="18" charset="0"/>
                <a:cs typeface="Times New Roman" pitchFamily="18" charset="0"/>
              </a:rPr>
              <a:t> e MC., </a:t>
            </a:r>
            <a:r>
              <a:rPr lang="en-US" dirty="0" err="1" smtClean="0">
                <a:latin typeface="Times New Roman" pitchFamily="18" charset="0"/>
                <a:cs typeface="Times New Roman" pitchFamily="18" charset="0"/>
              </a:rPr>
              <a:t>të</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cilin</a:t>
            </a:r>
            <a:r>
              <a:rPr lang="en-US" dirty="0" smtClean="0">
                <a:latin typeface="Times New Roman" pitchFamily="18" charset="0"/>
                <a:cs typeface="Times New Roman" pitchFamily="18" charset="0"/>
              </a:rPr>
              <a:t> e </a:t>
            </a:r>
            <a:r>
              <a:rPr lang="en-US" dirty="0" err="1" smtClean="0">
                <a:latin typeface="Times New Roman" pitchFamily="18" charset="0"/>
                <a:cs typeface="Times New Roman" pitchFamily="18" charset="0"/>
              </a:rPr>
              <a:t>konsideronte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pronë</a:t>
            </a:r>
            <a:r>
              <a:rPr lang="en-US" dirty="0" smtClean="0">
                <a:latin typeface="Times New Roman" pitchFamily="18" charset="0"/>
                <a:cs typeface="Times New Roman" pitchFamily="18" charset="0"/>
              </a:rPr>
              <a:t> e </a:t>
            </a:r>
            <a:r>
              <a:rPr lang="en-US" dirty="0" err="1" smtClean="0">
                <a:latin typeface="Times New Roman" pitchFamily="18" charset="0"/>
                <a:cs typeface="Times New Roman" pitchFamily="18" charset="0"/>
              </a:rPr>
              <a:t>tij</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ai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vendosi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të</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hynte</a:t>
            </a:r>
            <a:r>
              <a:rPr lang="en-US" dirty="0" smtClean="0">
                <a:latin typeface="Times New Roman" pitchFamily="18" charset="0"/>
                <a:cs typeface="Times New Roman" pitchFamily="18" charset="0"/>
              </a:rPr>
              <a:t> me </a:t>
            </a:r>
            <a:r>
              <a:rPr lang="en-US" dirty="0" err="1" smtClean="0">
                <a:latin typeface="Times New Roman" pitchFamily="18" charset="0"/>
                <a:cs typeface="Times New Roman" pitchFamily="18" charset="0"/>
              </a:rPr>
              <a:t>mashtrim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në</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shtëpinë</a:t>
            </a:r>
            <a:r>
              <a:rPr lang="en-US" dirty="0" smtClean="0">
                <a:latin typeface="Times New Roman" pitchFamily="18" charset="0"/>
                <a:cs typeface="Times New Roman" pitchFamily="18" charset="0"/>
              </a:rPr>
              <a:t> e </a:t>
            </a:r>
            <a:r>
              <a:rPr lang="en-US" dirty="0" err="1" smtClean="0">
                <a:latin typeface="Times New Roman" pitchFamily="18" charset="0"/>
                <a:cs typeface="Times New Roman" pitchFamily="18" charset="0"/>
              </a:rPr>
              <a:t>saj</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Për</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këtë</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qëllim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ai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mori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një</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shkallë</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të</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zgjatur</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nga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shtëpia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pasi</a:t>
            </a:r>
            <a:r>
              <a:rPr lang="en-US" dirty="0" smtClean="0">
                <a:latin typeface="Times New Roman" pitchFamily="18" charset="0"/>
                <a:cs typeface="Times New Roman" pitchFamily="18" charset="0"/>
              </a:rPr>
              <a:t> e </a:t>
            </a:r>
            <a:r>
              <a:rPr lang="en-US" dirty="0" err="1" smtClean="0">
                <a:latin typeface="Times New Roman" pitchFamily="18" charset="0"/>
                <a:cs typeface="Times New Roman" pitchFamily="18" charset="0"/>
              </a:rPr>
              <a:t>zbuloi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gjatë</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kontrolleve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të</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mëparshme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dhe</a:t>
            </a:r>
            <a:r>
              <a:rPr lang="en-US" dirty="0" smtClean="0">
                <a:latin typeface="Times New Roman" pitchFamily="18" charset="0"/>
                <a:cs typeface="Times New Roman" pitchFamily="18" charset="0"/>
              </a:rPr>
              <a:t> mundi </a:t>
            </a:r>
            <a:r>
              <a:rPr lang="en-US" dirty="0" err="1" smtClean="0">
                <a:latin typeface="Times New Roman" pitchFamily="18" charset="0"/>
                <a:cs typeface="Times New Roman" pitchFamily="18" charset="0"/>
              </a:rPr>
              <a:t>të</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ngjitej</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lehtësisht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në</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katin</a:t>
            </a:r>
            <a:r>
              <a:rPr lang="en-US" dirty="0" smtClean="0">
                <a:latin typeface="Times New Roman" pitchFamily="18" charset="0"/>
                <a:cs typeface="Times New Roman" pitchFamily="18" charset="0"/>
              </a:rPr>
              <a:t> e </a:t>
            </a:r>
            <a:r>
              <a:rPr lang="en-US" dirty="0" err="1" smtClean="0">
                <a:latin typeface="Times New Roman" pitchFamily="18" charset="0"/>
                <a:cs typeface="Times New Roman" pitchFamily="18" charset="0"/>
              </a:rPr>
              <a:t>parë</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të</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ndërtesës</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ku</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ndodhej</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banesa</a:t>
            </a:r>
            <a:r>
              <a:rPr lang="en-US" dirty="0" smtClean="0">
                <a:latin typeface="Times New Roman" pitchFamily="18" charset="0"/>
                <a:cs typeface="Times New Roman" pitchFamily="18" charset="0"/>
              </a:rPr>
              <a:t> e DG) duke </a:t>
            </a:r>
            <a:r>
              <a:rPr lang="en-US" dirty="0" err="1" smtClean="0">
                <a:latin typeface="Times New Roman" pitchFamily="18" charset="0"/>
                <a:cs typeface="Times New Roman" pitchFamily="18" charset="0"/>
              </a:rPr>
              <a:t>kaluar</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nëpër</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oborr</a:t>
            </a:r>
            <a:r>
              <a:rPr lang="en-US" dirty="0" smtClean="0">
                <a:latin typeface="Times New Roman" pitchFamily="18" charset="0"/>
                <a:cs typeface="Times New Roman" pitchFamily="18" charset="0"/>
              </a:rPr>
              <a:t>. Duke u </a:t>
            </a:r>
            <a:r>
              <a:rPr lang="en-US" dirty="0" err="1" smtClean="0">
                <a:latin typeface="Times New Roman" pitchFamily="18" charset="0"/>
                <a:cs typeface="Times New Roman" pitchFamily="18" charset="0"/>
              </a:rPr>
              <a:t>ngjitur</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mbi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portën</a:t>
            </a:r>
            <a:r>
              <a:rPr lang="en-US" dirty="0" smtClean="0">
                <a:latin typeface="Times New Roman" pitchFamily="18" charset="0"/>
                <a:cs typeface="Times New Roman" pitchFamily="18" charset="0"/>
              </a:rPr>
              <a:t> e </a:t>
            </a:r>
            <a:r>
              <a:rPr lang="en-US" dirty="0" err="1" smtClean="0">
                <a:latin typeface="Times New Roman" pitchFamily="18" charset="0"/>
                <a:cs typeface="Times New Roman" pitchFamily="18" charset="0"/>
              </a:rPr>
              <a:t>rrugës</a:t>
            </a:r>
            <a:r>
              <a:rPr lang="en-US" dirty="0" smtClean="0">
                <a:latin typeface="Times New Roman" pitchFamily="18" charset="0"/>
                <a:cs typeface="Times New Roman" pitchFamily="18" charset="0"/>
              </a:rPr>
              <a:t>, e </a:t>
            </a:r>
            <a:r>
              <a:rPr lang="en-US" dirty="0" err="1" smtClean="0">
                <a:latin typeface="Times New Roman" pitchFamily="18" charset="0"/>
                <a:cs typeface="Times New Roman" pitchFamily="18" charset="0"/>
              </a:rPr>
              <a:t>vendosur</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në</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pjesën</a:t>
            </a:r>
            <a:r>
              <a:rPr lang="en-US" dirty="0" smtClean="0">
                <a:latin typeface="Times New Roman" pitchFamily="18" charset="0"/>
                <a:cs typeface="Times New Roman" pitchFamily="18" charset="0"/>
              </a:rPr>
              <a:t> e </a:t>
            </a:r>
            <a:r>
              <a:rPr lang="en-US" dirty="0" err="1" smtClean="0">
                <a:latin typeface="Times New Roman" pitchFamily="18" charset="0"/>
                <a:cs typeface="Times New Roman" pitchFamily="18" charset="0"/>
              </a:rPr>
              <a:t>pasme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të</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godinës</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ai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hyri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në</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oborrin</a:t>
            </a:r>
            <a:r>
              <a:rPr lang="en-US" dirty="0" smtClean="0">
                <a:latin typeface="Times New Roman" pitchFamily="18" charset="0"/>
                <a:cs typeface="Times New Roman" pitchFamily="18" charset="0"/>
              </a:rPr>
              <a:t> e </a:t>
            </a:r>
            <a:r>
              <a:rPr lang="en-US" dirty="0" err="1" smtClean="0">
                <a:latin typeface="Times New Roman" pitchFamily="18" charset="0"/>
                <a:cs typeface="Times New Roman" pitchFamily="18" charset="0"/>
              </a:rPr>
              <a:t>godinës</a:t>
            </a:r>
            <a:r>
              <a:rPr lang="en-US" dirty="0" smtClean="0">
                <a:latin typeface="Times New Roman" pitchFamily="18" charset="0"/>
                <a:cs typeface="Times New Roman" pitchFamily="18" charset="0"/>
              </a:rPr>
              <a:t> duke </a:t>
            </a:r>
            <a:r>
              <a:rPr lang="en-US" dirty="0" err="1" smtClean="0">
                <a:latin typeface="Times New Roman" pitchFamily="18" charset="0"/>
                <a:cs typeface="Times New Roman" pitchFamily="18" charset="0"/>
              </a:rPr>
              <a:t>pritur</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momentin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për</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të</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hyrë</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në</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banesë</a:t>
            </a:r>
            <a:r>
              <a:rPr lang="en-US" dirty="0" smtClean="0">
                <a:latin typeface="Times New Roman" pitchFamily="18" charset="0"/>
                <a:cs typeface="Times New Roman" pitchFamily="18" charset="0"/>
              </a:rPr>
              <a:t>.</a:t>
            </a:r>
          </a:p>
          <a:p>
            <a:endParaRPr 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54032"/>
          </a:xfrm>
        </p:spPr>
        <p:txBody>
          <a:bodyPr>
            <a:normAutofit/>
          </a:bodyPr>
          <a:lstStyle/>
          <a:p>
            <a:r>
              <a:rPr lang="en-US" sz="3200" b="1" dirty="0" smtClean="0">
                <a:latin typeface="Times New Roman" pitchFamily="18" charset="0"/>
                <a:cs typeface="Times New Roman" pitchFamily="18" charset="0"/>
              </a:rPr>
              <a:t>Cass. pen. Sec I, , n. 17121, </a:t>
            </a:r>
            <a:r>
              <a:rPr lang="en-US" sz="3200" b="1" dirty="0" err="1" smtClean="0">
                <a:latin typeface="Times New Roman" pitchFamily="18" charset="0"/>
                <a:cs typeface="Times New Roman" pitchFamily="18" charset="0"/>
              </a:rPr>
              <a:t>datë</a:t>
            </a:r>
            <a:r>
              <a:rPr lang="en-US" sz="3200" b="1" dirty="0" smtClean="0">
                <a:latin typeface="Times New Roman" pitchFamily="18" charset="0"/>
                <a:cs typeface="Times New Roman" pitchFamily="18" charset="0"/>
              </a:rPr>
              <a:t> 26.04.2016</a:t>
            </a:r>
            <a:endParaRPr lang="en-US" sz="3200" dirty="0"/>
          </a:p>
        </p:txBody>
      </p:sp>
      <p:sp>
        <p:nvSpPr>
          <p:cNvPr id="3" name="Content Placeholder 2"/>
          <p:cNvSpPr>
            <a:spLocks noGrp="1"/>
          </p:cNvSpPr>
          <p:nvPr>
            <p:ph idx="1"/>
          </p:nvPr>
        </p:nvSpPr>
        <p:spPr>
          <a:xfrm>
            <a:off x="0" y="785794"/>
            <a:ext cx="9144000" cy="6072206"/>
          </a:xfrm>
        </p:spPr>
        <p:txBody>
          <a:bodyPr>
            <a:normAutofit fontScale="77500" lnSpcReduction="20000"/>
          </a:bodyPr>
          <a:lstStyle/>
          <a:p>
            <a:pPr algn="just"/>
            <a:r>
              <a:rPr lang="en-US" dirty="0" smtClean="0">
                <a:latin typeface="Times New Roman" pitchFamily="18" charset="0"/>
                <a:cs typeface="Times New Roman" pitchFamily="18" charset="0"/>
              </a:rPr>
              <a:t>MC e ka </a:t>
            </a:r>
            <a:r>
              <a:rPr lang="en-US" dirty="0" err="1" smtClean="0">
                <a:latin typeface="Times New Roman" pitchFamily="18" charset="0"/>
                <a:cs typeface="Times New Roman" pitchFamily="18" charset="0"/>
              </a:rPr>
              <a:t>pikasur</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dhe</a:t>
            </a:r>
            <a:r>
              <a:rPr lang="en-US" dirty="0" smtClean="0">
                <a:latin typeface="Times New Roman" pitchFamily="18" charset="0"/>
                <a:cs typeface="Times New Roman" pitchFamily="18" charset="0"/>
              </a:rPr>
              <a:t> ka </a:t>
            </a:r>
            <a:r>
              <a:rPr lang="en-US" dirty="0" err="1" smtClean="0">
                <a:latin typeface="Times New Roman" pitchFamily="18" charset="0"/>
                <a:cs typeface="Times New Roman" pitchFamily="18" charset="0"/>
              </a:rPr>
              <a:t>lajmëruar</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vëllanë</a:t>
            </a:r>
            <a:r>
              <a:rPr lang="en-US" dirty="0" smtClean="0">
                <a:latin typeface="Times New Roman" pitchFamily="18" charset="0"/>
                <a:cs typeface="Times New Roman" pitchFamily="18" charset="0"/>
              </a:rPr>
              <a:t> e </a:t>
            </a:r>
            <a:r>
              <a:rPr lang="en-US" dirty="0" err="1" smtClean="0">
                <a:latin typeface="Times New Roman" pitchFamily="18" charset="0"/>
                <a:cs typeface="Times New Roman" pitchFamily="18" charset="0"/>
              </a:rPr>
              <a:t>saj</a:t>
            </a:r>
            <a:r>
              <a:rPr lang="en-US" dirty="0" smtClean="0">
                <a:latin typeface="Times New Roman" pitchFamily="18" charset="0"/>
                <a:cs typeface="Times New Roman" pitchFamily="18" charset="0"/>
              </a:rPr>
              <a:t>. Ata ka </a:t>
            </a:r>
            <a:r>
              <a:rPr lang="en-US" dirty="0" err="1" smtClean="0">
                <a:latin typeface="Times New Roman" pitchFamily="18" charset="0"/>
                <a:cs typeface="Times New Roman" pitchFamily="18" charset="0"/>
              </a:rPr>
              <a:t>zbritur</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në</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oborr</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për</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kërkuar</a:t>
            </a:r>
            <a:r>
              <a:rPr lang="en-US" dirty="0" smtClean="0">
                <a:latin typeface="Times New Roman" pitchFamily="18" charset="0"/>
                <a:cs typeface="Times New Roman" pitchFamily="18" charset="0"/>
              </a:rPr>
              <a:t>. A ka </a:t>
            </a:r>
            <a:r>
              <a:rPr lang="en-US" dirty="0" err="1" smtClean="0">
                <a:latin typeface="Times New Roman" pitchFamily="18" charset="0"/>
                <a:cs typeface="Times New Roman" pitchFamily="18" charset="0"/>
              </a:rPr>
              <a:t>tentuar</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të</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fshihet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nën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një</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ballkon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në</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katin</a:t>
            </a:r>
            <a:r>
              <a:rPr lang="en-US" dirty="0" smtClean="0">
                <a:latin typeface="Times New Roman" pitchFamily="18" charset="0"/>
                <a:cs typeface="Times New Roman" pitchFamily="18" charset="0"/>
              </a:rPr>
              <a:t> e </a:t>
            </a:r>
            <a:r>
              <a:rPr lang="en-US" dirty="0" err="1" smtClean="0">
                <a:latin typeface="Times New Roman" pitchFamily="18" charset="0"/>
                <a:cs typeface="Times New Roman" pitchFamily="18" charset="0"/>
              </a:rPr>
              <a:t>ndërmjetëm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aq</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gjatë</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një</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patrullimi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fillestar</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dy</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të</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rinjtë</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nuk</a:t>
            </a:r>
            <a:r>
              <a:rPr lang="en-US" dirty="0" smtClean="0">
                <a:latin typeface="Times New Roman" pitchFamily="18" charset="0"/>
                <a:cs typeface="Times New Roman" pitchFamily="18" charset="0"/>
              </a:rPr>
              <a:t> e </a:t>
            </a:r>
            <a:r>
              <a:rPr lang="en-US" dirty="0" err="1" smtClean="0">
                <a:latin typeface="Times New Roman" pitchFamily="18" charset="0"/>
                <a:cs typeface="Times New Roman" pitchFamily="18" charset="0"/>
              </a:rPr>
              <a:t>kanë</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gjetur</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Gjatë</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një</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raundi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të</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dytë</a:t>
            </a:r>
            <a:r>
              <a:rPr lang="en-US" dirty="0" smtClean="0">
                <a:latin typeface="Times New Roman" pitchFamily="18" charset="0"/>
                <a:cs typeface="Times New Roman" pitchFamily="18" charset="0"/>
              </a:rPr>
              <a:t>, MC </a:t>
            </a:r>
            <a:r>
              <a:rPr lang="en-US" dirty="0" err="1" smtClean="0">
                <a:latin typeface="Times New Roman" pitchFamily="18" charset="0"/>
                <a:cs typeface="Times New Roman" pitchFamily="18" charset="0"/>
              </a:rPr>
              <a:t>dhe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vwllai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gjeten</a:t>
            </a:r>
            <a:r>
              <a:rPr lang="en-US" dirty="0" smtClean="0">
                <a:latin typeface="Times New Roman" pitchFamily="18" charset="0"/>
                <a:cs typeface="Times New Roman" pitchFamily="18" charset="0"/>
              </a:rPr>
              <a:t> A. </a:t>
            </a:r>
            <a:r>
              <a:rPr lang="en-US" dirty="0" err="1" smtClean="0">
                <a:latin typeface="Times New Roman" pitchFamily="18" charset="0"/>
                <a:cs typeface="Times New Roman" pitchFamily="18" charset="0"/>
              </a:rPr>
              <a:t>ky</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fundit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hodhi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një</a:t>
            </a:r>
            <a:r>
              <a:rPr lang="en-US" dirty="0" smtClean="0">
                <a:latin typeface="Times New Roman" pitchFamily="18" charset="0"/>
                <a:cs typeface="Times New Roman" pitchFamily="18" charset="0"/>
              </a:rPr>
              <a:t> send </a:t>
            </a:r>
            <a:r>
              <a:rPr lang="en-US" dirty="0" err="1" smtClean="0">
                <a:latin typeface="Times New Roman" pitchFamily="18" charset="0"/>
                <a:cs typeface="Times New Roman" pitchFamily="18" charset="0"/>
              </a:rPr>
              <a:t>të</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mprehtë</a:t>
            </a:r>
            <a:r>
              <a:rPr lang="en-US" dirty="0" smtClean="0">
                <a:latin typeface="Times New Roman" pitchFamily="18" charset="0"/>
                <a:cs typeface="Times New Roman" pitchFamily="18" charset="0"/>
              </a:rPr>
              <a:t> A </a:t>
            </a:r>
            <a:r>
              <a:rPr lang="en-US" dirty="0" err="1" smtClean="0">
                <a:latin typeface="Times New Roman" pitchFamily="18" charset="0"/>
                <a:cs typeface="Times New Roman" pitchFamily="18" charset="0"/>
              </a:rPr>
              <a:t>ndwrsa</a:t>
            </a:r>
            <a:r>
              <a:rPr lang="en-US" dirty="0" smtClean="0">
                <a:latin typeface="Times New Roman" pitchFamily="18" charset="0"/>
                <a:cs typeface="Times New Roman" pitchFamily="18" charset="0"/>
              </a:rPr>
              <a:t>. MC, </a:t>
            </a:r>
            <a:r>
              <a:rPr lang="en-US" dirty="0" err="1" smtClean="0">
                <a:latin typeface="Times New Roman" pitchFamily="18" charset="0"/>
                <a:cs typeface="Times New Roman" pitchFamily="18" charset="0"/>
              </a:rPr>
              <a:t>nga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frika</a:t>
            </a:r>
            <a:r>
              <a:rPr lang="en-US" dirty="0" smtClean="0">
                <a:latin typeface="Times New Roman" pitchFamily="18" charset="0"/>
                <a:cs typeface="Times New Roman" pitchFamily="18" charset="0"/>
              </a:rPr>
              <a:t> se do </a:t>
            </a:r>
            <a:r>
              <a:rPr lang="en-US" dirty="0" err="1" smtClean="0">
                <a:latin typeface="Times New Roman" pitchFamily="18" charset="0"/>
                <a:cs typeface="Times New Roman" pitchFamily="18" charset="0"/>
              </a:rPr>
              <a:t>të</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lëndohej</a:t>
            </a:r>
            <a:r>
              <a:rPr lang="en-US" dirty="0" smtClean="0">
                <a:latin typeface="Times New Roman" pitchFamily="18" charset="0"/>
                <a:cs typeface="Times New Roman" pitchFamily="18" charset="0"/>
              </a:rPr>
              <a:t>, e </a:t>
            </a:r>
            <a:r>
              <a:rPr lang="en-US" dirty="0" err="1" smtClean="0">
                <a:latin typeface="Times New Roman" pitchFamily="18" charset="0"/>
                <a:cs typeface="Times New Roman" pitchFamily="18" charset="0"/>
              </a:rPr>
              <a:t>goditi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në</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kokë</a:t>
            </a:r>
            <a:r>
              <a:rPr lang="en-US" dirty="0" smtClean="0">
                <a:latin typeface="Times New Roman" pitchFamily="18" charset="0"/>
                <a:cs typeface="Times New Roman" pitchFamily="18" charset="0"/>
              </a:rPr>
              <a:t> me </a:t>
            </a:r>
            <a:r>
              <a:rPr lang="en-US" dirty="0" err="1" smtClean="0">
                <a:latin typeface="Times New Roman" pitchFamily="18" charset="0"/>
                <a:cs typeface="Times New Roman" pitchFamily="18" charset="0"/>
              </a:rPr>
              <a:t>shkop</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bejsbolli</a:t>
            </a:r>
            <a:r>
              <a:rPr lang="en-US" dirty="0" smtClean="0">
                <a:latin typeface="Times New Roman" pitchFamily="18" charset="0"/>
                <a:cs typeface="Times New Roman" pitchFamily="18" charset="0"/>
              </a:rPr>
              <a:t>. A </a:t>
            </a:r>
            <a:r>
              <a:rPr lang="en-US" dirty="0" err="1" smtClean="0">
                <a:latin typeface="Times New Roman" pitchFamily="18" charset="0"/>
                <a:cs typeface="Times New Roman" pitchFamily="18" charset="0"/>
              </a:rPr>
              <a:t>humbi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ekuilibrin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dhe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arriti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për</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t'u</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fshehur</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brenda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ndërtesës</a:t>
            </a:r>
            <a:r>
              <a:rPr lang="en-US" dirty="0" smtClean="0">
                <a:latin typeface="Times New Roman" pitchFamily="18" charset="0"/>
                <a:cs typeface="Times New Roman" pitchFamily="18" charset="0"/>
              </a:rPr>
              <a:t>, duke </a:t>
            </a:r>
            <a:r>
              <a:rPr lang="en-US" dirty="0" err="1" smtClean="0">
                <a:latin typeface="Times New Roman" pitchFamily="18" charset="0"/>
                <a:cs typeface="Times New Roman" pitchFamily="18" charset="0"/>
              </a:rPr>
              <a:t>kaluar</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nga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dera</a:t>
            </a:r>
            <a:r>
              <a:rPr lang="en-US" dirty="0" smtClean="0">
                <a:latin typeface="Times New Roman" pitchFamily="18" charset="0"/>
                <a:cs typeface="Times New Roman" pitchFamily="18" charset="0"/>
              </a:rPr>
              <a:t> e </a:t>
            </a:r>
            <a:r>
              <a:rPr lang="en-US" dirty="0" err="1" smtClean="0">
                <a:latin typeface="Times New Roman" pitchFamily="18" charset="0"/>
                <a:cs typeface="Times New Roman" pitchFamily="18" charset="0"/>
              </a:rPr>
              <a:t>pasme</a:t>
            </a:r>
            <a:r>
              <a:rPr lang="en-US" dirty="0" smtClean="0">
                <a:latin typeface="Times New Roman" pitchFamily="18" charset="0"/>
                <a:cs typeface="Times New Roman" pitchFamily="18" charset="0"/>
              </a:rPr>
              <a:t> e </a:t>
            </a:r>
            <a:r>
              <a:rPr lang="en-US" dirty="0" err="1" smtClean="0">
                <a:latin typeface="Times New Roman" pitchFamily="18" charset="0"/>
                <a:cs typeface="Times New Roman" pitchFamily="18" charset="0"/>
              </a:rPr>
              <a:t>oborrit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që</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kishte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mbetur</a:t>
            </a:r>
            <a:r>
              <a:rPr lang="en-US" dirty="0" smtClean="0">
                <a:latin typeface="Times New Roman" pitchFamily="18" charset="0"/>
                <a:cs typeface="Times New Roman" pitchFamily="18" charset="0"/>
              </a:rPr>
              <a:t> e </a:t>
            </a:r>
            <a:r>
              <a:rPr lang="en-US" dirty="0" err="1" smtClean="0">
                <a:latin typeface="Times New Roman" pitchFamily="18" charset="0"/>
                <a:cs typeface="Times New Roman" pitchFamily="18" charset="0"/>
              </a:rPr>
              <a:t>hapur</a:t>
            </a:r>
            <a:r>
              <a:rPr lang="en-US" dirty="0" smtClean="0">
                <a:latin typeface="Times New Roman" pitchFamily="18" charset="0"/>
                <a:cs typeface="Times New Roman" pitchFamily="18" charset="0"/>
              </a:rPr>
              <a:t>. </a:t>
            </a:r>
          </a:p>
          <a:p>
            <a:pPr algn="just"/>
            <a:r>
              <a:rPr lang="en-US" dirty="0" err="1" smtClean="0">
                <a:latin typeface="Times New Roman" pitchFamily="18" charset="0"/>
                <a:cs typeface="Times New Roman" pitchFamily="18" charset="0"/>
              </a:rPr>
              <a:t>Aty</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pak</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më</a:t>
            </a:r>
            <a:r>
              <a:rPr lang="en-US" dirty="0" smtClean="0">
                <a:latin typeface="Times New Roman" pitchFamily="18" charset="0"/>
                <a:cs typeface="Times New Roman" pitchFamily="18" charset="0"/>
              </a:rPr>
              <a:t> pas, </a:t>
            </a:r>
            <a:r>
              <a:rPr lang="en-US" dirty="0" err="1" smtClean="0">
                <a:latin typeface="Times New Roman" pitchFamily="18" charset="0"/>
                <a:cs typeface="Times New Roman" pitchFamily="18" charset="0"/>
              </a:rPr>
              <a:t>vëllai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saj</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iu</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bashkua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asaj</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dhe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panw</a:t>
            </a:r>
            <a:r>
              <a:rPr lang="en-US" dirty="0" smtClean="0">
                <a:latin typeface="Times New Roman" pitchFamily="18" charset="0"/>
                <a:cs typeface="Times New Roman" pitchFamily="18" charset="0"/>
              </a:rPr>
              <a:t> A. </a:t>
            </a:r>
            <a:r>
              <a:rPr lang="en-US" dirty="0" err="1" smtClean="0">
                <a:latin typeface="Times New Roman" pitchFamily="18" charset="0"/>
                <a:cs typeface="Times New Roman" pitchFamily="18" charset="0"/>
              </a:rPr>
              <a:t>përballë</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derës</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së</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jashtme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të</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ndërtesës</a:t>
            </a:r>
            <a:r>
              <a:rPr lang="en-US" dirty="0" smtClean="0">
                <a:latin typeface="Times New Roman" pitchFamily="18" charset="0"/>
                <a:cs typeface="Times New Roman" pitchFamily="18" charset="0"/>
              </a:rPr>
              <a:t>, me </a:t>
            </a:r>
            <a:r>
              <a:rPr lang="en-US" dirty="0" err="1" smtClean="0">
                <a:latin typeface="Times New Roman" pitchFamily="18" charset="0"/>
                <a:cs typeface="Times New Roman" pitchFamily="18" charset="0"/>
              </a:rPr>
              <a:t>dorën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në</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gjoks</a:t>
            </a:r>
            <a:r>
              <a:rPr lang="en-US" dirty="0" smtClean="0">
                <a:latin typeface="Times New Roman" pitchFamily="18" charset="0"/>
                <a:cs typeface="Times New Roman" pitchFamily="18" charset="0"/>
              </a:rPr>
              <a:t>, me </a:t>
            </a:r>
            <a:r>
              <a:rPr lang="en-US" dirty="0" err="1" smtClean="0">
                <a:latin typeface="Times New Roman" pitchFamily="18" charset="0"/>
                <a:cs typeface="Times New Roman" pitchFamily="18" charset="0"/>
              </a:rPr>
              <a:t>sa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duket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nuk</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mund</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të</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reagonte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pavarësisht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nga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nxitja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bllokojnë</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atë</a:t>
            </a:r>
            <a:r>
              <a:rPr lang="en-US" dirty="0" smtClean="0">
                <a:latin typeface="Times New Roman" pitchFamily="18" charset="0"/>
                <a:cs typeface="Times New Roman" pitchFamily="18" charset="0"/>
              </a:rPr>
              <a:t>. MC, </a:t>
            </a:r>
            <a:r>
              <a:rPr lang="en-US" dirty="0" err="1" smtClean="0">
                <a:latin typeface="Times New Roman" pitchFamily="18" charset="0"/>
                <a:cs typeface="Times New Roman" pitchFamily="18" charset="0"/>
              </a:rPr>
              <a:t>pasi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arriti</a:t>
            </a:r>
            <a:r>
              <a:rPr lang="en-US" dirty="0" smtClean="0">
                <a:latin typeface="Times New Roman" pitchFamily="18" charset="0"/>
                <a:cs typeface="Times New Roman" pitchFamily="18" charset="0"/>
              </a:rPr>
              <a:t> A., </a:t>
            </a:r>
            <a:r>
              <a:rPr lang="en-US" dirty="0" err="1" smtClean="0">
                <a:latin typeface="Times New Roman" pitchFamily="18" charset="0"/>
                <a:cs typeface="Times New Roman" pitchFamily="18" charset="0"/>
              </a:rPr>
              <a:t>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dha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një</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goditje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tjetër</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në</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kokë</a:t>
            </a:r>
            <a:r>
              <a:rPr lang="en-US" dirty="0" smtClean="0">
                <a:latin typeface="Times New Roman" pitchFamily="18" charset="0"/>
                <a:cs typeface="Times New Roman" pitchFamily="18" charset="0"/>
              </a:rPr>
              <a:t> me </a:t>
            </a:r>
            <a:r>
              <a:rPr lang="en-US" dirty="0" err="1" smtClean="0">
                <a:latin typeface="Times New Roman" pitchFamily="18" charset="0"/>
                <a:cs typeface="Times New Roman" pitchFamily="18" charset="0"/>
              </a:rPr>
              <a:t>shkop</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bejsbolli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cili</a:t>
            </a:r>
            <a:r>
              <a:rPr lang="en-US" dirty="0" smtClean="0">
                <a:latin typeface="Times New Roman" pitchFamily="18" charset="0"/>
                <a:cs typeface="Times New Roman" pitchFamily="18" charset="0"/>
              </a:rPr>
              <a:t> u </a:t>
            </a:r>
            <a:r>
              <a:rPr lang="en-US" dirty="0" err="1" smtClean="0">
                <a:latin typeface="Times New Roman" pitchFamily="18" charset="0"/>
                <a:cs typeface="Times New Roman" pitchFamily="18" charset="0"/>
              </a:rPr>
              <a:t>nda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në</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dy</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pjesë</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dhe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më</a:t>
            </a:r>
            <a:r>
              <a:rPr lang="en-US" dirty="0" smtClean="0">
                <a:latin typeface="Times New Roman" pitchFamily="18" charset="0"/>
                <a:cs typeface="Times New Roman" pitchFamily="18" charset="0"/>
              </a:rPr>
              <a:t> pas </a:t>
            </a:r>
            <a:r>
              <a:rPr lang="en-US" dirty="0" err="1" smtClean="0">
                <a:latin typeface="Times New Roman" pitchFamily="18" charset="0"/>
                <a:cs typeface="Times New Roman" pitchFamily="18" charset="0"/>
              </a:rPr>
              <a:t>filloi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ndiqte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së</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bashku</a:t>
            </a:r>
            <a:r>
              <a:rPr lang="en-US" dirty="0" smtClean="0">
                <a:latin typeface="Times New Roman" pitchFamily="18" charset="0"/>
                <a:cs typeface="Times New Roman" pitchFamily="18" charset="0"/>
              </a:rPr>
              <a:t> me </a:t>
            </a:r>
            <a:r>
              <a:rPr lang="en-US" dirty="0" err="1" smtClean="0">
                <a:latin typeface="Times New Roman" pitchFamily="18" charset="0"/>
                <a:cs typeface="Times New Roman" pitchFamily="18" charset="0"/>
              </a:rPr>
              <a:t>vëllain</a:t>
            </a:r>
            <a:r>
              <a:rPr lang="en-US" dirty="0" smtClean="0">
                <a:latin typeface="Times New Roman" pitchFamily="18" charset="0"/>
                <a:cs typeface="Times New Roman" pitchFamily="18" charset="0"/>
              </a:rPr>
              <a:t> e </a:t>
            </a:r>
            <a:r>
              <a:rPr lang="en-US" dirty="0" err="1" smtClean="0">
                <a:latin typeface="Times New Roman" pitchFamily="18" charset="0"/>
                <a:cs typeface="Times New Roman" pitchFamily="18" charset="0"/>
              </a:rPr>
              <a:t>saj</a:t>
            </a:r>
            <a:r>
              <a:rPr lang="en-US" dirty="0" smtClean="0">
                <a:latin typeface="Times New Roman" pitchFamily="18" charset="0"/>
                <a:cs typeface="Times New Roman" pitchFamily="18" charset="0"/>
              </a:rPr>
              <a:t>. A. </a:t>
            </a:r>
            <a:r>
              <a:rPr lang="en-US" dirty="0" err="1" smtClean="0">
                <a:latin typeface="Times New Roman" pitchFamily="18" charset="0"/>
                <a:cs typeface="Times New Roman" pitchFamily="18" charset="0"/>
              </a:rPr>
              <a:t>pak</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kohë</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më</a:t>
            </a:r>
            <a:r>
              <a:rPr lang="en-US" dirty="0" smtClean="0">
                <a:latin typeface="Times New Roman" pitchFamily="18" charset="0"/>
                <a:cs typeface="Times New Roman" pitchFamily="18" charset="0"/>
              </a:rPr>
              <a:t> pas u </a:t>
            </a:r>
            <a:r>
              <a:rPr lang="en-US" dirty="0" err="1" smtClean="0">
                <a:latin typeface="Times New Roman" pitchFamily="18" charset="0"/>
                <a:cs typeface="Times New Roman" pitchFamily="18" charset="0"/>
              </a:rPr>
              <a:t>rrëzua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në</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tokë</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dhe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vdiq</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pak</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më</a:t>
            </a:r>
            <a:r>
              <a:rPr lang="en-US" dirty="0" smtClean="0">
                <a:latin typeface="Times New Roman" pitchFamily="18" charset="0"/>
                <a:cs typeface="Times New Roman" pitchFamily="18" charset="0"/>
              </a:rPr>
              <a:t> pas </a:t>
            </a:r>
            <a:r>
              <a:rPr lang="en-US" dirty="0" err="1" smtClean="0">
                <a:latin typeface="Times New Roman" pitchFamily="18" charset="0"/>
                <a:cs typeface="Times New Roman" pitchFamily="18" charset="0"/>
              </a:rPr>
              <a:t>në</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spital</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pasojë</a:t>
            </a:r>
            <a:r>
              <a:rPr lang="en-US" dirty="0" smtClean="0">
                <a:latin typeface="Times New Roman" pitchFamily="18" charset="0"/>
                <a:cs typeface="Times New Roman" pitchFamily="18" charset="0"/>
              </a:rPr>
              <a:t> e </a:t>
            </a:r>
            <a:r>
              <a:rPr lang="en-US" dirty="0" err="1" smtClean="0">
                <a:latin typeface="Times New Roman" pitchFamily="18" charset="0"/>
                <a:cs typeface="Times New Roman" pitchFamily="18" charset="0"/>
              </a:rPr>
              <a:t>goditjes</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hemorragjike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të</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shkaktuar</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nga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një</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plagë</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depërtuese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në</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gjoks</a:t>
            </a:r>
            <a:r>
              <a:rPr lang="en-US" dirty="0" smtClean="0">
                <a:latin typeface="Times New Roman" pitchFamily="18" charset="0"/>
                <a:cs typeface="Times New Roman" pitchFamily="18" charset="0"/>
              </a:rPr>
              <a:t> me </a:t>
            </a:r>
            <a:r>
              <a:rPr lang="en-US" dirty="0" err="1" smtClean="0">
                <a:latin typeface="Times New Roman" pitchFamily="18" charset="0"/>
                <a:cs typeface="Times New Roman" pitchFamily="18" charset="0"/>
              </a:rPr>
              <a:t>çarje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të</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perikardit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perforim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kardiak</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hemoperikard</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dhe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hemotoraks</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masiv</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të</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majtë</a:t>
            </a:r>
            <a:r>
              <a:rPr lang="en-US" dirty="0" smtClean="0">
                <a:latin typeface="Times New Roman" pitchFamily="18" charset="0"/>
                <a:cs typeface="Times New Roman" pitchFamily="18" charset="0"/>
              </a:rPr>
              <a:t>.</a:t>
            </a:r>
          </a:p>
          <a:p>
            <a:endParaRPr 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14356"/>
          </a:xfrm>
        </p:spPr>
        <p:txBody>
          <a:bodyPr>
            <a:normAutofit/>
          </a:bodyPr>
          <a:lstStyle/>
          <a:p>
            <a:r>
              <a:rPr lang="en-US" sz="3200" b="1" dirty="0" smtClean="0">
                <a:latin typeface="Times New Roman" pitchFamily="18" charset="0"/>
                <a:cs typeface="Times New Roman" pitchFamily="18" charset="0"/>
              </a:rPr>
              <a:t>Cass. pen. Sec I, , n. 17121, </a:t>
            </a:r>
            <a:r>
              <a:rPr lang="en-US" sz="3200" b="1" dirty="0" err="1" smtClean="0">
                <a:latin typeface="Times New Roman" pitchFamily="18" charset="0"/>
                <a:cs typeface="Times New Roman" pitchFamily="18" charset="0"/>
              </a:rPr>
              <a:t>datë</a:t>
            </a:r>
            <a:r>
              <a:rPr lang="en-US" sz="3200" b="1" dirty="0" smtClean="0">
                <a:latin typeface="Times New Roman" pitchFamily="18" charset="0"/>
                <a:cs typeface="Times New Roman" pitchFamily="18" charset="0"/>
              </a:rPr>
              <a:t> 26.04.2016</a:t>
            </a:r>
            <a:endParaRPr lang="en-US" sz="3200" dirty="0"/>
          </a:p>
        </p:txBody>
      </p:sp>
      <p:sp>
        <p:nvSpPr>
          <p:cNvPr id="3" name="Content Placeholder 2"/>
          <p:cNvSpPr>
            <a:spLocks noGrp="1"/>
          </p:cNvSpPr>
          <p:nvPr>
            <p:ph idx="1"/>
          </p:nvPr>
        </p:nvSpPr>
        <p:spPr>
          <a:xfrm>
            <a:off x="0" y="642918"/>
            <a:ext cx="9144000" cy="6429420"/>
          </a:xfrm>
        </p:spPr>
        <p:txBody>
          <a:bodyPr>
            <a:normAutofit fontScale="77500" lnSpcReduction="20000"/>
          </a:bodyPr>
          <a:lstStyle/>
          <a:p>
            <a:pPr algn="just"/>
            <a:r>
              <a:rPr lang="en-US" dirty="0" err="1" smtClean="0">
                <a:latin typeface="Times New Roman" pitchFamily="18" charset="0"/>
                <a:cs typeface="Times New Roman" pitchFamily="18" charset="0"/>
              </a:rPr>
              <a:t>Gjykata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vlereson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vendimi</a:t>
            </a:r>
            <a:r>
              <a:rPr lang="en-US" dirty="0" smtClean="0">
                <a:latin typeface="Times New Roman" pitchFamily="18" charset="0"/>
                <a:cs typeface="Times New Roman" pitchFamily="18" charset="0"/>
              </a:rPr>
              <a:t> ka </a:t>
            </a:r>
            <a:r>
              <a:rPr lang="en-US" dirty="0" err="1" smtClean="0">
                <a:latin typeface="Times New Roman" pitchFamily="18" charset="0"/>
                <a:cs typeface="Times New Roman" pitchFamily="18" charset="0"/>
              </a:rPr>
              <a:t>bërw</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zbatimin</a:t>
            </a:r>
            <a:r>
              <a:rPr lang="en-US" dirty="0" smtClean="0">
                <a:latin typeface="Times New Roman" pitchFamily="18" charset="0"/>
                <a:cs typeface="Times New Roman" pitchFamily="18" charset="0"/>
              </a:rPr>
              <a:t> e </a:t>
            </a:r>
            <a:r>
              <a:rPr lang="en-US" dirty="0" err="1" smtClean="0">
                <a:latin typeface="Times New Roman" pitchFamily="18" charset="0"/>
                <a:cs typeface="Times New Roman" pitchFamily="18" charset="0"/>
              </a:rPr>
              <a:t>drejtë</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të</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këtyre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parimeve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ku</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vlerësonte</a:t>
            </a:r>
            <a:r>
              <a:rPr lang="en-US" dirty="0" smtClean="0">
                <a:latin typeface="Times New Roman" pitchFamily="18" charset="0"/>
                <a:cs typeface="Times New Roman" pitchFamily="18" charset="0"/>
              </a:rPr>
              <a:t>, me </a:t>
            </a:r>
            <a:r>
              <a:rPr lang="en-US" dirty="0" err="1" smtClean="0">
                <a:latin typeface="Times New Roman" pitchFamily="18" charset="0"/>
                <a:cs typeface="Times New Roman" pitchFamily="18" charset="0"/>
              </a:rPr>
              <a:t>arsyetim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të</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plotë</a:t>
            </a:r>
            <a:r>
              <a:rPr lang="en-US" dirty="0" smtClean="0">
                <a:latin typeface="Times New Roman" pitchFamily="18" charset="0"/>
                <a:cs typeface="Times New Roman" pitchFamily="18" charset="0"/>
              </a:rPr>
              <a:t> e </a:t>
            </a:r>
            <a:r>
              <a:rPr lang="en-US" dirty="0" err="1" smtClean="0">
                <a:latin typeface="Times New Roman" pitchFamily="18" charset="0"/>
                <a:cs typeface="Times New Roman" pitchFamily="18" charset="0"/>
              </a:rPr>
              <a:t>logjik</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elemente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simptomatike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të</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qëllimit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vrastar</a:t>
            </a:r>
            <a:r>
              <a:rPr lang="en-US" dirty="0" smtClean="0">
                <a:latin typeface="Times New Roman" pitchFamily="18" charset="0"/>
                <a:cs typeface="Times New Roman" pitchFamily="18" charset="0"/>
              </a:rPr>
              <a:t>: a) </a:t>
            </a:r>
            <a:r>
              <a:rPr lang="en-US" dirty="0" err="1" smtClean="0">
                <a:latin typeface="Times New Roman" pitchFamily="18" charset="0"/>
                <a:cs typeface="Times New Roman" pitchFamily="18" charset="0"/>
              </a:rPr>
              <a:t>një</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objekt</a:t>
            </a:r>
            <a:r>
              <a:rPr lang="en-US" dirty="0" smtClean="0">
                <a:latin typeface="Times New Roman" pitchFamily="18" charset="0"/>
                <a:cs typeface="Times New Roman" pitchFamily="18" charset="0"/>
              </a:rPr>
              <a:t> me </a:t>
            </a:r>
            <a:r>
              <a:rPr lang="en-US" dirty="0" err="1" smtClean="0">
                <a:latin typeface="Times New Roman" pitchFamily="18" charset="0"/>
                <a:cs typeface="Times New Roman" pitchFamily="18" charset="0"/>
              </a:rPr>
              <a:t>formë</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të</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zgjatur</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dhe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të</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pajisur</a:t>
            </a:r>
            <a:r>
              <a:rPr lang="en-US" dirty="0" smtClean="0">
                <a:latin typeface="Times New Roman" pitchFamily="18" charset="0"/>
                <a:cs typeface="Times New Roman" pitchFamily="18" charset="0"/>
              </a:rPr>
              <a:t> me </a:t>
            </a:r>
            <a:r>
              <a:rPr lang="en-US" dirty="0" err="1" smtClean="0">
                <a:latin typeface="Times New Roman" pitchFamily="18" charset="0"/>
                <a:cs typeface="Times New Roman" pitchFamily="18" charset="0"/>
              </a:rPr>
              <a:t>një</a:t>
            </a:r>
            <a:r>
              <a:rPr lang="en-US" dirty="0" smtClean="0">
                <a:latin typeface="Times New Roman" pitchFamily="18" charset="0"/>
                <a:cs typeface="Times New Roman" pitchFamily="18" charset="0"/>
              </a:rPr>
              <a:t> fund </a:t>
            </a:r>
            <a:r>
              <a:rPr lang="en-US" dirty="0" err="1" smtClean="0">
                <a:latin typeface="Times New Roman" pitchFamily="18" charset="0"/>
                <a:cs typeface="Times New Roman" pitchFamily="18" charset="0"/>
              </a:rPr>
              <a:t>mjaft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të</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mprehtë</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si</a:t>
            </a:r>
            <a:r>
              <a:rPr lang="en-US"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mjetet</a:t>
            </a:r>
            <a:r>
              <a:rPr lang="en-US" b="1" dirty="0" smtClean="0">
                <a:latin typeface="Times New Roman" pitchFamily="18" charset="0"/>
                <a:cs typeface="Times New Roman" pitchFamily="18" charset="0"/>
              </a:rPr>
              <a:t> me </a:t>
            </a:r>
            <a:r>
              <a:rPr lang="en-US" b="1" dirty="0" err="1" smtClean="0">
                <a:latin typeface="Times New Roman" pitchFamily="18" charset="0"/>
                <a:cs typeface="Times New Roman" pitchFamily="18" charset="0"/>
              </a:rPr>
              <a:t>majë</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atipike</a:t>
            </a:r>
            <a:r>
              <a:rPr lang="en-US" dirty="0" smtClean="0">
                <a:latin typeface="Times New Roman" pitchFamily="18" charset="0"/>
                <a:cs typeface="Times New Roman" pitchFamily="18" charset="0"/>
              </a:rPr>
              <a:t>; b) </a:t>
            </a:r>
            <a:r>
              <a:rPr lang="en-US" dirty="0" err="1" smtClean="0">
                <a:latin typeface="Times New Roman" pitchFamily="18" charset="0"/>
                <a:cs typeface="Times New Roman" pitchFamily="18" charset="0"/>
              </a:rPr>
              <a:t>metodat</a:t>
            </a:r>
            <a:r>
              <a:rPr lang="en-US" dirty="0" smtClean="0">
                <a:latin typeface="Times New Roman" pitchFamily="18" charset="0"/>
                <a:cs typeface="Times New Roman" pitchFamily="18" charset="0"/>
              </a:rPr>
              <a:t> e </a:t>
            </a:r>
            <a:r>
              <a:rPr lang="en-US" dirty="0" err="1" smtClean="0">
                <a:latin typeface="Times New Roman" pitchFamily="18" charset="0"/>
                <a:cs typeface="Times New Roman" pitchFamily="18" charset="0"/>
              </a:rPr>
              <a:t>përdorimit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të</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përsëritur</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të</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armës</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kundër</a:t>
            </a:r>
            <a:r>
              <a:rPr lang="en-US" dirty="0" smtClean="0">
                <a:latin typeface="Times New Roman" pitchFamily="18" charset="0"/>
                <a:cs typeface="Times New Roman" pitchFamily="18" charset="0"/>
              </a:rPr>
              <a:t> A, duke </a:t>
            </a:r>
            <a:r>
              <a:rPr lang="en-US" dirty="0" err="1" smtClean="0">
                <a:latin typeface="Times New Roman" pitchFamily="18" charset="0"/>
                <a:cs typeface="Times New Roman" pitchFamily="18" charset="0"/>
              </a:rPr>
              <a:t>shpuar</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murin</a:t>
            </a:r>
            <a:r>
              <a:rPr lang="en-US" dirty="0" smtClean="0">
                <a:latin typeface="Times New Roman" pitchFamily="18" charset="0"/>
                <a:cs typeface="Times New Roman" pitchFamily="18" charset="0"/>
              </a:rPr>
              <a:t> e </a:t>
            </a:r>
            <a:r>
              <a:rPr lang="en-US" dirty="0" err="1" smtClean="0">
                <a:latin typeface="Times New Roman" pitchFamily="18" charset="0"/>
                <a:cs typeface="Times New Roman" pitchFamily="18" charset="0"/>
              </a:rPr>
              <a:t>barkushes</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së</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majtë</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të</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zemrës</a:t>
            </a:r>
            <a:r>
              <a:rPr lang="en-US" dirty="0" smtClean="0">
                <a:latin typeface="Times New Roman" pitchFamily="18" charset="0"/>
                <a:cs typeface="Times New Roman" pitchFamily="18" charset="0"/>
              </a:rPr>
              <a:t>, duke </a:t>
            </a:r>
            <a:r>
              <a:rPr lang="en-US" dirty="0" err="1" smtClean="0">
                <a:latin typeface="Times New Roman" pitchFamily="18" charset="0"/>
                <a:cs typeface="Times New Roman" pitchFamily="18" charset="0"/>
              </a:rPr>
              <a:t>kaluar</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bazën</a:t>
            </a:r>
            <a:r>
              <a:rPr lang="en-US" dirty="0" smtClean="0">
                <a:latin typeface="Times New Roman" pitchFamily="18" charset="0"/>
                <a:cs typeface="Times New Roman" pitchFamily="18" charset="0"/>
              </a:rPr>
              <a:t>. e </a:t>
            </a:r>
            <a:r>
              <a:rPr lang="en-US" dirty="0" err="1" smtClean="0">
                <a:latin typeface="Times New Roman" pitchFamily="18" charset="0"/>
                <a:cs typeface="Times New Roman" pitchFamily="18" charset="0"/>
              </a:rPr>
              <a:t>perikardit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dhe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madje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laceroi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sipërfaqësisht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lobin</a:t>
            </a:r>
            <a:r>
              <a:rPr lang="en-US" dirty="0" smtClean="0">
                <a:latin typeface="Times New Roman" pitchFamily="18" charset="0"/>
                <a:cs typeface="Times New Roman" pitchFamily="18" charset="0"/>
              </a:rPr>
              <a:t> e </a:t>
            </a:r>
            <a:r>
              <a:rPr lang="en-US" dirty="0" err="1" smtClean="0">
                <a:latin typeface="Times New Roman" pitchFamily="18" charset="0"/>
                <a:cs typeface="Times New Roman" pitchFamily="18" charset="0"/>
              </a:rPr>
              <a:t>poshtëm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të</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mushkërisë</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së</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majtë</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dhe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një</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goditje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të</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dytë</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në</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anën</a:t>
            </a:r>
            <a:r>
              <a:rPr lang="en-US" dirty="0" smtClean="0">
                <a:latin typeface="Times New Roman" pitchFamily="18" charset="0"/>
                <a:cs typeface="Times New Roman" pitchFamily="18" charset="0"/>
              </a:rPr>
              <a:t> e </a:t>
            </a:r>
            <a:r>
              <a:rPr lang="en-US" dirty="0" err="1" smtClean="0">
                <a:latin typeface="Times New Roman" pitchFamily="18" charset="0"/>
                <a:cs typeface="Times New Roman" pitchFamily="18" charset="0"/>
              </a:rPr>
              <a:t>majtë</a:t>
            </a:r>
            <a:r>
              <a:rPr lang="en-US" dirty="0" smtClean="0">
                <a:latin typeface="Times New Roman" pitchFamily="18" charset="0"/>
                <a:cs typeface="Times New Roman" pitchFamily="18" charset="0"/>
              </a:rPr>
              <a:t>; c) </a:t>
            </a:r>
            <a:r>
              <a:rPr lang="en-US" dirty="0" err="1" smtClean="0">
                <a:latin typeface="Times New Roman" pitchFamily="18" charset="0"/>
                <a:cs typeface="Times New Roman" pitchFamily="18" charset="0"/>
              </a:rPr>
              <a:t>distanca</a:t>
            </a:r>
            <a:r>
              <a:rPr lang="en-US" dirty="0" smtClean="0">
                <a:latin typeface="Times New Roman" pitchFamily="18" charset="0"/>
                <a:cs typeface="Times New Roman" pitchFamily="18" charset="0"/>
              </a:rPr>
              <a:t> e </a:t>
            </a:r>
            <a:r>
              <a:rPr lang="en-US" dirty="0" err="1" smtClean="0">
                <a:latin typeface="Times New Roman" pitchFamily="18" charset="0"/>
                <a:cs typeface="Times New Roman" pitchFamily="18" charset="0"/>
              </a:rPr>
              <a:t>shkurtër</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që</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ekziston</a:t>
            </a:r>
            <a:r>
              <a:rPr lang="en-US" dirty="0" smtClean="0">
                <a:latin typeface="Times New Roman" pitchFamily="18" charset="0"/>
                <a:cs typeface="Times New Roman" pitchFamily="18" charset="0"/>
              </a:rPr>
              <a:t> midis </a:t>
            </a:r>
            <a:r>
              <a:rPr lang="en-US" dirty="0" err="1" smtClean="0">
                <a:latin typeface="Times New Roman" pitchFamily="18" charset="0"/>
                <a:cs typeface="Times New Roman" pitchFamily="18" charset="0"/>
              </a:rPr>
              <a:t>agresorit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dhe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viktimës</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në</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të</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gjitha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fazat</a:t>
            </a:r>
            <a:r>
              <a:rPr lang="en-US" dirty="0" smtClean="0">
                <a:latin typeface="Times New Roman" pitchFamily="18" charset="0"/>
                <a:cs typeface="Times New Roman" pitchFamily="18" charset="0"/>
              </a:rPr>
              <a:t> e </a:t>
            </a:r>
            <a:r>
              <a:rPr lang="en-US" dirty="0" err="1" smtClean="0">
                <a:latin typeface="Times New Roman" pitchFamily="18" charset="0"/>
                <a:cs typeface="Times New Roman" pitchFamily="18" charset="0"/>
              </a:rPr>
              <a:t>historisë</a:t>
            </a:r>
            <a:r>
              <a:rPr lang="en-US" dirty="0" smtClean="0">
                <a:latin typeface="Times New Roman" pitchFamily="18" charset="0"/>
                <a:cs typeface="Times New Roman" pitchFamily="18" charset="0"/>
              </a:rPr>
              <a:t>; d) </a:t>
            </a:r>
            <a:r>
              <a:rPr lang="en-US" dirty="0" err="1" smtClean="0">
                <a:latin typeface="Times New Roman" pitchFamily="18" charset="0"/>
                <a:cs typeface="Times New Roman" pitchFamily="18" charset="0"/>
              </a:rPr>
              <a:t>pjesët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vitale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të</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trupit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të</a:t>
            </a:r>
            <a:r>
              <a:rPr lang="en-US" dirty="0" smtClean="0">
                <a:latin typeface="Times New Roman" pitchFamily="18" charset="0"/>
                <a:cs typeface="Times New Roman" pitchFamily="18" charset="0"/>
              </a:rPr>
              <a:t> A </a:t>
            </a:r>
            <a:r>
              <a:rPr lang="en-US" dirty="0" err="1" smtClean="0">
                <a:latin typeface="Times New Roman" pitchFamily="18" charset="0"/>
                <a:cs typeface="Times New Roman" pitchFamily="18" charset="0"/>
              </a:rPr>
              <a:t>të</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prekura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nga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veprimi</a:t>
            </a:r>
            <a:r>
              <a:rPr lang="en-US" dirty="0" smtClean="0">
                <a:latin typeface="Times New Roman" pitchFamily="18" charset="0"/>
                <a:cs typeface="Times New Roman" pitchFamily="18" charset="0"/>
              </a:rPr>
              <a:t>; e) </a:t>
            </a:r>
            <a:r>
              <a:rPr lang="en-US" dirty="0" err="1" smtClean="0">
                <a:latin typeface="Times New Roman" pitchFamily="18" charset="0"/>
                <a:cs typeface="Times New Roman" pitchFamily="18" charset="0"/>
              </a:rPr>
              <a:t>lidhjen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mes</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dy</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të</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shtënave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të</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dala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nga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hetimet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mjeko-ligjore</a:t>
            </a:r>
            <a:r>
              <a:rPr lang="en-US" dirty="0" smtClean="0">
                <a:latin typeface="Times New Roman" pitchFamily="18" charset="0"/>
                <a:cs typeface="Times New Roman" pitchFamily="18" charset="0"/>
              </a:rPr>
              <a:t>.</a:t>
            </a:r>
          </a:p>
          <a:p>
            <a:pPr algn="just"/>
            <a:r>
              <a:rPr lang="en-US" dirty="0" err="1" smtClean="0">
                <a:latin typeface="Times New Roman" pitchFamily="18" charset="0"/>
                <a:cs typeface="Times New Roman" pitchFamily="18" charset="0"/>
              </a:rPr>
              <a:t>Mbi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bazën</a:t>
            </a:r>
            <a:r>
              <a:rPr lang="en-US" dirty="0" smtClean="0">
                <a:latin typeface="Times New Roman" pitchFamily="18" charset="0"/>
                <a:cs typeface="Times New Roman" pitchFamily="18" charset="0"/>
              </a:rPr>
              <a:t> e </a:t>
            </a:r>
            <a:r>
              <a:rPr lang="en-US" dirty="0" err="1" smtClean="0">
                <a:latin typeface="Times New Roman" pitchFamily="18" charset="0"/>
                <a:cs typeface="Times New Roman" pitchFamily="18" charset="0"/>
              </a:rPr>
              <a:t>këtyre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elementeve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faktike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gjyqtarët</a:t>
            </a:r>
            <a:r>
              <a:rPr lang="en-US" dirty="0" smtClean="0">
                <a:latin typeface="Times New Roman" pitchFamily="18" charset="0"/>
                <a:cs typeface="Times New Roman" pitchFamily="18" charset="0"/>
              </a:rPr>
              <a:t> e </a:t>
            </a:r>
            <a:r>
              <a:rPr lang="en-US" dirty="0" err="1" smtClean="0">
                <a:latin typeface="Times New Roman" pitchFamily="18" charset="0"/>
                <a:cs typeface="Times New Roman" pitchFamily="18" charset="0"/>
              </a:rPr>
              <a:t>meritës</a:t>
            </a:r>
            <a:r>
              <a:rPr lang="en-US" dirty="0" smtClean="0">
                <a:latin typeface="Times New Roman" pitchFamily="18" charset="0"/>
                <a:cs typeface="Times New Roman" pitchFamily="18" charset="0"/>
              </a:rPr>
              <a:t>, me </a:t>
            </a:r>
            <a:r>
              <a:rPr lang="en-US" dirty="0" err="1" smtClean="0">
                <a:latin typeface="Times New Roman" pitchFamily="18" charset="0"/>
                <a:cs typeface="Times New Roman" pitchFamily="18" charset="0"/>
              </a:rPr>
              <a:t>arsyetim</a:t>
            </a:r>
            <a:r>
              <a:rPr lang="en-US" dirty="0" smtClean="0">
                <a:latin typeface="Times New Roman" pitchFamily="18" charset="0"/>
                <a:cs typeface="Times New Roman" pitchFamily="18" charset="0"/>
              </a:rPr>
              <a:t> pa </a:t>
            </a:r>
            <a:r>
              <a:rPr lang="en-US" dirty="0" err="1" smtClean="0">
                <a:latin typeface="Times New Roman" pitchFamily="18" charset="0"/>
                <a:cs typeface="Times New Roman" pitchFamily="18" charset="0"/>
              </a:rPr>
              <a:t>të</a:t>
            </a:r>
            <a:r>
              <a:rPr lang="en-US" dirty="0" smtClean="0">
                <a:latin typeface="Times New Roman" pitchFamily="18" charset="0"/>
                <a:cs typeface="Times New Roman" pitchFamily="18" charset="0"/>
              </a:rPr>
              <a:t> meta </a:t>
            </a:r>
            <a:r>
              <a:rPr lang="en-US" dirty="0" err="1" smtClean="0">
                <a:latin typeface="Times New Roman" pitchFamily="18" charset="0"/>
                <a:cs typeface="Times New Roman" pitchFamily="18" charset="0"/>
              </a:rPr>
              <a:t>logjike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dhe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juridike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konsideruan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të</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integruara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elementët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përbërës</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të</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krimit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kontestues</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të</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vrasjes</a:t>
            </a:r>
            <a:r>
              <a:rPr lang="en-US" dirty="0" smtClean="0">
                <a:latin typeface="Times New Roman" pitchFamily="18" charset="0"/>
                <a:cs typeface="Times New Roman" pitchFamily="18" charset="0"/>
              </a:rPr>
              <a:t> me </a:t>
            </a:r>
            <a:r>
              <a:rPr lang="en-US" dirty="0" err="1" smtClean="0">
                <a:latin typeface="Times New Roman" pitchFamily="18" charset="0"/>
                <a:cs typeface="Times New Roman" pitchFamily="18" charset="0"/>
              </a:rPr>
              <a:t>dashje</a:t>
            </a:r>
            <a:r>
              <a:rPr lang="en-US" dirty="0" smtClean="0">
                <a:latin typeface="Times New Roman" pitchFamily="18" charset="0"/>
                <a:cs typeface="Times New Roman" pitchFamily="18" charset="0"/>
              </a:rPr>
              <a:t>, duke </a:t>
            </a:r>
            <a:r>
              <a:rPr lang="en-US" dirty="0" err="1" smtClean="0">
                <a:latin typeface="Times New Roman" pitchFamily="18" charset="0"/>
                <a:cs typeface="Times New Roman" pitchFamily="18" charset="0"/>
              </a:rPr>
              <a:t>marrë</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parasysh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modalitetet</a:t>
            </a:r>
            <a:r>
              <a:rPr lang="en-US" dirty="0" smtClean="0">
                <a:latin typeface="Times New Roman" pitchFamily="18" charset="0"/>
                <a:cs typeface="Times New Roman" pitchFamily="18" charset="0"/>
              </a:rPr>
              <a:t> e </a:t>
            </a:r>
            <a:r>
              <a:rPr lang="en-US" dirty="0" err="1" smtClean="0">
                <a:latin typeface="Times New Roman" pitchFamily="18" charset="0"/>
                <a:cs typeface="Times New Roman" pitchFamily="18" charset="0"/>
              </a:rPr>
              <a:t>përgjithshme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të</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veprimit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që</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konsistonte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në</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fillimin</a:t>
            </a:r>
            <a:r>
              <a:rPr lang="en-US" dirty="0" smtClean="0">
                <a:latin typeface="Times New Roman" pitchFamily="18" charset="0"/>
                <a:cs typeface="Times New Roman" pitchFamily="18" charset="0"/>
              </a:rPr>
              <a:t> e </a:t>
            </a:r>
            <a:r>
              <a:rPr lang="en-US" dirty="0" err="1" smtClean="0">
                <a:latin typeface="Times New Roman" pitchFamily="18" charset="0"/>
                <a:cs typeface="Times New Roman" pitchFamily="18" charset="0"/>
              </a:rPr>
              <a:t>dy</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goditjet</a:t>
            </a:r>
            <a:r>
              <a:rPr lang="en-US" dirty="0" smtClean="0">
                <a:latin typeface="Times New Roman" pitchFamily="18" charset="0"/>
                <a:cs typeface="Times New Roman" pitchFamily="18" charset="0"/>
              </a:rPr>
              <a:t> e </a:t>
            </a:r>
            <a:r>
              <a:rPr lang="en-US" dirty="0" err="1" smtClean="0">
                <a:latin typeface="Times New Roman" pitchFamily="18" charset="0"/>
                <a:cs typeface="Times New Roman" pitchFamily="18" charset="0"/>
              </a:rPr>
              <a:t>njëpasnjëshme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në</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nxjerrjen</a:t>
            </a:r>
            <a:r>
              <a:rPr lang="en-US" dirty="0" smtClean="0">
                <a:latin typeface="Times New Roman" pitchFamily="18" charset="0"/>
                <a:cs typeface="Times New Roman" pitchFamily="18" charset="0"/>
              </a:rPr>
              <a:t> e </a:t>
            </a:r>
            <a:r>
              <a:rPr lang="en-US" dirty="0" err="1" smtClean="0">
                <a:latin typeface="Times New Roman" pitchFamily="18" charset="0"/>
                <a:cs typeface="Times New Roman" pitchFamily="18" charset="0"/>
              </a:rPr>
              <a:t>pjesshme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të</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armës</a:t>
            </a:r>
            <a:r>
              <a:rPr lang="en-US" dirty="0" smtClean="0">
                <a:latin typeface="Times New Roman" pitchFamily="18" charset="0"/>
                <a:cs typeface="Times New Roman" pitchFamily="18" charset="0"/>
              </a:rPr>
              <a:t> me </a:t>
            </a:r>
            <a:r>
              <a:rPr lang="en-US" dirty="0" err="1" smtClean="0">
                <a:latin typeface="Times New Roman" pitchFamily="18" charset="0"/>
                <a:cs typeface="Times New Roman" pitchFamily="18" charset="0"/>
              </a:rPr>
              <a:t>maje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gjest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që</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tregon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dëshirën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kokëfortë</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për</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të</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shkaktuar</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vdekjen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dhe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jo</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plagosjen</a:t>
            </a:r>
            <a:r>
              <a:rPr lang="en-US" dirty="0" smtClean="0">
                <a:latin typeface="Times New Roman" pitchFamily="18" charset="0"/>
                <a:cs typeface="Times New Roman" pitchFamily="18" charset="0"/>
              </a:rPr>
              <a:t> e </a:t>
            </a:r>
            <a:r>
              <a:rPr lang="en-US" dirty="0" err="1" smtClean="0">
                <a:latin typeface="Times New Roman" pitchFamily="18" charset="0"/>
                <a:cs typeface="Times New Roman" pitchFamily="18" charset="0"/>
              </a:rPr>
              <a:t>thjeshtë</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të</a:t>
            </a:r>
            <a:r>
              <a:rPr lang="en-US" dirty="0" smtClean="0">
                <a:latin typeface="Times New Roman" pitchFamily="18" charset="0"/>
                <a:cs typeface="Times New Roman" pitchFamily="18" charset="0"/>
              </a:rPr>
              <a:t> A.</a:t>
            </a:r>
          </a:p>
          <a:p>
            <a:endParaRPr lang="en-US"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90066"/>
          </a:xfrm>
        </p:spPr>
        <p:txBody>
          <a:bodyPr>
            <a:noAutofit/>
          </a:bodyPr>
          <a:lstStyle/>
          <a:p>
            <a:r>
              <a:rPr lang="en-US" sz="2800" b="1" dirty="0" smtClean="0">
                <a:latin typeface="Times New Roman" pitchFamily="18" charset="0"/>
                <a:cs typeface="Times New Roman" pitchFamily="18" charset="0"/>
              </a:rPr>
              <a:t>Cass. pen. Sec I, , n. 17121, </a:t>
            </a:r>
            <a:r>
              <a:rPr lang="en-US" sz="2800" b="1" dirty="0" err="1" smtClean="0">
                <a:latin typeface="Times New Roman" pitchFamily="18" charset="0"/>
                <a:cs typeface="Times New Roman" pitchFamily="18" charset="0"/>
              </a:rPr>
              <a:t>datë</a:t>
            </a:r>
            <a:r>
              <a:rPr lang="en-US" sz="2800" b="1" dirty="0" smtClean="0">
                <a:latin typeface="Times New Roman" pitchFamily="18" charset="0"/>
                <a:cs typeface="Times New Roman" pitchFamily="18" charset="0"/>
              </a:rPr>
              <a:t> 26.04.2016</a:t>
            </a:r>
            <a:endParaRPr lang="en-US" sz="2800" dirty="0"/>
          </a:p>
        </p:txBody>
      </p:sp>
      <p:sp>
        <p:nvSpPr>
          <p:cNvPr id="3" name="Content Placeholder 2"/>
          <p:cNvSpPr>
            <a:spLocks noGrp="1"/>
          </p:cNvSpPr>
          <p:nvPr>
            <p:ph idx="1"/>
          </p:nvPr>
        </p:nvSpPr>
        <p:spPr>
          <a:xfrm>
            <a:off x="0" y="642918"/>
            <a:ext cx="9144000" cy="6215082"/>
          </a:xfrm>
        </p:spPr>
        <p:txBody>
          <a:bodyPr>
            <a:normAutofit fontScale="85000" lnSpcReduction="10000"/>
          </a:bodyPr>
          <a:lstStyle/>
          <a:p>
            <a:pPr algn="just"/>
            <a:r>
              <a:rPr lang="en-US" dirty="0" smtClean="0">
                <a:latin typeface="Times New Roman" panose="02020603050405020304" pitchFamily="18" charset="0"/>
                <a:cs typeface="Times New Roman" panose="02020603050405020304" pitchFamily="18" charset="0"/>
              </a:rPr>
              <a:t>Mbrojtja e </a:t>
            </a:r>
            <a:r>
              <a:rPr lang="en-US" dirty="0" err="1" smtClean="0">
                <a:latin typeface="Times New Roman" panose="02020603050405020304" pitchFamily="18" charset="0"/>
                <a:cs typeface="Times New Roman" panose="02020603050405020304" pitchFamily="18" charset="0"/>
              </a:rPr>
              <a:t>supozuar</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legjitime</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postulon</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të</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njëjtat</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parakushte</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si</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vetëmbrojtja</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reale</a:t>
            </a:r>
            <a:r>
              <a:rPr lang="en-US" dirty="0" smtClean="0">
                <a:latin typeface="Times New Roman" panose="02020603050405020304" pitchFamily="18" charset="0"/>
                <a:cs typeface="Times New Roman" panose="02020603050405020304" pitchFamily="18" charset="0"/>
              </a:rPr>
              <a:t> me </a:t>
            </a:r>
            <a:r>
              <a:rPr lang="en-US" dirty="0" err="1" smtClean="0">
                <a:latin typeface="Times New Roman" panose="02020603050405020304" pitchFamily="18" charset="0"/>
                <a:cs typeface="Times New Roman" panose="02020603050405020304" pitchFamily="18" charset="0"/>
              </a:rPr>
              <a:t>të</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vetmin</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ndryshim</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që</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në</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të</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parën</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situata</a:t>
            </a:r>
            <a:r>
              <a:rPr lang="en-US" dirty="0" smtClean="0">
                <a:latin typeface="Times New Roman" panose="02020603050405020304" pitchFamily="18" charset="0"/>
                <a:cs typeface="Times New Roman" panose="02020603050405020304" pitchFamily="18" charset="0"/>
              </a:rPr>
              <a:t> e </a:t>
            </a:r>
            <a:r>
              <a:rPr lang="en-US" dirty="0" err="1" smtClean="0">
                <a:latin typeface="Times New Roman" panose="02020603050405020304" pitchFamily="18" charset="0"/>
                <a:cs typeface="Times New Roman" panose="02020603050405020304" pitchFamily="18" charset="0"/>
              </a:rPr>
              <a:t>rrezikshme</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nuk</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ekziston</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objektivisht</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por</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supozohet</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nga</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autori</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për</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shkak</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të</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një</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vlerësimi</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të</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gabuar</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të</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fakteve</a:t>
            </a:r>
            <a:r>
              <a:rPr lang="en-US" dirty="0" smtClean="0">
                <a:latin typeface="Times New Roman" panose="02020603050405020304" pitchFamily="18" charset="0"/>
                <a:cs typeface="Times New Roman" panose="02020603050405020304" pitchFamily="18" charset="0"/>
              </a:rPr>
              <a:t>. </a:t>
            </a:r>
          </a:p>
          <a:p>
            <a:pPr algn="just"/>
            <a:r>
              <a:rPr lang="en-US" dirty="0" err="1" smtClean="0">
                <a:latin typeface="Times New Roman" panose="02020603050405020304" pitchFamily="18" charset="0"/>
                <a:cs typeface="Times New Roman" panose="02020603050405020304" pitchFamily="18" charset="0"/>
              </a:rPr>
              <a:t>Ky</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gabim</a:t>
            </a:r>
            <a:r>
              <a:rPr lang="en-US" dirty="0" smtClean="0">
                <a:latin typeface="Times New Roman" panose="02020603050405020304" pitchFamily="18" charset="0"/>
                <a:cs typeface="Times New Roman" panose="02020603050405020304" pitchFamily="18" charset="0"/>
              </a:rPr>
              <a:t> - </a:t>
            </a:r>
            <a:r>
              <a:rPr lang="en-US" dirty="0" err="1" smtClean="0">
                <a:latin typeface="Times New Roman" panose="02020603050405020304" pitchFamily="18" charset="0"/>
                <a:cs typeface="Times New Roman" panose="02020603050405020304" pitchFamily="18" charset="0"/>
              </a:rPr>
              <a:t>i</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cili</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përjashtohet</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nëse</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është</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i</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falshëm</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dhe</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sjell</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përgjegjësi</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në</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përputhje</a:t>
            </a:r>
            <a:r>
              <a:rPr lang="en-US" dirty="0" smtClean="0">
                <a:latin typeface="Times New Roman" panose="02020603050405020304" pitchFamily="18" charset="0"/>
                <a:cs typeface="Times New Roman" panose="02020603050405020304" pitchFamily="18" charset="0"/>
              </a:rPr>
              <a:t> me </a:t>
            </a:r>
            <a:r>
              <a:rPr lang="en-US" dirty="0" err="1" smtClean="0">
                <a:latin typeface="Times New Roman" panose="02020603050405020304" pitchFamily="18" charset="0"/>
                <a:cs typeface="Times New Roman" panose="02020603050405020304" pitchFamily="18" charset="0"/>
              </a:rPr>
              <a:t>nenin</a:t>
            </a:r>
            <a:r>
              <a:rPr lang="en-US" dirty="0" smtClean="0">
                <a:latin typeface="Times New Roman" panose="02020603050405020304" pitchFamily="18" charset="0"/>
                <a:cs typeface="Times New Roman" panose="02020603050405020304" pitchFamily="18" charset="0"/>
              </a:rPr>
              <a:t>. 59 cp, </a:t>
            </a:r>
            <a:r>
              <a:rPr lang="en-US" dirty="0" err="1" smtClean="0">
                <a:latin typeface="Times New Roman" panose="02020603050405020304" pitchFamily="18" charset="0"/>
                <a:cs typeface="Times New Roman" panose="02020603050405020304" pitchFamily="18" charset="0"/>
              </a:rPr>
              <a:t>kur</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përcaktohet</a:t>
            </a:r>
            <a:r>
              <a:rPr lang="en-US" dirty="0" smtClean="0">
                <a:latin typeface="Times New Roman" panose="02020603050405020304" pitchFamily="18" charset="0"/>
                <a:cs typeface="Times New Roman" panose="02020603050405020304" pitchFamily="18" charset="0"/>
              </a:rPr>
              <a:t> me </a:t>
            </a:r>
            <a:r>
              <a:rPr lang="en-US" dirty="0" err="1" smtClean="0">
                <a:latin typeface="Times New Roman" panose="02020603050405020304" pitchFamily="18" charset="0"/>
                <a:cs typeface="Times New Roman" panose="02020603050405020304" pitchFamily="18" charset="0"/>
              </a:rPr>
              <a:t>faj</a:t>
            </a:r>
            <a:r>
              <a:rPr lang="en-US" dirty="0" smtClean="0">
                <a:latin typeface="Times New Roman" panose="02020603050405020304" pitchFamily="18" charset="0"/>
                <a:cs typeface="Times New Roman" panose="02020603050405020304" pitchFamily="18" charset="0"/>
              </a:rPr>
              <a:t> - </a:t>
            </a:r>
            <a:r>
              <a:rPr lang="en-US" dirty="0" err="1" smtClean="0">
                <a:latin typeface="Times New Roman" panose="02020603050405020304" pitchFamily="18" charset="0"/>
                <a:cs typeface="Times New Roman" panose="02020603050405020304" pitchFamily="18" charset="0"/>
              </a:rPr>
              <a:t>duhet</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në</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të</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dyja</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rastet</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të</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gjejë</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justifikim</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adekuat</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në</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ndonjë</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fakt</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i</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cili</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megjithëse</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i</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përfaqësuar</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apo</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kuptuar</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keq</a:t>
            </a:r>
            <a:r>
              <a:rPr lang="en-US" dirty="0" smtClean="0">
                <a:latin typeface="Times New Roman" panose="02020603050405020304" pitchFamily="18" charset="0"/>
                <a:cs typeface="Times New Roman" panose="02020603050405020304" pitchFamily="18" charset="0"/>
              </a:rPr>
              <a:t>, ka </a:t>
            </a:r>
            <a:r>
              <a:rPr lang="en-US" dirty="0" err="1" smtClean="0">
                <a:latin typeface="Times New Roman" panose="02020603050405020304" pitchFamily="18" charset="0"/>
                <a:cs typeface="Times New Roman" panose="02020603050405020304" pitchFamily="18" charset="0"/>
              </a:rPr>
              <a:t>mundësinë</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të</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përcaktojë</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te</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agjenti</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bindjen</a:t>
            </a:r>
            <a:r>
              <a:rPr lang="en-US" dirty="0" smtClean="0">
                <a:latin typeface="Times New Roman" panose="02020603050405020304" pitchFamily="18" charset="0"/>
                <a:cs typeface="Times New Roman" panose="02020603050405020304" pitchFamily="18" charset="0"/>
              </a:rPr>
              <a:t> e </a:t>
            </a:r>
            <a:r>
              <a:rPr lang="en-US" dirty="0" err="1" smtClean="0">
                <a:latin typeface="Times New Roman" panose="02020603050405020304" pitchFamily="18" charset="0"/>
                <a:cs typeface="Times New Roman" panose="02020603050405020304" pitchFamily="18" charset="0"/>
              </a:rPr>
              <a:t>justifikuar</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për</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t'u</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ekspozuar</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ndaj</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rrezikut</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aktual</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të</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një</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vepër</a:t>
            </a:r>
            <a:r>
              <a:rPr lang="en-US" dirty="0" smtClean="0">
                <a:latin typeface="Times New Roman" panose="02020603050405020304" pitchFamily="18" charset="0"/>
                <a:cs typeface="Times New Roman" panose="02020603050405020304" pitchFamily="18" charset="0"/>
              </a:rPr>
              <a:t> e </a:t>
            </a:r>
            <a:r>
              <a:rPr lang="en-US" dirty="0" err="1" smtClean="0">
                <a:latin typeface="Times New Roman" panose="02020603050405020304" pitchFamily="18" charset="0"/>
                <a:cs typeface="Times New Roman" panose="02020603050405020304" pitchFamily="18" charset="0"/>
              </a:rPr>
              <a:t>padrejtë</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kështu</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që</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mbrojtja</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legjitime</a:t>
            </a:r>
            <a:r>
              <a:rPr lang="en-US" dirty="0" smtClean="0">
                <a:latin typeface="Times New Roman" panose="02020603050405020304" pitchFamily="18" charset="0"/>
                <a:cs typeface="Times New Roman" panose="02020603050405020304" pitchFamily="18" charset="0"/>
              </a:rPr>
              <a:t> e </a:t>
            </a:r>
            <a:r>
              <a:rPr lang="en-US" dirty="0" err="1" smtClean="0">
                <a:latin typeface="Times New Roman" panose="02020603050405020304" pitchFamily="18" charset="0"/>
                <a:cs typeface="Times New Roman" panose="02020603050405020304" pitchFamily="18" charset="0"/>
              </a:rPr>
              <a:t>supozuar</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nuk</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mund</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të</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vlerësohet</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nën</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dritën</a:t>
            </a:r>
            <a:r>
              <a:rPr lang="en-US" dirty="0" smtClean="0">
                <a:latin typeface="Times New Roman" panose="02020603050405020304" pitchFamily="18" charset="0"/>
                <a:cs typeface="Times New Roman" panose="02020603050405020304" pitchFamily="18" charset="0"/>
              </a:rPr>
              <a:t> e </a:t>
            </a:r>
            <a:r>
              <a:rPr lang="en-US" dirty="0" err="1" smtClean="0">
                <a:latin typeface="Times New Roman" panose="02020603050405020304" pitchFamily="18" charset="0"/>
                <a:cs typeface="Times New Roman" panose="02020603050405020304" pitchFamily="18" charset="0"/>
              </a:rPr>
              <a:t>një</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kriteri</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ekskluzivisht</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subjektiv</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dhe</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për</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rrjedhojë</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të</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nxirret</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vetëm</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nga</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gjendja</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shpirtërore</a:t>
            </a:r>
            <a:r>
              <a:rPr lang="en-US" dirty="0" smtClean="0">
                <a:latin typeface="Times New Roman" panose="02020603050405020304" pitchFamily="18" charset="0"/>
                <a:cs typeface="Times New Roman" panose="02020603050405020304" pitchFamily="18" charset="0"/>
              </a:rPr>
              <a:t> e </a:t>
            </a:r>
            <a:r>
              <a:rPr lang="en-US" dirty="0" err="1" smtClean="0">
                <a:latin typeface="Times New Roman" panose="02020603050405020304" pitchFamily="18" charset="0"/>
                <a:cs typeface="Times New Roman" panose="02020603050405020304" pitchFamily="18" charset="0"/>
              </a:rPr>
              <a:t>personit</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vetëm</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nga</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frika</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ose</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vetëm</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nga</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gabimi</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pasi</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situata</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duhet</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të</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konsiderohet</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gjithashtu</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objektive</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që</a:t>
            </a:r>
            <a:r>
              <a:rPr lang="en-US" dirty="0" smtClean="0">
                <a:latin typeface="Times New Roman" panose="02020603050405020304" pitchFamily="18" charset="0"/>
                <a:cs typeface="Times New Roman" panose="02020603050405020304" pitchFamily="18" charset="0"/>
              </a:rPr>
              <a:t> ka </a:t>
            </a:r>
            <a:r>
              <a:rPr lang="en-US" dirty="0" err="1" smtClean="0">
                <a:latin typeface="Times New Roman" panose="02020603050405020304" pitchFamily="18" charset="0"/>
                <a:cs typeface="Times New Roman" panose="02020603050405020304" pitchFamily="18" charset="0"/>
              </a:rPr>
              <a:t>shkaktuar</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gabimin</a:t>
            </a:r>
            <a:r>
              <a:rPr lang="en-US" dirty="0" smtClean="0">
                <a:latin typeface="Times New Roman" panose="02020603050405020304" pitchFamily="18" charset="0"/>
                <a:cs typeface="Times New Roman" panose="02020603050405020304" pitchFamily="18" charset="0"/>
              </a:rPr>
              <a:t>. </a:t>
            </a:r>
          </a:p>
          <a:p>
            <a:endParaRPr lang="en-US"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90066"/>
          </a:xfrm>
        </p:spPr>
        <p:txBody>
          <a:bodyPr>
            <a:normAutofit fontScale="90000"/>
          </a:bodyPr>
          <a:lstStyle/>
          <a:p>
            <a:r>
              <a:rPr lang="en-US" b="1" dirty="0" err="1" smtClean="0">
                <a:latin typeface="Times New Roman" panose="02020603050405020304" pitchFamily="18" charset="0"/>
                <a:cs typeface="Times New Roman" panose="02020603050405020304" pitchFamily="18" charset="0"/>
              </a:rPr>
              <a:t>vijon</a:t>
            </a:r>
            <a:endParaRPr lang="en-US" dirty="0"/>
          </a:p>
        </p:txBody>
      </p:sp>
      <p:sp>
        <p:nvSpPr>
          <p:cNvPr id="3" name="Content Placeholder 2"/>
          <p:cNvSpPr>
            <a:spLocks noGrp="1"/>
          </p:cNvSpPr>
          <p:nvPr>
            <p:ph idx="1"/>
          </p:nvPr>
        </p:nvSpPr>
        <p:spPr>
          <a:xfrm>
            <a:off x="0" y="764704"/>
            <a:ext cx="9144000" cy="6093296"/>
          </a:xfrm>
        </p:spPr>
        <p:txBody>
          <a:bodyPr>
            <a:normAutofit fontScale="70000" lnSpcReduction="20000"/>
          </a:bodyPr>
          <a:lstStyle/>
          <a:p>
            <a:pPr algn="just"/>
            <a:r>
              <a:rPr lang="en-US" dirty="0" err="1" smtClean="0">
                <a:latin typeface="Times New Roman" panose="02020603050405020304" pitchFamily="18" charset="0"/>
                <a:cs typeface="Times New Roman" panose="02020603050405020304" pitchFamily="18" charset="0"/>
              </a:rPr>
              <a:t>Prandaj</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mund</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të</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lindë</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nëse</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dhe</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në</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masën</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që</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mendimi</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i</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gabuar</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për</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nevojën</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për</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t'u</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mbrojtur</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bazohet</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në</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të</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dhëna</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konkrete</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faktike</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në</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vetvete</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të</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papërshtatshme</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për</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krijimin</a:t>
            </a:r>
            <a:r>
              <a:rPr lang="en-US" dirty="0" smtClean="0">
                <a:latin typeface="Times New Roman" panose="02020603050405020304" pitchFamily="18" charset="0"/>
                <a:cs typeface="Times New Roman" panose="02020603050405020304" pitchFamily="18" charset="0"/>
              </a:rPr>
              <a:t> e </a:t>
            </a:r>
            <a:r>
              <a:rPr lang="en-US" dirty="0" err="1" smtClean="0">
                <a:latin typeface="Times New Roman" panose="02020603050405020304" pitchFamily="18" charset="0"/>
                <a:cs typeface="Times New Roman" panose="02020603050405020304" pitchFamily="18" charset="0"/>
              </a:rPr>
              <a:t>një</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rreziku</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aktual</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por</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të</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tillë</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që</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të</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justifikojnë</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në</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mendjen</a:t>
            </a:r>
            <a:r>
              <a:rPr lang="en-US" dirty="0" smtClean="0">
                <a:latin typeface="Times New Roman" panose="02020603050405020304" pitchFamily="18" charset="0"/>
                <a:cs typeface="Times New Roman" panose="02020603050405020304" pitchFamily="18" charset="0"/>
              </a:rPr>
              <a:t> e </a:t>
            </a:r>
            <a:r>
              <a:rPr lang="en-US" dirty="0" err="1" smtClean="0">
                <a:latin typeface="Times New Roman" panose="02020603050405020304" pitchFamily="18" charset="0"/>
                <a:cs typeface="Times New Roman" panose="02020603050405020304" pitchFamily="18" charset="0"/>
              </a:rPr>
              <a:t>personit</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bindja</a:t>
            </a:r>
            <a:r>
              <a:rPr lang="en-US" dirty="0" smtClean="0">
                <a:latin typeface="Times New Roman" panose="02020603050405020304" pitchFamily="18" charset="0"/>
                <a:cs typeface="Times New Roman" panose="02020603050405020304" pitchFamily="18" charset="0"/>
              </a:rPr>
              <a:t> e </a:t>
            </a:r>
            <a:r>
              <a:rPr lang="en-US" dirty="0" err="1" smtClean="0">
                <a:latin typeface="Times New Roman" panose="02020603050405020304" pitchFamily="18" charset="0"/>
                <a:cs typeface="Times New Roman" panose="02020603050405020304" pitchFamily="18" charset="0"/>
              </a:rPr>
              <a:t>arsyeshme</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për</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të</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qenë</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në</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një</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situatë</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të</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rrezikshme</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bindje</a:t>
            </a:r>
            <a:r>
              <a:rPr lang="en-US" dirty="0" smtClean="0">
                <a:latin typeface="Times New Roman" panose="02020603050405020304" pitchFamily="18" charset="0"/>
                <a:cs typeface="Times New Roman" panose="02020603050405020304" pitchFamily="18" charset="0"/>
              </a:rPr>
              <a:t> e </a:t>
            </a:r>
            <a:r>
              <a:rPr lang="en-US" dirty="0" err="1" smtClean="0">
                <a:latin typeface="Times New Roman" panose="02020603050405020304" pitchFamily="18" charset="0"/>
                <a:cs typeface="Times New Roman" panose="02020603050405020304" pitchFamily="18" charset="0"/>
              </a:rPr>
              <a:t>cila</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duhet</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të</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gjejë</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korrelacion</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adekuat</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edhe</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në</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kompleksin</a:t>
            </a:r>
            <a:r>
              <a:rPr lang="en-US" dirty="0" smtClean="0">
                <a:latin typeface="Times New Roman" panose="02020603050405020304" pitchFamily="18" charset="0"/>
                <a:cs typeface="Times New Roman" panose="02020603050405020304" pitchFamily="18" charset="0"/>
              </a:rPr>
              <a:t> e </a:t>
            </a:r>
            <a:r>
              <a:rPr lang="en-US" dirty="0" err="1" smtClean="0">
                <a:latin typeface="Times New Roman" panose="02020603050405020304" pitchFamily="18" charset="0"/>
                <a:cs typeface="Times New Roman" panose="02020603050405020304" pitchFamily="18" charset="0"/>
              </a:rPr>
              <a:t>rrethanave</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objektive</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në</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të</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cilat</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zhvillohet</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veprimi</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i</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mbrojtjes</a:t>
            </a:r>
            <a:r>
              <a:rPr lang="en-US" dirty="0" smtClean="0">
                <a:latin typeface="Times New Roman" panose="02020603050405020304" pitchFamily="18" charset="0"/>
                <a:cs typeface="Times New Roman" panose="02020603050405020304" pitchFamily="18" charset="0"/>
              </a:rPr>
              <a:t>.</a:t>
            </a:r>
          </a:p>
          <a:p>
            <a:pPr algn="just"/>
            <a:r>
              <a:rPr lang="en-US" dirty="0" err="1" smtClean="0">
                <a:latin typeface="Times New Roman" panose="02020603050405020304" pitchFamily="18" charset="0"/>
                <a:cs typeface="Times New Roman" panose="02020603050405020304" pitchFamily="18" charset="0"/>
              </a:rPr>
              <a:t>Në</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dritën</a:t>
            </a:r>
            <a:r>
              <a:rPr lang="en-US" dirty="0" smtClean="0">
                <a:latin typeface="Times New Roman" panose="02020603050405020304" pitchFamily="18" charset="0"/>
                <a:cs typeface="Times New Roman" panose="02020603050405020304" pitchFamily="18" charset="0"/>
              </a:rPr>
              <a:t> e </a:t>
            </a:r>
            <a:r>
              <a:rPr lang="en-US" dirty="0" err="1" smtClean="0">
                <a:latin typeface="Times New Roman" panose="02020603050405020304" pitchFamily="18" charset="0"/>
                <a:cs typeface="Times New Roman" panose="02020603050405020304" pitchFamily="18" charset="0"/>
              </a:rPr>
              <a:t>këtyre</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parimeve</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në</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rastin</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në</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fjalë</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vendimi</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i</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kontestuar</a:t>
            </a:r>
            <a:r>
              <a:rPr lang="en-US" dirty="0" smtClean="0">
                <a:latin typeface="Times New Roman" panose="02020603050405020304" pitchFamily="18" charset="0"/>
                <a:cs typeface="Times New Roman" panose="02020603050405020304" pitchFamily="18" charset="0"/>
              </a:rPr>
              <a:t> me </a:t>
            </a:r>
            <a:r>
              <a:rPr lang="en-US" dirty="0" err="1" smtClean="0">
                <a:latin typeface="Times New Roman" panose="02020603050405020304" pitchFamily="18" charset="0"/>
                <a:cs typeface="Times New Roman" panose="02020603050405020304" pitchFamily="18" charset="0"/>
              </a:rPr>
              <a:t>të</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drejtë</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përjashtoi</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ekzistencën</a:t>
            </a:r>
            <a:r>
              <a:rPr lang="en-US" dirty="0" smtClean="0">
                <a:latin typeface="Times New Roman" panose="02020603050405020304" pitchFamily="18" charset="0"/>
                <a:cs typeface="Times New Roman" panose="02020603050405020304" pitchFamily="18" charset="0"/>
              </a:rPr>
              <a:t> e </a:t>
            </a:r>
            <a:r>
              <a:rPr lang="en-US" dirty="0" err="1" smtClean="0">
                <a:latin typeface="Times New Roman" panose="02020603050405020304" pitchFamily="18" charset="0"/>
                <a:cs typeface="Times New Roman" panose="02020603050405020304" pitchFamily="18" charset="0"/>
              </a:rPr>
              <a:t>mbrojtjes</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legjitime</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edhe</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në</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formën</a:t>
            </a:r>
            <a:r>
              <a:rPr lang="en-US" dirty="0" smtClean="0">
                <a:latin typeface="Times New Roman" panose="02020603050405020304" pitchFamily="18" charset="0"/>
                <a:cs typeface="Times New Roman" panose="02020603050405020304" pitchFamily="18" charset="0"/>
              </a:rPr>
              <a:t> e </a:t>
            </a:r>
            <a:r>
              <a:rPr lang="en-US" dirty="0" err="1" smtClean="0">
                <a:latin typeface="Times New Roman" panose="02020603050405020304" pitchFamily="18" charset="0"/>
                <a:cs typeface="Times New Roman" panose="02020603050405020304" pitchFamily="18" charset="0"/>
              </a:rPr>
              <a:t>saj</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të</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supozuar</a:t>
            </a:r>
            <a:r>
              <a:rPr lang="en-US" dirty="0" smtClean="0">
                <a:latin typeface="Times New Roman" panose="02020603050405020304" pitchFamily="18" charset="0"/>
                <a:cs typeface="Times New Roman" panose="02020603050405020304" pitchFamily="18" charset="0"/>
              </a:rPr>
              <a:t>, duke </a:t>
            </a:r>
            <a:r>
              <a:rPr lang="en-US" dirty="0" err="1" smtClean="0">
                <a:latin typeface="Times New Roman" panose="02020603050405020304" pitchFamily="18" charset="0"/>
                <a:cs typeface="Times New Roman" panose="02020603050405020304" pitchFamily="18" charset="0"/>
              </a:rPr>
              <a:t>theksuar</a:t>
            </a:r>
            <a:r>
              <a:rPr lang="en-US" dirty="0" smtClean="0">
                <a:latin typeface="Times New Roman" panose="02020603050405020304" pitchFamily="18" charset="0"/>
                <a:cs typeface="Times New Roman" panose="02020603050405020304" pitchFamily="18" charset="0"/>
              </a:rPr>
              <a:t> se </a:t>
            </a:r>
            <a:r>
              <a:rPr lang="en-US" dirty="0" err="1" smtClean="0">
                <a:latin typeface="Times New Roman" panose="02020603050405020304" pitchFamily="18" charset="0"/>
                <a:cs typeface="Times New Roman" panose="02020603050405020304" pitchFamily="18" charset="0"/>
              </a:rPr>
              <a:t>nuk</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kishte</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asnjë</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rrezik</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aktual</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për</a:t>
            </a:r>
            <a:r>
              <a:rPr lang="en-US" dirty="0" smtClean="0">
                <a:latin typeface="Times New Roman" panose="02020603050405020304" pitchFamily="18" charset="0"/>
                <a:cs typeface="Times New Roman" panose="02020603050405020304" pitchFamily="18" charset="0"/>
              </a:rPr>
              <a:t> MC </a:t>
            </a:r>
            <a:r>
              <a:rPr lang="en-US" dirty="0" err="1" smtClean="0">
                <a:latin typeface="Times New Roman" panose="02020603050405020304" pitchFamily="18" charset="0"/>
                <a:cs typeface="Times New Roman" panose="02020603050405020304" pitchFamily="18" charset="0"/>
              </a:rPr>
              <a:t>dhe</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vwllain</a:t>
            </a:r>
            <a:r>
              <a:rPr lang="en-US" dirty="0" smtClean="0">
                <a:latin typeface="Times New Roman" panose="02020603050405020304" pitchFamily="18" charset="0"/>
                <a:cs typeface="Times New Roman" panose="02020603050405020304" pitchFamily="18" charset="0"/>
              </a:rPr>
              <a:t> e </a:t>
            </a:r>
            <a:r>
              <a:rPr lang="en-US" dirty="0" err="1" smtClean="0">
                <a:latin typeface="Times New Roman" panose="02020603050405020304" pitchFamily="18" charset="0"/>
                <a:cs typeface="Times New Roman" panose="02020603050405020304" pitchFamily="18" charset="0"/>
              </a:rPr>
              <a:t>saj</a:t>
            </a:r>
            <a:r>
              <a:rPr lang="en-US" dirty="0" smtClean="0">
                <a:latin typeface="Times New Roman" panose="02020603050405020304" pitchFamily="18" charset="0"/>
                <a:cs typeface="Times New Roman" panose="02020603050405020304" pitchFamily="18" charset="0"/>
              </a:rPr>
              <a:t>, ​​duke </a:t>
            </a:r>
            <a:r>
              <a:rPr lang="en-US" dirty="0" err="1" smtClean="0">
                <a:latin typeface="Times New Roman" panose="02020603050405020304" pitchFamily="18" charset="0"/>
                <a:cs typeface="Times New Roman" panose="02020603050405020304" pitchFamily="18" charset="0"/>
              </a:rPr>
              <a:t>pasur</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parasysh</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mungesën</a:t>
            </a:r>
            <a:r>
              <a:rPr lang="en-US" dirty="0" smtClean="0">
                <a:latin typeface="Times New Roman" panose="02020603050405020304" pitchFamily="18" charset="0"/>
                <a:cs typeface="Times New Roman" panose="02020603050405020304" pitchFamily="18" charset="0"/>
              </a:rPr>
              <a:t> e </a:t>
            </a:r>
            <a:r>
              <a:rPr lang="en-US" dirty="0" err="1" smtClean="0">
                <a:latin typeface="Times New Roman" panose="02020603050405020304" pitchFamily="18" charset="0"/>
                <a:cs typeface="Times New Roman" panose="02020603050405020304" pitchFamily="18" charset="0"/>
              </a:rPr>
              <a:t>armëve</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në</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dispozicion</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të</a:t>
            </a:r>
            <a:r>
              <a:rPr lang="en-US" dirty="0" smtClean="0">
                <a:latin typeface="Times New Roman" panose="02020603050405020304" pitchFamily="18" charset="0"/>
                <a:cs typeface="Times New Roman" panose="02020603050405020304" pitchFamily="18" charset="0"/>
              </a:rPr>
              <a:t> A. </a:t>
            </a:r>
            <a:r>
              <a:rPr lang="en-US" dirty="0" err="1" smtClean="0">
                <a:latin typeface="Times New Roman" panose="02020603050405020304" pitchFamily="18" charset="0"/>
                <a:cs typeface="Times New Roman" panose="02020603050405020304" pitchFamily="18" charset="0"/>
              </a:rPr>
              <a:t>dhe</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mungesa</a:t>
            </a:r>
            <a:r>
              <a:rPr lang="en-US" dirty="0" smtClean="0">
                <a:latin typeface="Times New Roman" panose="02020603050405020304" pitchFamily="18" charset="0"/>
                <a:cs typeface="Times New Roman" panose="02020603050405020304" pitchFamily="18" charset="0"/>
              </a:rPr>
              <a:t> e </a:t>
            </a:r>
            <a:r>
              <a:rPr lang="en-US" dirty="0" err="1" smtClean="0">
                <a:latin typeface="Times New Roman" panose="02020603050405020304" pitchFamily="18" charset="0"/>
                <a:cs typeface="Times New Roman" panose="02020603050405020304" pitchFamily="18" charset="0"/>
              </a:rPr>
              <a:t>elementeve</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konkrete</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objektive</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të</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aftë</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për</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të</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justifikuar</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në</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mendjen</a:t>
            </a:r>
            <a:r>
              <a:rPr lang="en-US" dirty="0" smtClean="0">
                <a:latin typeface="Times New Roman" panose="02020603050405020304" pitchFamily="18" charset="0"/>
                <a:cs typeface="Times New Roman" panose="02020603050405020304" pitchFamily="18" charset="0"/>
              </a:rPr>
              <a:t> e DGM </a:t>
            </a:r>
            <a:r>
              <a:rPr lang="en-US" dirty="0" err="1" smtClean="0">
                <a:latin typeface="Times New Roman" panose="02020603050405020304" pitchFamily="18" charset="0"/>
                <a:cs typeface="Times New Roman" panose="02020603050405020304" pitchFamily="18" charset="0"/>
              </a:rPr>
              <a:t>bindjen</a:t>
            </a:r>
            <a:r>
              <a:rPr lang="en-US" dirty="0" smtClean="0">
                <a:latin typeface="Times New Roman" panose="02020603050405020304" pitchFamily="18" charset="0"/>
                <a:cs typeface="Times New Roman" panose="02020603050405020304" pitchFamily="18" charset="0"/>
              </a:rPr>
              <a:t> e </a:t>
            </a:r>
            <a:r>
              <a:rPr lang="en-US" dirty="0" err="1" smtClean="0">
                <a:latin typeface="Times New Roman" panose="02020603050405020304" pitchFamily="18" charset="0"/>
                <a:cs typeface="Times New Roman" panose="02020603050405020304" pitchFamily="18" charset="0"/>
              </a:rPr>
              <a:t>arsyeshme</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për</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të</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qenë</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në</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një</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situatë</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të</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rrezikshme</a:t>
            </a:r>
            <a:r>
              <a:rPr lang="en-US" dirty="0" smtClean="0">
                <a:latin typeface="Times New Roman" panose="02020603050405020304" pitchFamily="18" charset="0"/>
                <a:cs typeface="Times New Roman" panose="02020603050405020304" pitchFamily="18" charset="0"/>
              </a:rPr>
              <a:t>.</a:t>
            </a:r>
          </a:p>
          <a:p>
            <a:pPr algn="just"/>
            <a:r>
              <a:rPr lang="en-US" dirty="0" err="1" smtClean="0">
                <a:latin typeface="Times New Roman" panose="02020603050405020304" pitchFamily="18" charset="0"/>
                <a:cs typeface="Times New Roman" panose="02020603050405020304" pitchFamily="18" charset="0"/>
              </a:rPr>
              <a:t>Ankesat</a:t>
            </a:r>
            <a:r>
              <a:rPr lang="en-US" dirty="0" smtClean="0">
                <a:latin typeface="Times New Roman" panose="02020603050405020304" pitchFamily="18" charset="0"/>
                <a:cs typeface="Times New Roman" panose="02020603050405020304" pitchFamily="18" charset="0"/>
              </a:rPr>
              <a:t> e </a:t>
            </a:r>
            <a:r>
              <a:rPr lang="en-US" dirty="0" err="1" smtClean="0">
                <a:latin typeface="Times New Roman" panose="02020603050405020304" pitchFamily="18" charset="0"/>
                <a:cs typeface="Times New Roman" panose="02020603050405020304" pitchFamily="18" charset="0"/>
              </a:rPr>
              <a:t>mbrojtjes</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për</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këto</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pika</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synojnë</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të</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propozojnë</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një</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rilexim</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të</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palejueshëm</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të</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faktit</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përballë</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një</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strukture</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të</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fortë</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argumentuese</a:t>
            </a:r>
            <a:r>
              <a:rPr lang="en-US" dirty="0" smtClean="0">
                <a:latin typeface="Times New Roman" panose="02020603050405020304" pitchFamily="18" charset="0"/>
                <a:cs typeface="Times New Roman" panose="02020603050405020304" pitchFamily="18" charset="0"/>
              </a:rPr>
              <a:t> e </a:t>
            </a:r>
            <a:r>
              <a:rPr lang="en-US" dirty="0" err="1" smtClean="0">
                <a:latin typeface="Times New Roman" panose="02020603050405020304" pitchFamily="18" charset="0"/>
                <a:cs typeface="Times New Roman" panose="02020603050405020304" pitchFamily="18" charset="0"/>
              </a:rPr>
              <a:t>cila</a:t>
            </a:r>
            <a:r>
              <a:rPr lang="en-US" dirty="0" smtClean="0">
                <a:latin typeface="Times New Roman" panose="02020603050405020304" pitchFamily="18" charset="0"/>
                <a:cs typeface="Times New Roman" panose="02020603050405020304" pitchFamily="18" charset="0"/>
              </a:rPr>
              <a:t>, me </a:t>
            </a:r>
            <a:r>
              <a:rPr lang="en-US" dirty="0" err="1" smtClean="0">
                <a:latin typeface="Times New Roman" panose="02020603050405020304" pitchFamily="18" charset="0"/>
                <a:cs typeface="Times New Roman" panose="02020603050405020304" pitchFamily="18" charset="0"/>
              </a:rPr>
              <a:t>një</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shpjegim</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racionalisht</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të</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bazuar</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në</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gjetjet</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mjeko-juridike</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në</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gjetjet</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teknike</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dhe</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fotografike</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në</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deklaratat</a:t>
            </a:r>
            <a:r>
              <a:rPr lang="en-US" dirty="0" smtClean="0">
                <a:latin typeface="Times New Roman" panose="02020603050405020304" pitchFamily="18" charset="0"/>
                <a:cs typeface="Times New Roman" panose="02020603050405020304" pitchFamily="18" charset="0"/>
              </a:rPr>
              <a:t> e </a:t>
            </a:r>
            <a:r>
              <a:rPr lang="en-US" dirty="0" err="1" smtClean="0">
                <a:latin typeface="Times New Roman" panose="02020603050405020304" pitchFamily="18" charset="0"/>
                <a:cs typeface="Times New Roman" panose="02020603050405020304" pitchFamily="18" charset="0"/>
              </a:rPr>
              <a:t>mjeku</a:t>
            </a:r>
            <a:r>
              <a:rPr lang="en-US" dirty="0" smtClean="0">
                <a:latin typeface="Times New Roman" panose="02020603050405020304" pitchFamily="18" charset="0"/>
                <a:cs typeface="Times New Roman" panose="02020603050405020304" pitchFamily="18" charset="0"/>
              </a:rPr>
              <a:t>. B., </a:t>
            </a:r>
            <a:r>
              <a:rPr lang="en-US" dirty="0" err="1" smtClean="0">
                <a:latin typeface="Times New Roman" panose="02020603050405020304" pitchFamily="18" charset="0"/>
                <a:cs typeface="Times New Roman" panose="02020603050405020304" pitchFamily="18" charset="0"/>
              </a:rPr>
              <a:t>sipas</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dëshmisë</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së</a:t>
            </a:r>
            <a:r>
              <a:rPr lang="en-US" dirty="0" smtClean="0">
                <a:latin typeface="Times New Roman" panose="02020603050405020304" pitchFamily="18" charset="0"/>
                <a:cs typeface="Times New Roman" panose="02020603050405020304" pitchFamily="18" charset="0"/>
              </a:rPr>
              <a:t> DGA, </a:t>
            </a:r>
            <a:r>
              <a:rPr lang="en-US" dirty="0" err="1" smtClean="0">
                <a:latin typeface="Times New Roman" panose="02020603050405020304" pitchFamily="18" charset="0"/>
                <a:cs typeface="Times New Roman" panose="02020603050405020304" pitchFamily="18" charset="0"/>
              </a:rPr>
              <a:t>i</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konsideruar</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në</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mënyrë</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të</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arsyeshme</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i</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besueshëm</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dhe</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i</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vërtetë</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si</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dhe</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nga</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vetë</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deklarimet</a:t>
            </a:r>
            <a:r>
              <a:rPr lang="en-US" dirty="0" smtClean="0">
                <a:latin typeface="Times New Roman" panose="02020603050405020304" pitchFamily="18" charset="0"/>
                <a:cs typeface="Times New Roman" panose="02020603050405020304" pitchFamily="18" charset="0"/>
              </a:rPr>
              <a:t> e </a:t>
            </a:r>
            <a:r>
              <a:rPr lang="en-US" dirty="0" err="1" smtClean="0">
                <a:latin typeface="Times New Roman" panose="02020603050405020304" pitchFamily="18" charset="0"/>
                <a:cs typeface="Times New Roman" panose="02020603050405020304" pitchFamily="18" charset="0"/>
              </a:rPr>
              <a:t>të</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pandehurit</a:t>
            </a:r>
            <a:r>
              <a:rPr lang="en-US" dirty="0" smtClean="0">
                <a:latin typeface="Times New Roman" panose="02020603050405020304" pitchFamily="18" charset="0"/>
                <a:cs typeface="Times New Roman" panose="02020603050405020304" pitchFamily="18" charset="0"/>
              </a:rPr>
              <a:t>, ka </a:t>
            </a:r>
            <a:r>
              <a:rPr lang="en-US" dirty="0" err="1" smtClean="0">
                <a:latin typeface="Times New Roman" panose="02020603050405020304" pitchFamily="18" charset="0"/>
                <a:cs typeface="Times New Roman" panose="02020603050405020304" pitchFamily="18" charset="0"/>
              </a:rPr>
              <a:t>rindërtuar</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dinamikën</a:t>
            </a:r>
            <a:r>
              <a:rPr lang="en-US" dirty="0" smtClean="0">
                <a:latin typeface="Times New Roman" panose="02020603050405020304" pitchFamily="18" charset="0"/>
                <a:cs typeface="Times New Roman" panose="02020603050405020304" pitchFamily="18" charset="0"/>
              </a:rPr>
              <a:t> e </a:t>
            </a:r>
            <a:r>
              <a:rPr lang="en-US" dirty="0" err="1" smtClean="0">
                <a:latin typeface="Times New Roman" panose="02020603050405020304" pitchFamily="18" charset="0"/>
                <a:cs typeface="Times New Roman" panose="02020603050405020304" pitchFamily="18" charset="0"/>
              </a:rPr>
              <a:t>përgjithshme</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të</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ngjarjes</a:t>
            </a:r>
            <a:r>
              <a:rPr lang="en-US" dirty="0" smtClean="0">
                <a:latin typeface="Times New Roman" panose="02020603050405020304" pitchFamily="18" charset="0"/>
                <a:cs typeface="Times New Roman" panose="02020603050405020304" pitchFamily="18" charset="0"/>
              </a:rPr>
              <a:t>, ka </a:t>
            </a:r>
            <a:r>
              <a:rPr lang="en-US" dirty="0" err="1" smtClean="0">
                <a:latin typeface="Times New Roman" panose="02020603050405020304" pitchFamily="18" charset="0"/>
                <a:cs typeface="Times New Roman" panose="02020603050405020304" pitchFamily="18" charset="0"/>
              </a:rPr>
              <a:t>shpjeguar</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arsyet</a:t>
            </a:r>
            <a:r>
              <a:rPr lang="en-US" dirty="0" smtClean="0">
                <a:latin typeface="Times New Roman" panose="02020603050405020304" pitchFamily="18" charset="0"/>
                <a:cs typeface="Times New Roman" panose="02020603050405020304" pitchFamily="18" charset="0"/>
              </a:rPr>
              <a:t> se </a:t>
            </a:r>
            <a:r>
              <a:rPr lang="en-US" dirty="0" err="1" smtClean="0">
                <a:latin typeface="Times New Roman" panose="02020603050405020304" pitchFamily="18" charset="0"/>
                <a:cs typeface="Times New Roman" panose="02020603050405020304" pitchFamily="18" charset="0"/>
              </a:rPr>
              <a:t>përse</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nuk</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përjashtohet</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përleshja</a:t>
            </a:r>
            <a:r>
              <a:rPr lang="en-US" dirty="0" smtClean="0">
                <a:latin typeface="Times New Roman" panose="02020603050405020304" pitchFamily="18" charset="0"/>
                <a:cs typeface="Times New Roman" panose="02020603050405020304" pitchFamily="18" charset="0"/>
              </a:rPr>
              <a:t> e </a:t>
            </a:r>
            <a:r>
              <a:rPr lang="en-US" dirty="0" err="1" smtClean="0">
                <a:latin typeface="Times New Roman" panose="02020603050405020304" pitchFamily="18" charset="0"/>
                <a:cs typeface="Times New Roman" panose="02020603050405020304" pitchFamily="18" charset="0"/>
              </a:rPr>
              <a:t>ndodhur</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mes</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tyre</a:t>
            </a:r>
            <a:r>
              <a:rPr lang="en-US" dirty="0" smtClean="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4082"/>
          </a:xfrm>
        </p:spPr>
        <p:txBody>
          <a:bodyPr>
            <a:normAutofit fontScale="90000"/>
          </a:bodyPr>
          <a:lstStyle/>
          <a:p>
            <a:r>
              <a:rPr lang="en-US" b="1" dirty="0" err="1" smtClean="0">
                <a:latin typeface="Times New Roman" panose="02020603050405020304" pitchFamily="18" charset="0"/>
                <a:cs typeface="Times New Roman" panose="02020603050405020304" pitchFamily="18" charset="0"/>
              </a:rPr>
              <a:t>vijon</a:t>
            </a:r>
            <a:endParaRPr lang="en-US" dirty="0"/>
          </a:p>
        </p:txBody>
      </p:sp>
      <p:sp>
        <p:nvSpPr>
          <p:cNvPr id="3" name="Content Placeholder 2"/>
          <p:cNvSpPr>
            <a:spLocks noGrp="1"/>
          </p:cNvSpPr>
          <p:nvPr>
            <p:ph idx="1"/>
          </p:nvPr>
        </p:nvSpPr>
        <p:spPr>
          <a:xfrm>
            <a:off x="0" y="908720"/>
            <a:ext cx="9144000" cy="5949280"/>
          </a:xfrm>
        </p:spPr>
        <p:txBody>
          <a:bodyPr>
            <a:normAutofit fontScale="77500" lnSpcReduction="20000"/>
          </a:bodyPr>
          <a:lstStyle/>
          <a:p>
            <a:pPr algn="just"/>
            <a:r>
              <a:rPr lang="en-US" dirty="0" err="1" smtClean="0">
                <a:latin typeface="Times New Roman" panose="02020603050405020304" pitchFamily="18" charset="0"/>
                <a:cs typeface="Times New Roman" panose="02020603050405020304" pitchFamily="18" charset="0"/>
              </a:rPr>
              <a:t>Nuk</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pati</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pranim</a:t>
            </a:r>
            <a:r>
              <a:rPr lang="en-US" dirty="0" smtClean="0">
                <a:latin typeface="Times New Roman" panose="02020603050405020304" pitchFamily="18" charset="0"/>
                <a:cs typeface="Times New Roman" panose="02020603050405020304" pitchFamily="18" charset="0"/>
              </a:rPr>
              <a:t> as </a:t>
            </a:r>
            <a:r>
              <a:rPr lang="en-US" dirty="0" err="1" smtClean="0">
                <a:latin typeface="Times New Roman" panose="02020603050405020304" pitchFamily="18" charset="0"/>
                <a:cs typeface="Times New Roman" panose="02020603050405020304" pitchFamily="18" charset="0"/>
              </a:rPr>
              <a:t>pwr</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ankesat</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për</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mosnjohjen</a:t>
            </a:r>
            <a:r>
              <a:rPr lang="en-US" dirty="0" smtClean="0">
                <a:latin typeface="Times New Roman" panose="02020603050405020304" pitchFamily="18" charset="0"/>
                <a:cs typeface="Times New Roman" panose="02020603050405020304" pitchFamily="18" charset="0"/>
              </a:rPr>
              <a:t> e </a:t>
            </a:r>
            <a:r>
              <a:rPr lang="en-US" dirty="0" err="1" smtClean="0">
                <a:latin typeface="Times New Roman" panose="02020603050405020304" pitchFamily="18" charset="0"/>
                <a:cs typeface="Times New Roman" panose="02020603050405020304" pitchFamily="18" charset="0"/>
              </a:rPr>
              <a:t>provokimit</a:t>
            </a:r>
            <a:r>
              <a:rPr lang="en-US" dirty="0" smtClean="0">
                <a:latin typeface="Times New Roman" panose="02020603050405020304" pitchFamily="18" charset="0"/>
                <a:cs typeface="Times New Roman" panose="02020603050405020304" pitchFamily="18" charset="0"/>
              </a:rPr>
              <a:t>.</a:t>
            </a:r>
          </a:p>
          <a:p>
            <a:pPr algn="just"/>
            <a:r>
              <a:rPr lang="en-US" dirty="0" err="1" smtClean="0">
                <a:latin typeface="Times New Roman" panose="02020603050405020304" pitchFamily="18" charset="0"/>
                <a:cs typeface="Times New Roman" panose="02020603050405020304" pitchFamily="18" charset="0"/>
              </a:rPr>
              <a:t>Për</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qëllime</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të</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konfigurimit</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të</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rrethanës</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lehtësuese</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të</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provokimit</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nevojiten</a:t>
            </a:r>
            <a:r>
              <a:rPr lang="en-US" dirty="0" smtClean="0">
                <a:latin typeface="Times New Roman" panose="02020603050405020304" pitchFamily="18" charset="0"/>
                <a:cs typeface="Times New Roman" panose="02020603050405020304" pitchFamily="18" charset="0"/>
              </a:rPr>
              <a:t>: </a:t>
            </a:r>
          </a:p>
          <a:p>
            <a:pPr algn="just"/>
            <a:r>
              <a:rPr lang="en-US" dirty="0" smtClean="0">
                <a:latin typeface="Times New Roman" panose="02020603050405020304" pitchFamily="18" charset="0"/>
                <a:cs typeface="Times New Roman" panose="02020603050405020304" pitchFamily="18" charset="0"/>
              </a:rPr>
              <a:t>a) "</a:t>
            </a:r>
            <a:r>
              <a:rPr lang="en-US" dirty="0" err="1" smtClean="0">
                <a:latin typeface="Times New Roman" panose="02020603050405020304" pitchFamily="18" charset="0"/>
                <a:cs typeface="Times New Roman" panose="02020603050405020304" pitchFamily="18" charset="0"/>
              </a:rPr>
              <a:t>gjendja</a:t>
            </a:r>
            <a:r>
              <a:rPr lang="en-US" dirty="0" smtClean="0">
                <a:latin typeface="Times New Roman" panose="02020603050405020304" pitchFamily="18" charset="0"/>
                <a:cs typeface="Times New Roman" panose="02020603050405020304" pitchFamily="18" charset="0"/>
              </a:rPr>
              <a:t> e </a:t>
            </a:r>
            <a:r>
              <a:rPr lang="en-US" dirty="0" err="1" smtClean="0">
                <a:latin typeface="Times New Roman" panose="02020603050405020304" pitchFamily="18" charset="0"/>
                <a:cs typeface="Times New Roman" panose="02020603050405020304" pitchFamily="18" charset="0"/>
              </a:rPr>
              <a:t>zemërimit</a:t>
            </a:r>
            <a:r>
              <a:rPr lang="en-US" dirty="0" smtClean="0">
                <a:latin typeface="Times New Roman" panose="02020603050405020304" pitchFamily="18" charset="0"/>
                <a:cs typeface="Times New Roman" panose="02020603050405020304" pitchFamily="18" charset="0"/>
              </a:rPr>
              <a:t>", e </a:t>
            </a:r>
            <a:r>
              <a:rPr lang="en-US" dirty="0" err="1" smtClean="0">
                <a:latin typeface="Times New Roman" panose="02020603050405020304" pitchFamily="18" charset="0"/>
                <a:cs typeface="Times New Roman" panose="02020603050405020304" pitchFamily="18" charset="0"/>
              </a:rPr>
              <a:t>përbërë</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nga</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një</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situatë</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psikologjike</a:t>
            </a:r>
            <a:r>
              <a:rPr lang="en-US" dirty="0" smtClean="0">
                <a:latin typeface="Times New Roman" panose="02020603050405020304" pitchFamily="18" charset="0"/>
                <a:cs typeface="Times New Roman" panose="02020603050405020304" pitchFamily="18" charset="0"/>
              </a:rPr>
              <a:t> e </a:t>
            </a:r>
            <a:r>
              <a:rPr lang="en-US" dirty="0" err="1" smtClean="0">
                <a:latin typeface="Times New Roman" panose="02020603050405020304" pitchFamily="18" charset="0"/>
                <a:cs typeface="Times New Roman" panose="02020603050405020304" pitchFamily="18" charset="0"/>
              </a:rPr>
              <a:t>karakterizuar</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nga</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një</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impuls</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emocional</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i</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papërmbajtshëm</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i</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cili</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përcakton</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humbjen</a:t>
            </a:r>
            <a:r>
              <a:rPr lang="en-US" dirty="0" smtClean="0">
                <a:latin typeface="Times New Roman" panose="02020603050405020304" pitchFamily="18" charset="0"/>
                <a:cs typeface="Times New Roman" panose="02020603050405020304" pitchFamily="18" charset="0"/>
              </a:rPr>
              <a:t> e </a:t>
            </a:r>
            <a:r>
              <a:rPr lang="en-US" dirty="0" err="1" smtClean="0">
                <a:latin typeface="Times New Roman" panose="02020603050405020304" pitchFamily="18" charset="0"/>
                <a:cs typeface="Times New Roman" panose="02020603050405020304" pitchFamily="18" charset="0"/>
              </a:rPr>
              <a:t>fuqive</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të</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vetëkontrollit</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që</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gjeneron</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një</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shqetësim</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i</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fortë</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i</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karakterizuar</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nga</a:t>
            </a:r>
            <a:r>
              <a:rPr lang="en-US" dirty="0" smtClean="0">
                <a:latin typeface="Times New Roman" panose="02020603050405020304" pitchFamily="18" charset="0"/>
                <a:cs typeface="Times New Roman" panose="02020603050405020304" pitchFamily="18" charset="0"/>
              </a:rPr>
              <a:t> impulse </a:t>
            </a:r>
            <a:r>
              <a:rPr lang="en-US" dirty="0" err="1" smtClean="0">
                <a:latin typeface="Times New Roman" panose="02020603050405020304" pitchFamily="18" charset="0"/>
                <a:cs typeface="Times New Roman" panose="02020603050405020304" pitchFamily="18" charset="0"/>
              </a:rPr>
              <a:t>agresive</a:t>
            </a:r>
            <a:r>
              <a:rPr lang="en-US" dirty="0" smtClean="0">
                <a:latin typeface="Times New Roman" panose="02020603050405020304" pitchFamily="18" charset="0"/>
                <a:cs typeface="Times New Roman" panose="02020603050405020304" pitchFamily="18" charset="0"/>
              </a:rPr>
              <a:t>; </a:t>
            </a:r>
          </a:p>
          <a:p>
            <a:pPr algn="just"/>
            <a:r>
              <a:rPr lang="en-US" dirty="0" smtClean="0">
                <a:latin typeface="Times New Roman" panose="02020603050405020304" pitchFamily="18" charset="0"/>
                <a:cs typeface="Times New Roman" panose="02020603050405020304" pitchFamily="18" charset="0"/>
              </a:rPr>
              <a:t>b) "</a:t>
            </a:r>
            <a:r>
              <a:rPr lang="en-US" dirty="0" err="1" smtClean="0">
                <a:latin typeface="Times New Roman" panose="02020603050405020304" pitchFamily="18" charset="0"/>
                <a:cs typeface="Times New Roman" panose="02020603050405020304" pitchFamily="18" charset="0"/>
              </a:rPr>
              <a:t>veprim</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i</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padrejtë</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i</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tjetrit</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i</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përbërë</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jo</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vetëm</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nga</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sjellja</a:t>
            </a:r>
            <a:r>
              <a:rPr lang="en-US" dirty="0" smtClean="0">
                <a:latin typeface="Times New Roman" panose="02020603050405020304" pitchFamily="18" charset="0"/>
                <a:cs typeface="Times New Roman" panose="02020603050405020304" pitchFamily="18" charset="0"/>
              </a:rPr>
              <a:t> e </a:t>
            </a:r>
            <a:r>
              <a:rPr lang="en-US" dirty="0" err="1" smtClean="0">
                <a:latin typeface="Times New Roman" panose="02020603050405020304" pitchFamily="18" charset="0"/>
                <a:cs typeface="Times New Roman" panose="02020603050405020304" pitchFamily="18" charset="0"/>
              </a:rPr>
              <a:t>paligjshme</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në</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kuptimin</a:t>
            </a:r>
            <a:r>
              <a:rPr lang="en-US" dirty="0" smtClean="0">
                <a:latin typeface="Times New Roman" panose="02020603050405020304" pitchFamily="18" charset="0"/>
                <a:cs typeface="Times New Roman" panose="02020603050405020304" pitchFamily="18" charset="0"/>
              </a:rPr>
              <a:t> e </a:t>
            </a:r>
            <a:r>
              <a:rPr lang="en-US" dirty="0" err="1" smtClean="0">
                <a:latin typeface="Times New Roman" panose="02020603050405020304" pitchFamily="18" charset="0"/>
                <a:cs typeface="Times New Roman" panose="02020603050405020304" pitchFamily="18" charset="0"/>
              </a:rPr>
              <a:t>ngushtë</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por</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edhe</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nga</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mosrespektimi</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i</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normave</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ose</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zakoneve</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shoqërore</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që</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rregullojnë</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bashkëjetesën</a:t>
            </a:r>
            <a:r>
              <a:rPr lang="en-US" dirty="0" smtClean="0">
                <a:latin typeface="Times New Roman" panose="02020603050405020304" pitchFamily="18" charset="0"/>
                <a:cs typeface="Times New Roman" panose="02020603050405020304" pitchFamily="18" charset="0"/>
              </a:rPr>
              <a:t> e </a:t>
            </a:r>
            <a:r>
              <a:rPr lang="en-US" dirty="0" err="1" smtClean="0">
                <a:latin typeface="Times New Roman" panose="02020603050405020304" pitchFamily="18" charset="0"/>
                <a:cs typeface="Times New Roman" panose="02020603050405020304" pitchFamily="18" charset="0"/>
              </a:rPr>
              <a:t>zakonshme</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civile</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që</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mund</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të</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përfshijë</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përveç</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sjelljeve</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përçmuese</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ose</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konstituive</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shfaqja</a:t>
            </a:r>
            <a:r>
              <a:rPr lang="en-US" dirty="0" smtClean="0">
                <a:latin typeface="Times New Roman" panose="02020603050405020304" pitchFamily="18" charset="0"/>
                <a:cs typeface="Times New Roman" panose="02020603050405020304" pitchFamily="18" charset="0"/>
              </a:rPr>
              <a:t> e </a:t>
            </a:r>
            <a:r>
              <a:rPr lang="en-US" dirty="0" err="1" smtClean="0">
                <a:latin typeface="Times New Roman" panose="02020603050405020304" pitchFamily="18" charset="0"/>
                <a:cs typeface="Times New Roman" panose="02020603050405020304" pitchFamily="18" charset="0"/>
              </a:rPr>
              <a:t>arrogancës</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edhe</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ato</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që</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janë</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të</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pahijshme</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ose</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në</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rrethana</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të</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veçanta</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të</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papërshtatshme</a:t>
            </a:r>
            <a:r>
              <a:rPr lang="en-US" dirty="0" smtClean="0">
                <a:latin typeface="Times New Roman" panose="02020603050405020304" pitchFamily="18" charset="0"/>
                <a:cs typeface="Times New Roman" panose="02020603050405020304" pitchFamily="18" charset="0"/>
              </a:rPr>
              <a:t>; </a:t>
            </a:r>
          </a:p>
          <a:p>
            <a:pPr algn="just"/>
            <a:r>
              <a:rPr lang="en-US" dirty="0" smtClean="0">
                <a:latin typeface="Times New Roman" panose="02020603050405020304" pitchFamily="18" charset="0"/>
                <a:cs typeface="Times New Roman" panose="02020603050405020304" pitchFamily="18" charset="0"/>
              </a:rPr>
              <a:t>c) </a:t>
            </a:r>
            <a:r>
              <a:rPr lang="en-US" dirty="0" err="1" smtClean="0">
                <a:latin typeface="Times New Roman" panose="02020603050405020304" pitchFamily="18" charset="0"/>
                <a:cs typeface="Times New Roman" panose="02020603050405020304" pitchFamily="18" charset="0"/>
              </a:rPr>
              <a:t>një</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marrëdhënie</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shkakësore</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psikologjike</a:t>
            </a:r>
            <a:r>
              <a:rPr lang="en-US" dirty="0" smtClean="0">
                <a:latin typeface="Times New Roman" panose="02020603050405020304" pitchFamily="18" charset="0"/>
                <a:cs typeface="Times New Roman" panose="02020603050405020304" pitchFamily="18" charset="0"/>
              </a:rPr>
              <a:t> midis </a:t>
            </a:r>
            <a:r>
              <a:rPr lang="en-US" dirty="0" err="1" smtClean="0">
                <a:latin typeface="Times New Roman" panose="02020603050405020304" pitchFamily="18" charset="0"/>
                <a:cs typeface="Times New Roman" panose="02020603050405020304" pitchFamily="18" charset="0"/>
              </a:rPr>
              <a:t>veprës</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penale</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dhe</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reagimit</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pavarësisht</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nga</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proporcionaliteti</a:t>
            </a:r>
            <a:r>
              <a:rPr lang="en-US" dirty="0" smtClean="0">
                <a:latin typeface="Times New Roman" panose="02020603050405020304" pitchFamily="18" charset="0"/>
                <a:cs typeface="Times New Roman" panose="02020603050405020304" pitchFamily="18" charset="0"/>
              </a:rPr>
              <a:t> midis </a:t>
            </a:r>
            <a:r>
              <a:rPr lang="en-US" dirty="0" err="1" smtClean="0">
                <a:latin typeface="Times New Roman" panose="02020603050405020304" pitchFamily="18" charset="0"/>
                <a:cs typeface="Times New Roman" panose="02020603050405020304" pitchFamily="18" charset="0"/>
              </a:rPr>
              <a:t>tyre</a:t>
            </a:r>
            <a:r>
              <a:rPr lang="en-US" dirty="0" smtClean="0">
                <a:latin typeface="Times New Roman" panose="02020603050405020304" pitchFamily="18" charset="0"/>
                <a:cs typeface="Times New Roman" panose="02020603050405020304" pitchFamily="18" charset="0"/>
              </a:rPr>
              <a:t> (Cass., </a:t>
            </a:r>
            <a:r>
              <a:rPr lang="en-US" dirty="0" err="1" smtClean="0">
                <a:latin typeface="Times New Roman" panose="02020603050405020304" pitchFamily="18" charset="0"/>
                <a:cs typeface="Times New Roman" panose="02020603050405020304" pitchFamily="18" charset="0"/>
              </a:rPr>
              <a:t>Seksioni</a:t>
            </a:r>
            <a:r>
              <a:rPr lang="en-US" dirty="0" smtClean="0">
                <a:latin typeface="Times New Roman" panose="02020603050405020304" pitchFamily="18" charset="0"/>
                <a:cs typeface="Times New Roman" panose="02020603050405020304" pitchFamily="18" charset="0"/>
              </a:rPr>
              <a:t> 1, 8 </a:t>
            </a:r>
            <a:r>
              <a:rPr lang="en-US" dirty="0" err="1" smtClean="0">
                <a:latin typeface="Times New Roman" panose="02020603050405020304" pitchFamily="18" charset="0"/>
                <a:cs typeface="Times New Roman" panose="02020603050405020304" pitchFamily="18" charset="0"/>
              </a:rPr>
              <a:t>Prill</a:t>
            </a:r>
            <a:r>
              <a:rPr lang="en-US" dirty="0" smtClean="0">
                <a:latin typeface="Times New Roman" panose="02020603050405020304" pitchFamily="18" charset="0"/>
                <a:cs typeface="Times New Roman" panose="02020603050405020304" pitchFamily="18" charset="0"/>
              </a:rPr>
              <a:t> 2008, n. 16790, </a:t>
            </a:r>
            <a:r>
              <a:rPr lang="en-US" dirty="0" err="1" smtClean="0">
                <a:latin typeface="Times New Roman" panose="02020603050405020304" pitchFamily="18" charset="0"/>
                <a:cs typeface="Times New Roman" panose="02020603050405020304" pitchFamily="18" charset="0"/>
              </a:rPr>
              <a:t>rv</a:t>
            </a:r>
            <a:r>
              <a:rPr lang="en-US" dirty="0" smtClean="0">
                <a:latin typeface="Times New Roman" panose="02020603050405020304" pitchFamily="18" charset="0"/>
                <a:cs typeface="Times New Roman" panose="02020603050405020304" pitchFamily="18" charset="0"/>
              </a:rPr>
              <a:t>. 240282).</a:t>
            </a:r>
          </a:p>
          <a:p>
            <a:endParaRPr lang="en-US"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25470"/>
          </a:xfrm>
        </p:spPr>
        <p:txBody>
          <a:bodyPr>
            <a:normAutofit fontScale="90000"/>
          </a:bodyPr>
          <a:lstStyle/>
          <a:p>
            <a:r>
              <a:rPr lang="en-US" b="1" dirty="0" err="1">
                <a:latin typeface="Times New Roman" pitchFamily="18" charset="0"/>
                <a:cs typeface="Times New Roman" pitchFamily="18" charset="0"/>
              </a:rPr>
              <a:t>Kushtet</a:t>
            </a:r>
            <a:r>
              <a:rPr lang="en-US" b="1" dirty="0">
                <a:latin typeface="Times New Roman" pitchFamily="18" charset="0"/>
                <a:cs typeface="Times New Roman" pitchFamily="18" charset="0"/>
              </a:rPr>
              <a:t> </a:t>
            </a:r>
            <a:r>
              <a:rPr lang="en-US" b="1" dirty="0" smtClean="0">
                <a:latin typeface="Times New Roman" pitchFamily="18" charset="0"/>
                <a:cs typeface="Times New Roman" pitchFamily="18" charset="0"/>
              </a:rPr>
              <a:t>e </a:t>
            </a:r>
            <a:r>
              <a:rPr lang="en-US" b="1" dirty="0" err="1" smtClean="0">
                <a:latin typeface="Times New Roman" pitchFamily="18" charset="0"/>
                <a:cs typeface="Times New Roman" pitchFamily="18" charset="0"/>
              </a:rPr>
              <a:t>mbrojtjes</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0" y="1000108"/>
            <a:ext cx="9144000" cy="5857892"/>
          </a:xfrm>
        </p:spPr>
        <p:txBody>
          <a:bodyPr>
            <a:normAutofit fontScale="85000" lnSpcReduction="10000"/>
          </a:bodyPr>
          <a:lstStyle/>
          <a:p>
            <a:pPr algn="just"/>
            <a:r>
              <a:rPr lang="en-US" dirty="0">
                <a:latin typeface="Times New Roman" pitchFamily="18" charset="0"/>
                <a:cs typeface="Times New Roman" pitchFamily="18" charset="0"/>
              </a:rPr>
              <a:t>Mbrojtja </a:t>
            </a:r>
            <a:r>
              <a:rPr lang="en-US" dirty="0" err="1">
                <a:latin typeface="Times New Roman" pitchFamily="18" charset="0"/>
                <a:cs typeface="Times New Roman" pitchFamily="18" charset="0"/>
              </a:rPr>
              <a:t>është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çdo</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veprim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njeriut</a:t>
            </a:r>
            <a:r>
              <a:rPr lang="en-US" dirty="0">
                <a:latin typeface="Times New Roman" pitchFamily="18" charset="0"/>
                <a:cs typeface="Times New Roman" pitchFamily="18" charset="0"/>
              </a:rPr>
              <a:t> me </a:t>
            </a:r>
            <a:r>
              <a:rPr lang="en-US" dirty="0" err="1">
                <a:latin typeface="Times New Roman" pitchFamily="18" charset="0"/>
                <a:cs typeface="Times New Roman" pitchFamily="18" charset="0"/>
              </a:rPr>
              <a:t>të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cilin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dëmtohet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apo</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rrezikohet</a:t>
            </a:r>
            <a:r>
              <a:rPr lang="en-US" dirty="0">
                <a:latin typeface="Times New Roman" pitchFamily="18" charset="0"/>
                <a:cs typeface="Times New Roman" pitchFamily="18" charset="0"/>
              </a:rPr>
              <a:t> </a:t>
            </a:r>
            <a:r>
              <a:rPr lang="en-US" dirty="0" err="1" smtClean="0">
                <a:latin typeface="Times New Roman" pitchFamily="18" charset="0"/>
                <a:cs typeface="Times New Roman" pitchFamily="18" charset="0"/>
              </a:rPr>
              <a:t>ndonjë</a:t>
            </a:r>
            <a:r>
              <a:rPr lang="en-US" dirty="0" smtClean="0">
                <a:latin typeface="Times New Roman" pitchFamily="18" charset="0"/>
                <a:cs typeface="Times New Roman" pitchFamily="18" charset="0"/>
              </a:rPr>
              <a:t> e </a:t>
            </a:r>
            <a:r>
              <a:rPr lang="en-US" dirty="0" err="1">
                <a:latin typeface="Times New Roman" pitchFamily="18" charset="0"/>
                <a:cs typeface="Times New Roman" pitchFamily="18" charset="0"/>
              </a:rPr>
              <a:t>mirë</a:t>
            </a:r>
            <a:r>
              <a:rPr lang="en-US" dirty="0">
                <a:latin typeface="Times New Roman" pitchFamily="18" charset="0"/>
                <a:cs typeface="Times New Roman" pitchFamily="18" charset="0"/>
              </a:rPr>
              <a:t> e </a:t>
            </a:r>
            <a:r>
              <a:rPr lang="en-US" dirty="0" err="1" smtClean="0">
                <a:latin typeface="Times New Roman" pitchFamily="18" charset="0"/>
                <a:cs typeface="Times New Roman" pitchFamily="18" charset="0"/>
              </a:rPr>
              <a:t>sulmuesit</a:t>
            </a:r>
            <a:r>
              <a:rPr lang="en-US" dirty="0" smtClean="0">
                <a:latin typeface="Times New Roman" pitchFamily="18" charset="0"/>
                <a:cs typeface="Times New Roman" pitchFamily="18" charset="0"/>
              </a:rPr>
              <a:t>.</a:t>
            </a:r>
          </a:p>
          <a:p>
            <a:pPr algn="just"/>
            <a:r>
              <a:rPr lang="en-US" dirty="0" err="1">
                <a:latin typeface="Times New Roman" pitchFamily="18" charset="0"/>
                <a:cs typeface="Times New Roman" pitchFamily="18" charset="0"/>
              </a:rPr>
              <a:t>Në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teorinë</a:t>
            </a:r>
            <a:r>
              <a:rPr lang="en-US" dirty="0">
                <a:latin typeface="Times New Roman" pitchFamily="18" charset="0"/>
                <a:cs typeface="Times New Roman" pitchFamily="18" charset="0"/>
              </a:rPr>
              <a:t> e </a:t>
            </a:r>
            <a:r>
              <a:rPr lang="en-US" dirty="0" err="1">
                <a:latin typeface="Times New Roman" pitchFamily="18" charset="0"/>
                <a:cs typeface="Times New Roman" pitchFamily="18" charset="0"/>
              </a:rPr>
              <a:t>së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drejtës</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penale</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mbrojtja</a:t>
            </a:r>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e </a:t>
            </a:r>
            <a:r>
              <a:rPr lang="en-US" dirty="0" err="1" smtClean="0">
                <a:latin typeface="Times New Roman" pitchFamily="18" charset="0"/>
                <a:cs typeface="Times New Roman" pitchFamily="18" charset="0"/>
              </a:rPr>
              <a:t>nevojshme</a:t>
            </a:r>
            <a:r>
              <a:rPr lang="en-US" dirty="0" smtClean="0">
                <a:latin typeface="Times New Roman" pitchFamily="18" charset="0"/>
                <a:cs typeface="Times New Roman" pitchFamily="18" charset="0"/>
              </a:rPr>
              <a:t> </a:t>
            </a:r>
            <a:r>
              <a:rPr lang="en-US" dirty="0">
                <a:latin typeface="Times New Roman" pitchFamily="18" charset="0"/>
                <a:cs typeface="Times New Roman" pitchFamily="18" charset="0"/>
              </a:rPr>
              <a:t>e </a:t>
            </a:r>
            <a:r>
              <a:rPr lang="en-US" dirty="0" err="1">
                <a:latin typeface="Times New Roman" pitchFamily="18" charset="0"/>
                <a:cs typeface="Times New Roman" pitchFamily="18" charset="0"/>
              </a:rPr>
              <a:t>këtillë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emërtohet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edhe</a:t>
            </a:r>
            <a:r>
              <a:rPr lang="en-US" dirty="0">
                <a:latin typeface="Times New Roman" pitchFamily="18" charset="0"/>
                <a:cs typeface="Times New Roman" pitchFamily="18" charset="0"/>
              </a:rPr>
              <a:t> </a:t>
            </a:r>
            <a:r>
              <a:rPr lang="en-US" i="1" dirty="0" err="1">
                <a:latin typeface="Times New Roman" pitchFamily="18" charset="0"/>
                <a:cs typeface="Times New Roman" pitchFamily="18" charset="0"/>
              </a:rPr>
              <a:t>si</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ndihmë</a:t>
            </a:r>
            <a:r>
              <a:rPr lang="en-US" i="1" dirty="0">
                <a:latin typeface="Times New Roman" pitchFamily="18" charset="0"/>
                <a:cs typeface="Times New Roman" pitchFamily="18" charset="0"/>
              </a:rPr>
              <a:t> e </a:t>
            </a:r>
            <a:r>
              <a:rPr lang="en-US" i="1" dirty="0" err="1">
                <a:latin typeface="Times New Roman" pitchFamily="18" charset="0"/>
                <a:cs typeface="Times New Roman" pitchFamily="18" charset="0"/>
              </a:rPr>
              <a:t>nevojshme</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apo</a:t>
            </a:r>
            <a:r>
              <a:rPr lang="en-US" i="1" dirty="0">
                <a:latin typeface="Times New Roman" pitchFamily="18" charset="0"/>
                <a:cs typeface="Times New Roman" pitchFamily="18" charset="0"/>
              </a:rPr>
              <a:t> e </a:t>
            </a:r>
            <a:r>
              <a:rPr lang="en-US" i="1" dirty="0" err="1" smtClean="0">
                <a:latin typeface="Times New Roman" pitchFamily="18" charset="0"/>
                <a:cs typeface="Times New Roman" pitchFamily="18" charset="0"/>
              </a:rPr>
              <a:t>domosdoshme</a:t>
            </a:r>
            <a:r>
              <a:rPr lang="en-US" i="1"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Në</a:t>
            </a:r>
            <a:r>
              <a:rPr lang="en-US" dirty="0" smtClean="0">
                <a:latin typeface="Times New Roman" pitchFamily="18" charset="0"/>
                <a:cs typeface="Times New Roman" pitchFamily="18" charset="0"/>
              </a:rPr>
              <a:t> </a:t>
            </a:r>
            <a:r>
              <a:rPr lang="en-US" dirty="0" err="1">
                <a:latin typeface="Times New Roman" pitchFamily="18" charset="0"/>
                <a:cs typeface="Times New Roman" pitchFamily="18" charset="0"/>
              </a:rPr>
              <a:t>këso</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rastesh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nuk</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është</a:t>
            </a:r>
            <a:r>
              <a:rPr lang="en-US" dirty="0">
                <a:latin typeface="Times New Roman" pitchFamily="18" charset="0"/>
                <a:cs typeface="Times New Roman" pitchFamily="18" charset="0"/>
              </a:rPr>
              <a:t> me </a:t>
            </a:r>
            <a:r>
              <a:rPr lang="en-US" dirty="0" err="1">
                <a:latin typeface="Times New Roman" pitchFamily="18" charset="0"/>
                <a:cs typeface="Times New Roman" pitchFamily="18" charset="0"/>
              </a:rPr>
              <a:t>rëndësi</a:t>
            </a:r>
            <a:r>
              <a:rPr lang="en-US" dirty="0">
                <a:latin typeface="Times New Roman" pitchFamily="18" charset="0"/>
                <a:cs typeface="Times New Roman" pitchFamily="18" charset="0"/>
              </a:rPr>
              <a:t> se a ka </a:t>
            </a:r>
            <a:r>
              <a:rPr lang="en-US" dirty="0" err="1">
                <a:latin typeface="Times New Roman" pitchFamily="18" charset="0"/>
                <a:cs typeface="Times New Roman" pitchFamily="18" charset="0"/>
              </a:rPr>
              <a:t>qenë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personi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i</a:t>
            </a:r>
            <a:r>
              <a:rPr lang="en-US" dirty="0">
                <a:latin typeface="Times New Roman" pitchFamily="18" charset="0"/>
                <a:cs typeface="Times New Roman" pitchFamily="18" charset="0"/>
              </a:rPr>
              <a:t> </a:t>
            </a:r>
            <a:r>
              <a:rPr lang="en-US" dirty="0" err="1" smtClean="0">
                <a:latin typeface="Times New Roman" pitchFamily="18" charset="0"/>
                <a:cs typeface="Times New Roman" pitchFamily="18" charset="0"/>
              </a:rPr>
              <a:t>sulmuar</a:t>
            </a:r>
            <a:r>
              <a:rPr lang="en-US" dirty="0" smtClean="0">
                <a:latin typeface="Times New Roman" pitchFamily="18" charset="0"/>
                <a:cs typeface="Times New Roman" pitchFamily="18" charset="0"/>
              </a:rPr>
              <a:t> </a:t>
            </a:r>
            <a:r>
              <a:rPr lang="it-IT" dirty="0" smtClean="0">
                <a:latin typeface="Times New Roman" pitchFamily="18" charset="0"/>
                <a:cs typeface="Times New Roman" pitchFamily="18" charset="0"/>
              </a:rPr>
              <a:t>ndonjë </a:t>
            </a:r>
            <a:r>
              <a:rPr lang="it-IT" dirty="0">
                <a:latin typeface="Times New Roman" pitchFamily="18" charset="0"/>
                <a:cs typeface="Times New Roman" pitchFamily="18" charset="0"/>
              </a:rPr>
              <a:t>i afërt me personin që e mbron</a:t>
            </a:r>
            <a:r>
              <a:rPr lang="it-IT" dirty="0" smtClean="0">
                <a:latin typeface="Times New Roman" pitchFamily="18" charset="0"/>
                <a:cs typeface="Times New Roman" pitchFamily="18" charset="0"/>
              </a:rPr>
              <a:t>.</a:t>
            </a:r>
          </a:p>
          <a:p>
            <a:pPr algn="just"/>
            <a:r>
              <a:rPr lang="en-US" i="1" dirty="0">
                <a:latin typeface="Times New Roman" pitchFamily="18" charset="0"/>
                <a:cs typeface="Times New Roman" pitchFamily="18" charset="0"/>
              </a:rPr>
              <a:t>Mbrojtja </a:t>
            </a:r>
            <a:r>
              <a:rPr lang="en-US" i="1" dirty="0" err="1">
                <a:latin typeface="Times New Roman" pitchFamily="18" charset="0"/>
                <a:cs typeface="Times New Roman" pitchFamily="18" charset="0"/>
              </a:rPr>
              <a:t>duhet</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të</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jetë</a:t>
            </a:r>
            <a:r>
              <a:rPr lang="en-US" i="1" dirty="0">
                <a:latin typeface="Times New Roman" pitchFamily="18" charset="0"/>
                <a:cs typeface="Times New Roman" pitchFamily="18" charset="0"/>
              </a:rPr>
              <a:t> e </a:t>
            </a:r>
            <a:r>
              <a:rPr lang="en-US" i="1" dirty="0" err="1">
                <a:latin typeface="Times New Roman" pitchFamily="18" charset="0"/>
                <a:cs typeface="Times New Roman" pitchFamily="18" charset="0"/>
              </a:rPr>
              <a:t>drejtuar</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kundër</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sulmuesit</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Për</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t'u</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konsideruar</a:t>
            </a:r>
            <a:r>
              <a:rPr lang="en-US" i="1" dirty="0">
                <a:latin typeface="Times New Roman" pitchFamily="18" charset="0"/>
                <a:cs typeface="Times New Roman" pitchFamily="18" charset="0"/>
              </a:rPr>
              <a:t> </a:t>
            </a:r>
            <a:r>
              <a:rPr lang="en-US" i="1" dirty="0" err="1" smtClean="0">
                <a:latin typeface="Times New Roman" pitchFamily="18" charset="0"/>
                <a:cs typeface="Times New Roman" pitchFamily="18" charset="0"/>
              </a:rPr>
              <a:t>që</a:t>
            </a:r>
            <a:r>
              <a:rPr lang="en-US" i="1"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ekziston</a:t>
            </a:r>
            <a:r>
              <a:rPr lang="en-US" dirty="0" smtClean="0">
                <a:latin typeface="Times New Roman" pitchFamily="18" charset="0"/>
                <a:cs typeface="Times New Roman" pitchFamily="18" charset="0"/>
              </a:rPr>
              <a:t> </a:t>
            </a:r>
            <a:r>
              <a:rPr lang="en-US" dirty="0" err="1">
                <a:latin typeface="Times New Roman" pitchFamily="18" charset="0"/>
                <a:cs typeface="Times New Roman" pitchFamily="18" charset="0"/>
              </a:rPr>
              <a:t>mbrojtja</a:t>
            </a:r>
            <a:r>
              <a:rPr lang="en-US" dirty="0">
                <a:latin typeface="Times New Roman" pitchFamily="18" charset="0"/>
                <a:cs typeface="Times New Roman" pitchFamily="18" charset="0"/>
              </a:rPr>
              <a:t> e </a:t>
            </a:r>
            <a:r>
              <a:rPr lang="en-US" dirty="0" err="1">
                <a:latin typeface="Times New Roman" pitchFamily="18" charset="0"/>
                <a:cs typeface="Times New Roman" pitchFamily="18" charset="0"/>
              </a:rPr>
              <a:t>nevojshme</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veprimet</a:t>
            </a:r>
            <a:r>
              <a:rPr lang="en-US" dirty="0">
                <a:latin typeface="Times New Roman" pitchFamily="18" charset="0"/>
                <a:cs typeface="Times New Roman" pitchFamily="18" charset="0"/>
              </a:rPr>
              <a:t> e </a:t>
            </a:r>
            <a:r>
              <a:rPr lang="en-US" dirty="0" err="1">
                <a:latin typeface="Times New Roman" pitchFamily="18" charset="0"/>
                <a:cs typeface="Times New Roman" pitchFamily="18" charset="0"/>
              </a:rPr>
              <a:t>mbrojtjes</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duhet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jenë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të</a:t>
            </a:r>
            <a:r>
              <a:rPr lang="en-US" dirty="0">
                <a:latin typeface="Times New Roman" pitchFamily="18" charset="0"/>
                <a:cs typeface="Times New Roman" pitchFamily="18" charset="0"/>
              </a:rPr>
              <a:t> </a:t>
            </a:r>
            <a:r>
              <a:rPr lang="en-US" dirty="0" err="1" smtClean="0">
                <a:latin typeface="Times New Roman" pitchFamily="18" charset="0"/>
                <a:cs typeface="Times New Roman" pitchFamily="18" charset="0"/>
              </a:rPr>
              <a:t>drejtuara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kundër</a:t>
            </a:r>
            <a:r>
              <a:rPr lang="en-US" dirty="0" smtClean="0">
                <a:latin typeface="Times New Roman" pitchFamily="18" charset="0"/>
                <a:cs typeface="Times New Roman" pitchFamily="18" charset="0"/>
              </a:rPr>
              <a:t> </a:t>
            </a:r>
            <a:r>
              <a:rPr lang="en-US" dirty="0" err="1">
                <a:latin typeface="Times New Roman" pitchFamily="18" charset="0"/>
                <a:cs typeface="Times New Roman" pitchFamily="18" charset="0"/>
              </a:rPr>
              <a:t>sulmuesit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kundër</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asaj</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të</a:t>
            </a:r>
            <a:r>
              <a:rPr lang="en-US" dirty="0">
                <a:latin typeface="Times New Roman" pitchFamily="18" charset="0"/>
                <a:cs typeface="Times New Roman" pitchFamily="18" charset="0"/>
              </a:rPr>
              <a:t> mire </a:t>
            </a:r>
            <a:r>
              <a:rPr lang="en-US" dirty="0" err="1">
                <a:latin typeface="Times New Roman" pitchFamily="18" charset="0"/>
                <a:cs typeface="Times New Roman" pitchFamily="18" charset="0"/>
              </a:rPr>
              <a:t>juridike</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sulmuesit</a:t>
            </a:r>
            <a:r>
              <a:rPr lang="en-US" dirty="0">
                <a:latin typeface="Times New Roman" pitchFamily="18" charset="0"/>
                <a:cs typeface="Times New Roman" pitchFamily="18" charset="0"/>
              </a:rPr>
              <a:t>, e </a:t>
            </a:r>
            <a:r>
              <a:rPr lang="en-US" dirty="0" err="1">
                <a:latin typeface="Times New Roman" pitchFamily="18" charset="0"/>
                <a:cs typeface="Times New Roman" pitchFamily="18" charset="0"/>
              </a:rPr>
              <a:t>cila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është</a:t>
            </a:r>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e </a:t>
            </a:r>
            <a:r>
              <a:rPr lang="en-US" dirty="0" err="1" smtClean="0">
                <a:latin typeface="Times New Roman" pitchFamily="18" charset="0"/>
                <a:cs typeface="Times New Roman" pitchFamily="18" charset="0"/>
              </a:rPr>
              <a:t>nevojshme</a:t>
            </a:r>
            <a:r>
              <a:rPr lang="en-US" dirty="0" smtClean="0">
                <a:latin typeface="Times New Roman" pitchFamily="18" charset="0"/>
                <a:cs typeface="Times New Roman" pitchFamily="18" charset="0"/>
              </a:rPr>
              <a:t> </a:t>
            </a:r>
            <a:r>
              <a:rPr lang="en-US" dirty="0" err="1">
                <a:latin typeface="Times New Roman" pitchFamily="18" charset="0"/>
                <a:cs typeface="Times New Roman" pitchFamily="18" charset="0"/>
              </a:rPr>
              <a:t>për</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zmbrapsjen</a:t>
            </a:r>
            <a:r>
              <a:rPr lang="en-US" dirty="0">
                <a:latin typeface="Times New Roman" pitchFamily="18" charset="0"/>
                <a:cs typeface="Times New Roman" pitchFamily="18" charset="0"/>
              </a:rPr>
              <a:t> e </a:t>
            </a:r>
            <a:r>
              <a:rPr lang="en-US" dirty="0" err="1">
                <a:latin typeface="Times New Roman" pitchFamily="18" charset="0"/>
                <a:cs typeface="Times New Roman" pitchFamily="18" charset="0"/>
              </a:rPr>
              <a:t>sulmit</a:t>
            </a:r>
            <a:r>
              <a:rPr lang="en-US" dirty="0">
                <a:latin typeface="Times New Roman" pitchFamily="18" charset="0"/>
                <a:cs typeface="Times New Roman" pitchFamily="18" charset="0"/>
              </a:rPr>
              <a:t> (p.sh. </a:t>
            </a:r>
            <a:r>
              <a:rPr lang="en-US" dirty="0" err="1">
                <a:latin typeface="Times New Roman" pitchFamily="18" charset="0"/>
                <a:cs typeface="Times New Roman" pitchFamily="18" charset="0"/>
              </a:rPr>
              <a:t>kundër</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trupit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jetës</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pasurisë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etj</a:t>
            </a:r>
            <a:r>
              <a:rPr lang="en-US" dirty="0">
                <a:latin typeface="Times New Roman" pitchFamily="18" charset="0"/>
                <a:cs typeface="Times New Roman" pitchFamily="18" charset="0"/>
              </a:rPr>
              <a:t>.). </a:t>
            </a:r>
            <a:r>
              <a:rPr lang="en-US" dirty="0" err="1" smtClean="0">
                <a:latin typeface="Times New Roman" pitchFamily="18" charset="0"/>
                <a:cs typeface="Times New Roman" pitchFamily="18" charset="0"/>
              </a:rPr>
              <a:t>Në</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rastet</a:t>
            </a:r>
            <a:r>
              <a:rPr lang="en-US" dirty="0" smtClean="0">
                <a:latin typeface="Times New Roman" pitchFamily="18" charset="0"/>
                <a:cs typeface="Times New Roman" pitchFamily="18" charset="0"/>
              </a:rPr>
              <a:t> </a:t>
            </a:r>
            <a:r>
              <a:rPr lang="en-US" dirty="0" err="1">
                <a:latin typeface="Times New Roman" pitchFamily="18" charset="0"/>
                <a:cs typeface="Times New Roman" pitchFamily="18" charset="0"/>
              </a:rPr>
              <a:t>kur</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gjatë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mbrojtjes</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është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dëmtuar</a:t>
            </a:r>
            <a:r>
              <a:rPr lang="en-US" dirty="0">
                <a:latin typeface="Times New Roman" pitchFamily="18" charset="0"/>
                <a:cs typeface="Times New Roman" pitchFamily="18" charset="0"/>
              </a:rPr>
              <a:t> e </a:t>
            </a:r>
            <a:r>
              <a:rPr lang="en-US" dirty="0" err="1">
                <a:latin typeface="Times New Roman" pitchFamily="18" charset="0"/>
                <a:cs typeface="Times New Roman" pitchFamily="18" charset="0"/>
              </a:rPr>
              <a:t>mira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juridike</a:t>
            </a:r>
            <a:r>
              <a:rPr lang="en-US" dirty="0">
                <a:latin typeface="Times New Roman" pitchFamily="18" charset="0"/>
                <a:cs typeface="Times New Roman" pitchFamily="18" charset="0"/>
              </a:rPr>
              <a:t> e </a:t>
            </a:r>
            <a:r>
              <a:rPr lang="en-US" dirty="0" err="1">
                <a:latin typeface="Times New Roman" pitchFamily="18" charset="0"/>
                <a:cs typeface="Times New Roman" pitchFamily="18" charset="0"/>
              </a:rPr>
              <a:t>personit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tretë</a:t>
            </a:r>
            <a:r>
              <a:rPr lang="en-US" dirty="0">
                <a:latin typeface="Times New Roman" pitchFamily="18" charset="0"/>
                <a:cs typeface="Times New Roman" pitchFamily="18" charset="0"/>
              </a:rPr>
              <a:t>, </a:t>
            </a:r>
            <a:r>
              <a:rPr lang="en-US" dirty="0" err="1" smtClean="0">
                <a:latin typeface="Times New Roman" pitchFamily="18" charset="0"/>
                <a:cs typeface="Times New Roman" pitchFamily="18" charset="0"/>
              </a:rPr>
              <a:t>atëherë</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nuk</a:t>
            </a:r>
            <a:r>
              <a:rPr lang="en-US" dirty="0" smtClean="0">
                <a:latin typeface="Times New Roman" pitchFamily="18" charset="0"/>
                <a:cs typeface="Times New Roman" pitchFamily="18" charset="0"/>
              </a:rPr>
              <a:t> </a:t>
            </a:r>
            <a:r>
              <a:rPr lang="en-US" dirty="0" err="1">
                <a:latin typeface="Times New Roman" pitchFamily="18" charset="0"/>
                <a:cs typeface="Times New Roman" pitchFamily="18" charset="0"/>
              </a:rPr>
              <a:t>ekziston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mbrojtja</a:t>
            </a:r>
            <a:r>
              <a:rPr lang="en-US" dirty="0">
                <a:latin typeface="Times New Roman" pitchFamily="18" charset="0"/>
                <a:cs typeface="Times New Roman" pitchFamily="18" charset="0"/>
              </a:rPr>
              <a:t> e </a:t>
            </a:r>
            <a:r>
              <a:rPr lang="en-US" dirty="0" err="1">
                <a:latin typeface="Times New Roman" pitchFamily="18" charset="0"/>
                <a:cs typeface="Times New Roman" pitchFamily="18" charset="0"/>
              </a:rPr>
              <a:t>nevojshme</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po</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eventualisht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mund</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shprehet</a:t>
            </a:r>
            <a:r>
              <a:rPr lang="en-US" dirty="0">
                <a:latin typeface="Times New Roman" pitchFamily="18" charset="0"/>
                <a:cs typeface="Times New Roman" pitchFamily="18" charset="0"/>
              </a:rPr>
              <a:t> </a:t>
            </a:r>
            <a:r>
              <a:rPr lang="en-US" dirty="0" err="1" smtClean="0">
                <a:latin typeface="Times New Roman" pitchFamily="18" charset="0"/>
                <a:cs typeface="Times New Roman" pitchFamily="18" charset="0"/>
              </a:rPr>
              <a:t>nevoja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ekstreme</a:t>
            </a:r>
            <a:r>
              <a:rPr lang="en-US" dirty="0">
                <a:latin typeface="Times New Roman" pitchFamily="18" charset="0"/>
                <a:cs typeface="Times New Roman" pitchFamily="18" charset="0"/>
              </a:rPr>
              <a: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25470"/>
          </a:xfrm>
        </p:spPr>
        <p:txBody>
          <a:bodyPr>
            <a:normAutofit fontScale="90000"/>
          </a:bodyPr>
          <a:lstStyle/>
          <a:p>
            <a:r>
              <a:rPr lang="en-US" b="1" dirty="0" smtClean="0">
                <a:latin typeface="Times New Roman" pitchFamily="18" charset="0"/>
                <a:cs typeface="Times New Roman" pitchFamily="18" charset="0"/>
              </a:rPr>
              <a:t>Mbrojtja e </a:t>
            </a:r>
            <a:r>
              <a:rPr lang="en-US" b="1" dirty="0" err="1" smtClean="0">
                <a:latin typeface="Times New Roman" pitchFamily="18" charset="0"/>
                <a:cs typeface="Times New Roman" pitchFamily="18" charset="0"/>
              </a:rPr>
              <a:t>nevojshme</a:t>
            </a:r>
            <a:r>
              <a:rPr lang="en-US" b="1" dirty="0" smtClean="0">
                <a:latin typeface="Times New Roman" pitchFamily="18" charset="0"/>
                <a:cs typeface="Times New Roman" pitchFamily="18" charset="0"/>
              </a:rPr>
              <a:t>/</a:t>
            </a:r>
            <a:r>
              <a:rPr lang="en-US" b="1" dirty="0" err="1" smtClean="0">
                <a:latin typeface="Times New Roman" pitchFamily="18" charset="0"/>
                <a:cs typeface="Times New Roman" pitchFamily="18" charset="0"/>
              </a:rPr>
              <a:t>histori</a:t>
            </a:r>
            <a:endParaRPr lang="en-US" dirty="0"/>
          </a:p>
        </p:txBody>
      </p:sp>
      <p:sp>
        <p:nvSpPr>
          <p:cNvPr id="3" name="Content Placeholder 2"/>
          <p:cNvSpPr>
            <a:spLocks noGrp="1"/>
          </p:cNvSpPr>
          <p:nvPr>
            <p:ph idx="1"/>
          </p:nvPr>
        </p:nvSpPr>
        <p:spPr>
          <a:xfrm>
            <a:off x="0" y="1000108"/>
            <a:ext cx="9144000" cy="5857892"/>
          </a:xfrm>
        </p:spPr>
        <p:txBody>
          <a:bodyPr>
            <a:normAutofit fontScale="77500" lnSpcReduction="20000"/>
          </a:bodyPr>
          <a:lstStyle/>
          <a:p>
            <a:pPr algn="just"/>
            <a:r>
              <a:rPr lang="en-US" b="1" dirty="0" smtClean="0">
                <a:latin typeface="Times New Roman" pitchFamily="18" charset="0"/>
                <a:cs typeface="Times New Roman" pitchFamily="18" charset="0"/>
              </a:rPr>
              <a:t>"</a:t>
            </a:r>
            <a:r>
              <a:rPr lang="en-US" b="1" dirty="0" err="1" smtClean="0">
                <a:latin typeface="Times New Roman" pitchFamily="18" charset="0"/>
                <a:cs typeface="Times New Roman" pitchFamily="18" charset="0"/>
                <a:hlinkClick r:id="rId2"/>
              </a:rPr>
              <a:t>Adgreditus</a:t>
            </a:r>
            <a:r>
              <a:rPr lang="en-US" b="1" dirty="0" smtClean="0">
                <a:latin typeface="Times New Roman" pitchFamily="18" charset="0"/>
                <a:cs typeface="Times New Roman" pitchFamily="18" charset="0"/>
                <a:hlinkClick r:id="rId2"/>
              </a:rPr>
              <a:t> non </a:t>
            </a:r>
            <a:r>
              <a:rPr lang="en-US" b="1" dirty="0" err="1" smtClean="0">
                <a:latin typeface="Times New Roman" pitchFamily="18" charset="0"/>
                <a:cs typeface="Times New Roman" pitchFamily="18" charset="0"/>
                <a:hlinkClick r:id="rId2"/>
              </a:rPr>
              <a:t>habet</a:t>
            </a:r>
            <a:r>
              <a:rPr lang="en-US" b="1" dirty="0" smtClean="0">
                <a:latin typeface="Times New Roman" pitchFamily="18" charset="0"/>
                <a:cs typeface="Times New Roman" pitchFamily="18" charset="0"/>
                <a:hlinkClick r:id="rId2"/>
              </a:rPr>
              <a:t> </a:t>
            </a:r>
            <a:r>
              <a:rPr lang="en-US" b="1" dirty="0" err="1" smtClean="0">
                <a:latin typeface="Times New Roman" pitchFamily="18" charset="0"/>
                <a:cs typeface="Times New Roman" pitchFamily="18" charset="0"/>
                <a:hlinkClick r:id="rId2"/>
              </a:rPr>
              <a:t>staderam</a:t>
            </a:r>
            <a:r>
              <a:rPr lang="en-US" b="1" dirty="0" smtClean="0">
                <a:latin typeface="Times New Roman" pitchFamily="18" charset="0"/>
                <a:cs typeface="Times New Roman" pitchFamily="18" charset="0"/>
                <a:hlinkClick r:id="rId2"/>
              </a:rPr>
              <a:t> </a:t>
            </a:r>
            <a:r>
              <a:rPr lang="en-US" b="1" dirty="0" err="1" smtClean="0">
                <a:latin typeface="Times New Roman" pitchFamily="18" charset="0"/>
                <a:cs typeface="Times New Roman" pitchFamily="18" charset="0"/>
                <a:hlinkClick r:id="rId2"/>
              </a:rPr>
              <a:t>në</a:t>
            </a:r>
            <a:r>
              <a:rPr lang="en-US" b="1" dirty="0" smtClean="0">
                <a:latin typeface="Times New Roman" pitchFamily="18" charset="0"/>
                <a:cs typeface="Times New Roman" pitchFamily="18" charset="0"/>
                <a:hlinkClick r:id="rId2"/>
              </a:rPr>
              <a:t> manual</a:t>
            </a:r>
            <a:r>
              <a:rPr lang="en-US" b="1" dirty="0" smtClean="0">
                <a:latin typeface="Times New Roman" pitchFamily="18" charset="0"/>
                <a:cs typeface="Times New Roman" pitchFamily="18" charset="0"/>
              </a:rPr>
              <a:t>”-</a:t>
            </a:r>
            <a:r>
              <a:rPr lang="en-US" i="1" dirty="0" smtClean="0">
                <a:latin typeface="Times New Roman" pitchFamily="18" charset="0"/>
                <a:cs typeface="Times New Roman" pitchFamily="18" charset="0"/>
              </a:rPr>
              <a:t>I </a:t>
            </a:r>
            <a:r>
              <a:rPr lang="en-US" i="1" dirty="0" err="1" smtClean="0">
                <a:latin typeface="Times New Roman" pitchFamily="18" charset="0"/>
                <a:cs typeface="Times New Roman" pitchFamily="18" charset="0"/>
              </a:rPr>
              <a:t>sulmuari</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nuk</a:t>
            </a:r>
            <a:r>
              <a:rPr lang="en-US" i="1" dirty="0" smtClean="0">
                <a:latin typeface="Times New Roman" pitchFamily="18" charset="0"/>
                <a:cs typeface="Times New Roman" pitchFamily="18" charset="0"/>
              </a:rPr>
              <a:t> ka </a:t>
            </a:r>
            <a:r>
              <a:rPr lang="en-US" i="1" dirty="0" err="1" smtClean="0">
                <a:latin typeface="Times New Roman" pitchFamily="18" charset="0"/>
                <a:cs typeface="Times New Roman" pitchFamily="18" charset="0"/>
              </a:rPr>
              <a:t>peshore</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në</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dorë</a:t>
            </a:r>
            <a:r>
              <a:rPr lang="en-US" i="1" dirty="0" smtClean="0">
                <a:latin typeface="Times New Roman" pitchFamily="18" charset="0"/>
                <a:cs typeface="Times New Roman" pitchFamily="18" charset="0"/>
                <a:hlinkClick r:id="rId3"/>
              </a:rPr>
              <a:t>” </a:t>
            </a:r>
            <a:r>
              <a:rPr lang="en-US" b="1" dirty="0" smtClean="0">
                <a:latin typeface="Times New Roman" pitchFamily="18" charset="0"/>
                <a:cs typeface="Times New Roman" pitchFamily="18" charset="0"/>
                <a:hlinkClick r:id="rId3"/>
              </a:rPr>
              <a:t>“Commodus </a:t>
            </a:r>
            <a:r>
              <a:rPr lang="en-US" b="1" dirty="0" err="1" smtClean="0">
                <a:latin typeface="Times New Roman" pitchFamily="18" charset="0"/>
                <a:cs typeface="Times New Roman" pitchFamily="18" charset="0"/>
                <a:hlinkClick r:id="rId3"/>
              </a:rPr>
              <a:t>discessus</a:t>
            </a:r>
            <a:r>
              <a:rPr lang="en-US" b="1" dirty="0" smtClean="0">
                <a:latin typeface="Times New Roman" pitchFamily="18" charset="0"/>
                <a:cs typeface="Times New Roman" pitchFamily="18" charset="0"/>
              </a:rPr>
              <a:t>”-</a:t>
            </a:r>
            <a:r>
              <a:rPr lang="en-US" i="1" dirty="0" err="1" smtClean="0">
                <a:latin typeface="Times New Roman" pitchFamily="18" charset="0"/>
                <a:cs typeface="Times New Roman" pitchFamily="18" charset="0"/>
              </a:rPr>
              <a:t>Tërheqje</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të</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rehatshme</a:t>
            </a:r>
            <a:r>
              <a:rPr lang="en-US" i="1" dirty="0" smtClean="0">
                <a:latin typeface="Times New Roman" pitchFamily="18" charset="0"/>
                <a:cs typeface="Times New Roman" pitchFamily="18" charset="0"/>
              </a:rPr>
              <a:t>-</a:t>
            </a:r>
          </a:p>
          <a:p>
            <a:pPr algn="just"/>
            <a:r>
              <a:rPr lang="en-US" b="1" dirty="0" smtClean="0">
                <a:latin typeface="Times New Roman" pitchFamily="18" charset="0"/>
                <a:cs typeface="Times New Roman" pitchFamily="18" charset="0"/>
              </a:rPr>
              <a:t>"</a:t>
            </a:r>
            <a:r>
              <a:rPr lang="en-US" b="1" dirty="0" smtClean="0">
                <a:latin typeface="Times New Roman" pitchFamily="18" charset="0"/>
                <a:cs typeface="Times New Roman" pitchFamily="18" charset="0"/>
                <a:hlinkClick r:id="rId4"/>
              </a:rPr>
              <a:t>Vim vi </a:t>
            </a:r>
            <a:r>
              <a:rPr lang="en-US" b="1" dirty="0" err="1" smtClean="0">
                <a:latin typeface="Times New Roman" pitchFamily="18" charset="0"/>
                <a:cs typeface="Times New Roman" pitchFamily="18" charset="0"/>
                <a:hlinkClick r:id="rId4"/>
              </a:rPr>
              <a:t>mbroje</a:t>
            </a:r>
            <a:r>
              <a:rPr lang="en-US" b="1" dirty="0" smtClean="0">
                <a:latin typeface="Times New Roman" pitchFamily="18" charset="0"/>
                <a:cs typeface="Times New Roman" pitchFamily="18" charset="0"/>
                <a:hlinkClick r:id="rId4"/>
              </a:rPr>
              <a:t> </a:t>
            </a:r>
            <a:r>
              <a:rPr lang="en-US" b="1" dirty="0" err="1" smtClean="0">
                <a:latin typeface="Times New Roman" pitchFamily="18" charset="0"/>
                <a:cs typeface="Times New Roman" pitchFamily="18" charset="0"/>
                <a:hlinkClick r:id="rId4"/>
              </a:rPr>
              <a:t>omnes</a:t>
            </a:r>
            <a:r>
              <a:rPr lang="en-US" b="1" dirty="0" smtClean="0">
                <a:latin typeface="Times New Roman" pitchFamily="18" charset="0"/>
                <a:cs typeface="Times New Roman" pitchFamily="18" charset="0"/>
                <a:hlinkClick r:id="rId4"/>
              </a:rPr>
              <a:t> </a:t>
            </a:r>
            <a:r>
              <a:rPr lang="en-US" b="1" dirty="0" err="1" smtClean="0">
                <a:latin typeface="Times New Roman" pitchFamily="18" charset="0"/>
                <a:cs typeface="Times New Roman" pitchFamily="18" charset="0"/>
                <a:hlinkClick r:id="rId4"/>
              </a:rPr>
              <a:t>leges</a:t>
            </a:r>
            <a:r>
              <a:rPr lang="en-US" b="1" dirty="0" smtClean="0">
                <a:latin typeface="Times New Roman" pitchFamily="18" charset="0"/>
                <a:cs typeface="Times New Roman" pitchFamily="18" charset="0"/>
                <a:hlinkClick r:id="rId4"/>
              </a:rPr>
              <a:t> </a:t>
            </a:r>
            <a:r>
              <a:rPr lang="en-US" b="1" dirty="0" err="1" smtClean="0">
                <a:latin typeface="Times New Roman" pitchFamily="18" charset="0"/>
                <a:cs typeface="Times New Roman" pitchFamily="18" charset="0"/>
                <a:hlinkClick r:id="rId4"/>
              </a:rPr>
              <a:t>omniaque</a:t>
            </a:r>
            <a:r>
              <a:rPr lang="en-US" b="1" dirty="0" smtClean="0">
                <a:latin typeface="Times New Roman" pitchFamily="18" charset="0"/>
                <a:cs typeface="Times New Roman" pitchFamily="18" charset="0"/>
                <a:hlinkClick r:id="rId4"/>
              </a:rPr>
              <a:t> </a:t>
            </a:r>
            <a:r>
              <a:rPr lang="en-US" b="1" dirty="0" err="1" smtClean="0">
                <a:latin typeface="Times New Roman" pitchFamily="18" charset="0"/>
                <a:cs typeface="Times New Roman" pitchFamily="18" charset="0"/>
                <a:hlinkClick r:id="rId4"/>
              </a:rPr>
              <a:t>jura</a:t>
            </a:r>
            <a:r>
              <a:rPr lang="en-US" b="1" dirty="0" smtClean="0">
                <a:latin typeface="Times New Roman" pitchFamily="18" charset="0"/>
                <a:cs typeface="Times New Roman" pitchFamily="18" charset="0"/>
                <a:hlinkClick r:id="rId4"/>
              </a:rPr>
              <a:t> </a:t>
            </a:r>
            <a:r>
              <a:rPr lang="en-US" b="1" dirty="0" err="1" smtClean="0">
                <a:latin typeface="Times New Roman" pitchFamily="18" charset="0"/>
                <a:cs typeface="Times New Roman" pitchFamily="18" charset="0"/>
                <a:hlinkClick r:id="rId4"/>
              </a:rPr>
              <a:t>lejuartunt</a:t>
            </a:r>
            <a:r>
              <a:rPr lang="en-US" b="1" dirty="0" smtClean="0">
                <a:latin typeface="Times New Roman" pitchFamily="18" charset="0"/>
                <a:cs typeface="Times New Roman" pitchFamily="18" charset="0"/>
              </a:rPr>
              <a:t>”</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Të</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gjitha</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ligjet</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dhe</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të</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gjitha</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të</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drejtat</a:t>
            </a:r>
            <a:r>
              <a:rPr lang="en-US" i="1" dirty="0" smtClean="0">
                <a:latin typeface="Times New Roman" pitchFamily="18" charset="0"/>
                <a:cs typeface="Times New Roman" pitchFamily="18" charset="0"/>
              </a:rPr>
              <a:t> e </a:t>
            </a:r>
            <a:r>
              <a:rPr lang="en-US" i="1" dirty="0" err="1" smtClean="0">
                <a:latin typeface="Times New Roman" pitchFamily="18" charset="0"/>
                <a:cs typeface="Times New Roman" pitchFamily="18" charset="0"/>
              </a:rPr>
              <a:t>lejojnë</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njeriun</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të</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mbrohet</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nga</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dhuna</a:t>
            </a:r>
            <a:r>
              <a:rPr lang="en-US" i="1" dirty="0" smtClean="0">
                <a:latin typeface="Times New Roman" pitchFamily="18" charset="0"/>
                <a:cs typeface="Times New Roman" pitchFamily="18" charset="0"/>
              </a:rPr>
              <a:t> me </a:t>
            </a:r>
            <a:r>
              <a:rPr lang="en-US" i="1" dirty="0" err="1" smtClean="0">
                <a:latin typeface="Times New Roman" pitchFamily="18" charset="0"/>
                <a:cs typeface="Times New Roman" pitchFamily="18" charset="0"/>
              </a:rPr>
              <a:t>dhunë</a:t>
            </a:r>
            <a:r>
              <a:rPr lang="en-US" i="1" dirty="0" smtClean="0">
                <a:latin typeface="Times New Roman" pitchFamily="18" charset="0"/>
                <a:cs typeface="Times New Roman" pitchFamily="18" charset="0"/>
              </a:rPr>
              <a:t>”.</a:t>
            </a:r>
            <a:endParaRPr lang="en-US" dirty="0" smtClean="0">
              <a:latin typeface="Times New Roman" pitchFamily="18" charset="0"/>
              <a:cs typeface="Times New Roman" pitchFamily="18" charset="0"/>
            </a:endParaRPr>
          </a:p>
          <a:p>
            <a:pPr algn="just"/>
            <a:r>
              <a:rPr lang="en-US" dirty="0" err="1" smtClean="0">
                <a:latin typeface="Times New Roman" pitchFamily="18" charset="0"/>
                <a:cs typeface="Times New Roman" pitchFamily="18" charset="0"/>
              </a:rPr>
              <a:t>Mbrojtja</a:t>
            </a:r>
            <a:r>
              <a:rPr lang="en-US" dirty="0" smtClean="0">
                <a:latin typeface="Times New Roman" pitchFamily="18" charset="0"/>
                <a:cs typeface="Times New Roman" pitchFamily="18" charset="0"/>
              </a:rPr>
              <a:t> </a:t>
            </a:r>
            <a:r>
              <a:rPr lang="en-US" dirty="0">
                <a:latin typeface="Times New Roman" pitchFamily="18" charset="0"/>
                <a:cs typeface="Times New Roman" pitchFamily="18" charset="0"/>
              </a:rPr>
              <a:t>e </a:t>
            </a:r>
            <a:r>
              <a:rPr lang="en-US" dirty="0" err="1">
                <a:latin typeface="Times New Roman" pitchFamily="18" charset="0"/>
                <a:cs typeface="Times New Roman" pitchFamily="18" charset="0"/>
              </a:rPr>
              <a:t>nevojshme</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si</a:t>
            </a:r>
            <a:r>
              <a:rPr lang="en-US" dirty="0">
                <a:latin typeface="Times New Roman" pitchFamily="18" charset="0"/>
                <a:cs typeface="Times New Roman" pitchFamily="18" charset="0"/>
              </a:rPr>
              <a:t> e </a:t>
            </a:r>
            <a:r>
              <a:rPr lang="en-US" dirty="0" err="1">
                <a:latin typeface="Times New Roman" pitchFamily="18" charset="0"/>
                <a:cs typeface="Times New Roman" pitchFamily="18" charset="0"/>
              </a:rPr>
              <a:t>drejtë</a:t>
            </a:r>
            <a:r>
              <a:rPr lang="en-US" dirty="0">
                <a:latin typeface="Times New Roman" pitchFamily="18" charset="0"/>
                <a:cs typeface="Times New Roman" pitchFamily="18" charset="0"/>
              </a:rPr>
              <a:t> e </a:t>
            </a:r>
            <a:r>
              <a:rPr lang="en-US" dirty="0" err="1">
                <a:latin typeface="Times New Roman" pitchFamily="18" charset="0"/>
                <a:cs typeface="Times New Roman" pitchFamily="18" charset="0"/>
              </a:rPr>
              <a:t>vetëmbrojtjes</a:t>
            </a:r>
            <a:r>
              <a:rPr lang="en-US" dirty="0">
                <a:latin typeface="Times New Roman" pitchFamily="18" charset="0"/>
                <a:cs typeface="Times New Roman" pitchFamily="18" charset="0"/>
              </a:rPr>
              <a:t>, ka </a:t>
            </a:r>
            <a:r>
              <a:rPr lang="en-US" dirty="0" err="1">
                <a:latin typeface="Times New Roman" pitchFamily="18" charset="0"/>
                <a:cs typeface="Times New Roman" pitchFamily="18" charset="0"/>
              </a:rPr>
              <a:t>qenë</a:t>
            </a:r>
            <a:r>
              <a:rPr lang="en-US" dirty="0">
                <a:latin typeface="Times New Roman" pitchFamily="18" charset="0"/>
                <a:cs typeface="Times New Roman" pitchFamily="18" charset="0"/>
              </a:rPr>
              <a:t> e </a:t>
            </a:r>
            <a:r>
              <a:rPr lang="en-US" dirty="0" err="1">
                <a:latin typeface="Times New Roman" pitchFamily="18" charset="0"/>
                <a:cs typeface="Times New Roman" pitchFamily="18" charset="0"/>
              </a:rPr>
              <a:t>njohur</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qysh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në</a:t>
            </a:r>
            <a:r>
              <a:rPr lang="en-US" dirty="0">
                <a:latin typeface="Times New Roman" pitchFamily="18" charset="0"/>
                <a:cs typeface="Times New Roman" pitchFamily="18" charset="0"/>
              </a:rPr>
              <a:t> </a:t>
            </a:r>
            <a:r>
              <a:rPr lang="en-US" dirty="0" err="1" smtClean="0">
                <a:latin typeface="Times New Roman" pitchFamily="18" charset="0"/>
                <a:cs typeface="Times New Roman" pitchFamily="18" charset="0"/>
              </a:rPr>
              <a:t>të</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drejtën</a:t>
            </a:r>
            <a:r>
              <a:rPr lang="en-US" dirty="0" smtClean="0">
                <a:latin typeface="Times New Roman" pitchFamily="18" charset="0"/>
                <a:cs typeface="Times New Roman" pitchFamily="18" charset="0"/>
              </a:rPr>
              <a:t> </a:t>
            </a:r>
            <a:r>
              <a:rPr lang="en-US" dirty="0" err="1">
                <a:latin typeface="Times New Roman" pitchFamily="18" charset="0"/>
                <a:cs typeface="Times New Roman" pitchFamily="18" charset="0"/>
              </a:rPr>
              <a:t>romake</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dhe</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drejtën</a:t>
            </a:r>
            <a:r>
              <a:rPr lang="en-US" dirty="0">
                <a:latin typeface="Times New Roman" pitchFamily="18" charset="0"/>
                <a:cs typeface="Times New Roman" pitchFamily="18" charset="0"/>
              </a:rPr>
              <a:t> e </a:t>
            </a:r>
            <a:r>
              <a:rPr lang="en-US" dirty="0" err="1">
                <a:latin typeface="Times New Roman" pitchFamily="18" charset="0"/>
                <a:cs typeface="Times New Roman" pitchFamily="18" charset="0"/>
              </a:rPr>
              <a:t>mesjetës</a:t>
            </a:r>
            <a:r>
              <a:rPr lang="en-US" dirty="0">
                <a:latin typeface="Times New Roman" pitchFamily="18" charset="0"/>
                <a:cs typeface="Times New Roman" pitchFamily="18" charset="0"/>
              </a:rPr>
              <a:t>. </a:t>
            </a:r>
            <a:r>
              <a:rPr lang="en-US" dirty="0" err="1" smtClean="0">
                <a:latin typeface="Times New Roman" pitchFamily="18" charset="0"/>
                <a:cs typeface="Times New Roman" pitchFamily="18" charset="0"/>
              </a:rPr>
              <a:t>Ky</a:t>
            </a:r>
            <a:r>
              <a:rPr lang="en-US" dirty="0" smtClean="0">
                <a:latin typeface="Times New Roman" pitchFamily="18" charset="0"/>
                <a:cs typeface="Times New Roman" pitchFamily="18" charset="0"/>
              </a:rPr>
              <a:t> </a:t>
            </a:r>
            <a:r>
              <a:rPr lang="en-US" dirty="0" err="1">
                <a:latin typeface="Times New Roman" pitchFamily="18" charset="0"/>
                <a:cs typeface="Times New Roman" pitchFamily="18" charset="0"/>
              </a:rPr>
              <a:t>institut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përgjithshëm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sipas</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të</a:t>
            </a:r>
            <a:r>
              <a:rPr lang="en-US" dirty="0">
                <a:latin typeface="Times New Roman" pitchFamily="18" charset="0"/>
                <a:cs typeface="Times New Roman" pitchFamily="18" charset="0"/>
              </a:rPr>
              <a:t> </a:t>
            </a:r>
            <a:r>
              <a:rPr lang="en-US" dirty="0" err="1" smtClean="0">
                <a:latin typeface="Times New Roman" pitchFamily="18" charset="0"/>
                <a:cs typeface="Times New Roman" pitchFamily="18" charset="0"/>
              </a:rPr>
              <a:t>cilit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përjashtohet</a:t>
            </a:r>
            <a:r>
              <a:rPr lang="en-US" dirty="0" smtClean="0">
                <a:latin typeface="Times New Roman" pitchFamily="18" charset="0"/>
                <a:cs typeface="Times New Roman" pitchFamily="18" charset="0"/>
              </a:rPr>
              <a:t> </a:t>
            </a:r>
            <a:r>
              <a:rPr lang="en-US" dirty="0" err="1">
                <a:latin typeface="Times New Roman" pitchFamily="18" charset="0"/>
                <a:cs typeface="Times New Roman" pitchFamily="18" charset="0"/>
              </a:rPr>
              <a:t>ekzistimi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veprës</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penale</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drejtën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romake</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dhe</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në</a:t>
            </a:r>
            <a:r>
              <a:rPr lang="en-US" dirty="0">
                <a:latin typeface="Times New Roman" pitchFamily="18" charset="0"/>
                <a:cs typeface="Times New Roman" pitchFamily="18" charset="0"/>
              </a:rPr>
              <a:t> </a:t>
            </a:r>
            <a:r>
              <a:rPr lang="en-US" dirty="0" err="1" smtClean="0">
                <a:latin typeface="Times New Roman" pitchFamily="18" charset="0"/>
                <a:cs typeface="Times New Roman" pitchFamily="18" charset="0"/>
              </a:rPr>
              <a:t>mesjetë</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shprehej</a:t>
            </a:r>
            <a:r>
              <a:rPr lang="en-US" dirty="0" smtClean="0">
                <a:latin typeface="Times New Roman" pitchFamily="18" charset="0"/>
                <a:cs typeface="Times New Roman" pitchFamily="18" charset="0"/>
              </a:rPr>
              <a:t> </a:t>
            </a:r>
            <a:r>
              <a:rPr lang="en-US" dirty="0" err="1">
                <a:latin typeface="Times New Roman" pitchFamily="18" charset="0"/>
                <a:cs typeface="Times New Roman" pitchFamily="18" charset="0"/>
              </a:rPr>
              <a:t>dhe</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arsyetohej</a:t>
            </a:r>
            <a:r>
              <a:rPr lang="en-US" dirty="0">
                <a:latin typeface="Times New Roman" pitchFamily="18" charset="0"/>
                <a:cs typeface="Times New Roman" pitchFamily="18" charset="0"/>
              </a:rPr>
              <a:t> me </a:t>
            </a:r>
            <a:r>
              <a:rPr lang="en-US" dirty="0" err="1">
                <a:latin typeface="Times New Roman" pitchFamily="18" charset="0"/>
                <a:cs typeface="Times New Roman" pitchFamily="18" charset="0"/>
              </a:rPr>
              <a:t>sintagmën</a:t>
            </a:r>
            <a:r>
              <a:rPr lang="en-US" dirty="0">
                <a:latin typeface="Times New Roman" pitchFamily="18" charset="0"/>
                <a:cs typeface="Times New Roman" pitchFamily="18" charset="0"/>
              </a:rPr>
              <a:t> </a:t>
            </a:r>
            <a:r>
              <a:rPr lang="en-US" i="1" dirty="0" err="1">
                <a:latin typeface="Times New Roman" pitchFamily="18" charset="0"/>
                <a:cs typeface="Times New Roman" pitchFamily="18" charset="0"/>
              </a:rPr>
              <a:t>është</a:t>
            </a:r>
            <a:r>
              <a:rPr lang="en-US" i="1" dirty="0">
                <a:latin typeface="Times New Roman" pitchFamily="18" charset="0"/>
                <a:cs typeface="Times New Roman" pitchFamily="18" charset="0"/>
              </a:rPr>
              <a:t> e </a:t>
            </a:r>
            <a:r>
              <a:rPr lang="en-US" i="1" dirty="0" err="1">
                <a:latin typeface="Times New Roman" pitchFamily="18" charset="0"/>
                <a:cs typeface="Times New Roman" pitchFamily="18" charset="0"/>
              </a:rPr>
              <a:t>lejuar</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që</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dhuna</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të</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zmbrapset</a:t>
            </a:r>
            <a:r>
              <a:rPr lang="en-US" i="1" dirty="0">
                <a:latin typeface="Times New Roman" pitchFamily="18" charset="0"/>
                <a:cs typeface="Times New Roman" pitchFamily="18" charset="0"/>
              </a:rPr>
              <a:t> </a:t>
            </a:r>
            <a:r>
              <a:rPr lang="en-US" i="1" dirty="0" smtClean="0">
                <a:latin typeface="Times New Roman" pitchFamily="18" charset="0"/>
                <a:cs typeface="Times New Roman" pitchFamily="18" charset="0"/>
              </a:rPr>
              <a:t>me </a:t>
            </a:r>
            <a:r>
              <a:rPr lang="en-US" i="1" dirty="0" err="1" smtClean="0">
                <a:latin typeface="Times New Roman" pitchFamily="18" charset="0"/>
                <a:cs typeface="Times New Roman" pitchFamily="18" charset="0"/>
              </a:rPr>
              <a:t>dhunë</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po</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vetëm</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të</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jetë</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brenda</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kufijve</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të</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mbrojtjes</a:t>
            </a:r>
            <a:r>
              <a:rPr lang="en-US" i="1" dirty="0">
                <a:latin typeface="Times New Roman" pitchFamily="18" charset="0"/>
                <a:cs typeface="Times New Roman" pitchFamily="18" charset="0"/>
              </a:rPr>
              <a:t> </a:t>
            </a:r>
            <a:r>
              <a:rPr lang="en-US" i="1" dirty="0" err="1" smtClean="0">
                <a:latin typeface="Times New Roman" pitchFamily="18" charset="0"/>
                <a:cs typeface="Times New Roman" pitchFamily="18" charset="0"/>
              </a:rPr>
              <a:t>së</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nevojshme</a:t>
            </a:r>
            <a:r>
              <a:rPr lang="en-US" i="1" dirty="0" smtClean="0">
                <a:latin typeface="Times New Roman" pitchFamily="18" charset="0"/>
                <a:cs typeface="Times New Roman" pitchFamily="18" charset="0"/>
              </a:rPr>
              <a:t> </a:t>
            </a:r>
            <a:r>
              <a:rPr lang="en-US" i="1" dirty="0" err="1">
                <a:latin typeface="Times New Roman" pitchFamily="18" charset="0"/>
                <a:cs typeface="Times New Roman" pitchFamily="18" charset="0"/>
              </a:rPr>
              <a:t>dhe</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nuk</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guxon</a:t>
            </a:r>
            <a:r>
              <a:rPr lang="en-US" i="1" dirty="0">
                <a:latin typeface="Times New Roman" pitchFamily="18" charset="0"/>
                <a:cs typeface="Times New Roman" pitchFamily="18" charset="0"/>
              </a:rPr>
              <a:t> </a:t>
            </a:r>
            <a:r>
              <a:rPr lang="en-US" i="1" dirty="0" err="1" smtClean="0">
                <a:latin typeface="Times New Roman" pitchFamily="18" charset="0"/>
                <a:cs typeface="Times New Roman" pitchFamily="18" charset="0"/>
              </a:rPr>
              <a:t>t’i</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shërbejë</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hakmarrjes</a:t>
            </a:r>
            <a:r>
              <a:rPr lang="en-US" i="1" dirty="0" smtClean="0">
                <a:latin typeface="Times New Roman" pitchFamily="18" charset="0"/>
                <a:cs typeface="Times New Roman" pitchFamily="18" charset="0"/>
              </a:rPr>
              <a:t>. </a:t>
            </a:r>
          </a:p>
          <a:p>
            <a:pPr algn="just"/>
            <a:r>
              <a:rPr lang="en-US" i="1" dirty="0" smtClean="0">
                <a:latin typeface="Times New Roman" pitchFamily="18" charset="0"/>
                <a:cs typeface="Times New Roman" pitchFamily="18" charset="0"/>
              </a:rPr>
              <a:t>Ciceroni</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mbrojtjen</a:t>
            </a:r>
            <a:r>
              <a:rPr lang="en-US" i="1" dirty="0">
                <a:latin typeface="Times New Roman" pitchFamily="18" charset="0"/>
                <a:cs typeface="Times New Roman" pitchFamily="18" charset="0"/>
              </a:rPr>
              <a:t> e </a:t>
            </a:r>
            <a:r>
              <a:rPr lang="en-US" i="1" dirty="0" err="1">
                <a:latin typeface="Times New Roman" pitchFamily="18" charset="0"/>
                <a:cs typeface="Times New Roman" pitchFamily="18" charset="0"/>
              </a:rPr>
              <a:t>nevojshme</a:t>
            </a:r>
            <a:r>
              <a:rPr lang="en-US" i="1" dirty="0">
                <a:latin typeface="Times New Roman" pitchFamily="18" charset="0"/>
                <a:cs typeface="Times New Roman" pitchFamily="18" charset="0"/>
              </a:rPr>
              <a:t> e </a:t>
            </a:r>
            <a:r>
              <a:rPr lang="en-US" i="1" dirty="0" err="1">
                <a:latin typeface="Times New Roman" pitchFamily="18" charset="0"/>
                <a:cs typeface="Times New Roman" pitchFamily="18" charset="0"/>
              </a:rPr>
              <a:t>konsideronte</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si</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parim</a:t>
            </a:r>
            <a:r>
              <a:rPr lang="en-US" i="1" dirty="0">
                <a:latin typeface="Times New Roman" pitchFamily="18" charset="0"/>
                <a:cs typeface="Times New Roman" pitchFamily="18" charset="0"/>
              </a:rPr>
              <a:t> </a:t>
            </a:r>
            <a:r>
              <a:rPr lang="en-US" i="1" dirty="0" err="1" smtClean="0">
                <a:latin typeface="Times New Roman" pitchFamily="18" charset="0"/>
                <a:cs typeface="Times New Roman" pitchFamily="18" charset="0"/>
              </a:rPr>
              <a:t>të</a:t>
            </a:r>
            <a:r>
              <a:rPr lang="en-US" i="1"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së</a:t>
            </a:r>
            <a:r>
              <a:rPr lang="en-US" dirty="0" smtClean="0">
                <a:latin typeface="Times New Roman" pitchFamily="18" charset="0"/>
                <a:cs typeface="Times New Roman" pitchFamily="18" charset="0"/>
              </a:rPr>
              <a:t> </a:t>
            </a:r>
            <a:r>
              <a:rPr lang="en-US" dirty="0" err="1">
                <a:latin typeface="Times New Roman" pitchFamily="18" charset="0"/>
                <a:cs typeface="Times New Roman" pitchFamily="18" charset="0"/>
              </a:rPr>
              <a:t>drejtës</a:t>
            </a:r>
            <a:r>
              <a:rPr lang="en-US" dirty="0">
                <a:latin typeface="Times New Roman" pitchFamily="18" charset="0"/>
                <a:cs typeface="Times New Roman" pitchFamily="18" charset="0"/>
              </a:rPr>
              <a:t> </a:t>
            </a:r>
            <a:r>
              <a:rPr lang="en-US" dirty="0" err="1" smtClean="0">
                <a:latin typeface="Times New Roman" pitchFamily="18" charset="0"/>
                <a:cs typeface="Times New Roman" pitchFamily="18" charset="0"/>
              </a:rPr>
              <a:t>natyrore</a:t>
            </a:r>
            <a:r>
              <a:rPr lang="en-US" dirty="0" smtClean="0">
                <a:latin typeface="Times New Roman" pitchFamily="18" charset="0"/>
                <a:cs typeface="Times New Roman" pitchFamily="18" charset="0"/>
              </a:rPr>
              <a:t>.</a:t>
            </a:r>
          </a:p>
          <a:p>
            <a:pPr algn="just"/>
            <a:r>
              <a:rPr lang="en-US" dirty="0">
                <a:latin typeface="Times New Roman" pitchFamily="18" charset="0"/>
                <a:cs typeface="Times New Roman" pitchFamily="18" charset="0"/>
              </a:rPr>
              <a:t>Si </a:t>
            </a:r>
            <a:r>
              <a:rPr lang="en-US" dirty="0" err="1">
                <a:latin typeface="Times New Roman" pitchFamily="18" charset="0"/>
                <a:cs typeface="Times New Roman" pitchFamily="18" charset="0"/>
              </a:rPr>
              <a:t>bazë</a:t>
            </a:r>
            <a:r>
              <a:rPr lang="en-US" dirty="0">
                <a:latin typeface="Times New Roman" pitchFamily="18" charset="0"/>
                <a:cs typeface="Times New Roman" pitchFamily="18" charset="0"/>
              </a:rPr>
              <a:t> e </a:t>
            </a:r>
            <a:r>
              <a:rPr lang="en-US" dirty="0" err="1">
                <a:latin typeface="Times New Roman" pitchFamily="18" charset="0"/>
                <a:cs typeface="Times New Roman" pitchFamily="18" charset="0"/>
              </a:rPr>
              <a:t>përgjithshme</a:t>
            </a:r>
            <a:r>
              <a:rPr lang="en-US" dirty="0">
                <a:latin typeface="Times New Roman" pitchFamily="18" charset="0"/>
                <a:cs typeface="Times New Roman" pitchFamily="18" charset="0"/>
              </a:rPr>
              <a:t> e </a:t>
            </a:r>
            <a:r>
              <a:rPr lang="en-US" dirty="0" err="1">
                <a:latin typeface="Times New Roman" pitchFamily="18" charset="0"/>
                <a:cs typeface="Times New Roman" pitchFamily="18" charset="0"/>
              </a:rPr>
              <a:t>përjashtimit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të</a:t>
            </a:r>
            <a:r>
              <a:rPr lang="en-US" dirty="0">
                <a:latin typeface="Times New Roman" pitchFamily="18" charset="0"/>
                <a:cs typeface="Times New Roman" pitchFamily="18" charset="0"/>
              </a:rPr>
              <a:t> </a:t>
            </a:r>
            <a:r>
              <a:rPr lang="en-US" dirty="0" err="1" smtClean="0">
                <a:latin typeface="Times New Roman" pitchFamily="18" charset="0"/>
                <a:cs typeface="Times New Roman" pitchFamily="18" charset="0"/>
              </a:rPr>
              <a:t>veprës</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penale</a:t>
            </a:r>
            <a:r>
              <a:rPr lang="en-US" dirty="0" smtClean="0">
                <a:latin typeface="Times New Roman" pitchFamily="18" charset="0"/>
                <a:cs typeface="Times New Roman" pitchFamily="18" charset="0"/>
              </a:rPr>
              <a:t> </a:t>
            </a:r>
            <a:r>
              <a:rPr lang="en-US" dirty="0" err="1">
                <a:latin typeface="Times New Roman" pitchFamily="18" charset="0"/>
                <a:cs typeface="Times New Roman" pitchFamily="18" charset="0"/>
              </a:rPr>
              <a:t>në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drejtën</a:t>
            </a:r>
            <a:r>
              <a:rPr lang="en-US" dirty="0">
                <a:latin typeface="Times New Roman" pitchFamily="18" charset="0"/>
                <a:cs typeface="Times New Roman" pitchFamily="18" charset="0"/>
              </a:rPr>
              <a:t> e </a:t>
            </a:r>
            <a:r>
              <a:rPr lang="en-US" dirty="0" err="1">
                <a:latin typeface="Times New Roman" pitchFamily="18" charset="0"/>
                <a:cs typeface="Times New Roman" pitchFamily="18" charset="0"/>
              </a:rPr>
              <a:t>vjetër</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mbrojtja</a:t>
            </a:r>
            <a:r>
              <a:rPr lang="en-US" dirty="0">
                <a:latin typeface="Times New Roman" pitchFamily="18" charset="0"/>
                <a:cs typeface="Times New Roman" pitchFamily="18" charset="0"/>
              </a:rPr>
              <a:t> e </a:t>
            </a:r>
            <a:r>
              <a:rPr lang="en-US" dirty="0" err="1">
                <a:latin typeface="Times New Roman" pitchFamily="18" charset="0"/>
                <a:cs typeface="Times New Roman" pitchFamily="18" charset="0"/>
              </a:rPr>
              <a:t>nevojshme</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zbatohej</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vetëm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lidhur</a:t>
            </a:r>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me </a:t>
            </a:r>
            <a:r>
              <a:rPr lang="en-US" dirty="0" err="1" smtClean="0">
                <a:latin typeface="Times New Roman" pitchFamily="18" charset="0"/>
                <a:cs typeface="Times New Roman" pitchFamily="18" charset="0"/>
              </a:rPr>
              <a:t>veprën</a:t>
            </a:r>
            <a:r>
              <a:rPr lang="en-US" dirty="0" smtClean="0">
                <a:latin typeface="Times New Roman" pitchFamily="18" charset="0"/>
                <a:cs typeface="Times New Roman" pitchFamily="18" charset="0"/>
              </a:rPr>
              <a:t> </a:t>
            </a:r>
            <a:r>
              <a:rPr lang="en-US" dirty="0" err="1">
                <a:latin typeface="Times New Roman" pitchFamily="18" charset="0"/>
                <a:cs typeface="Times New Roman" pitchFamily="18" charset="0"/>
              </a:rPr>
              <a:t>penale</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vrasjes</a:t>
            </a:r>
            <a:r>
              <a:rPr lang="en-US" dirty="0">
                <a:latin typeface="Times New Roman" pitchFamily="18" charset="0"/>
                <a:cs typeface="Times New Roman" pitchFamily="18" charset="0"/>
              </a:rPr>
              <a:t>. </a:t>
            </a:r>
            <a:endParaRPr lang="en-US" dirty="0" smtClean="0">
              <a:latin typeface="Times New Roman" pitchFamily="18" charset="0"/>
              <a:cs typeface="Times New Roman" pitchFamily="18" charset="0"/>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54032"/>
          </a:xfrm>
        </p:spPr>
        <p:txBody>
          <a:bodyPr>
            <a:normAutofit fontScale="90000"/>
          </a:bodyPr>
          <a:lstStyle/>
          <a:p>
            <a:r>
              <a:rPr lang="en-US" b="1" dirty="0" err="1" smtClean="0">
                <a:latin typeface="Times New Roman" pitchFamily="18" charset="0"/>
                <a:cs typeface="Times New Roman" pitchFamily="18" charset="0"/>
              </a:rPr>
              <a:t>Kushtet</a:t>
            </a:r>
            <a:r>
              <a:rPr lang="en-US" b="1" dirty="0" smtClean="0">
                <a:latin typeface="Times New Roman" pitchFamily="18" charset="0"/>
                <a:cs typeface="Times New Roman" pitchFamily="18" charset="0"/>
              </a:rPr>
              <a:t> e </a:t>
            </a:r>
            <a:r>
              <a:rPr lang="en-US" b="1" dirty="0" err="1" smtClean="0">
                <a:latin typeface="Times New Roman" pitchFamily="18" charset="0"/>
                <a:cs typeface="Times New Roman" pitchFamily="18" charset="0"/>
              </a:rPr>
              <a:t>mbrojtjes</a:t>
            </a:r>
            <a:endParaRPr lang="en-US" dirty="0"/>
          </a:p>
        </p:txBody>
      </p:sp>
      <p:sp>
        <p:nvSpPr>
          <p:cNvPr id="3" name="Content Placeholder 2"/>
          <p:cNvSpPr>
            <a:spLocks noGrp="1"/>
          </p:cNvSpPr>
          <p:nvPr>
            <p:ph idx="1"/>
          </p:nvPr>
        </p:nvSpPr>
        <p:spPr>
          <a:xfrm>
            <a:off x="0" y="857232"/>
            <a:ext cx="9144000" cy="6000768"/>
          </a:xfrm>
        </p:spPr>
        <p:txBody>
          <a:bodyPr>
            <a:normAutofit fontScale="92500" lnSpcReduction="20000"/>
          </a:bodyPr>
          <a:lstStyle/>
          <a:p>
            <a:pPr algn="just"/>
            <a:r>
              <a:rPr lang="en-US" i="1" dirty="0">
                <a:latin typeface="Times New Roman" pitchFamily="18" charset="0"/>
                <a:cs typeface="Times New Roman" pitchFamily="18" charset="0"/>
              </a:rPr>
              <a:t>Mbrojtja </a:t>
            </a:r>
            <a:r>
              <a:rPr lang="en-US" i="1" dirty="0" err="1">
                <a:latin typeface="Times New Roman" pitchFamily="18" charset="0"/>
                <a:cs typeface="Times New Roman" pitchFamily="18" charset="0"/>
              </a:rPr>
              <a:t>duhet</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të</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jetë</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domosdo</a:t>
            </a:r>
            <a:r>
              <a:rPr lang="en-US" i="1" dirty="0">
                <a:latin typeface="Times New Roman" pitchFamily="18" charset="0"/>
                <a:cs typeface="Times New Roman" pitchFamily="18" charset="0"/>
              </a:rPr>
              <a:t> e </a:t>
            </a:r>
            <a:r>
              <a:rPr lang="en-US" i="1" dirty="0" err="1">
                <a:latin typeface="Times New Roman" pitchFamily="18" charset="0"/>
                <a:cs typeface="Times New Roman" pitchFamily="18" charset="0"/>
              </a:rPr>
              <a:t>nevojshme</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për</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zmbrapsjen</a:t>
            </a:r>
            <a:r>
              <a:rPr lang="en-US" i="1" dirty="0">
                <a:latin typeface="Times New Roman" pitchFamily="18" charset="0"/>
                <a:cs typeface="Times New Roman" pitchFamily="18" charset="0"/>
              </a:rPr>
              <a:t> e </a:t>
            </a:r>
            <a:r>
              <a:rPr lang="en-US" i="1" dirty="0" err="1">
                <a:latin typeface="Times New Roman" pitchFamily="18" charset="0"/>
                <a:cs typeface="Times New Roman" pitchFamily="18" charset="0"/>
              </a:rPr>
              <a:t>sulmit</a:t>
            </a:r>
            <a:r>
              <a:rPr lang="en-US" i="1"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Për</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tu</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konsideruar</a:t>
            </a:r>
            <a:r>
              <a:rPr lang="en-US" dirty="0" smtClean="0">
                <a:latin typeface="Times New Roman" pitchFamily="18" charset="0"/>
                <a:cs typeface="Times New Roman" pitchFamily="18" charset="0"/>
              </a:rPr>
              <a:t> </a:t>
            </a:r>
            <a:r>
              <a:rPr lang="en-US" dirty="0" err="1">
                <a:latin typeface="Times New Roman" pitchFamily="18" charset="0"/>
                <a:cs typeface="Times New Roman" pitchFamily="18" charset="0"/>
              </a:rPr>
              <a:t>një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mbrojtje</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mbrojtje</a:t>
            </a:r>
            <a:r>
              <a:rPr lang="en-US" dirty="0">
                <a:latin typeface="Times New Roman" pitchFamily="18" charset="0"/>
                <a:cs typeface="Times New Roman" pitchFamily="18" charset="0"/>
              </a:rPr>
              <a:t> e </a:t>
            </a:r>
            <a:r>
              <a:rPr lang="en-US" dirty="0" err="1">
                <a:latin typeface="Times New Roman" pitchFamily="18" charset="0"/>
                <a:cs typeface="Times New Roman" pitchFamily="18" charset="0"/>
              </a:rPr>
              <a:t>nevojshme</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ajo</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duhet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jetë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domosdo</a:t>
            </a:r>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e </a:t>
            </a:r>
            <a:r>
              <a:rPr lang="en-US" dirty="0" err="1" smtClean="0">
                <a:latin typeface="Times New Roman" pitchFamily="18" charset="0"/>
                <a:cs typeface="Times New Roman" pitchFamily="18" charset="0"/>
              </a:rPr>
              <a:t>nevojshme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që</a:t>
            </a:r>
            <a:r>
              <a:rPr lang="en-US" dirty="0" smtClean="0">
                <a:latin typeface="Times New Roman" pitchFamily="18" charset="0"/>
                <a:cs typeface="Times New Roman" pitchFamily="18" charset="0"/>
              </a:rPr>
              <a:t> </a:t>
            </a:r>
            <a:r>
              <a:rPr lang="en-US" dirty="0" err="1">
                <a:latin typeface="Times New Roman" pitchFamily="18" charset="0"/>
                <a:cs typeface="Times New Roman" pitchFamily="18" charset="0"/>
              </a:rPr>
              <a:t>personi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zmbrapsë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sulmin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prej</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vetes</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apo</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prej</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tjetrit</a:t>
            </a:r>
            <a:r>
              <a:rPr lang="en-US" dirty="0">
                <a:latin typeface="Times New Roman" pitchFamily="18" charset="0"/>
                <a:cs typeface="Times New Roman" pitchFamily="18" charset="0"/>
              </a:rPr>
              <a:t>.</a:t>
            </a:r>
          </a:p>
          <a:p>
            <a:pPr algn="just"/>
            <a:r>
              <a:rPr lang="en-US" dirty="0" err="1">
                <a:latin typeface="Times New Roman" pitchFamily="18" charset="0"/>
                <a:cs typeface="Times New Roman" pitchFamily="18" charset="0"/>
              </a:rPr>
              <a:t>Rrjedhimisht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një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mbrojtje</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konsiderohet</a:t>
            </a:r>
            <a:r>
              <a:rPr lang="en-US" dirty="0">
                <a:latin typeface="Times New Roman" pitchFamily="18" charset="0"/>
                <a:cs typeface="Times New Roman" pitchFamily="18" charset="0"/>
              </a:rPr>
              <a:t> e </a:t>
            </a:r>
            <a:r>
              <a:rPr lang="en-US" dirty="0" err="1">
                <a:latin typeface="Times New Roman" pitchFamily="18" charset="0"/>
                <a:cs typeface="Times New Roman" pitchFamily="18" charset="0"/>
              </a:rPr>
              <a:t>nevojshme</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rastet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kur</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konstatohet</a:t>
            </a:r>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se </a:t>
            </a:r>
            <a:r>
              <a:rPr lang="en-US" dirty="0" err="1" smtClean="0">
                <a:latin typeface="Times New Roman" pitchFamily="18" charset="0"/>
                <a:cs typeface="Times New Roman" pitchFamily="18" charset="0"/>
              </a:rPr>
              <a:t>sulmi</a:t>
            </a:r>
            <a:r>
              <a:rPr lang="en-US" dirty="0" smtClean="0">
                <a:latin typeface="Times New Roman" pitchFamily="18" charset="0"/>
                <a:cs typeface="Times New Roman" pitchFamily="18" charset="0"/>
              </a:rPr>
              <a:t> </a:t>
            </a:r>
            <a:r>
              <a:rPr lang="en-US" dirty="0" err="1">
                <a:latin typeface="Times New Roman" pitchFamily="18" charset="0"/>
                <a:cs typeface="Times New Roman" pitchFamily="18" charset="0"/>
              </a:rPr>
              <a:t>nuk</a:t>
            </a:r>
            <a:r>
              <a:rPr lang="en-US" dirty="0">
                <a:latin typeface="Times New Roman" pitchFamily="18" charset="0"/>
                <a:cs typeface="Times New Roman" pitchFamily="18" charset="0"/>
              </a:rPr>
              <a:t> ka </a:t>
            </a:r>
            <a:r>
              <a:rPr lang="en-US" dirty="0" err="1">
                <a:latin typeface="Times New Roman" pitchFamily="18" charset="0"/>
                <a:cs typeface="Times New Roman" pitchFamily="18" charset="0"/>
              </a:rPr>
              <a:t>mundur</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zmbrapset</a:t>
            </a:r>
            <a:r>
              <a:rPr lang="en-US" dirty="0">
                <a:latin typeface="Times New Roman" pitchFamily="18" charset="0"/>
                <a:cs typeface="Times New Roman" pitchFamily="18" charset="0"/>
              </a:rPr>
              <a:t> pa </a:t>
            </a:r>
            <a:r>
              <a:rPr lang="en-US" dirty="0" err="1">
                <a:latin typeface="Times New Roman" pitchFamily="18" charset="0"/>
                <a:cs typeface="Times New Roman" pitchFamily="18" charset="0"/>
              </a:rPr>
              <a:t>iu</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shkaktuar</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ndonjë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dëmtim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sulmuesit</a:t>
            </a:r>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Dmosdoshmeria</a:t>
            </a:r>
            <a:r>
              <a:rPr lang="en-US" dirty="0" smtClean="0">
                <a:latin typeface="Times New Roman" pitchFamily="18" charset="0"/>
                <a:cs typeface="Times New Roman" pitchFamily="18" charset="0"/>
              </a:rPr>
              <a:t> </a:t>
            </a:r>
            <a:r>
              <a:rPr lang="en-US" dirty="0" err="1">
                <a:latin typeface="Times New Roman" pitchFamily="18" charset="0"/>
                <a:cs typeface="Times New Roman" pitchFamily="18" charset="0"/>
              </a:rPr>
              <a:t>është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çështje</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faktike</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cilën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gjykata</a:t>
            </a:r>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e </a:t>
            </a:r>
            <a:r>
              <a:rPr lang="en-US" dirty="0" err="1" smtClean="0">
                <a:latin typeface="Times New Roman" pitchFamily="18" charset="0"/>
                <a:cs typeface="Times New Roman" pitchFamily="18" charset="0"/>
              </a:rPr>
              <a:t>konstaton</a:t>
            </a:r>
            <a:r>
              <a:rPr lang="en-US" dirty="0" smtClean="0">
                <a:latin typeface="Times New Roman" pitchFamily="18" charset="0"/>
                <a:cs typeface="Times New Roman" pitchFamily="18" charset="0"/>
              </a:rPr>
              <a:t> </a:t>
            </a:r>
            <a:r>
              <a:rPr lang="en-US" dirty="0" err="1">
                <a:latin typeface="Times New Roman" pitchFamily="18" charset="0"/>
                <a:cs typeface="Times New Roman" pitchFamily="18" charset="0"/>
              </a:rPr>
              <a:t>në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çdo</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rast</a:t>
            </a:r>
            <a:r>
              <a:rPr lang="en-US" dirty="0">
                <a:latin typeface="Times New Roman" pitchFamily="18" charset="0"/>
                <a:cs typeface="Times New Roman" pitchFamily="18" charset="0"/>
              </a:rPr>
              <a:t> </a:t>
            </a:r>
            <a:r>
              <a:rPr lang="en-US" dirty="0" err="1" smtClean="0">
                <a:latin typeface="Times New Roman" pitchFamily="18" charset="0"/>
                <a:cs typeface="Times New Roman" pitchFamily="18" charset="0"/>
              </a:rPr>
              <a:t>konkret</a:t>
            </a:r>
            <a:r>
              <a:rPr lang="en-US" dirty="0" smtClean="0">
                <a:latin typeface="Times New Roman" pitchFamily="18" charset="0"/>
                <a:cs typeface="Times New Roman" pitchFamily="18" charset="0"/>
              </a:rPr>
              <a:t>.</a:t>
            </a:r>
          </a:p>
          <a:p>
            <a:pPr algn="just"/>
            <a:r>
              <a:rPr lang="en-US" b="1" dirty="0" err="1" smtClean="0">
                <a:latin typeface="Times New Roman" panose="02020603050405020304" pitchFamily="18" charset="0"/>
                <a:cs typeface="Times New Roman" panose="02020603050405020304" pitchFamily="18" charset="0"/>
              </a:rPr>
              <a:t>Reagimi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viktimës</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duhet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jetë</a:t>
            </a:r>
            <a:r>
              <a:rPr lang="en-US" dirty="0">
                <a:latin typeface="Times New Roman" panose="02020603050405020304" pitchFamily="18" charset="0"/>
                <a:cs typeface="Times New Roman" panose="02020603050405020304" pitchFamily="18" charset="0"/>
              </a:rPr>
              <a:t> “ </a:t>
            </a:r>
            <a:r>
              <a:rPr lang="en-US" b="1" dirty="0" err="1">
                <a:latin typeface="Times New Roman" panose="02020603050405020304" pitchFamily="18" charset="0"/>
                <a:cs typeface="Times New Roman" panose="02020603050405020304" pitchFamily="18" charset="0"/>
              </a:rPr>
              <a:t>legjitim</a:t>
            </a:r>
            <a:r>
              <a:rPr lang="en-US" dirty="0">
                <a:latin typeface="Times New Roman" panose="02020603050405020304" pitchFamily="18" charset="0"/>
                <a:cs typeface="Times New Roman" panose="02020603050405020304" pitchFamily="18" charset="0"/>
              </a:rPr>
              <a:t> ”, </a:t>
            </a:r>
            <a:r>
              <a:rPr lang="en-US" dirty="0" err="1">
                <a:latin typeface="Times New Roman" panose="02020603050405020304" pitchFamily="18" charset="0"/>
                <a:cs typeface="Times New Roman" panose="02020603050405020304" pitchFamily="18" charset="0"/>
              </a:rPr>
              <a:t>pra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domosdoshëm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dhe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pashmangshëm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dhe</a:t>
            </a:r>
            <a:r>
              <a:rPr lang="en-US" dirty="0">
                <a:latin typeface="Times New Roman" panose="02020603050405020304" pitchFamily="18" charset="0"/>
                <a:cs typeface="Times New Roman" panose="02020603050405020304" pitchFamily="18" charset="0"/>
              </a:rPr>
              <a:t> jo </a:t>
            </a:r>
            <a:r>
              <a:rPr lang="en-US" dirty="0" err="1">
                <a:latin typeface="Times New Roman" panose="02020603050405020304" pitchFamily="18" charset="0"/>
                <a:cs typeface="Times New Roman" panose="02020603050405020304" pitchFamily="18" charset="0"/>
              </a:rPr>
              <a:t>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zëvendësueshëm</a:t>
            </a:r>
            <a:r>
              <a:rPr lang="en-US" dirty="0">
                <a:latin typeface="Times New Roman" panose="02020603050405020304" pitchFamily="18" charset="0"/>
                <a:cs typeface="Times New Roman" panose="02020603050405020304" pitchFamily="18" charset="0"/>
              </a:rPr>
              <a:t> me </a:t>
            </a:r>
            <a:r>
              <a:rPr lang="en-US" dirty="0" err="1">
                <a:latin typeface="Times New Roman" panose="02020603050405020304" pitchFamily="18" charset="0"/>
                <a:cs typeface="Times New Roman" panose="02020603050405020304" pitchFamily="18" charset="0"/>
              </a:rPr>
              <a:t>një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pak</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rëndë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cili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çdo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rast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mund</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çojë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shpëtimin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ose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mbrojtjen</a:t>
            </a:r>
            <a:r>
              <a:rPr lang="en-US" dirty="0">
                <a:latin typeface="Times New Roman" panose="02020603050405020304" pitchFamily="18" charset="0"/>
                <a:cs typeface="Times New Roman" panose="02020603050405020304" pitchFamily="18" charset="0"/>
              </a:rPr>
              <a:t> e </a:t>
            </a:r>
            <a:r>
              <a:rPr lang="en-US" dirty="0" err="1">
                <a:latin typeface="Times New Roman" panose="02020603050405020304" pitchFamily="18" charset="0"/>
                <a:cs typeface="Times New Roman" panose="02020603050405020304" pitchFamily="18" charset="0"/>
              </a:rPr>
              <a:t>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drejtës</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ekspozuar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ndaj</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rrezikut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agresionit</a:t>
            </a:r>
            <a:r>
              <a:rPr lang="en-US" dirty="0">
                <a:latin typeface="Times New Roman" panose="02020603050405020304" pitchFamily="18" charset="0"/>
                <a:cs typeface="Times New Roman" panose="02020603050405020304" pitchFamily="18" charset="0"/>
              </a:rPr>
              <a:t>. </a:t>
            </a:r>
            <a:endParaRPr lang="en-US" dirty="0" smtClean="0">
              <a:latin typeface="Times New Roman" panose="02020603050405020304" pitchFamily="18" charset="0"/>
              <a:cs typeface="Times New Roman" panose="02020603050405020304" pitchFamily="18" charset="0"/>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25404"/>
          </a:xfrm>
        </p:spPr>
        <p:txBody>
          <a:bodyPr>
            <a:normAutofit fontScale="90000"/>
          </a:bodyPr>
          <a:lstStyle/>
          <a:p>
            <a:r>
              <a:rPr lang="en-US" b="1" dirty="0">
                <a:latin typeface="Times New Roman" panose="02020603050405020304" pitchFamily="18" charset="0"/>
                <a:cs typeface="Times New Roman" panose="02020603050405020304" pitchFamily="18" charset="0"/>
              </a:rPr>
              <a:t>Domosdoshmeria</a:t>
            </a:r>
            <a:endParaRPr lang="en-US" dirty="0"/>
          </a:p>
        </p:txBody>
      </p:sp>
      <p:sp>
        <p:nvSpPr>
          <p:cNvPr id="3" name="Content Placeholder 2"/>
          <p:cNvSpPr>
            <a:spLocks noGrp="1"/>
          </p:cNvSpPr>
          <p:nvPr>
            <p:ph idx="1"/>
          </p:nvPr>
        </p:nvSpPr>
        <p:spPr>
          <a:xfrm>
            <a:off x="0" y="571480"/>
            <a:ext cx="9144000" cy="6572296"/>
          </a:xfrm>
        </p:spPr>
        <p:txBody>
          <a:bodyPr>
            <a:normAutofit fontScale="62500" lnSpcReduction="20000"/>
          </a:bodyPr>
          <a:lstStyle/>
          <a:p>
            <a:pPr algn="just"/>
            <a:r>
              <a:rPr lang="en-US" sz="3800" b="1" dirty="0" err="1">
                <a:latin typeface="Times New Roman" panose="02020603050405020304" pitchFamily="18" charset="0"/>
                <a:cs typeface="Times New Roman" panose="02020603050405020304" pitchFamily="18" charset="0"/>
              </a:rPr>
              <a:t>Kas</a:t>
            </a:r>
            <a:r>
              <a:rPr lang="en-US" sz="3800" b="1" dirty="0">
                <a:latin typeface="Times New Roman" panose="02020603050405020304" pitchFamily="18" charset="0"/>
                <a:cs typeface="Times New Roman" panose="02020603050405020304" pitchFamily="18" charset="0"/>
              </a:rPr>
              <a:t>. penal. n. </a:t>
            </a:r>
            <a:r>
              <a:rPr lang="en-US" sz="3800" b="1" dirty="0" smtClean="0">
                <a:latin typeface="Times New Roman" panose="02020603050405020304" pitchFamily="18" charset="0"/>
                <a:cs typeface="Times New Roman" panose="02020603050405020304" pitchFamily="18" charset="0"/>
              </a:rPr>
              <a:t>16908/2004 </a:t>
            </a:r>
            <a:r>
              <a:rPr lang="en-US" sz="3800" dirty="0" err="1" smtClean="0">
                <a:latin typeface="Times New Roman" panose="02020603050405020304" pitchFamily="18" charset="0"/>
                <a:cs typeface="Times New Roman" panose="02020603050405020304" pitchFamily="18" charset="0"/>
              </a:rPr>
              <a:t>Parakushtet</a:t>
            </a:r>
            <a:r>
              <a:rPr lang="en-US" sz="3800" dirty="0" smtClean="0">
                <a:latin typeface="Times New Roman" panose="02020603050405020304" pitchFamily="18" charset="0"/>
                <a:cs typeface="Times New Roman" panose="02020603050405020304" pitchFamily="18" charset="0"/>
              </a:rPr>
              <a:t> </a:t>
            </a:r>
            <a:r>
              <a:rPr lang="en-US" sz="3800" dirty="0" err="1">
                <a:latin typeface="Times New Roman" panose="02020603050405020304" pitchFamily="18" charset="0"/>
                <a:cs typeface="Times New Roman" panose="02020603050405020304" pitchFamily="18" charset="0"/>
              </a:rPr>
              <a:t>thelbësore</a:t>
            </a:r>
            <a:r>
              <a:rPr lang="en-US" sz="3800" dirty="0">
                <a:latin typeface="Times New Roman" panose="02020603050405020304" pitchFamily="18" charset="0"/>
                <a:cs typeface="Times New Roman" panose="02020603050405020304" pitchFamily="18" charset="0"/>
              </a:rPr>
              <a:t> </a:t>
            </a:r>
            <a:r>
              <a:rPr lang="en-US" sz="3800" dirty="0" err="1">
                <a:latin typeface="Times New Roman" panose="02020603050405020304" pitchFamily="18" charset="0"/>
                <a:cs typeface="Times New Roman" panose="02020603050405020304" pitchFamily="18" charset="0"/>
              </a:rPr>
              <a:t>të</a:t>
            </a:r>
            <a:r>
              <a:rPr lang="en-US" sz="3800" dirty="0">
                <a:latin typeface="Times New Roman" panose="02020603050405020304" pitchFamily="18" charset="0"/>
                <a:cs typeface="Times New Roman" panose="02020603050405020304" pitchFamily="18" charset="0"/>
              </a:rPr>
              <a:t> </a:t>
            </a:r>
            <a:r>
              <a:rPr lang="en-US" sz="3800" dirty="0" err="1">
                <a:latin typeface="Times New Roman" panose="02020603050405020304" pitchFamily="18" charset="0"/>
                <a:cs typeface="Times New Roman" panose="02020603050405020304" pitchFamily="18" charset="0"/>
              </a:rPr>
              <a:t>mbrojtjes</a:t>
            </a:r>
            <a:r>
              <a:rPr lang="en-US" sz="3800" dirty="0">
                <a:latin typeface="Times New Roman" panose="02020603050405020304" pitchFamily="18" charset="0"/>
                <a:cs typeface="Times New Roman" panose="02020603050405020304" pitchFamily="18" charset="0"/>
              </a:rPr>
              <a:t> </a:t>
            </a:r>
            <a:r>
              <a:rPr lang="en-US" sz="3800" dirty="0" err="1">
                <a:latin typeface="Times New Roman" panose="02020603050405020304" pitchFamily="18" charset="0"/>
                <a:cs typeface="Times New Roman" panose="02020603050405020304" pitchFamily="18" charset="0"/>
              </a:rPr>
              <a:t>legjitime</a:t>
            </a:r>
            <a:r>
              <a:rPr lang="en-US" sz="3800" dirty="0">
                <a:latin typeface="Times New Roman" panose="02020603050405020304" pitchFamily="18" charset="0"/>
                <a:cs typeface="Times New Roman" panose="02020603050405020304" pitchFamily="18" charset="0"/>
              </a:rPr>
              <a:t> - </a:t>
            </a:r>
            <a:r>
              <a:rPr lang="en-US" sz="3800" dirty="0" err="1">
                <a:latin typeface="Times New Roman" panose="02020603050405020304" pitchFamily="18" charset="0"/>
                <a:cs typeface="Times New Roman" panose="02020603050405020304" pitchFamily="18" charset="0"/>
              </a:rPr>
              <a:t>një</a:t>
            </a:r>
            <a:r>
              <a:rPr lang="en-US" sz="3800" dirty="0">
                <a:latin typeface="Times New Roman" panose="02020603050405020304" pitchFamily="18" charset="0"/>
                <a:cs typeface="Times New Roman" panose="02020603050405020304" pitchFamily="18" charset="0"/>
              </a:rPr>
              <a:t> </a:t>
            </a:r>
            <a:r>
              <a:rPr lang="en-US" sz="3800" dirty="0" err="1">
                <a:latin typeface="Times New Roman" panose="02020603050405020304" pitchFamily="18" charset="0"/>
                <a:cs typeface="Times New Roman" panose="02020603050405020304" pitchFamily="18" charset="0"/>
              </a:rPr>
              <a:t>justifikim</a:t>
            </a:r>
            <a:r>
              <a:rPr lang="en-US" sz="3800" dirty="0">
                <a:latin typeface="Times New Roman" panose="02020603050405020304" pitchFamily="18" charset="0"/>
                <a:cs typeface="Times New Roman" panose="02020603050405020304" pitchFamily="18" charset="0"/>
              </a:rPr>
              <a:t> </a:t>
            </a:r>
            <a:r>
              <a:rPr lang="en-US" sz="3800" dirty="0" err="1">
                <a:latin typeface="Times New Roman" panose="02020603050405020304" pitchFamily="18" charset="0"/>
                <a:cs typeface="Times New Roman" panose="02020603050405020304" pitchFamily="18" charset="0"/>
              </a:rPr>
              <a:t>i</a:t>
            </a:r>
            <a:r>
              <a:rPr lang="en-US" sz="3800" dirty="0">
                <a:latin typeface="Times New Roman" panose="02020603050405020304" pitchFamily="18" charset="0"/>
                <a:cs typeface="Times New Roman" panose="02020603050405020304" pitchFamily="18" charset="0"/>
              </a:rPr>
              <a:t> </a:t>
            </a:r>
            <a:r>
              <a:rPr lang="en-US" sz="3800" dirty="0" err="1">
                <a:latin typeface="Times New Roman" panose="02020603050405020304" pitchFamily="18" charset="0"/>
                <a:cs typeface="Times New Roman" panose="02020603050405020304" pitchFamily="18" charset="0"/>
              </a:rPr>
              <a:t>pranuar</a:t>
            </a:r>
            <a:r>
              <a:rPr lang="en-US" sz="3800" dirty="0">
                <a:latin typeface="Times New Roman" panose="02020603050405020304" pitchFamily="18" charset="0"/>
                <a:cs typeface="Times New Roman" panose="02020603050405020304" pitchFamily="18" charset="0"/>
              </a:rPr>
              <a:t> </a:t>
            </a:r>
            <a:r>
              <a:rPr lang="en-US" sz="3800" dirty="0" err="1">
                <a:latin typeface="Times New Roman" panose="02020603050405020304" pitchFamily="18" charset="0"/>
                <a:cs typeface="Times New Roman" panose="02020603050405020304" pitchFamily="18" charset="0"/>
              </a:rPr>
              <a:t>kundër</a:t>
            </a:r>
            <a:r>
              <a:rPr lang="en-US" sz="3800" dirty="0">
                <a:latin typeface="Times New Roman" panose="02020603050405020304" pitchFamily="18" charset="0"/>
                <a:cs typeface="Times New Roman" panose="02020603050405020304" pitchFamily="18" charset="0"/>
              </a:rPr>
              <a:t> </a:t>
            </a:r>
            <a:r>
              <a:rPr lang="en-US" sz="3800" dirty="0" err="1">
                <a:latin typeface="Times New Roman" panose="02020603050405020304" pitchFamily="18" charset="0"/>
                <a:cs typeface="Times New Roman" panose="02020603050405020304" pitchFamily="18" charset="0"/>
              </a:rPr>
              <a:t>të</a:t>
            </a:r>
            <a:r>
              <a:rPr lang="en-US" sz="3800" dirty="0">
                <a:latin typeface="Times New Roman" panose="02020603050405020304" pitchFamily="18" charset="0"/>
                <a:cs typeface="Times New Roman" panose="02020603050405020304" pitchFamily="18" charset="0"/>
              </a:rPr>
              <a:t> </a:t>
            </a:r>
            <a:r>
              <a:rPr lang="en-US" sz="3800" dirty="0" err="1">
                <a:latin typeface="Times New Roman" panose="02020603050405020304" pitchFamily="18" charset="0"/>
                <a:cs typeface="Times New Roman" panose="02020603050405020304" pitchFamily="18" charset="0"/>
              </a:rPr>
              <a:t>gjitha</a:t>
            </a:r>
            <a:r>
              <a:rPr lang="en-US" sz="3800" dirty="0">
                <a:latin typeface="Times New Roman" panose="02020603050405020304" pitchFamily="18" charset="0"/>
                <a:cs typeface="Times New Roman" panose="02020603050405020304" pitchFamily="18" charset="0"/>
              </a:rPr>
              <a:t> </a:t>
            </a:r>
            <a:r>
              <a:rPr lang="en-US" sz="3800" dirty="0" err="1">
                <a:latin typeface="Times New Roman" panose="02020603050405020304" pitchFamily="18" charset="0"/>
                <a:cs typeface="Times New Roman" panose="02020603050405020304" pitchFamily="18" charset="0"/>
              </a:rPr>
              <a:t>të</a:t>
            </a:r>
            <a:r>
              <a:rPr lang="en-US" sz="3800" dirty="0">
                <a:latin typeface="Times New Roman" panose="02020603050405020304" pitchFamily="18" charset="0"/>
                <a:cs typeface="Times New Roman" panose="02020603050405020304" pitchFamily="18" charset="0"/>
              </a:rPr>
              <a:t> </a:t>
            </a:r>
            <a:r>
              <a:rPr lang="en-US" sz="3800" dirty="0" err="1">
                <a:latin typeface="Times New Roman" panose="02020603050405020304" pitchFamily="18" charset="0"/>
                <a:cs typeface="Times New Roman" panose="02020603050405020304" pitchFamily="18" charset="0"/>
              </a:rPr>
              <a:t>drejtave</a:t>
            </a:r>
            <a:r>
              <a:rPr lang="en-US" sz="3800" dirty="0">
                <a:latin typeface="Times New Roman" panose="02020603050405020304" pitchFamily="18" charset="0"/>
                <a:cs typeface="Times New Roman" panose="02020603050405020304" pitchFamily="18" charset="0"/>
              </a:rPr>
              <a:t>, </a:t>
            </a:r>
            <a:r>
              <a:rPr lang="en-US" sz="3800" dirty="0" err="1">
                <a:latin typeface="Times New Roman" panose="02020603050405020304" pitchFamily="18" charset="0"/>
                <a:cs typeface="Times New Roman" panose="02020603050405020304" pitchFamily="18" charset="0"/>
              </a:rPr>
              <a:t>personale</a:t>
            </a:r>
            <a:r>
              <a:rPr lang="en-US" sz="3800" dirty="0">
                <a:latin typeface="Times New Roman" panose="02020603050405020304" pitchFamily="18" charset="0"/>
                <a:cs typeface="Times New Roman" panose="02020603050405020304" pitchFamily="18" charset="0"/>
              </a:rPr>
              <a:t> </a:t>
            </a:r>
            <a:r>
              <a:rPr lang="en-US" sz="3800" dirty="0" err="1">
                <a:latin typeface="Times New Roman" panose="02020603050405020304" pitchFamily="18" charset="0"/>
                <a:cs typeface="Times New Roman" panose="02020603050405020304" pitchFamily="18" charset="0"/>
              </a:rPr>
              <a:t>dhe</a:t>
            </a:r>
            <a:r>
              <a:rPr lang="en-US" sz="3800" dirty="0">
                <a:latin typeface="Times New Roman" panose="02020603050405020304" pitchFamily="18" charset="0"/>
                <a:cs typeface="Times New Roman" panose="02020603050405020304" pitchFamily="18" charset="0"/>
              </a:rPr>
              <a:t> </a:t>
            </a:r>
            <a:r>
              <a:rPr lang="en-US" sz="3800" dirty="0" err="1">
                <a:latin typeface="Times New Roman" panose="02020603050405020304" pitchFamily="18" charset="0"/>
                <a:cs typeface="Times New Roman" panose="02020603050405020304" pitchFamily="18" charset="0"/>
              </a:rPr>
              <a:t>pasurore</a:t>
            </a:r>
            <a:r>
              <a:rPr lang="en-US" sz="3800" dirty="0">
                <a:latin typeface="Times New Roman" panose="02020603050405020304" pitchFamily="18" charset="0"/>
                <a:cs typeface="Times New Roman" panose="02020603050405020304" pitchFamily="18" charset="0"/>
              </a:rPr>
              <a:t> - </a:t>
            </a:r>
            <a:r>
              <a:rPr lang="en-US" sz="3800" dirty="0" err="1">
                <a:latin typeface="Times New Roman" panose="02020603050405020304" pitchFamily="18" charset="0"/>
                <a:cs typeface="Times New Roman" panose="02020603050405020304" pitchFamily="18" charset="0"/>
              </a:rPr>
              <a:t>përbëhen</a:t>
            </a:r>
            <a:r>
              <a:rPr lang="en-US" sz="3800" dirty="0">
                <a:latin typeface="Times New Roman" panose="02020603050405020304" pitchFamily="18" charset="0"/>
                <a:cs typeface="Times New Roman" panose="02020603050405020304" pitchFamily="18" charset="0"/>
              </a:rPr>
              <a:t> </a:t>
            </a:r>
            <a:r>
              <a:rPr lang="en-US" sz="3800" dirty="0" err="1">
                <a:latin typeface="Times New Roman" panose="02020603050405020304" pitchFamily="18" charset="0"/>
                <a:cs typeface="Times New Roman" panose="02020603050405020304" pitchFamily="18" charset="0"/>
              </a:rPr>
              <a:t>nga</a:t>
            </a:r>
            <a:r>
              <a:rPr lang="en-US" sz="3800" dirty="0">
                <a:latin typeface="Times New Roman" panose="02020603050405020304" pitchFamily="18" charset="0"/>
                <a:cs typeface="Times New Roman" panose="02020603050405020304" pitchFamily="18" charset="0"/>
              </a:rPr>
              <a:t> </a:t>
            </a:r>
            <a:r>
              <a:rPr lang="en-US" sz="3800" dirty="0" err="1">
                <a:latin typeface="Times New Roman" panose="02020603050405020304" pitchFamily="18" charset="0"/>
                <a:cs typeface="Times New Roman" panose="02020603050405020304" pitchFamily="18" charset="0"/>
              </a:rPr>
              <a:t>një</a:t>
            </a:r>
            <a:r>
              <a:rPr lang="en-US" sz="3800" dirty="0">
                <a:latin typeface="Times New Roman" panose="02020603050405020304" pitchFamily="18" charset="0"/>
                <a:cs typeface="Times New Roman" panose="02020603050405020304" pitchFamily="18" charset="0"/>
              </a:rPr>
              <a:t> </a:t>
            </a:r>
            <a:r>
              <a:rPr lang="en-US" sz="3800" dirty="0" err="1">
                <a:latin typeface="Times New Roman" panose="02020603050405020304" pitchFamily="18" charset="0"/>
                <a:cs typeface="Times New Roman" panose="02020603050405020304" pitchFamily="18" charset="0"/>
              </a:rPr>
              <a:t>agresion</a:t>
            </a:r>
            <a:r>
              <a:rPr lang="en-US" sz="3800" dirty="0">
                <a:latin typeface="Times New Roman" panose="02020603050405020304" pitchFamily="18" charset="0"/>
                <a:cs typeface="Times New Roman" panose="02020603050405020304" pitchFamily="18" charset="0"/>
              </a:rPr>
              <a:t> </a:t>
            </a:r>
            <a:r>
              <a:rPr lang="en-US" sz="3800" dirty="0" err="1">
                <a:latin typeface="Times New Roman" panose="02020603050405020304" pitchFamily="18" charset="0"/>
                <a:cs typeface="Times New Roman" panose="02020603050405020304" pitchFamily="18" charset="0"/>
              </a:rPr>
              <a:t>i</a:t>
            </a:r>
            <a:r>
              <a:rPr lang="en-US" sz="3800" dirty="0">
                <a:latin typeface="Times New Roman" panose="02020603050405020304" pitchFamily="18" charset="0"/>
                <a:cs typeface="Times New Roman" panose="02020603050405020304" pitchFamily="18" charset="0"/>
              </a:rPr>
              <a:t> </a:t>
            </a:r>
            <a:r>
              <a:rPr lang="en-US" sz="3800" dirty="0" err="1">
                <a:latin typeface="Times New Roman" panose="02020603050405020304" pitchFamily="18" charset="0"/>
                <a:cs typeface="Times New Roman" panose="02020603050405020304" pitchFamily="18" charset="0"/>
              </a:rPr>
              <a:t>padrejtë</a:t>
            </a:r>
            <a:r>
              <a:rPr lang="en-US" sz="3800" dirty="0">
                <a:latin typeface="Times New Roman" panose="02020603050405020304" pitchFamily="18" charset="0"/>
                <a:cs typeface="Times New Roman" panose="02020603050405020304" pitchFamily="18" charset="0"/>
              </a:rPr>
              <a:t> </a:t>
            </a:r>
            <a:r>
              <a:rPr lang="en-US" sz="3800" dirty="0" err="1">
                <a:latin typeface="Times New Roman" panose="02020603050405020304" pitchFamily="18" charset="0"/>
                <a:cs typeface="Times New Roman" panose="02020603050405020304" pitchFamily="18" charset="0"/>
              </a:rPr>
              <a:t>dhe</a:t>
            </a:r>
            <a:r>
              <a:rPr lang="en-US" sz="3800" dirty="0">
                <a:latin typeface="Times New Roman" panose="02020603050405020304" pitchFamily="18" charset="0"/>
                <a:cs typeface="Times New Roman" panose="02020603050405020304" pitchFamily="18" charset="0"/>
              </a:rPr>
              <a:t> </a:t>
            </a:r>
            <a:r>
              <a:rPr lang="en-US" sz="3800" dirty="0" err="1">
                <a:latin typeface="Times New Roman" panose="02020603050405020304" pitchFamily="18" charset="0"/>
                <a:cs typeface="Times New Roman" panose="02020603050405020304" pitchFamily="18" charset="0"/>
              </a:rPr>
              <a:t>një</a:t>
            </a:r>
            <a:r>
              <a:rPr lang="en-US" sz="3800" dirty="0">
                <a:latin typeface="Times New Roman" panose="02020603050405020304" pitchFamily="18" charset="0"/>
                <a:cs typeface="Times New Roman" panose="02020603050405020304" pitchFamily="18" charset="0"/>
              </a:rPr>
              <a:t> </a:t>
            </a:r>
            <a:r>
              <a:rPr lang="en-US" sz="3800" dirty="0" err="1">
                <a:latin typeface="Times New Roman" panose="02020603050405020304" pitchFamily="18" charset="0"/>
                <a:cs typeface="Times New Roman" panose="02020603050405020304" pitchFamily="18" charset="0"/>
              </a:rPr>
              <a:t>reagim</a:t>
            </a:r>
            <a:r>
              <a:rPr lang="en-US" sz="3800" dirty="0">
                <a:latin typeface="Times New Roman" panose="02020603050405020304" pitchFamily="18" charset="0"/>
                <a:cs typeface="Times New Roman" panose="02020603050405020304" pitchFamily="18" charset="0"/>
              </a:rPr>
              <a:t> </a:t>
            </a:r>
            <a:r>
              <a:rPr lang="en-US" sz="3800" dirty="0" err="1">
                <a:latin typeface="Times New Roman" panose="02020603050405020304" pitchFamily="18" charset="0"/>
                <a:cs typeface="Times New Roman" panose="02020603050405020304" pitchFamily="18" charset="0"/>
              </a:rPr>
              <a:t>legjitim</a:t>
            </a:r>
            <a:r>
              <a:rPr lang="en-US" sz="3800" dirty="0">
                <a:latin typeface="Times New Roman" panose="02020603050405020304" pitchFamily="18" charset="0"/>
                <a:cs typeface="Times New Roman" panose="02020603050405020304" pitchFamily="18" charset="0"/>
              </a:rPr>
              <a:t>; </a:t>
            </a:r>
            <a:r>
              <a:rPr lang="en-US" sz="3800" dirty="0" err="1">
                <a:latin typeface="Times New Roman" panose="02020603050405020304" pitchFamily="18" charset="0"/>
                <a:cs typeface="Times New Roman" panose="02020603050405020304" pitchFamily="18" charset="0"/>
              </a:rPr>
              <a:t>ndërsa</a:t>
            </a:r>
            <a:r>
              <a:rPr lang="en-US" sz="3800" dirty="0">
                <a:latin typeface="Times New Roman" panose="02020603050405020304" pitchFamily="18" charset="0"/>
                <a:cs typeface="Times New Roman" panose="02020603050405020304" pitchFamily="18" charset="0"/>
              </a:rPr>
              <a:t> e para </a:t>
            </a:r>
            <a:r>
              <a:rPr lang="en-US" sz="3800" dirty="0" err="1">
                <a:latin typeface="Times New Roman" panose="02020603050405020304" pitchFamily="18" charset="0"/>
                <a:cs typeface="Times New Roman" panose="02020603050405020304" pitchFamily="18" charset="0"/>
              </a:rPr>
              <a:t>duhet</a:t>
            </a:r>
            <a:r>
              <a:rPr lang="en-US" sz="3800" dirty="0">
                <a:latin typeface="Times New Roman" panose="02020603050405020304" pitchFamily="18" charset="0"/>
                <a:cs typeface="Times New Roman" panose="02020603050405020304" pitchFamily="18" charset="0"/>
              </a:rPr>
              <a:t> </a:t>
            </a:r>
            <a:r>
              <a:rPr lang="en-US" sz="3800" dirty="0" err="1">
                <a:latin typeface="Times New Roman" panose="02020603050405020304" pitchFamily="18" charset="0"/>
                <a:cs typeface="Times New Roman" panose="02020603050405020304" pitchFamily="18" charset="0"/>
              </a:rPr>
              <a:t>të</a:t>
            </a:r>
            <a:r>
              <a:rPr lang="en-US" sz="3800" dirty="0">
                <a:latin typeface="Times New Roman" panose="02020603050405020304" pitchFamily="18" charset="0"/>
                <a:cs typeface="Times New Roman" panose="02020603050405020304" pitchFamily="18" charset="0"/>
              </a:rPr>
              <a:t> </a:t>
            </a:r>
            <a:r>
              <a:rPr lang="en-US" sz="3800" dirty="0" err="1">
                <a:latin typeface="Times New Roman" panose="02020603050405020304" pitchFamily="18" charset="0"/>
                <a:cs typeface="Times New Roman" panose="02020603050405020304" pitchFamily="18" charset="0"/>
              </a:rPr>
              <a:t>materializohet</a:t>
            </a:r>
            <a:r>
              <a:rPr lang="en-US" sz="3800" dirty="0">
                <a:latin typeface="Times New Roman" panose="02020603050405020304" pitchFamily="18" charset="0"/>
                <a:cs typeface="Times New Roman" panose="02020603050405020304" pitchFamily="18" charset="0"/>
              </a:rPr>
              <a:t> </a:t>
            </a:r>
            <a:r>
              <a:rPr lang="en-US" sz="3800" dirty="0" err="1">
                <a:latin typeface="Times New Roman" panose="02020603050405020304" pitchFamily="18" charset="0"/>
                <a:cs typeface="Times New Roman" panose="02020603050405020304" pitchFamily="18" charset="0"/>
              </a:rPr>
              <a:t>në</a:t>
            </a:r>
            <a:r>
              <a:rPr lang="en-US" sz="3800" dirty="0">
                <a:latin typeface="Times New Roman" panose="02020603050405020304" pitchFamily="18" charset="0"/>
                <a:cs typeface="Times New Roman" panose="02020603050405020304" pitchFamily="18" charset="0"/>
              </a:rPr>
              <a:t> </a:t>
            </a:r>
            <a:r>
              <a:rPr lang="en-US" sz="3800" dirty="0" err="1">
                <a:latin typeface="Times New Roman" panose="02020603050405020304" pitchFamily="18" charset="0"/>
                <a:cs typeface="Times New Roman" panose="02020603050405020304" pitchFamily="18" charset="0"/>
              </a:rPr>
              <a:t>një</a:t>
            </a:r>
            <a:r>
              <a:rPr lang="en-US" sz="3800" dirty="0">
                <a:latin typeface="Times New Roman" panose="02020603050405020304" pitchFamily="18" charset="0"/>
                <a:cs typeface="Times New Roman" panose="02020603050405020304" pitchFamily="18" charset="0"/>
              </a:rPr>
              <a:t> </a:t>
            </a:r>
            <a:r>
              <a:rPr lang="en-US" sz="3800" dirty="0" err="1">
                <a:latin typeface="Times New Roman" panose="02020603050405020304" pitchFamily="18" charset="0"/>
                <a:cs typeface="Times New Roman" panose="02020603050405020304" pitchFamily="18" charset="0"/>
              </a:rPr>
              <a:t>rrezik</a:t>
            </a:r>
            <a:r>
              <a:rPr lang="en-US" sz="3800" dirty="0">
                <a:latin typeface="Times New Roman" panose="02020603050405020304" pitchFamily="18" charset="0"/>
                <a:cs typeface="Times New Roman" panose="02020603050405020304" pitchFamily="18" charset="0"/>
              </a:rPr>
              <a:t> </a:t>
            </a:r>
            <a:r>
              <a:rPr lang="en-US" sz="3800" dirty="0" err="1">
                <a:latin typeface="Times New Roman" panose="02020603050405020304" pitchFamily="18" charset="0"/>
                <a:cs typeface="Times New Roman" panose="02020603050405020304" pitchFamily="18" charset="0"/>
              </a:rPr>
              <a:t>aktual</a:t>
            </a:r>
            <a:r>
              <a:rPr lang="en-US" sz="3800" dirty="0">
                <a:latin typeface="Times New Roman" panose="02020603050405020304" pitchFamily="18" charset="0"/>
                <a:cs typeface="Times New Roman" panose="02020603050405020304" pitchFamily="18" charset="0"/>
              </a:rPr>
              <a:t> </a:t>
            </a:r>
            <a:r>
              <a:rPr lang="en-US" sz="3800" dirty="0" err="1">
                <a:latin typeface="Times New Roman" panose="02020603050405020304" pitchFamily="18" charset="0"/>
                <a:cs typeface="Times New Roman" panose="02020603050405020304" pitchFamily="18" charset="0"/>
              </a:rPr>
              <a:t>të</a:t>
            </a:r>
            <a:r>
              <a:rPr lang="en-US" sz="3800" dirty="0">
                <a:latin typeface="Times New Roman" panose="02020603050405020304" pitchFamily="18" charset="0"/>
                <a:cs typeface="Times New Roman" panose="02020603050405020304" pitchFamily="18" charset="0"/>
              </a:rPr>
              <a:t> </a:t>
            </a:r>
            <a:r>
              <a:rPr lang="en-US" sz="3800" dirty="0" err="1">
                <a:latin typeface="Times New Roman" panose="02020603050405020304" pitchFamily="18" charset="0"/>
                <a:cs typeface="Times New Roman" panose="02020603050405020304" pitchFamily="18" charset="0"/>
              </a:rPr>
              <a:t>një</a:t>
            </a:r>
            <a:r>
              <a:rPr lang="en-US" sz="3800" dirty="0">
                <a:latin typeface="Times New Roman" panose="02020603050405020304" pitchFamily="18" charset="0"/>
                <a:cs typeface="Times New Roman" panose="02020603050405020304" pitchFamily="18" charset="0"/>
              </a:rPr>
              <a:t> </a:t>
            </a:r>
            <a:r>
              <a:rPr lang="en-US" sz="3800" dirty="0" err="1">
                <a:latin typeface="Times New Roman" panose="02020603050405020304" pitchFamily="18" charset="0"/>
                <a:cs typeface="Times New Roman" panose="02020603050405020304" pitchFamily="18" charset="0"/>
              </a:rPr>
              <a:t>vepre</a:t>
            </a:r>
            <a:r>
              <a:rPr lang="en-US" sz="3800" dirty="0">
                <a:latin typeface="Times New Roman" panose="02020603050405020304" pitchFamily="18" charset="0"/>
                <a:cs typeface="Times New Roman" panose="02020603050405020304" pitchFamily="18" charset="0"/>
              </a:rPr>
              <a:t> </a:t>
            </a:r>
            <a:r>
              <a:rPr lang="en-US" sz="3800" dirty="0" err="1">
                <a:latin typeface="Times New Roman" panose="02020603050405020304" pitchFamily="18" charset="0"/>
                <a:cs typeface="Times New Roman" panose="02020603050405020304" pitchFamily="18" charset="0"/>
              </a:rPr>
              <a:t>penale</a:t>
            </a:r>
            <a:r>
              <a:rPr lang="en-US" sz="3800" dirty="0">
                <a:latin typeface="Times New Roman" panose="02020603050405020304" pitchFamily="18" charset="0"/>
                <a:cs typeface="Times New Roman" panose="02020603050405020304" pitchFamily="18" charset="0"/>
              </a:rPr>
              <a:t> e </a:t>
            </a:r>
            <a:r>
              <a:rPr lang="en-US" sz="3800" dirty="0" err="1">
                <a:latin typeface="Times New Roman" panose="02020603050405020304" pitchFamily="18" charset="0"/>
                <a:cs typeface="Times New Roman" panose="02020603050405020304" pitchFamily="18" charset="0"/>
              </a:rPr>
              <a:t>cila</a:t>
            </a:r>
            <a:r>
              <a:rPr lang="en-US" sz="3800" dirty="0">
                <a:latin typeface="Times New Roman" panose="02020603050405020304" pitchFamily="18" charset="0"/>
                <a:cs typeface="Times New Roman" panose="02020603050405020304" pitchFamily="18" charset="0"/>
              </a:rPr>
              <a:t>, </a:t>
            </a:r>
            <a:r>
              <a:rPr lang="en-US" sz="3800" dirty="0" err="1">
                <a:latin typeface="Times New Roman" panose="02020603050405020304" pitchFamily="18" charset="0"/>
                <a:cs typeface="Times New Roman" panose="02020603050405020304" pitchFamily="18" charset="0"/>
              </a:rPr>
              <a:t>nëse</a:t>
            </a:r>
            <a:r>
              <a:rPr lang="en-US" sz="3800" dirty="0">
                <a:latin typeface="Times New Roman" panose="02020603050405020304" pitchFamily="18" charset="0"/>
                <a:cs typeface="Times New Roman" panose="02020603050405020304" pitchFamily="18" charset="0"/>
              </a:rPr>
              <a:t> </a:t>
            </a:r>
            <a:r>
              <a:rPr lang="en-US" sz="3800" dirty="0" err="1">
                <a:latin typeface="Times New Roman" panose="02020603050405020304" pitchFamily="18" charset="0"/>
                <a:cs typeface="Times New Roman" panose="02020603050405020304" pitchFamily="18" charset="0"/>
              </a:rPr>
              <a:t>nuk</a:t>
            </a:r>
            <a:r>
              <a:rPr lang="en-US" sz="3800" dirty="0">
                <a:latin typeface="Times New Roman" panose="02020603050405020304" pitchFamily="18" charset="0"/>
                <a:cs typeface="Times New Roman" panose="02020603050405020304" pitchFamily="18" charset="0"/>
              </a:rPr>
              <a:t> </a:t>
            </a:r>
            <a:r>
              <a:rPr lang="en-US" sz="3800" dirty="0" err="1">
                <a:latin typeface="Times New Roman" panose="02020603050405020304" pitchFamily="18" charset="0"/>
                <a:cs typeface="Times New Roman" panose="02020603050405020304" pitchFamily="18" charset="0"/>
              </a:rPr>
              <a:t>neutralizohet</a:t>
            </a:r>
            <a:r>
              <a:rPr lang="en-US" sz="3800" dirty="0">
                <a:latin typeface="Times New Roman" panose="02020603050405020304" pitchFamily="18" charset="0"/>
                <a:cs typeface="Times New Roman" panose="02020603050405020304" pitchFamily="18" charset="0"/>
              </a:rPr>
              <a:t> </a:t>
            </a:r>
            <a:r>
              <a:rPr lang="en-US" sz="3800" dirty="0" err="1">
                <a:latin typeface="Times New Roman" panose="02020603050405020304" pitchFamily="18" charset="0"/>
                <a:cs typeface="Times New Roman" panose="02020603050405020304" pitchFamily="18" charset="0"/>
              </a:rPr>
              <a:t>menjëherë</a:t>
            </a:r>
            <a:r>
              <a:rPr lang="en-US" sz="3800" dirty="0">
                <a:latin typeface="Times New Roman" panose="02020603050405020304" pitchFamily="18" charset="0"/>
                <a:cs typeface="Times New Roman" panose="02020603050405020304" pitchFamily="18" charset="0"/>
              </a:rPr>
              <a:t>, </a:t>
            </a:r>
            <a:r>
              <a:rPr lang="en-US" sz="3800" dirty="0" err="1">
                <a:latin typeface="Times New Roman" panose="02020603050405020304" pitchFamily="18" charset="0"/>
                <a:cs typeface="Times New Roman" panose="02020603050405020304" pitchFamily="18" charset="0"/>
              </a:rPr>
              <a:t>rezulton</a:t>
            </a:r>
            <a:r>
              <a:rPr lang="en-US" sz="3800" dirty="0">
                <a:latin typeface="Times New Roman" panose="02020603050405020304" pitchFamily="18" charset="0"/>
                <a:cs typeface="Times New Roman" panose="02020603050405020304" pitchFamily="18" charset="0"/>
              </a:rPr>
              <a:t> </a:t>
            </a:r>
            <a:r>
              <a:rPr lang="en-US" sz="3800" dirty="0" err="1">
                <a:latin typeface="Times New Roman" panose="02020603050405020304" pitchFamily="18" charset="0"/>
                <a:cs typeface="Times New Roman" panose="02020603050405020304" pitchFamily="18" charset="0"/>
              </a:rPr>
              <a:t>në</a:t>
            </a:r>
            <a:r>
              <a:rPr lang="en-US" sz="3800" dirty="0">
                <a:latin typeface="Times New Roman" panose="02020603050405020304" pitchFamily="18" charset="0"/>
                <a:cs typeface="Times New Roman" panose="02020603050405020304" pitchFamily="18" charset="0"/>
              </a:rPr>
              <a:t> </a:t>
            </a:r>
            <a:r>
              <a:rPr lang="en-US" sz="3800" dirty="0" err="1">
                <a:latin typeface="Times New Roman" panose="02020603050405020304" pitchFamily="18" charset="0"/>
                <a:cs typeface="Times New Roman" panose="02020603050405020304" pitchFamily="18" charset="0"/>
              </a:rPr>
              <a:t>shkeljen</a:t>
            </a:r>
            <a:r>
              <a:rPr lang="en-US" sz="3800" dirty="0">
                <a:latin typeface="Times New Roman" panose="02020603050405020304" pitchFamily="18" charset="0"/>
                <a:cs typeface="Times New Roman" panose="02020603050405020304" pitchFamily="18" charset="0"/>
              </a:rPr>
              <a:t> e </a:t>
            </a:r>
            <a:r>
              <a:rPr lang="en-US" sz="3800" dirty="0" err="1">
                <a:latin typeface="Times New Roman" panose="02020603050405020304" pitchFamily="18" charset="0"/>
                <a:cs typeface="Times New Roman" panose="02020603050405020304" pitchFamily="18" charset="0"/>
              </a:rPr>
              <a:t>së</a:t>
            </a:r>
            <a:r>
              <a:rPr lang="en-US" sz="3800" dirty="0">
                <a:latin typeface="Times New Roman" panose="02020603050405020304" pitchFamily="18" charset="0"/>
                <a:cs typeface="Times New Roman" panose="02020603050405020304" pitchFamily="18" charset="0"/>
              </a:rPr>
              <a:t> </a:t>
            </a:r>
            <a:r>
              <a:rPr lang="en-US" sz="3800" dirty="0" err="1">
                <a:latin typeface="Times New Roman" panose="02020603050405020304" pitchFamily="18" charset="0"/>
                <a:cs typeface="Times New Roman" panose="02020603050405020304" pitchFamily="18" charset="0"/>
              </a:rPr>
              <a:t>drejtës</a:t>
            </a:r>
            <a:r>
              <a:rPr lang="en-US" sz="3800" dirty="0">
                <a:latin typeface="Times New Roman" panose="02020603050405020304" pitchFamily="18" charset="0"/>
                <a:cs typeface="Times New Roman" panose="02020603050405020304" pitchFamily="18" charset="0"/>
              </a:rPr>
              <a:t>, e </a:t>
            </a:r>
            <a:r>
              <a:rPr lang="en-US" sz="3800" dirty="0" err="1">
                <a:latin typeface="Times New Roman" panose="02020603050405020304" pitchFamily="18" charset="0"/>
                <a:cs typeface="Times New Roman" panose="02020603050405020304" pitchFamily="18" charset="0"/>
              </a:rPr>
              <a:t>dyta</a:t>
            </a:r>
            <a:r>
              <a:rPr lang="en-US" sz="3800" dirty="0">
                <a:latin typeface="Times New Roman" panose="02020603050405020304" pitchFamily="18" charset="0"/>
                <a:cs typeface="Times New Roman" panose="02020603050405020304" pitchFamily="18" charset="0"/>
              </a:rPr>
              <a:t> </a:t>
            </a:r>
            <a:r>
              <a:rPr lang="en-US" sz="3800" dirty="0" err="1">
                <a:latin typeface="Times New Roman" panose="02020603050405020304" pitchFamily="18" charset="0"/>
                <a:cs typeface="Times New Roman" panose="02020603050405020304" pitchFamily="18" charset="0"/>
              </a:rPr>
              <a:t>duhet</a:t>
            </a:r>
            <a:r>
              <a:rPr lang="en-US" sz="3800" dirty="0">
                <a:latin typeface="Times New Roman" panose="02020603050405020304" pitchFamily="18" charset="0"/>
                <a:cs typeface="Times New Roman" panose="02020603050405020304" pitchFamily="18" charset="0"/>
              </a:rPr>
              <a:t> </a:t>
            </a:r>
            <a:r>
              <a:rPr lang="en-US" sz="3800" dirty="0" err="1">
                <a:latin typeface="Times New Roman" panose="02020603050405020304" pitchFamily="18" charset="0"/>
                <a:cs typeface="Times New Roman" panose="02020603050405020304" pitchFamily="18" charset="0"/>
              </a:rPr>
              <a:t>të</a:t>
            </a:r>
            <a:r>
              <a:rPr lang="en-US" sz="3800" dirty="0">
                <a:latin typeface="Times New Roman" panose="02020603050405020304" pitchFamily="18" charset="0"/>
                <a:cs typeface="Times New Roman" panose="02020603050405020304" pitchFamily="18" charset="0"/>
              </a:rPr>
              <a:t> </a:t>
            </a:r>
            <a:r>
              <a:rPr lang="en-US" sz="3800" dirty="0" err="1">
                <a:latin typeface="Times New Roman" panose="02020603050405020304" pitchFamily="18" charset="0"/>
                <a:cs typeface="Times New Roman" panose="02020603050405020304" pitchFamily="18" charset="0"/>
              </a:rPr>
              <a:t>lidhet</a:t>
            </a:r>
            <a:r>
              <a:rPr lang="en-US" sz="3800" dirty="0">
                <a:latin typeface="Times New Roman" panose="02020603050405020304" pitchFamily="18" charset="0"/>
                <a:cs typeface="Times New Roman" panose="02020603050405020304" pitchFamily="18" charset="0"/>
              </a:rPr>
              <a:t> me </a:t>
            </a:r>
            <a:r>
              <a:rPr lang="en-US" sz="3800" dirty="0" err="1">
                <a:latin typeface="Times New Roman" panose="02020603050405020304" pitchFamily="18" charset="0"/>
                <a:cs typeface="Times New Roman" panose="02020603050405020304" pitchFamily="18" charset="0"/>
              </a:rPr>
              <a:t>nevojën</a:t>
            </a:r>
            <a:r>
              <a:rPr lang="en-US" sz="3800" dirty="0">
                <a:latin typeface="Times New Roman" panose="02020603050405020304" pitchFamily="18" charset="0"/>
                <a:cs typeface="Times New Roman" panose="02020603050405020304" pitchFamily="18" charset="0"/>
              </a:rPr>
              <a:t> </a:t>
            </a:r>
            <a:r>
              <a:rPr lang="en-US" sz="3800" dirty="0" err="1">
                <a:latin typeface="Times New Roman" panose="02020603050405020304" pitchFamily="18" charset="0"/>
                <a:cs typeface="Times New Roman" panose="02020603050405020304" pitchFamily="18" charset="0"/>
              </a:rPr>
              <a:t>për</a:t>
            </a:r>
            <a:r>
              <a:rPr lang="en-US" sz="3800" dirty="0">
                <a:latin typeface="Times New Roman" panose="02020603050405020304" pitchFamily="18" charset="0"/>
                <a:cs typeface="Times New Roman" panose="02020603050405020304" pitchFamily="18" charset="0"/>
              </a:rPr>
              <a:t> </a:t>
            </a:r>
            <a:r>
              <a:rPr lang="en-US" sz="3800" dirty="0" err="1">
                <a:latin typeface="Times New Roman" panose="02020603050405020304" pitchFamily="18" charset="0"/>
                <a:cs typeface="Times New Roman" panose="02020603050405020304" pitchFamily="18" charset="0"/>
              </a:rPr>
              <a:t>t'u</a:t>
            </a:r>
            <a:r>
              <a:rPr lang="en-US" sz="3800" dirty="0">
                <a:latin typeface="Times New Roman" panose="02020603050405020304" pitchFamily="18" charset="0"/>
                <a:cs typeface="Times New Roman" panose="02020603050405020304" pitchFamily="18" charset="0"/>
              </a:rPr>
              <a:t> </a:t>
            </a:r>
            <a:r>
              <a:rPr lang="en-US" sz="3800" dirty="0" err="1">
                <a:latin typeface="Times New Roman" panose="02020603050405020304" pitchFamily="18" charset="0"/>
                <a:cs typeface="Times New Roman" panose="02020603050405020304" pitchFamily="18" charset="0"/>
              </a:rPr>
              <a:t>mbrojtur</a:t>
            </a:r>
            <a:r>
              <a:rPr lang="en-US" sz="3800" dirty="0">
                <a:latin typeface="Times New Roman" panose="02020603050405020304" pitchFamily="18" charset="0"/>
                <a:cs typeface="Times New Roman" panose="02020603050405020304" pitchFamily="18" charset="0"/>
              </a:rPr>
              <a:t>, </a:t>
            </a:r>
            <a:r>
              <a:rPr lang="en-US" sz="3800" dirty="0" err="1">
                <a:latin typeface="Times New Roman" panose="02020603050405020304" pitchFamily="18" charset="0"/>
                <a:cs typeface="Times New Roman" panose="02020603050405020304" pitchFamily="18" charset="0"/>
              </a:rPr>
              <a:t>pashmangshmërinë</a:t>
            </a:r>
            <a:r>
              <a:rPr lang="en-US" sz="3800" dirty="0">
                <a:latin typeface="Times New Roman" panose="02020603050405020304" pitchFamily="18" charset="0"/>
                <a:cs typeface="Times New Roman" panose="02020603050405020304" pitchFamily="18" charset="0"/>
              </a:rPr>
              <a:t> e </a:t>
            </a:r>
            <a:r>
              <a:rPr lang="en-US" sz="3800" dirty="0" err="1">
                <a:latin typeface="Times New Roman" panose="02020603050405020304" pitchFamily="18" charset="0"/>
                <a:cs typeface="Times New Roman" panose="02020603050405020304" pitchFamily="18" charset="0"/>
              </a:rPr>
              <a:t>rrezikut</a:t>
            </a:r>
            <a:r>
              <a:rPr lang="en-US" sz="3800" dirty="0">
                <a:latin typeface="Times New Roman" panose="02020603050405020304" pitchFamily="18" charset="0"/>
                <a:cs typeface="Times New Roman" panose="02020603050405020304" pitchFamily="18" charset="0"/>
              </a:rPr>
              <a:t> </a:t>
            </a:r>
            <a:r>
              <a:rPr lang="en-US" sz="3800" dirty="0" err="1">
                <a:latin typeface="Times New Roman" panose="02020603050405020304" pitchFamily="18" charset="0"/>
                <a:cs typeface="Times New Roman" panose="02020603050405020304" pitchFamily="18" charset="0"/>
              </a:rPr>
              <a:t>dhe</a:t>
            </a:r>
            <a:r>
              <a:rPr lang="en-US" sz="3800" dirty="0">
                <a:latin typeface="Times New Roman" panose="02020603050405020304" pitchFamily="18" charset="0"/>
                <a:cs typeface="Times New Roman" panose="02020603050405020304" pitchFamily="18" charset="0"/>
              </a:rPr>
              <a:t> </a:t>
            </a:r>
            <a:r>
              <a:rPr lang="en-US" sz="3800" dirty="0" err="1">
                <a:latin typeface="Times New Roman" panose="02020603050405020304" pitchFamily="18" charset="0"/>
                <a:cs typeface="Times New Roman" panose="02020603050405020304" pitchFamily="18" charset="0"/>
              </a:rPr>
              <a:t>raportin</a:t>
            </a:r>
            <a:r>
              <a:rPr lang="en-US" sz="3800" dirty="0">
                <a:latin typeface="Times New Roman" panose="02020603050405020304" pitchFamily="18" charset="0"/>
                <a:cs typeface="Times New Roman" panose="02020603050405020304" pitchFamily="18" charset="0"/>
              </a:rPr>
              <a:t> midis </a:t>
            </a:r>
            <a:r>
              <a:rPr lang="en-US" sz="3800" dirty="0" err="1">
                <a:latin typeface="Times New Roman" panose="02020603050405020304" pitchFamily="18" charset="0"/>
                <a:cs typeface="Times New Roman" panose="02020603050405020304" pitchFamily="18" charset="0"/>
              </a:rPr>
              <a:t>mbrojtjes</a:t>
            </a:r>
            <a:r>
              <a:rPr lang="en-US" sz="3800" dirty="0">
                <a:latin typeface="Times New Roman" panose="02020603050405020304" pitchFamily="18" charset="0"/>
                <a:cs typeface="Times New Roman" panose="02020603050405020304" pitchFamily="18" charset="0"/>
              </a:rPr>
              <a:t> </a:t>
            </a:r>
            <a:r>
              <a:rPr lang="en-US" sz="3800" dirty="0" err="1">
                <a:latin typeface="Times New Roman" panose="02020603050405020304" pitchFamily="18" charset="0"/>
                <a:cs typeface="Times New Roman" panose="02020603050405020304" pitchFamily="18" charset="0"/>
              </a:rPr>
              <a:t>dhe</a:t>
            </a:r>
            <a:r>
              <a:rPr lang="en-US" sz="3800" dirty="0">
                <a:latin typeface="Times New Roman" panose="02020603050405020304" pitchFamily="18" charset="0"/>
                <a:cs typeface="Times New Roman" panose="02020603050405020304" pitchFamily="18" charset="0"/>
              </a:rPr>
              <a:t> </a:t>
            </a:r>
            <a:r>
              <a:rPr lang="en-US" sz="3800" dirty="0" err="1">
                <a:latin typeface="Times New Roman" panose="02020603050405020304" pitchFamily="18" charset="0"/>
                <a:cs typeface="Times New Roman" panose="02020603050405020304" pitchFamily="18" charset="0"/>
              </a:rPr>
              <a:t>sulmit</a:t>
            </a:r>
            <a:r>
              <a:rPr lang="en-US" sz="3800" dirty="0">
                <a:latin typeface="Times New Roman" panose="02020603050405020304" pitchFamily="18" charset="0"/>
                <a:cs typeface="Times New Roman" panose="02020603050405020304" pitchFamily="18" charset="0"/>
              </a:rPr>
              <a:t>. . (</a:t>
            </a:r>
            <a:r>
              <a:rPr lang="en-US" sz="3800" dirty="0" err="1">
                <a:latin typeface="Times New Roman" panose="02020603050405020304" pitchFamily="18" charset="0"/>
                <a:cs typeface="Times New Roman" panose="02020603050405020304" pitchFamily="18" charset="0"/>
              </a:rPr>
              <a:t>Në</a:t>
            </a:r>
            <a:r>
              <a:rPr lang="en-US" sz="3800" dirty="0">
                <a:latin typeface="Times New Roman" panose="02020603050405020304" pitchFamily="18" charset="0"/>
                <a:cs typeface="Times New Roman" panose="02020603050405020304" pitchFamily="18" charset="0"/>
              </a:rPr>
              <a:t> </a:t>
            </a:r>
            <a:r>
              <a:rPr lang="en-US" sz="3800" dirty="0" err="1">
                <a:latin typeface="Times New Roman" panose="02020603050405020304" pitchFamily="18" charset="0"/>
                <a:cs typeface="Times New Roman" panose="02020603050405020304" pitchFamily="18" charset="0"/>
              </a:rPr>
              <a:t>këtë</a:t>
            </a:r>
            <a:r>
              <a:rPr lang="en-US" sz="3800" dirty="0">
                <a:latin typeface="Times New Roman" panose="02020603050405020304" pitchFamily="18" charset="0"/>
                <a:cs typeface="Times New Roman" panose="02020603050405020304" pitchFamily="18" charset="0"/>
              </a:rPr>
              <a:t> </a:t>
            </a:r>
            <a:r>
              <a:rPr lang="en-US" sz="3800" dirty="0" err="1">
                <a:latin typeface="Times New Roman" panose="02020603050405020304" pitchFamily="18" charset="0"/>
                <a:cs typeface="Times New Roman" panose="02020603050405020304" pitchFamily="18" charset="0"/>
              </a:rPr>
              <a:t>rast</a:t>
            </a:r>
            <a:r>
              <a:rPr lang="en-US" sz="3800" dirty="0">
                <a:latin typeface="Times New Roman" panose="02020603050405020304" pitchFamily="18" charset="0"/>
                <a:cs typeface="Times New Roman" panose="02020603050405020304" pitchFamily="18" charset="0"/>
              </a:rPr>
              <a:t> </a:t>
            </a:r>
            <a:r>
              <a:rPr lang="en-US" sz="3800" dirty="0" err="1">
                <a:latin typeface="Times New Roman" panose="02020603050405020304" pitchFamily="18" charset="0"/>
                <a:cs typeface="Times New Roman" panose="02020603050405020304" pitchFamily="18" charset="0"/>
              </a:rPr>
              <a:t>ka</a:t>
            </a:r>
            <a:r>
              <a:rPr lang="en-US" sz="3800" dirty="0">
                <a:latin typeface="Times New Roman" panose="02020603050405020304" pitchFamily="18" charset="0"/>
                <a:cs typeface="Times New Roman" panose="02020603050405020304" pitchFamily="18" charset="0"/>
              </a:rPr>
              <a:t> </a:t>
            </a:r>
            <a:r>
              <a:rPr lang="en-US" sz="3800" dirty="0" err="1">
                <a:latin typeface="Times New Roman" panose="02020603050405020304" pitchFamily="18" charset="0"/>
                <a:cs typeface="Times New Roman" panose="02020603050405020304" pitchFamily="18" charset="0"/>
              </a:rPr>
              <a:t>të</a:t>
            </a:r>
            <a:r>
              <a:rPr lang="en-US" sz="3800" dirty="0">
                <a:latin typeface="Times New Roman" panose="02020603050405020304" pitchFamily="18" charset="0"/>
                <a:cs typeface="Times New Roman" panose="02020603050405020304" pitchFamily="18" charset="0"/>
              </a:rPr>
              <a:t> </a:t>
            </a:r>
            <a:r>
              <a:rPr lang="en-US" sz="3800" dirty="0" err="1">
                <a:latin typeface="Times New Roman" panose="02020603050405020304" pitchFamily="18" charset="0"/>
                <a:cs typeface="Times New Roman" panose="02020603050405020304" pitchFamily="18" charset="0"/>
              </a:rPr>
              <a:t>bëjë</a:t>
            </a:r>
            <a:r>
              <a:rPr lang="en-US" sz="3800" dirty="0">
                <a:latin typeface="Times New Roman" panose="02020603050405020304" pitchFamily="18" charset="0"/>
                <a:cs typeface="Times New Roman" panose="02020603050405020304" pitchFamily="18" charset="0"/>
              </a:rPr>
              <a:t> me </a:t>
            </a:r>
            <a:r>
              <a:rPr lang="en-US" sz="3800" dirty="0" err="1">
                <a:latin typeface="Times New Roman" panose="02020603050405020304" pitchFamily="18" charset="0"/>
                <a:cs typeface="Times New Roman" panose="02020603050405020304" pitchFamily="18" charset="0"/>
              </a:rPr>
              <a:t>sulmin</a:t>
            </a:r>
            <a:r>
              <a:rPr lang="en-US" sz="3800" dirty="0">
                <a:latin typeface="Times New Roman" panose="02020603050405020304" pitchFamily="18" charset="0"/>
                <a:cs typeface="Times New Roman" panose="02020603050405020304" pitchFamily="18" charset="0"/>
              </a:rPr>
              <a:t> me </a:t>
            </a:r>
            <a:r>
              <a:rPr lang="en-US" sz="3800" dirty="0" err="1">
                <a:latin typeface="Times New Roman" panose="02020603050405020304" pitchFamily="18" charset="0"/>
                <a:cs typeface="Times New Roman" panose="02020603050405020304" pitchFamily="18" charset="0"/>
              </a:rPr>
              <a:t>grushte</a:t>
            </a:r>
            <a:r>
              <a:rPr lang="en-US" sz="3800" dirty="0">
                <a:latin typeface="Times New Roman" panose="02020603050405020304" pitchFamily="18" charset="0"/>
                <a:cs typeface="Times New Roman" panose="02020603050405020304" pitchFamily="18" charset="0"/>
              </a:rPr>
              <a:t> </a:t>
            </a:r>
            <a:r>
              <a:rPr lang="en-US" sz="3800" dirty="0" err="1">
                <a:latin typeface="Times New Roman" panose="02020603050405020304" pitchFamily="18" charset="0"/>
                <a:cs typeface="Times New Roman" panose="02020603050405020304" pitchFamily="18" charset="0"/>
              </a:rPr>
              <a:t>dhe</a:t>
            </a:r>
            <a:r>
              <a:rPr lang="en-US" sz="3800" dirty="0">
                <a:latin typeface="Times New Roman" panose="02020603050405020304" pitchFamily="18" charset="0"/>
                <a:cs typeface="Times New Roman" panose="02020603050405020304" pitchFamily="18" charset="0"/>
              </a:rPr>
              <a:t> </a:t>
            </a:r>
            <a:r>
              <a:rPr lang="en-US" sz="3800" dirty="0" err="1">
                <a:latin typeface="Times New Roman" panose="02020603050405020304" pitchFamily="18" charset="0"/>
                <a:cs typeface="Times New Roman" panose="02020603050405020304" pitchFamily="18" charset="0"/>
              </a:rPr>
              <a:t>shuplaka</a:t>
            </a:r>
            <a:r>
              <a:rPr lang="en-US" sz="3800" dirty="0">
                <a:latin typeface="Times New Roman" panose="02020603050405020304" pitchFamily="18" charset="0"/>
                <a:cs typeface="Times New Roman" panose="02020603050405020304" pitchFamily="18" charset="0"/>
              </a:rPr>
              <a:t> </a:t>
            </a:r>
            <a:r>
              <a:rPr lang="en-US" sz="3800" dirty="0" err="1">
                <a:latin typeface="Times New Roman" panose="02020603050405020304" pitchFamily="18" charset="0"/>
                <a:cs typeface="Times New Roman" panose="02020603050405020304" pitchFamily="18" charset="0"/>
              </a:rPr>
              <a:t>të</a:t>
            </a:r>
            <a:r>
              <a:rPr lang="en-US" sz="3800" dirty="0">
                <a:latin typeface="Times New Roman" panose="02020603050405020304" pitchFamily="18" charset="0"/>
                <a:cs typeface="Times New Roman" panose="02020603050405020304" pitchFamily="18" charset="0"/>
              </a:rPr>
              <a:t> </a:t>
            </a:r>
            <a:r>
              <a:rPr lang="en-US" sz="3800" dirty="0" err="1">
                <a:latin typeface="Times New Roman" panose="02020603050405020304" pitchFamily="18" charset="0"/>
                <a:cs typeface="Times New Roman" panose="02020603050405020304" pitchFamily="18" charset="0"/>
              </a:rPr>
              <a:t>pësuar</a:t>
            </a:r>
            <a:r>
              <a:rPr lang="en-US" sz="3800" dirty="0">
                <a:latin typeface="Times New Roman" panose="02020603050405020304" pitchFamily="18" charset="0"/>
                <a:cs typeface="Times New Roman" panose="02020603050405020304" pitchFamily="18" charset="0"/>
              </a:rPr>
              <a:t> </a:t>
            </a:r>
            <a:r>
              <a:rPr lang="en-US" sz="3800" dirty="0" err="1">
                <a:latin typeface="Times New Roman" panose="02020603050405020304" pitchFamily="18" charset="0"/>
                <a:cs typeface="Times New Roman" panose="02020603050405020304" pitchFamily="18" charset="0"/>
              </a:rPr>
              <a:t>nga</a:t>
            </a:r>
            <a:r>
              <a:rPr lang="en-US" sz="3800" dirty="0">
                <a:latin typeface="Times New Roman" panose="02020603050405020304" pitchFamily="18" charset="0"/>
                <a:cs typeface="Times New Roman" panose="02020603050405020304" pitchFamily="18" charset="0"/>
              </a:rPr>
              <a:t> </a:t>
            </a:r>
            <a:r>
              <a:rPr lang="en-US" sz="3800" dirty="0" err="1">
                <a:latin typeface="Times New Roman" panose="02020603050405020304" pitchFamily="18" charset="0"/>
                <a:cs typeface="Times New Roman" panose="02020603050405020304" pitchFamily="18" charset="0"/>
              </a:rPr>
              <a:t>i</a:t>
            </a:r>
            <a:r>
              <a:rPr lang="en-US" sz="3800" dirty="0">
                <a:latin typeface="Times New Roman" panose="02020603050405020304" pitchFamily="18" charset="0"/>
                <a:cs typeface="Times New Roman" panose="02020603050405020304" pitchFamily="18" charset="0"/>
              </a:rPr>
              <a:t> </a:t>
            </a:r>
            <a:r>
              <a:rPr lang="en-US" sz="3800" dirty="0" err="1">
                <a:latin typeface="Times New Roman" panose="02020603050405020304" pitchFamily="18" charset="0"/>
                <a:cs typeface="Times New Roman" panose="02020603050405020304" pitchFamily="18" charset="0"/>
              </a:rPr>
              <a:t>akuzuari</a:t>
            </a:r>
            <a:r>
              <a:rPr lang="en-US" sz="3800" dirty="0">
                <a:latin typeface="Times New Roman" panose="02020603050405020304" pitchFamily="18" charset="0"/>
                <a:cs typeface="Times New Roman" panose="02020603050405020304" pitchFamily="18" charset="0"/>
              </a:rPr>
              <a:t> </a:t>
            </a:r>
            <a:r>
              <a:rPr lang="en-US" sz="3800" dirty="0" err="1">
                <a:latin typeface="Times New Roman" panose="02020603050405020304" pitchFamily="18" charset="0"/>
                <a:cs typeface="Times New Roman" panose="02020603050405020304" pitchFamily="18" charset="0"/>
              </a:rPr>
              <a:t>dhe</a:t>
            </a:r>
            <a:r>
              <a:rPr lang="en-US" sz="3800" dirty="0">
                <a:latin typeface="Times New Roman" panose="02020603050405020304" pitchFamily="18" charset="0"/>
                <a:cs typeface="Times New Roman" panose="02020603050405020304" pitchFamily="18" charset="0"/>
              </a:rPr>
              <a:t> </a:t>
            </a:r>
            <a:r>
              <a:rPr lang="en-US" sz="3800" dirty="0" err="1">
                <a:latin typeface="Times New Roman" panose="02020603050405020304" pitchFamily="18" charset="0"/>
                <a:cs typeface="Times New Roman" panose="02020603050405020304" pitchFamily="18" charset="0"/>
              </a:rPr>
              <a:t>reagimin</a:t>
            </a:r>
            <a:r>
              <a:rPr lang="en-US" sz="3800" dirty="0">
                <a:latin typeface="Times New Roman" panose="02020603050405020304" pitchFamily="18" charset="0"/>
                <a:cs typeface="Times New Roman" panose="02020603050405020304" pitchFamily="18" charset="0"/>
              </a:rPr>
              <a:t> e </a:t>
            </a:r>
            <a:r>
              <a:rPr lang="en-US" sz="3800" dirty="0" err="1">
                <a:latin typeface="Times New Roman" panose="02020603050405020304" pitchFamily="18" charset="0"/>
                <a:cs typeface="Times New Roman" panose="02020603050405020304" pitchFamily="18" charset="0"/>
              </a:rPr>
              <a:t>tij</a:t>
            </a:r>
            <a:r>
              <a:rPr lang="en-US" sz="3800" dirty="0">
                <a:latin typeface="Times New Roman" panose="02020603050405020304" pitchFamily="18" charset="0"/>
                <a:cs typeface="Times New Roman" panose="02020603050405020304" pitchFamily="18" charset="0"/>
              </a:rPr>
              <a:t> </a:t>
            </a:r>
            <a:r>
              <a:rPr lang="en-US" sz="3800" dirty="0" err="1">
                <a:latin typeface="Times New Roman" panose="02020603050405020304" pitchFamily="18" charset="0"/>
                <a:cs typeface="Times New Roman" panose="02020603050405020304" pitchFamily="18" charset="0"/>
              </a:rPr>
              <a:t>që</a:t>
            </a:r>
            <a:r>
              <a:rPr lang="en-US" sz="3800" dirty="0">
                <a:latin typeface="Times New Roman" panose="02020603050405020304" pitchFamily="18" charset="0"/>
                <a:cs typeface="Times New Roman" panose="02020603050405020304" pitchFamily="18" charset="0"/>
              </a:rPr>
              <a:t> </a:t>
            </a:r>
            <a:r>
              <a:rPr lang="en-US" sz="3800" dirty="0" err="1">
                <a:latin typeface="Times New Roman" panose="02020603050405020304" pitchFamily="18" charset="0"/>
                <a:cs typeface="Times New Roman" panose="02020603050405020304" pitchFamily="18" charset="0"/>
              </a:rPr>
              <a:t>i</a:t>
            </a:r>
            <a:r>
              <a:rPr lang="en-US" sz="3800" dirty="0">
                <a:latin typeface="Times New Roman" panose="02020603050405020304" pitchFamily="18" charset="0"/>
                <a:cs typeface="Times New Roman" panose="02020603050405020304" pitchFamily="18" charset="0"/>
              </a:rPr>
              <a:t> </a:t>
            </a:r>
            <a:r>
              <a:rPr lang="en-US" sz="3800" dirty="0" err="1">
                <a:latin typeface="Times New Roman" panose="02020603050405020304" pitchFamily="18" charset="0"/>
                <a:cs typeface="Times New Roman" panose="02020603050405020304" pitchFamily="18" charset="0"/>
              </a:rPr>
              <a:t>kishte</a:t>
            </a:r>
            <a:r>
              <a:rPr lang="en-US" sz="3800" dirty="0">
                <a:latin typeface="Times New Roman" panose="02020603050405020304" pitchFamily="18" charset="0"/>
                <a:cs typeface="Times New Roman" panose="02020603050405020304" pitchFamily="18" charset="0"/>
              </a:rPr>
              <a:t> </a:t>
            </a:r>
            <a:r>
              <a:rPr lang="en-US" sz="3800" dirty="0" err="1">
                <a:latin typeface="Times New Roman" panose="02020603050405020304" pitchFamily="18" charset="0"/>
                <a:cs typeface="Times New Roman" panose="02020603050405020304" pitchFamily="18" charset="0"/>
              </a:rPr>
              <a:t>shkaktuar</a:t>
            </a:r>
            <a:r>
              <a:rPr lang="en-US" sz="3800" dirty="0">
                <a:latin typeface="Times New Roman" panose="02020603050405020304" pitchFamily="18" charset="0"/>
                <a:cs typeface="Times New Roman" panose="02020603050405020304" pitchFamily="18" charset="0"/>
              </a:rPr>
              <a:t> </a:t>
            </a:r>
            <a:r>
              <a:rPr lang="en-US" sz="3800" dirty="0" err="1">
                <a:latin typeface="Times New Roman" panose="02020603050405020304" pitchFamily="18" charset="0"/>
                <a:cs typeface="Times New Roman" panose="02020603050405020304" pitchFamily="18" charset="0"/>
              </a:rPr>
              <a:t>lëndime</a:t>
            </a:r>
            <a:r>
              <a:rPr lang="en-US" sz="3800" dirty="0">
                <a:latin typeface="Times New Roman" panose="02020603050405020304" pitchFamily="18" charset="0"/>
                <a:cs typeface="Times New Roman" panose="02020603050405020304" pitchFamily="18" charset="0"/>
              </a:rPr>
              <a:t> </a:t>
            </a:r>
            <a:r>
              <a:rPr lang="en-US" sz="3800" dirty="0" err="1">
                <a:latin typeface="Times New Roman" panose="02020603050405020304" pitchFamily="18" charset="0"/>
                <a:cs typeface="Times New Roman" panose="02020603050405020304" pitchFamily="18" charset="0"/>
              </a:rPr>
              <a:t>sulmuesit</a:t>
            </a:r>
            <a:r>
              <a:rPr lang="en-US" sz="3800" dirty="0">
                <a:latin typeface="Times New Roman" panose="02020603050405020304" pitchFamily="18" charset="0"/>
                <a:cs typeface="Times New Roman" panose="02020603050405020304" pitchFamily="18" charset="0"/>
              </a:rPr>
              <a:t> - </a:t>
            </a:r>
            <a:r>
              <a:rPr lang="en-US" sz="3800" dirty="0" err="1">
                <a:latin typeface="Times New Roman" panose="02020603050405020304" pitchFamily="18" charset="0"/>
                <a:cs typeface="Times New Roman" panose="02020603050405020304" pitchFamily="18" charset="0"/>
              </a:rPr>
              <a:t>për</a:t>
            </a:r>
            <a:r>
              <a:rPr lang="en-US" sz="3800" dirty="0">
                <a:latin typeface="Times New Roman" panose="02020603050405020304" pitchFamily="18" charset="0"/>
                <a:cs typeface="Times New Roman" panose="02020603050405020304" pitchFamily="18" charset="0"/>
              </a:rPr>
              <a:t> </a:t>
            </a:r>
            <a:r>
              <a:rPr lang="en-US" sz="3800" dirty="0" err="1">
                <a:latin typeface="Times New Roman" panose="02020603050405020304" pitchFamily="18" charset="0"/>
                <a:cs typeface="Times New Roman" panose="02020603050405020304" pitchFamily="18" charset="0"/>
              </a:rPr>
              <a:t>të</a:t>
            </a:r>
            <a:r>
              <a:rPr lang="en-US" sz="3800" dirty="0">
                <a:latin typeface="Times New Roman" panose="02020603050405020304" pitchFamily="18" charset="0"/>
                <a:cs typeface="Times New Roman" panose="02020603050405020304" pitchFamily="18" charset="0"/>
              </a:rPr>
              <a:t> </a:t>
            </a:r>
            <a:r>
              <a:rPr lang="en-US" sz="3800" dirty="0" err="1">
                <a:latin typeface="Times New Roman" panose="02020603050405020304" pitchFamily="18" charset="0"/>
                <a:cs typeface="Times New Roman" panose="02020603050405020304" pitchFamily="18" charset="0"/>
              </a:rPr>
              <a:t>cilin</a:t>
            </a:r>
            <a:r>
              <a:rPr lang="en-US" sz="3800" dirty="0">
                <a:latin typeface="Times New Roman" panose="02020603050405020304" pitchFamily="18" charset="0"/>
                <a:cs typeface="Times New Roman" panose="02020603050405020304" pitchFamily="18" charset="0"/>
              </a:rPr>
              <a:t> </a:t>
            </a:r>
            <a:r>
              <a:rPr lang="en-US" sz="3800" dirty="0" err="1">
                <a:latin typeface="Times New Roman" panose="02020603050405020304" pitchFamily="18" charset="0"/>
                <a:cs typeface="Times New Roman" panose="02020603050405020304" pitchFamily="18" charset="0"/>
              </a:rPr>
              <a:t>ankuesi</a:t>
            </a:r>
            <a:r>
              <a:rPr lang="en-US" sz="3800" dirty="0">
                <a:latin typeface="Times New Roman" panose="02020603050405020304" pitchFamily="18" charset="0"/>
                <a:cs typeface="Times New Roman" panose="02020603050405020304" pitchFamily="18" charset="0"/>
              </a:rPr>
              <a:t> </a:t>
            </a:r>
            <a:r>
              <a:rPr lang="en-US" sz="3800" dirty="0" err="1">
                <a:latin typeface="Times New Roman" panose="02020603050405020304" pitchFamily="18" charset="0"/>
                <a:cs typeface="Times New Roman" panose="02020603050405020304" pitchFamily="18" charset="0"/>
              </a:rPr>
              <a:t>ishte</a:t>
            </a:r>
            <a:r>
              <a:rPr lang="en-US" sz="3800" dirty="0">
                <a:latin typeface="Times New Roman" panose="02020603050405020304" pitchFamily="18" charset="0"/>
                <a:cs typeface="Times New Roman" panose="02020603050405020304" pitchFamily="18" charset="0"/>
              </a:rPr>
              <a:t> </a:t>
            </a:r>
            <a:r>
              <a:rPr lang="en-US" sz="3800" dirty="0" err="1">
                <a:latin typeface="Times New Roman" panose="02020603050405020304" pitchFamily="18" charset="0"/>
                <a:cs typeface="Times New Roman" panose="02020603050405020304" pitchFamily="18" charset="0"/>
              </a:rPr>
              <a:t>dënuar</a:t>
            </a:r>
            <a:r>
              <a:rPr lang="en-US" sz="3800" dirty="0">
                <a:latin typeface="Times New Roman" panose="02020603050405020304" pitchFamily="18" charset="0"/>
                <a:cs typeface="Times New Roman" panose="02020603050405020304" pitchFamily="18" charset="0"/>
              </a:rPr>
              <a:t> </a:t>
            </a:r>
            <a:r>
              <a:rPr lang="en-US" sz="3800" dirty="0" err="1">
                <a:latin typeface="Times New Roman" panose="02020603050405020304" pitchFamily="18" charset="0"/>
                <a:cs typeface="Times New Roman" panose="02020603050405020304" pitchFamily="18" charset="0"/>
              </a:rPr>
              <a:t>në</a:t>
            </a:r>
            <a:r>
              <a:rPr lang="en-US" sz="3800" dirty="0">
                <a:latin typeface="Times New Roman" panose="02020603050405020304" pitchFamily="18" charset="0"/>
                <a:cs typeface="Times New Roman" panose="02020603050405020304" pitchFamily="18" charset="0"/>
              </a:rPr>
              <a:t> </a:t>
            </a:r>
            <a:r>
              <a:rPr lang="en-US" sz="3800" dirty="0" err="1">
                <a:latin typeface="Times New Roman" panose="02020603050405020304" pitchFamily="18" charset="0"/>
                <a:cs typeface="Times New Roman" panose="02020603050405020304" pitchFamily="18" charset="0"/>
              </a:rPr>
              <a:t>bazë</a:t>
            </a:r>
            <a:r>
              <a:rPr lang="en-US" sz="3800" dirty="0">
                <a:latin typeface="Times New Roman" panose="02020603050405020304" pitchFamily="18" charset="0"/>
                <a:cs typeface="Times New Roman" panose="02020603050405020304" pitchFamily="18" charset="0"/>
              </a:rPr>
              <a:t> </a:t>
            </a:r>
            <a:r>
              <a:rPr lang="en-US" sz="3800" dirty="0" err="1">
                <a:latin typeface="Times New Roman" panose="02020603050405020304" pitchFamily="18" charset="0"/>
                <a:cs typeface="Times New Roman" panose="02020603050405020304" pitchFamily="18" charset="0"/>
              </a:rPr>
              <a:t>të</a:t>
            </a:r>
            <a:r>
              <a:rPr lang="en-US" sz="3800" dirty="0">
                <a:latin typeface="Times New Roman" panose="02020603050405020304" pitchFamily="18" charset="0"/>
                <a:cs typeface="Times New Roman" panose="02020603050405020304" pitchFamily="18" charset="0"/>
              </a:rPr>
              <a:t> </a:t>
            </a:r>
            <a:r>
              <a:rPr lang="en-US" sz="3800" dirty="0" err="1">
                <a:latin typeface="Times New Roman" panose="02020603050405020304" pitchFamily="18" charset="0"/>
                <a:cs typeface="Times New Roman" panose="02020603050405020304" pitchFamily="18" charset="0"/>
              </a:rPr>
              <a:t>nenit</a:t>
            </a:r>
            <a:r>
              <a:rPr lang="en-US" sz="3800" dirty="0">
                <a:latin typeface="Times New Roman" panose="02020603050405020304" pitchFamily="18" charset="0"/>
                <a:cs typeface="Times New Roman" panose="02020603050405020304" pitchFamily="18" charset="0"/>
              </a:rPr>
              <a:t> 590 </a:t>
            </a:r>
            <a:r>
              <a:rPr lang="en-US" sz="3800" dirty="0" err="1">
                <a:latin typeface="Times New Roman" panose="02020603050405020304" pitchFamily="18" charset="0"/>
                <a:cs typeface="Times New Roman" panose="02020603050405020304" pitchFamily="18" charset="0"/>
              </a:rPr>
              <a:t>të</a:t>
            </a:r>
            <a:r>
              <a:rPr lang="en-US" sz="3800" dirty="0">
                <a:latin typeface="Times New Roman" panose="02020603050405020304" pitchFamily="18" charset="0"/>
                <a:cs typeface="Times New Roman" panose="02020603050405020304" pitchFamily="18" charset="0"/>
              </a:rPr>
              <a:t> </a:t>
            </a:r>
            <a:r>
              <a:rPr lang="en-US" sz="3800" dirty="0" err="1">
                <a:latin typeface="Times New Roman" panose="02020603050405020304" pitchFamily="18" charset="0"/>
                <a:cs typeface="Times New Roman" panose="02020603050405020304" pitchFamily="18" charset="0"/>
              </a:rPr>
              <a:t>kodit</a:t>
            </a:r>
            <a:r>
              <a:rPr lang="en-US" sz="3800" dirty="0">
                <a:latin typeface="Times New Roman" panose="02020603050405020304" pitchFamily="18" charset="0"/>
                <a:cs typeface="Times New Roman" panose="02020603050405020304" pitchFamily="18" charset="0"/>
              </a:rPr>
              <a:t> penal - </a:t>
            </a:r>
            <a:r>
              <a:rPr lang="en-US" sz="3800" dirty="0" err="1">
                <a:latin typeface="Times New Roman" panose="02020603050405020304" pitchFamily="18" charset="0"/>
                <a:cs typeface="Times New Roman" panose="02020603050405020304" pitchFamily="18" charset="0"/>
              </a:rPr>
              <a:t>Gjykata</a:t>
            </a:r>
            <a:r>
              <a:rPr lang="en-US" sz="3800" dirty="0">
                <a:latin typeface="Times New Roman" panose="02020603050405020304" pitchFamily="18" charset="0"/>
                <a:cs typeface="Times New Roman" panose="02020603050405020304" pitchFamily="18" charset="0"/>
              </a:rPr>
              <a:t>, duke </a:t>
            </a:r>
            <a:r>
              <a:rPr lang="en-US" sz="3800" dirty="0" err="1">
                <a:latin typeface="Times New Roman" panose="02020603050405020304" pitchFamily="18" charset="0"/>
                <a:cs typeface="Times New Roman" panose="02020603050405020304" pitchFamily="18" charset="0"/>
              </a:rPr>
              <a:t>pranuar</a:t>
            </a:r>
            <a:r>
              <a:rPr lang="en-US" sz="3800" dirty="0">
                <a:latin typeface="Times New Roman" panose="02020603050405020304" pitchFamily="18" charset="0"/>
                <a:cs typeface="Times New Roman" panose="02020603050405020304" pitchFamily="18" charset="0"/>
              </a:rPr>
              <a:t> </a:t>
            </a:r>
            <a:r>
              <a:rPr lang="en-US" sz="3800" dirty="0" err="1">
                <a:latin typeface="Times New Roman" panose="02020603050405020304" pitchFamily="18" charset="0"/>
                <a:cs typeface="Times New Roman" panose="02020603050405020304" pitchFamily="18" charset="0"/>
              </a:rPr>
              <a:t>ankesa</a:t>
            </a:r>
            <a:r>
              <a:rPr lang="en-US" sz="3800" dirty="0">
                <a:latin typeface="Times New Roman" panose="02020603050405020304" pitchFamily="18" charset="0"/>
                <a:cs typeface="Times New Roman" panose="02020603050405020304" pitchFamily="18" charset="0"/>
              </a:rPr>
              <a:t>, </a:t>
            </a:r>
            <a:r>
              <a:rPr lang="en-US" sz="3800" dirty="0" err="1">
                <a:latin typeface="Times New Roman" panose="02020603050405020304" pitchFamily="18" charset="0"/>
                <a:cs typeface="Times New Roman" panose="02020603050405020304" pitchFamily="18" charset="0"/>
              </a:rPr>
              <a:t>ai</a:t>
            </a:r>
            <a:r>
              <a:rPr lang="en-US" sz="3800" dirty="0">
                <a:latin typeface="Times New Roman" panose="02020603050405020304" pitchFamily="18" charset="0"/>
                <a:cs typeface="Times New Roman" panose="02020603050405020304" pitchFamily="18" charset="0"/>
              </a:rPr>
              <a:t> e </a:t>
            </a:r>
            <a:r>
              <a:rPr lang="en-US" sz="3800" dirty="0" err="1">
                <a:latin typeface="Times New Roman" panose="02020603050405020304" pitchFamily="18" charset="0"/>
                <a:cs typeface="Times New Roman" panose="02020603050405020304" pitchFamily="18" charset="0"/>
              </a:rPr>
              <a:t>konsideroi</a:t>
            </a:r>
            <a:r>
              <a:rPr lang="en-US" sz="3800" dirty="0">
                <a:latin typeface="Times New Roman" panose="02020603050405020304" pitchFamily="18" charset="0"/>
                <a:cs typeface="Times New Roman" panose="02020603050405020304" pitchFamily="18" charset="0"/>
              </a:rPr>
              <a:t> </a:t>
            </a:r>
            <a:r>
              <a:rPr lang="en-US" sz="3800" dirty="0" err="1">
                <a:latin typeface="Times New Roman" panose="02020603050405020304" pitchFamily="18" charset="0"/>
                <a:cs typeface="Times New Roman" panose="02020603050405020304" pitchFamily="18" charset="0"/>
              </a:rPr>
              <a:t>reagimin</a:t>
            </a:r>
            <a:r>
              <a:rPr lang="en-US" sz="3800" dirty="0">
                <a:latin typeface="Times New Roman" panose="02020603050405020304" pitchFamily="18" charset="0"/>
                <a:cs typeface="Times New Roman" panose="02020603050405020304" pitchFamily="18" charset="0"/>
              </a:rPr>
              <a:t> </a:t>
            </a:r>
            <a:r>
              <a:rPr lang="en-US" sz="3800" dirty="0" err="1">
                <a:latin typeface="Times New Roman" panose="02020603050405020304" pitchFamily="18" charset="0"/>
                <a:cs typeface="Times New Roman" panose="02020603050405020304" pitchFamily="18" charset="0"/>
              </a:rPr>
              <a:t>mbrojtës</a:t>
            </a:r>
            <a:r>
              <a:rPr lang="en-US" sz="3800" dirty="0">
                <a:latin typeface="Times New Roman" panose="02020603050405020304" pitchFamily="18" charset="0"/>
                <a:cs typeface="Times New Roman" panose="02020603050405020304" pitchFamily="18" charset="0"/>
              </a:rPr>
              <a:t> </a:t>
            </a:r>
            <a:r>
              <a:rPr lang="en-US" sz="3800" dirty="0" err="1">
                <a:latin typeface="Times New Roman" panose="02020603050405020304" pitchFamily="18" charset="0"/>
                <a:cs typeface="Times New Roman" panose="02020603050405020304" pitchFamily="18" charset="0"/>
              </a:rPr>
              <a:t>që</a:t>
            </a:r>
            <a:r>
              <a:rPr lang="en-US" sz="3800" dirty="0">
                <a:latin typeface="Times New Roman" panose="02020603050405020304" pitchFamily="18" charset="0"/>
                <a:cs typeface="Times New Roman" panose="02020603050405020304" pitchFamily="18" charset="0"/>
              </a:rPr>
              <a:t> </a:t>
            </a:r>
            <a:r>
              <a:rPr lang="en-US" sz="3800" dirty="0" err="1">
                <a:latin typeface="Times New Roman" panose="02020603050405020304" pitchFamily="18" charset="0"/>
                <a:cs typeface="Times New Roman" panose="02020603050405020304" pitchFamily="18" charset="0"/>
              </a:rPr>
              <a:t>konsistonte</a:t>
            </a:r>
            <a:r>
              <a:rPr lang="en-US" sz="3800" dirty="0">
                <a:latin typeface="Times New Roman" panose="02020603050405020304" pitchFamily="18" charset="0"/>
                <a:cs typeface="Times New Roman" panose="02020603050405020304" pitchFamily="18" charset="0"/>
              </a:rPr>
              <a:t> </a:t>
            </a:r>
            <a:r>
              <a:rPr lang="en-US" sz="3800" dirty="0" err="1">
                <a:latin typeface="Times New Roman" panose="02020603050405020304" pitchFamily="18" charset="0"/>
                <a:cs typeface="Times New Roman" panose="02020603050405020304" pitchFamily="18" charset="0"/>
              </a:rPr>
              <a:t>në</a:t>
            </a:r>
            <a:r>
              <a:rPr lang="en-US" sz="3800" dirty="0">
                <a:latin typeface="Times New Roman" panose="02020603050405020304" pitchFamily="18" charset="0"/>
                <a:cs typeface="Times New Roman" panose="02020603050405020304" pitchFamily="18" charset="0"/>
              </a:rPr>
              <a:t> </a:t>
            </a:r>
            <a:r>
              <a:rPr lang="en-US" sz="3800" dirty="0" err="1">
                <a:latin typeface="Times New Roman" panose="02020603050405020304" pitchFamily="18" charset="0"/>
                <a:cs typeface="Times New Roman" panose="02020603050405020304" pitchFamily="18" charset="0"/>
              </a:rPr>
              <a:t>hedhjen</a:t>
            </a:r>
            <a:r>
              <a:rPr lang="en-US" sz="3800" dirty="0">
                <a:latin typeface="Times New Roman" panose="02020603050405020304" pitchFamily="18" charset="0"/>
                <a:cs typeface="Times New Roman" panose="02020603050405020304" pitchFamily="18" charset="0"/>
              </a:rPr>
              <a:t> e </a:t>
            </a:r>
            <a:r>
              <a:rPr lang="en-US" sz="3800" dirty="0" err="1">
                <a:latin typeface="Times New Roman" panose="02020603050405020304" pitchFamily="18" charset="0"/>
                <a:cs typeface="Times New Roman" panose="02020603050405020304" pitchFamily="18" charset="0"/>
              </a:rPr>
              <a:t>një</a:t>
            </a:r>
            <a:r>
              <a:rPr lang="en-US" sz="3800" dirty="0">
                <a:latin typeface="Times New Roman" panose="02020603050405020304" pitchFamily="18" charset="0"/>
                <a:cs typeface="Times New Roman" panose="02020603050405020304" pitchFamily="18" charset="0"/>
              </a:rPr>
              <a:t> </a:t>
            </a:r>
            <a:r>
              <a:rPr lang="en-US" sz="3800" dirty="0" err="1">
                <a:latin typeface="Times New Roman" panose="02020603050405020304" pitchFamily="18" charset="0"/>
                <a:cs typeface="Times New Roman" panose="02020603050405020304" pitchFamily="18" charset="0"/>
              </a:rPr>
              <a:t>objekti</a:t>
            </a:r>
            <a:r>
              <a:rPr lang="en-US" sz="3800" dirty="0">
                <a:latin typeface="Times New Roman" panose="02020603050405020304" pitchFamily="18" charset="0"/>
                <a:cs typeface="Times New Roman" panose="02020603050405020304" pitchFamily="18" charset="0"/>
              </a:rPr>
              <a:t>, </a:t>
            </a:r>
            <a:r>
              <a:rPr lang="en-US" sz="3800" dirty="0" err="1">
                <a:latin typeface="Times New Roman" panose="02020603050405020304" pitchFamily="18" charset="0"/>
                <a:cs typeface="Times New Roman" panose="02020603050405020304" pitchFamily="18" charset="0"/>
              </a:rPr>
              <a:t>i</a:t>
            </a:r>
            <a:r>
              <a:rPr lang="en-US" sz="3800" dirty="0">
                <a:latin typeface="Times New Roman" panose="02020603050405020304" pitchFamily="18" charset="0"/>
                <a:cs typeface="Times New Roman" panose="02020603050405020304" pitchFamily="18" charset="0"/>
              </a:rPr>
              <a:t> </a:t>
            </a:r>
            <a:r>
              <a:rPr lang="en-US" sz="3800" dirty="0" err="1">
                <a:latin typeface="Times New Roman" panose="02020603050405020304" pitchFamily="18" charset="0"/>
                <a:cs typeface="Times New Roman" panose="02020603050405020304" pitchFamily="18" charset="0"/>
              </a:rPr>
              <a:t>cili</a:t>
            </a:r>
            <a:r>
              <a:rPr lang="en-US" sz="3800" dirty="0">
                <a:latin typeface="Times New Roman" panose="02020603050405020304" pitchFamily="18" charset="0"/>
                <a:cs typeface="Times New Roman" panose="02020603050405020304" pitchFamily="18" charset="0"/>
              </a:rPr>
              <a:t> </a:t>
            </a:r>
            <a:r>
              <a:rPr lang="en-US" sz="3800" dirty="0" err="1">
                <a:latin typeface="Times New Roman" panose="02020603050405020304" pitchFamily="18" charset="0"/>
                <a:cs typeface="Times New Roman" panose="02020603050405020304" pitchFamily="18" charset="0"/>
              </a:rPr>
              <a:t>vetëm</a:t>
            </a:r>
            <a:r>
              <a:rPr lang="en-US" sz="3800" dirty="0">
                <a:latin typeface="Times New Roman" panose="02020603050405020304" pitchFamily="18" charset="0"/>
                <a:cs typeface="Times New Roman" panose="02020603050405020304" pitchFamily="18" charset="0"/>
              </a:rPr>
              <a:t> </a:t>
            </a:r>
            <a:r>
              <a:rPr lang="en-US" sz="3800" dirty="0" err="1">
                <a:latin typeface="Times New Roman" panose="02020603050405020304" pitchFamily="18" charset="0"/>
                <a:cs typeface="Times New Roman" panose="02020603050405020304" pitchFamily="18" charset="0"/>
              </a:rPr>
              <a:t>aksidentalisht</a:t>
            </a:r>
            <a:r>
              <a:rPr lang="en-US" sz="3800" dirty="0">
                <a:latin typeface="Times New Roman" panose="02020603050405020304" pitchFamily="18" charset="0"/>
                <a:cs typeface="Times New Roman" panose="02020603050405020304" pitchFamily="18" charset="0"/>
              </a:rPr>
              <a:t> e </a:t>
            </a:r>
            <a:r>
              <a:rPr lang="en-US" sz="3800" dirty="0" err="1">
                <a:latin typeface="Times New Roman" panose="02020603050405020304" pitchFamily="18" charset="0"/>
                <a:cs typeface="Times New Roman" panose="02020603050405020304" pitchFamily="18" charset="0"/>
              </a:rPr>
              <a:t>goditi</a:t>
            </a:r>
            <a:r>
              <a:rPr lang="en-US" sz="3800" dirty="0">
                <a:latin typeface="Times New Roman" panose="02020603050405020304" pitchFamily="18" charset="0"/>
                <a:cs typeface="Times New Roman" panose="02020603050405020304" pitchFamily="18" charset="0"/>
              </a:rPr>
              <a:t> </a:t>
            </a:r>
            <a:r>
              <a:rPr lang="en-US" sz="3800" dirty="0" err="1">
                <a:latin typeface="Times New Roman" panose="02020603050405020304" pitchFamily="18" charset="0"/>
                <a:cs typeface="Times New Roman" panose="02020603050405020304" pitchFamily="18" charset="0"/>
              </a:rPr>
              <a:t>sulmuesin</a:t>
            </a:r>
            <a:r>
              <a:rPr lang="en-US" sz="3800" dirty="0">
                <a:latin typeface="Times New Roman" panose="02020603050405020304" pitchFamily="18" charset="0"/>
                <a:cs typeface="Times New Roman" panose="02020603050405020304" pitchFamily="18" charset="0"/>
              </a:rPr>
              <a:t> </a:t>
            </a:r>
            <a:r>
              <a:rPr lang="en-US" sz="3800" dirty="0" err="1">
                <a:latin typeface="Times New Roman" panose="02020603050405020304" pitchFamily="18" charset="0"/>
                <a:cs typeface="Times New Roman" panose="02020603050405020304" pitchFamily="18" charset="0"/>
              </a:rPr>
              <a:t>në</a:t>
            </a:r>
            <a:r>
              <a:rPr lang="en-US" sz="3800" dirty="0">
                <a:latin typeface="Times New Roman" panose="02020603050405020304" pitchFamily="18" charset="0"/>
                <a:cs typeface="Times New Roman" panose="02020603050405020304" pitchFamily="18" charset="0"/>
              </a:rPr>
              <a:t> </a:t>
            </a:r>
            <a:r>
              <a:rPr lang="en-US" sz="3800" dirty="0" err="1">
                <a:latin typeface="Times New Roman" panose="02020603050405020304" pitchFamily="18" charset="0"/>
                <a:cs typeface="Times New Roman" panose="02020603050405020304" pitchFamily="18" charset="0"/>
              </a:rPr>
              <a:t>sy</a:t>
            </a:r>
            <a:r>
              <a:rPr lang="en-US" sz="3800" dirty="0">
                <a:latin typeface="Times New Roman" panose="02020603050405020304" pitchFamily="18" charset="0"/>
                <a:cs typeface="Times New Roman" panose="02020603050405020304" pitchFamily="18" charset="0"/>
              </a:rPr>
              <a:t>, </a:t>
            </a:r>
            <a:r>
              <a:rPr lang="en-US" sz="3800" dirty="0" err="1">
                <a:latin typeface="Times New Roman" panose="02020603050405020304" pitchFamily="18" charset="0"/>
                <a:cs typeface="Times New Roman" panose="02020603050405020304" pitchFamily="18" charset="0"/>
              </a:rPr>
              <a:t>si</a:t>
            </a:r>
            <a:r>
              <a:rPr lang="en-US" sz="3800" dirty="0">
                <a:latin typeface="Times New Roman" panose="02020603050405020304" pitchFamily="18" charset="0"/>
                <a:cs typeface="Times New Roman" panose="02020603050405020304" pitchFamily="18" charset="0"/>
              </a:rPr>
              <a:t> </a:t>
            </a:r>
            <a:r>
              <a:rPr lang="en-US" sz="3800" dirty="0" err="1">
                <a:latin typeface="Times New Roman" panose="02020603050405020304" pitchFamily="18" charset="0"/>
                <a:cs typeface="Times New Roman" panose="02020603050405020304" pitchFamily="18" charset="0"/>
              </a:rPr>
              <a:t>proporcional</a:t>
            </a:r>
            <a:r>
              <a:rPr lang="en-US" sz="3800" dirty="0">
                <a:latin typeface="Times New Roman" panose="02020603050405020304" pitchFamily="18" charset="0"/>
                <a:cs typeface="Times New Roman" panose="02020603050405020304" pitchFamily="18" charset="0"/>
              </a:rPr>
              <a:t> me </a:t>
            </a:r>
            <a:r>
              <a:rPr lang="en-US" sz="3800" dirty="0" err="1">
                <a:latin typeface="Times New Roman" panose="02020603050405020304" pitchFamily="18" charset="0"/>
                <a:cs typeface="Times New Roman" panose="02020603050405020304" pitchFamily="18" charset="0"/>
              </a:rPr>
              <a:t>veprën</a:t>
            </a:r>
            <a:r>
              <a:rPr lang="en-US" sz="3800" dirty="0">
                <a:latin typeface="Times New Roman" panose="02020603050405020304" pitchFamily="18" charset="0"/>
                <a:cs typeface="Times New Roman" panose="02020603050405020304" pitchFamily="18" charset="0"/>
              </a:rPr>
              <a:t> </a:t>
            </a:r>
            <a:r>
              <a:rPr lang="en-US" sz="3800" dirty="0" err="1">
                <a:latin typeface="Times New Roman" panose="02020603050405020304" pitchFamily="18" charset="0"/>
                <a:cs typeface="Times New Roman" panose="02020603050405020304" pitchFamily="18" charset="0"/>
              </a:rPr>
              <a:t>penale</a:t>
            </a:r>
            <a:r>
              <a:rPr lang="en-US" sz="3800" dirty="0">
                <a:latin typeface="Times New Roman" panose="02020603050405020304" pitchFamily="18" charset="0"/>
                <a:cs typeface="Times New Roman" panose="02020603050405020304" pitchFamily="18" charset="0"/>
              </a:rPr>
              <a:t>).</a:t>
            </a:r>
          </a:p>
          <a:p>
            <a:pPr algn="just"/>
            <a:r>
              <a:rPr lang="en-US" sz="3800" b="1" dirty="0" err="1" smtClean="0">
                <a:latin typeface="Times New Roman" panose="02020603050405020304" pitchFamily="18" charset="0"/>
                <a:cs typeface="Times New Roman" panose="02020603050405020304" pitchFamily="18" charset="0"/>
              </a:rPr>
              <a:t>Kas</a:t>
            </a:r>
            <a:r>
              <a:rPr lang="en-US" sz="3800" b="1" dirty="0">
                <a:latin typeface="Times New Roman" panose="02020603050405020304" pitchFamily="18" charset="0"/>
                <a:cs typeface="Times New Roman" panose="02020603050405020304" pitchFamily="18" charset="0"/>
              </a:rPr>
              <a:t>. penal. n. </a:t>
            </a:r>
            <a:r>
              <a:rPr lang="en-US" sz="3800" b="1" dirty="0" smtClean="0">
                <a:latin typeface="Times New Roman" panose="02020603050405020304" pitchFamily="18" charset="0"/>
                <a:cs typeface="Times New Roman" panose="02020603050405020304" pitchFamily="18" charset="0"/>
              </a:rPr>
              <a:t>2554/1996 </a:t>
            </a:r>
            <a:r>
              <a:rPr lang="en-US" sz="3800" dirty="0" err="1" smtClean="0">
                <a:latin typeface="Times New Roman" panose="02020603050405020304" pitchFamily="18" charset="0"/>
                <a:cs typeface="Times New Roman" panose="02020603050405020304" pitchFamily="18" charset="0"/>
              </a:rPr>
              <a:t>Për</a:t>
            </a:r>
            <a:r>
              <a:rPr lang="en-US" sz="3800" dirty="0" smtClean="0">
                <a:latin typeface="Times New Roman" panose="02020603050405020304" pitchFamily="18" charset="0"/>
                <a:cs typeface="Times New Roman" panose="02020603050405020304" pitchFamily="18" charset="0"/>
              </a:rPr>
              <a:t> </a:t>
            </a:r>
            <a:r>
              <a:rPr lang="en-US" sz="3800" dirty="0" err="1">
                <a:latin typeface="Times New Roman" panose="02020603050405020304" pitchFamily="18" charset="0"/>
                <a:cs typeface="Times New Roman" panose="02020603050405020304" pitchFamily="18" charset="0"/>
              </a:rPr>
              <a:t>sa</a:t>
            </a:r>
            <a:r>
              <a:rPr lang="en-US" sz="3800" dirty="0">
                <a:latin typeface="Times New Roman" panose="02020603050405020304" pitchFamily="18" charset="0"/>
                <a:cs typeface="Times New Roman" panose="02020603050405020304" pitchFamily="18" charset="0"/>
              </a:rPr>
              <a:t> </a:t>
            </a:r>
            <a:r>
              <a:rPr lang="en-US" sz="3800" dirty="0" err="1">
                <a:latin typeface="Times New Roman" panose="02020603050405020304" pitchFamily="18" charset="0"/>
                <a:cs typeface="Times New Roman" panose="02020603050405020304" pitchFamily="18" charset="0"/>
              </a:rPr>
              <a:t>i</a:t>
            </a:r>
            <a:r>
              <a:rPr lang="en-US" sz="3800" dirty="0">
                <a:latin typeface="Times New Roman" panose="02020603050405020304" pitchFamily="18" charset="0"/>
                <a:cs typeface="Times New Roman" panose="02020603050405020304" pitchFamily="18" charset="0"/>
              </a:rPr>
              <a:t> </a:t>
            </a:r>
            <a:r>
              <a:rPr lang="en-US" sz="3800" dirty="0" err="1">
                <a:latin typeface="Times New Roman" panose="02020603050405020304" pitchFamily="18" charset="0"/>
                <a:cs typeface="Times New Roman" panose="02020603050405020304" pitchFamily="18" charset="0"/>
              </a:rPr>
              <a:t>përket</a:t>
            </a:r>
            <a:r>
              <a:rPr lang="en-US" sz="3800" dirty="0">
                <a:latin typeface="Times New Roman" panose="02020603050405020304" pitchFamily="18" charset="0"/>
                <a:cs typeface="Times New Roman" panose="02020603050405020304" pitchFamily="18" charset="0"/>
              </a:rPr>
              <a:t> </a:t>
            </a:r>
            <a:r>
              <a:rPr lang="en-US" sz="3800" dirty="0" err="1">
                <a:latin typeface="Times New Roman" panose="02020603050405020304" pitchFamily="18" charset="0"/>
                <a:cs typeface="Times New Roman" panose="02020603050405020304" pitchFamily="18" charset="0"/>
              </a:rPr>
              <a:t>vetëmbrojtjes</a:t>
            </a:r>
            <a:r>
              <a:rPr lang="en-US" sz="3800" dirty="0">
                <a:latin typeface="Times New Roman" panose="02020603050405020304" pitchFamily="18" charset="0"/>
                <a:cs typeface="Times New Roman" panose="02020603050405020304" pitchFamily="18" charset="0"/>
              </a:rPr>
              <a:t>, </a:t>
            </a:r>
            <a:r>
              <a:rPr lang="en-US" sz="3800" dirty="0" err="1">
                <a:latin typeface="Times New Roman" panose="02020603050405020304" pitchFamily="18" charset="0"/>
                <a:cs typeface="Times New Roman" panose="02020603050405020304" pitchFamily="18" charset="0"/>
              </a:rPr>
              <a:t>shprehjet</a:t>
            </a:r>
            <a:r>
              <a:rPr lang="en-US" sz="3800" dirty="0">
                <a:latin typeface="Times New Roman" panose="02020603050405020304" pitchFamily="18" charset="0"/>
                <a:cs typeface="Times New Roman" panose="02020603050405020304" pitchFamily="18" charset="0"/>
              </a:rPr>
              <a:t> "</a:t>
            </a:r>
            <a:r>
              <a:rPr lang="en-US" sz="3800" dirty="0" err="1">
                <a:latin typeface="Times New Roman" panose="02020603050405020304" pitchFamily="18" charset="0"/>
                <a:cs typeface="Times New Roman" panose="02020603050405020304" pitchFamily="18" charset="0"/>
              </a:rPr>
              <a:t>domosdoshmëri</a:t>
            </a:r>
            <a:r>
              <a:rPr lang="en-US" sz="3800" dirty="0">
                <a:latin typeface="Times New Roman" panose="02020603050405020304" pitchFamily="18" charset="0"/>
                <a:cs typeface="Times New Roman" panose="02020603050405020304" pitchFamily="18" charset="0"/>
              </a:rPr>
              <a:t> </a:t>
            </a:r>
            <a:r>
              <a:rPr lang="en-US" sz="3800" dirty="0" err="1">
                <a:latin typeface="Times New Roman" panose="02020603050405020304" pitchFamily="18" charset="0"/>
                <a:cs typeface="Times New Roman" panose="02020603050405020304" pitchFamily="18" charset="0"/>
              </a:rPr>
              <a:t>për</a:t>
            </a:r>
            <a:r>
              <a:rPr lang="en-US" sz="3800" dirty="0">
                <a:latin typeface="Times New Roman" panose="02020603050405020304" pitchFamily="18" charset="0"/>
                <a:cs typeface="Times New Roman" panose="02020603050405020304" pitchFamily="18" charset="0"/>
              </a:rPr>
              <a:t> </a:t>
            </a:r>
            <a:r>
              <a:rPr lang="en-US" sz="3800" dirty="0" err="1">
                <a:latin typeface="Times New Roman" panose="02020603050405020304" pitchFamily="18" charset="0"/>
                <a:cs typeface="Times New Roman" panose="02020603050405020304" pitchFamily="18" charset="0"/>
              </a:rPr>
              <a:t>t'u</a:t>
            </a:r>
            <a:r>
              <a:rPr lang="en-US" sz="3800" dirty="0">
                <a:latin typeface="Times New Roman" panose="02020603050405020304" pitchFamily="18" charset="0"/>
                <a:cs typeface="Times New Roman" panose="02020603050405020304" pitchFamily="18" charset="0"/>
              </a:rPr>
              <a:t> </a:t>
            </a:r>
            <a:r>
              <a:rPr lang="en-US" sz="3800" dirty="0" err="1">
                <a:latin typeface="Times New Roman" panose="02020603050405020304" pitchFamily="18" charset="0"/>
                <a:cs typeface="Times New Roman" panose="02020603050405020304" pitchFamily="18" charset="0"/>
              </a:rPr>
              <a:t>mbrojtur</a:t>
            </a:r>
            <a:r>
              <a:rPr lang="en-US" sz="3800" dirty="0">
                <a:latin typeface="Times New Roman" panose="02020603050405020304" pitchFamily="18" charset="0"/>
                <a:cs typeface="Times New Roman" panose="02020603050405020304" pitchFamily="18" charset="0"/>
              </a:rPr>
              <a:t>" </a:t>
            </a:r>
            <a:r>
              <a:rPr lang="en-US" sz="3800" dirty="0" err="1">
                <a:latin typeface="Times New Roman" panose="02020603050405020304" pitchFamily="18" charset="0"/>
                <a:cs typeface="Times New Roman" panose="02020603050405020304" pitchFamily="18" charset="0"/>
              </a:rPr>
              <a:t>dhe</a:t>
            </a:r>
            <a:r>
              <a:rPr lang="en-US" sz="3800" dirty="0">
                <a:latin typeface="Times New Roman" panose="02020603050405020304" pitchFamily="18" charset="0"/>
                <a:cs typeface="Times New Roman" panose="02020603050405020304" pitchFamily="18" charset="0"/>
              </a:rPr>
              <a:t> "me </a:t>
            </a:r>
            <a:r>
              <a:rPr lang="en-US" sz="3800" dirty="0" err="1">
                <a:latin typeface="Times New Roman" panose="02020603050405020304" pitchFamily="18" charset="0"/>
                <a:cs typeface="Times New Roman" panose="02020603050405020304" pitchFamily="18" charset="0"/>
              </a:rPr>
              <a:t>kusht</a:t>
            </a:r>
            <a:r>
              <a:rPr lang="en-US" sz="3800" dirty="0">
                <a:latin typeface="Times New Roman" panose="02020603050405020304" pitchFamily="18" charset="0"/>
                <a:cs typeface="Times New Roman" panose="02020603050405020304" pitchFamily="18" charset="0"/>
              </a:rPr>
              <a:t> </a:t>
            </a:r>
            <a:r>
              <a:rPr lang="en-US" sz="3800" dirty="0" err="1">
                <a:latin typeface="Times New Roman" panose="02020603050405020304" pitchFamily="18" charset="0"/>
                <a:cs typeface="Times New Roman" panose="02020603050405020304" pitchFamily="18" charset="0"/>
              </a:rPr>
              <a:t>që</a:t>
            </a:r>
            <a:r>
              <a:rPr lang="en-US" sz="3800" dirty="0">
                <a:latin typeface="Times New Roman" panose="02020603050405020304" pitchFamily="18" charset="0"/>
                <a:cs typeface="Times New Roman" panose="02020603050405020304" pitchFamily="18" charset="0"/>
              </a:rPr>
              <a:t> </a:t>
            </a:r>
            <a:r>
              <a:rPr lang="en-US" sz="3800" dirty="0" err="1">
                <a:latin typeface="Times New Roman" panose="02020603050405020304" pitchFamily="18" charset="0"/>
                <a:cs typeface="Times New Roman" panose="02020603050405020304" pitchFamily="18" charset="0"/>
              </a:rPr>
              <a:t>mbrojtja</a:t>
            </a:r>
            <a:r>
              <a:rPr lang="en-US" sz="3800" dirty="0">
                <a:latin typeface="Times New Roman" panose="02020603050405020304" pitchFamily="18" charset="0"/>
                <a:cs typeface="Times New Roman" panose="02020603050405020304" pitchFamily="18" charset="0"/>
              </a:rPr>
              <a:t> </a:t>
            </a:r>
            <a:r>
              <a:rPr lang="en-US" sz="3800" dirty="0" err="1">
                <a:latin typeface="Times New Roman" panose="02020603050405020304" pitchFamily="18" charset="0"/>
                <a:cs typeface="Times New Roman" panose="02020603050405020304" pitchFamily="18" charset="0"/>
              </a:rPr>
              <a:t>të</a:t>
            </a:r>
            <a:r>
              <a:rPr lang="en-US" sz="3800" dirty="0">
                <a:latin typeface="Times New Roman" panose="02020603050405020304" pitchFamily="18" charset="0"/>
                <a:cs typeface="Times New Roman" panose="02020603050405020304" pitchFamily="18" charset="0"/>
              </a:rPr>
              <a:t> </a:t>
            </a:r>
            <a:r>
              <a:rPr lang="en-US" sz="3800" dirty="0" err="1">
                <a:latin typeface="Times New Roman" panose="02020603050405020304" pitchFamily="18" charset="0"/>
                <a:cs typeface="Times New Roman" panose="02020603050405020304" pitchFamily="18" charset="0"/>
              </a:rPr>
              <a:t>jetë</a:t>
            </a:r>
            <a:r>
              <a:rPr lang="en-US" sz="3800" dirty="0">
                <a:latin typeface="Times New Roman" panose="02020603050405020304" pitchFamily="18" charset="0"/>
                <a:cs typeface="Times New Roman" panose="02020603050405020304" pitchFamily="18" charset="0"/>
              </a:rPr>
              <a:t> </a:t>
            </a:r>
            <a:r>
              <a:rPr lang="en-US" sz="3800" dirty="0" err="1">
                <a:latin typeface="Times New Roman" panose="02020603050405020304" pitchFamily="18" charset="0"/>
                <a:cs typeface="Times New Roman" panose="02020603050405020304" pitchFamily="18" charset="0"/>
              </a:rPr>
              <a:t>në</a:t>
            </a:r>
            <a:r>
              <a:rPr lang="en-US" sz="3800" dirty="0">
                <a:latin typeface="Times New Roman" panose="02020603050405020304" pitchFamily="18" charset="0"/>
                <a:cs typeface="Times New Roman" panose="02020603050405020304" pitchFamily="18" charset="0"/>
              </a:rPr>
              <a:t> </a:t>
            </a:r>
            <a:r>
              <a:rPr lang="en-US" sz="3800" dirty="0" err="1">
                <a:latin typeface="Times New Roman" panose="02020603050405020304" pitchFamily="18" charset="0"/>
                <a:cs typeface="Times New Roman" panose="02020603050405020304" pitchFamily="18" charset="0"/>
              </a:rPr>
              <a:t>përpjesëtim</a:t>
            </a:r>
            <a:r>
              <a:rPr lang="en-US" sz="3800" dirty="0">
                <a:latin typeface="Times New Roman" panose="02020603050405020304" pitchFamily="18" charset="0"/>
                <a:cs typeface="Times New Roman" panose="02020603050405020304" pitchFamily="18" charset="0"/>
              </a:rPr>
              <a:t> me </a:t>
            </a:r>
            <a:r>
              <a:rPr lang="en-US" sz="3800" dirty="0" err="1">
                <a:latin typeface="Times New Roman" panose="02020603050405020304" pitchFamily="18" charset="0"/>
                <a:cs typeface="Times New Roman" panose="02020603050405020304" pitchFamily="18" charset="0"/>
              </a:rPr>
              <a:t>veprën</a:t>
            </a:r>
            <a:r>
              <a:rPr lang="en-US" sz="3800" dirty="0">
                <a:latin typeface="Times New Roman" panose="02020603050405020304" pitchFamily="18" charset="0"/>
                <a:cs typeface="Times New Roman" panose="02020603050405020304" pitchFamily="18" charset="0"/>
              </a:rPr>
              <a:t> </a:t>
            </a:r>
            <a:r>
              <a:rPr lang="en-US" sz="3800" dirty="0" err="1">
                <a:latin typeface="Times New Roman" panose="02020603050405020304" pitchFamily="18" charset="0"/>
                <a:cs typeface="Times New Roman" panose="02020603050405020304" pitchFamily="18" charset="0"/>
              </a:rPr>
              <a:t>penale</a:t>
            </a:r>
            <a:r>
              <a:rPr lang="en-US" sz="3800" dirty="0">
                <a:latin typeface="Times New Roman" panose="02020603050405020304" pitchFamily="18" charset="0"/>
                <a:cs typeface="Times New Roman" panose="02020603050405020304" pitchFamily="18" charset="0"/>
              </a:rPr>
              <a:t>", </a:t>
            </a:r>
            <a:r>
              <a:rPr lang="en-US" sz="3800" dirty="0" err="1">
                <a:latin typeface="Times New Roman" panose="02020603050405020304" pitchFamily="18" charset="0"/>
                <a:cs typeface="Times New Roman" panose="02020603050405020304" pitchFamily="18" charset="0"/>
              </a:rPr>
              <a:t>të</a:t>
            </a:r>
            <a:r>
              <a:rPr lang="en-US" sz="3800" dirty="0">
                <a:latin typeface="Times New Roman" panose="02020603050405020304" pitchFamily="18" charset="0"/>
                <a:cs typeface="Times New Roman" panose="02020603050405020304" pitchFamily="18" charset="0"/>
              </a:rPr>
              <a:t> </a:t>
            </a:r>
            <a:r>
              <a:rPr lang="en-US" sz="3800" dirty="0" err="1">
                <a:latin typeface="Times New Roman" panose="02020603050405020304" pitchFamily="18" charset="0"/>
                <a:cs typeface="Times New Roman" panose="02020603050405020304" pitchFamily="18" charset="0"/>
              </a:rPr>
              <a:t>përfshira</a:t>
            </a:r>
            <a:r>
              <a:rPr lang="en-US" sz="3800" dirty="0">
                <a:latin typeface="Times New Roman" panose="02020603050405020304" pitchFamily="18" charset="0"/>
                <a:cs typeface="Times New Roman" panose="02020603050405020304" pitchFamily="18" charset="0"/>
              </a:rPr>
              <a:t> </a:t>
            </a:r>
            <a:r>
              <a:rPr lang="en-US" sz="3800" dirty="0" err="1">
                <a:latin typeface="Times New Roman" panose="02020603050405020304" pitchFamily="18" charset="0"/>
                <a:cs typeface="Times New Roman" panose="02020603050405020304" pitchFamily="18" charset="0"/>
              </a:rPr>
              <a:t>në</a:t>
            </a:r>
            <a:r>
              <a:rPr lang="en-US" sz="3800" dirty="0">
                <a:latin typeface="Times New Roman" panose="02020603050405020304" pitchFamily="18" charset="0"/>
                <a:cs typeface="Times New Roman" panose="02020603050405020304" pitchFamily="18" charset="0"/>
              </a:rPr>
              <a:t> </a:t>
            </a:r>
            <a:r>
              <a:rPr lang="en-US" sz="3800" dirty="0" err="1">
                <a:latin typeface="Times New Roman" panose="02020603050405020304" pitchFamily="18" charset="0"/>
                <a:cs typeface="Times New Roman" panose="02020603050405020304" pitchFamily="18" charset="0"/>
              </a:rPr>
              <a:t>nenin</a:t>
            </a:r>
            <a:r>
              <a:rPr lang="en-US" sz="3800" dirty="0">
                <a:latin typeface="Times New Roman" panose="02020603050405020304" pitchFamily="18" charset="0"/>
                <a:cs typeface="Times New Roman" panose="02020603050405020304" pitchFamily="18" charset="0"/>
              </a:rPr>
              <a:t>. 52 cp, </a:t>
            </a:r>
            <a:r>
              <a:rPr lang="en-US" sz="3800" dirty="0" err="1">
                <a:latin typeface="Times New Roman" panose="02020603050405020304" pitchFamily="18" charset="0"/>
                <a:cs typeface="Times New Roman" panose="02020603050405020304" pitchFamily="18" charset="0"/>
              </a:rPr>
              <a:t>duhet</a:t>
            </a:r>
            <a:r>
              <a:rPr lang="en-US" sz="3800" dirty="0">
                <a:latin typeface="Times New Roman" panose="02020603050405020304" pitchFamily="18" charset="0"/>
                <a:cs typeface="Times New Roman" panose="02020603050405020304" pitchFamily="18" charset="0"/>
              </a:rPr>
              <a:t> </a:t>
            </a:r>
            <a:r>
              <a:rPr lang="en-US" sz="3800" dirty="0" err="1">
                <a:latin typeface="Times New Roman" panose="02020603050405020304" pitchFamily="18" charset="0"/>
                <a:cs typeface="Times New Roman" panose="02020603050405020304" pitchFamily="18" charset="0"/>
              </a:rPr>
              <a:t>kuptuar</a:t>
            </a:r>
            <a:r>
              <a:rPr lang="en-US" sz="3800" dirty="0">
                <a:latin typeface="Times New Roman" panose="02020603050405020304" pitchFamily="18" charset="0"/>
                <a:cs typeface="Times New Roman" panose="02020603050405020304" pitchFamily="18" charset="0"/>
              </a:rPr>
              <a:t> </a:t>
            </a:r>
            <a:r>
              <a:rPr lang="en-US" sz="3800" dirty="0" err="1">
                <a:latin typeface="Times New Roman" panose="02020603050405020304" pitchFamily="18" charset="0"/>
                <a:cs typeface="Times New Roman" panose="02020603050405020304" pitchFamily="18" charset="0"/>
              </a:rPr>
              <a:t>në</a:t>
            </a:r>
            <a:r>
              <a:rPr lang="en-US" sz="3800" dirty="0">
                <a:latin typeface="Times New Roman" panose="02020603050405020304" pitchFamily="18" charset="0"/>
                <a:cs typeface="Times New Roman" panose="02020603050405020304" pitchFamily="18" charset="0"/>
              </a:rPr>
              <a:t> </a:t>
            </a:r>
            <a:r>
              <a:rPr lang="en-US" sz="3800" dirty="0" err="1">
                <a:latin typeface="Times New Roman" panose="02020603050405020304" pitchFamily="18" charset="0"/>
                <a:cs typeface="Times New Roman" panose="02020603050405020304" pitchFamily="18" charset="0"/>
              </a:rPr>
              <a:t>kuptimin</a:t>
            </a:r>
            <a:r>
              <a:rPr lang="en-US" sz="3800" dirty="0">
                <a:latin typeface="Times New Roman" panose="02020603050405020304" pitchFamily="18" charset="0"/>
                <a:cs typeface="Times New Roman" panose="02020603050405020304" pitchFamily="18" charset="0"/>
              </a:rPr>
              <a:t> </a:t>
            </a:r>
            <a:r>
              <a:rPr lang="en-US" sz="3800" dirty="0" err="1">
                <a:latin typeface="Times New Roman" panose="02020603050405020304" pitchFamily="18" charset="0"/>
                <a:cs typeface="Times New Roman" panose="02020603050405020304" pitchFamily="18" charset="0"/>
              </a:rPr>
              <a:t>që</a:t>
            </a:r>
            <a:r>
              <a:rPr lang="en-US" sz="3800" dirty="0">
                <a:latin typeface="Times New Roman" panose="02020603050405020304" pitchFamily="18" charset="0"/>
                <a:cs typeface="Times New Roman" panose="02020603050405020304" pitchFamily="18" charset="0"/>
              </a:rPr>
              <a:t> </a:t>
            </a:r>
            <a:r>
              <a:rPr lang="en-US" sz="3800" dirty="0" err="1">
                <a:latin typeface="Times New Roman" panose="02020603050405020304" pitchFamily="18" charset="0"/>
                <a:cs typeface="Times New Roman" panose="02020603050405020304" pitchFamily="18" charset="0"/>
              </a:rPr>
              <a:t>reagimi</a:t>
            </a:r>
            <a:r>
              <a:rPr lang="en-US" sz="3800" dirty="0">
                <a:latin typeface="Times New Roman" panose="02020603050405020304" pitchFamily="18" charset="0"/>
                <a:cs typeface="Times New Roman" panose="02020603050405020304" pitchFamily="18" charset="0"/>
              </a:rPr>
              <a:t> </a:t>
            </a:r>
            <a:r>
              <a:rPr lang="en-US" sz="3800" dirty="0" err="1">
                <a:latin typeface="Times New Roman" panose="02020603050405020304" pitchFamily="18" charset="0"/>
                <a:cs typeface="Times New Roman" panose="02020603050405020304" pitchFamily="18" charset="0"/>
              </a:rPr>
              <a:t>duhet</a:t>
            </a:r>
            <a:r>
              <a:rPr lang="en-US" sz="3800" dirty="0">
                <a:latin typeface="Times New Roman" panose="02020603050405020304" pitchFamily="18" charset="0"/>
                <a:cs typeface="Times New Roman" panose="02020603050405020304" pitchFamily="18" charset="0"/>
              </a:rPr>
              <a:t> </a:t>
            </a:r>
            <a:r>
              <a:rPr lang="en-US" sz="3800" dirty="0" err="1">
                <a:latin typeface="Times New Roman" panose="02020603050405020304" pitchFamily="18" charset="0"/>
                <a:cs typeface="Times New Roman" panose="02020603050405020304" pitchFamily="18" charset="0"/>
              </a:rPr>
              <a:t>të</a:t>
            </a:r>
            <a:r>
              <a:rPr lang="en-US" sz="3800" dirty="0">
                <a:latin typeface="Times New Roman" panose="02020603050405020304" pitchFamily="18" charset="0"/>
                <a:cs typeface="Times New Roman" panose="02020603050405020304" pitchFamily="18" charset="0"/>
              </a:rPr>
              <a:t> </a:t>
            </a:r>
            <a:r>
              <a:rPr lang="en-US" sz="3800" dirty="0" err="1">
                <a:latin typeface="Times New Roman" panose="02020603050405020304" pitchFamily="18" charset="0"/>
                <a:cs typeface="Times New Roman" panose="02020603050405020304" pitchFamily="18" charset="0"/>
              </a:rPr>
              <a:t>jetë</a:t>
            </a:r>
            <a:r>
              <a:rPr lang="en-US" sz="3800" dirty="0">
                <a:latin typeface="Times New Roman" panose="02020603050405020304" pitchFamily="18" charset="0"/>
                <a:cs typeface="Times New Roman" panose="02020603050405020304" pitchFamily="18" charset="0"/>
              </a:rPr>
              <a:t>, </a:t>
            </a:r>
            <a:r>
              <a:rPr lang="en-US" sz="3800" dirty="0" err="1">
                <a:latin typeface="Times New Roman" panose="02020603050405020304" pitchFamily="18" charset="0"/>
                <a:cs typeface="Times New Roman" panose="02020603050405020304" pitchFamily="18" charset="0"/>
              </a:rPr>
              <a:t>në</a:t>
            </a:r>
            <a:r>
              <a:rPr lang="en-US" sz="3800" dirty="0">
                <a:latin typeface="Times New Roman" panose="02020603050405020304" pitchFamily="18" charset="0"/>
                <a:cs typeface="Times New Roman" panose="02020603050405020304" pitchFamily="18" charset="0"/>
              </a:rPr>
              <a:t> </a:t>
            </a:r>
            <a:r>
              <a:rPr lang="en-US" sz="3800" dirty="0" err="1">
                <a:latin typeface="Times New Roman" panose="02020603050405020304" pitchFamily="18" charset="0"/>
                <a:cs typeface="Times New Roman" panose="02020603050405020304" pitchFamily="18" charset="0"/>
              </a:rPr>
              <a:t>rrethana</a:t>
            </a:r>
            <a:r>
              <a:rPr lang="en-US" sz="3800" dirty="0">
                <a:latin typeface="Times New Roman" panose="02020603050405020304" pitchFamily="18" charset="0"/>
                <a:cs typeface="Times New Roman" panose="02020603050405020304" pitchFamily="18" charset="0"/>
              </a:rPr>
              <a:t>, </a:t>
            </a:r>
            <a:r>
              <a:rPr lang="en-US" sz="3800" dirty="0" err="1">
                <a:latin typeface="Times New Roman" panose="02020603050405020304" pitchFamily="18" charset="0"/>
                <a:cs typeface="Times New Roman" panose="02020603050405020304" pitchFamily="18" charset="0"/>
              </a:rPr>
              <a:t>i</a:t>
            </a:r>
            <a:r>
              <a:rPr lang="en-US" sz="3800" dirty="0">
                <a:latin typeface="Times New Roman" panose="02020603050405020304" pitchFamily="18" charset="0"/>
                <a:cs typeface="Times New Roman" panose="02020603050405020304" pitchFamily="18" charset="0"/>
              </a:rPr>
              <a:t> </a:t>
            </a:r>
            <a:r>
              <a:rPr lang="en-US" sz="3800" dirty="0" err="1">
                <a:latin typeface="Times New Roman" panose="02020603050405020304" pitchFamily="18" charset="0"/>
                <a:cs typeface="Times New Roman" panose="02020603050405020304" pitchFamily="18" charset="0"/>
              </a:rPr>
              <a:t>vetmi</a:t>
            </a:r>
            <a:r>
              <a:rPr lang="en-US" sz="3800" dirty="0">
                <a:latin typeface="Times New Roman" panose="02020603050405020304" pitchFamily="18" charset="0"/>
                <a:cs typeface="Times New Roman" panose="02020603050405020304" pitchFamily="18" charset="0"/>
              </a:rPr>
              <a:t> </a:t>
            </a:r>
            <a:r>
              <a:rPr lang="en-US" sz="3800" dirty="0" err="1">
                <a:latin typeface="Times New Roman" panose="02020603050405020304" pitchFamily="18" charset="0"/>
                <a:cs typeface="Times New Roman" panose="02020603050405020304" pitchFamily="18" charset="0"/>
              </a:rPr>
              <a:t>i</a:t>
            </a:r>
            <a:r>
              <a:rPr lang="en-US" sz="3800" dirty="0">
                <a:latin typeface="Times New Roman" panose="02020603050405020304" pitchFamily="18" charset="0"/>
                <a:cs typeface="Times New Roman" panose="02020603050405020304" pitchFamily="18" charset="0"/>
              </a:rPr>
              <a:t> </a:t>
            </a:r>
            <a:r>
              <a:rPr lang="en-US" sz="3800" dirty="0" err="1">
                <a:latin typeface="Times New Roman" panose="02020603050405020304" pitchFamily="18" charset="0"/>
                <a:cs typeface="Times New Roman" panose="02020603050405020304" pitchFamily="18" charset="0"/>
              </a:rPr>
              <a:t>mundshëm</a:t>
            </a:r>
            <a:r>
              <a:rPr lang="en-US" sz="3800" dirty="0">
                <a:latin typeface="Times New Roman" panose="02020603050405020304" pitchFamily="18" charset="0"/>
                <a:cs typeface="Times New Roman" panose="02020603050405020304" pitchFamily="18" charset="0"/>
              </a:rPr>
              <a:t>, </a:t>
            </a:r>
            <a:r>
              <a:rPr lang="en-US" sz="3800" dirty="0" err="1">
                <a:latin typeface="Times New Roman" panose="02020603050405020304" pitchFamily="18" charset="0"/>
                <a:cs typeface="Times New Roman" panose="02020603050405020304" pitchFamily="18" charset="0"/>
              </a:rPr>
              <a:t>sepse</a:t>
            </a:r>
            <a:r>
              <a:rPr lang="en-US" sz="3800" dirty="0">
                <a:latin typeface="Times New Roman" panose="02020603050405020304" pitchFamily="18" charset="0"/>
                <a:cs typeface="Times New Roman" panose="02020603050405020304" pitchFamily="18" charset="0"/>
              </a:rPr>
              <a:t> </a:t>
            </a:r>
            <a:r>
              <a:rPr lang="en-US" sz="3800" dirty="0" err="1">
                <a:latin typeface="Times New Roman" panose="02020603050405020304" pitchFamily="18" charset="0"/>
                <a:cs typeface="Times New Roman" panose="02020603050405020304" pitchFamily="18" charset="0"/>
              </a:rPr>
              <a:t>nuk</a:t>
            </a:r>
            <a:r>
              <a:rPr lang="en-US" sz="3800" dirty="0">
                <a:latin typeface="Times New Roman" panose="02020603050405020304" pitchFamily="18" charset="0"/>
                <a:cs typeface="Times New Roman" panose="02020603050405020304" pitchFamily="18" charset="0"/>
              </a:rPr>
              <a:t> </a:t>
            </a:r>
            <a:r>
              <a:rPr lang="en-US" sz="3800" dirty="0" err="1">
                <a:latin typeface="Times New Roman" panose="02020603050405020304" pitchFamily="18" charset="0"/>
                <a:cs typeface="Times New Roman" panose="02020603050405020304" pitchFamily="18" charset="0"/>
              </a:rPr>
              <a:t>mund</a:t>
            </a:r>
            <a:r>
              <a:rPr lang="en-US" sz="3800" dirty="0">
                <a:latin typeface="Times New Roman" panose="02020603050405020304" pitchFamily="18" charset="0"/>
                <a:cs typeface="Times New Roman" panose="02020603050405020304" pitchFamily="18" charset="0"/>
              </a:rPr>
              <a:t> </a:t>
            </a:r>
            <a:r>
              <a:rPr lang="en-US" sz="3800" dirty="0" err="1">
                <a:latin typeface="Times New Roman" panose="02020603050405020304" pitchFamily="18" charset="0"/>
                <a:cs typeface="Times New Roman" panose="02020603050405020304" pitchFamily="18" charset="0"/>
              </a:rPr>
              <a:t>të</a:t>
            </a:r>
            <a:r>
              <a:rPr lang="en-US" sz="3800" dirty="0">
                <a:latin typeface="Times New Roman" panose="02020603050405020304" pitchFamily="18" charset="0"/>
                <a:cs typeface="Times New Roman" panose="02020603050405020304" pitchFamily="18" charset="0"/>
              </a:rPr>
              <a:t> </a:t>
            </a:r>
            <a:r>
              <a:rPr lang="en-US" sz="3800" dirty="0" err="1">
                <a:latin typeface="Times New Roman" panose="02020603050405020304" pitchFamily="18" charset="0"/>
                <a:cs typeface="Times New Roman" panose="02020603050405020304" pitchFamily="18" charset="0"/>
              </a:rPr>
              <a:t>zëvendësohet</a:t>
            </a:r>
            <a:r>
              <a:rPr lang="en-US" sz="3800" dirty="0">
                <a:latin typeface="Times New Roman" panose="02020603050405020304" pitchFamily="18" charset="0"/>
                <a:cs typeface="Times New Roman" panose="02020603050405020304" pitchFamily="18" charset="0"/>
              </a:rPr>
              <a:t> me </a:t>
            </a:r>
            <a:r>
              <a:rPr lang="en-US" sz="3800" dirty="0" err="1">
                <a:latin typeface="Times New Roman" panose="02020603050405020304" pitchFamily="18" charset="0"/>
                <a:cs typeface="Times New Roman" panose="02020603050405020304" pitchFamily="18" charset="0"/>
              </a:rPr>
              <a:t>një</a:t>
            </a:r>
            <a:r>
              <a:rPr lang="en-US" sz="3800" dirty="0">
                <a:latin typeface="Times New Roman" panose="02020603050405020304" pitchFamily="18" charset="0"/>
                <a:cs typeface="Times New Roman" panose="02020603050405020304" pitchFamily="18" charset="0"/>
              </a:rPr>
              <a:t> </a:t>
            </a:r>
            <a:r>
              <a:rPr lang="en-US" sz="3800" dirty="0" err="1">
                <a:latin typeface="Times New Roman" panose="02020603050405020304" pitchFamily="18" charset="0"/>
                <a:cs typeface="Times New Roman" panose="02020603050405020304" pitchFamily="18" charset="0"/>
              </a:rPr>
              <a:t>më</a:t>
            </a:r>
            <a:r>
              <a:rPr lang="en-US" sz="3800" dirty="0">
                <a:latin typeface="Times New Roman" panose="02020603050405020304" pitchFamily="18" charset="0"/>
                <a:cs typeface="Times New Roman" panose="02020603050405020304" pitchFamily="18" charset="0"/>
              </a:rPr>
              <a:t> </a:t>
            </a:r>
            <a:r>
              <a:rPr lang="en-US" sz="3800" dirty="0" err="1">
                <a:latin typeface="Times New Roman" panose="02020603050405020304" pitchFamily="18" charset="0"/>
                <a:cs typeface="Times New Roman" panose="02020603050405020304" pitchFamily="18" charset="0"/>
              </a:rPr>
              <a:t>pak</a:t>
            </a:r>
            <a:r>
              <a:rPr lang="en-US" sz="3800" dirty="0">
                <a:latin typeface="Times New Roman" panose="02020603050405020304" pitchFamily="18" charset="0"/>
                <a:cs typeface="Times New Roman" panose="02020603050405020304" pitchFamily="18" charset="0"/>
              </a:rPr>
              <a:t> </a:t>
            </a:r>
            <a:r>
              <a:rPr lang="en-US" sz="3800" dirty="0" err="1">
                <a:latin typeface="Times New Roman" panose="02020603050405020304" pitchFamily="18" charset="0"/>
                <a:cs typeface="Times New Roman" panose="02020603050405020304" pitchFamily="18" charset="0"/>
              </a:rPr>
              <a:t>të</a:t>
            </a:r>
            <a:r>
              <a:rPr lang="en-US" sz="3800" dirty="0">
                <a:latin typeface="Times New Roman" panose="02020603050405020304" pitchFamily="18" charset="0"/>
                <a:cs typeface="Times New Roman" panose="02020603050405020304" pitchFamily="18" charset="0"/>
              </a:rPr>
              <a:t> </a:t>
            </a:r>
            <a:r>
              <a:rPr lang="en-US" sz="3800" dirty="0" err="1">
                <a:latin typeface="Times New Roman" panose="02020603050405020304" pitchFamily="18" charset="0"/>
                <a:cs typeface="Times New Roman" panose="02020603050405020304" pitchFamily="18" charset="0"/>
              </a:rPr>
              <a:t>dëmshëm</a:t>
            </a:r>
            <a:r>
              <a:rPr lang="en-US" sz="3800" dirty="0">
                <a:latin typeface="Times New Roman" panose="02020603050405020304" pitchFamily="18" charset="0"/>
                <a:cs typeface="Times New Roman" panose="02020603050405020304" pitchFamily="18" charset="0"/>
              </a:rPr>
              <a:t>, </a:t>
            </a:r>
            <a:r>
              <a:rPr lang="en-US" sz="3800" dirty="0" err="1">
                <a:latin typeface="Times New Roman" panose="02020603050405020304" pitchFamily="18" charset="0"/>
                <a:cs typeface="Times New Roman" panose="02020603050405020304" pitchFamily="18" charset="0"/>
              </a:rPr>
              <a:t>po</a:t>
            </a:r>
            <a:r>
              <a:rPr lang="en-US" sz="3800" dirty="0">
                <a:latin typeface="Times New Roman" panose="02020603050405020304" pitchFamily="18" charset="0"/>
                <a:cs typeface="Times New Roman" panose="02020603050405020304" pitchFamily="18" charset="0"/>
              </a:rPr>
              <a:t> </a:t>
            </a:r>
            <a:r>
              <a:rPr lang="en-US" sz="3800" dirty="0" err="1">
                <a:latin typeface="Times New Roman" panose="02020603050405020304" pitchFamily="18" charset="0"/>
                <a:cs typeface="Times New Roman" panose="02020603050405020304" pitchFamily="18" charset="0"/>
              </a:rPr>
              <a:t>aq</a:t>
            </a:r>
            <a:r>
              <a:rPr lang="en-US" sz="3800" dirty="0">
                <a:latin typeface="Times New Roman" panose="02020603050405020304" pitchFamily="18" charset="0"/>
                <a:cs typeface="Times New Roman" panose="02020603050405020304" pitchFamily="18" charset="0"/>
              </a:rPr>
              <a:t> </a:t>
            </a:r>
            <a:r>
              <a:rPr lang="en-US" sz="3800" dirty="0" err="1">
                <a:latin typeface="Times New Roman" panose="02020603050405020304" pitchFamily="18" charset="0"/>
                <a:cs typeface="Times New Roman" panose="02020603050405020304" pitchFamily="18" charset="0"/>
              </a:rPr>
              <a:t>të</a:t>
            </a:r>
            <a:r>
              <a:rPr lang="en-US" sz="3800" dirty="0">
                <a:latin typeface="Times New Roman" panose="02020603050405020304" pitchFamily="18" charset="0"/>
                <a:cs typeface="Times New Roman" panose="02020603050405020304" pitchFamily="18" charset="0"/>
              </a:rPr>
              <a:t> </a:t>
            </a:r>
            <a:r>
              <a:rPr lang="en-US" sz="3800" dirty="0" err="1">
                <a:latin typeface="Times New Roman" panose="02020603050405020304" pitchFamily="18" charset="0"/>
                <a:cs typeface="Times New Roman" panose="02020603050405020304" pitchFamily="18" charset="0"/>
              </a:rPr>
              <a:t>përshtatshëm</a:t>
            </a:r>
            <a:r>
              <a:rPr lang="en-US" sz="3800" dirty="0">
                <a:latin typeface="Times New Roman" panose="02020603050405020304" pitchFamily="18" charset="0"/>
                <a:cs typeface="Times New Roman" panose="02020603050405020304" pitchFamily="18" charset="0"/>
              </a:rPr>
              <a:t> </a:t>
            </a:r>
            <a:r>
              <a:rPr lang="en-US" sz="3800" dirty="0" err="1">
                <a:latin typeface="Times New Roman" panose="02020603050405020304" pitchFamily="18" charset="0"/>
                <a:cs typeface="Times New Roman" panose="02020603050405020304" pitchFamily="18" charset="0"/>
              </a:rPr>
              <a:t>për</a:t>
            </a:r>
            <a:r>
              <a:rPr lang="en-US" sz="3800" dirty="0">
                <a:latin typeface="Times New Roman" panose="02020603050405020304" pitchFamily="18" charset="0"/>
                <a:cs typeface="Times New Roman" panose="02020603050405020304" pitchFamily="18" charset="0"/>
              </a:rPr>
              <a:t> </a:t>
            </a:r>
            <a:r>
              <a:rPr lang="en-US" sz="3800" dirty="0" err="1">
                <a:latin typeface="Times New Roman" panose="02020603050405020304" pitchFamily="18" charset="0"/>
                <a:cs typeface="Times New Roman" panose="02020603050405020304" pitchFamily="18" charset="0"/>
              </a:rPr>
              <a:t>të</a:t>
            </a:r>
            <a:r>
              <a:rPr lang="en-US" sz="3800" dirty="0">
                <a:latin typeface="Times New Roman" panose="02020603050405020304" pitchFamily="18" charset="0"/>
                <a:cs typeface="Times New Roman" panose="02020603050405020304" pitchFamily="18" charset="0"/>
              </a:rPr>
              <a:t> </a:t>
            </a:r>
            <a:r>
              <a:rPr lang="en-US" sz="3800" dirty="0" err="1">
                <a:latin typeface="Times New Roman" panose="02020603050405020304" pitchFamily="18" charset="0"/>
                <a:cs typeface="Times New Roman" panose="02020603050405020304" pitchFamily="18" charset="0"/>
              </a:rPr>
              <a:t>marrë</a:t>
            </a:r>
            <a:r>
              <a:rPr lang="en-US" sz="3800" dirty="0">
                <a:latin typeface="Times New Roman" panose="02020603050405020304" pitchFamily="18" charset="0"/>
                <a:cs typeface="Times New Roman" panose="02020603050405020304" pitchFamily="18" charset="0"/>
              </a:rPr>
              <a:t> </a:t>
            </a:r>
            <a:r>
              <a:rPr lang="en-US" sz="3800" dirty="0" err="1">
                <a:latin typeface="Times New Roman" panose="02020603050405020304" pitchFamily="18" charset="0"/>
                <a:cs typeface="Times New Roman" panose="02020603050405020304" pitchFamily="18" charset="0"/>
              </a:rPr>
              <a:t>mbrojtjen</a:t>
            </a:r>
            <a:r>
              <a:rPr lang="en-US" sz="3800" dirty="0">
                <a:latin typeface="Times New Roman" panose="02020603050405020304" pitchFamily="18" charset="0"/>
                <a:cs typeface="Times New Roman" panose="02020603050405020304" pitchFamily="18" charset="0"/>
              </a:rPr>
              <a:t> e </a:t>
            </a:r>
            <a:r>
              <a:rPr lang="en-US" sz="3800" dirty="0" err="1">
                <a:latin typeface="Times New Roman" panose="02020603050405020304" pitchFamily="18" charset="0"/>
                <a:cs typeface="Times New Roman" panose="02020603050405020304" pitchFamily="18" charset="0"/>
              </a:rPr>
              <a:t>të</a:t>
            </a:r>
            <a:r>
              <a:rPr lang="en-US" sz="3800" dirty="0">
                <a:latin typeface="Times New Roman" panose="02020603050405020304" pitchFamily="18" charset="0"/>
                <a:cs typeface="Times New Roman" panose="02020603050405020304" pitchFamily="18" charset="0"/>
              </a:rPr>
              <a:t> </a:t>
            </a:r>
            <a:r>
              <a:rPr lang="en-US" sz="3800" dirty="0" err="1">
                <a:latin typeface="Times New Roman" panose="02020603050405020304" pitchFamily="18" charset="0"/>
                <a:cs typeface="Times New Roman" panose="02020603050405020304" pitchFamily="18" charset="0"/>
              </a:rPr>
              <a:t>drejtës</a:t>
            </a:r>
            <a:r>
              <a:rPr lang="en-US" sz="3800" dirty="0">
                <a:latin typeface="Times New Roman" panose="02020603050405020304" pitchFamily="18" charset="0"/>
                <a:cs typeface="Times New Roman" panose="02020603050405020304" pitchFamily="18" charset="0"/>
              </a:rPr>
              <a:t> (</a:t>
            </a:r>
            <a:r>
              <a:rPr lang="en-US" sz="3800" dirty="0" err="1">
                <a:latin typeface="Times New Roman" panose="02020603050405020304" pitchFamily="18" charset="0"/>
                <a:cs typeface="Times New Roman" panose="02020603050405020304" pitchFamily="18" charset="0"/>
              </a:rPr>
              <a:t>të</a:t>
            </a:r>
            <a:r>
              <a:rPr lang="en-US" sz="3800" dirty="0">
                <a:latin typeface="Times New Roman" panose="02020603050405020304" pitchFamily="18" charset="0"/>
                <a:cs typeface="Times New Roman" panose="02020603050405020304" pitchFamily="18" charset="0"/>
              </a:rPr>
              <a:t> </a:t>
            </a:r>
            <a:r>
              <a:rPr lang="en-US" sz="3800" dirty="0" err="1">
                <a:latin typeface="Times New Roman" panose="02020603050405020304" pitchFamily="18" charset="0"/>
                <a:cs typeface="Times New Roman" panose="02020603050405020304" pitchFamily="18" charset="0"/>
              </a:rPr>
              <a:t>vetën</a:t>
            </a:r>
            <a:r>
              <a:rPr lang="en-US" sz="3800" dirty="0">
                <a:latin typeface="Times New Roman" panose="02020603050405020304" pitchFamily="18" charset="0"/>
                <a:cs typeface="Times New Roman" panose="02020603050405020304" pitchFamily="18" charset="0"/>
              </a:rPr>
              <a:t> </a:t>
            </a:r>
            <a:r>
              <a:rPr lang="en-US" sz="3800" dirty="0" err="1">
                <a:latin typeface="Times New Roman" panose="02020603050405020304" pitchFamily="18" charset="0"/>
                <a:cs typeface="Times New Roman" panose="02020603050405020304" pitchFamily="18" charset="0"/>
              </a:rPr>
              <a:t>ose</a:t>
            </a:r>
            <a:r>
              <a:rPr lang="en-US" sz="3800" dirty="0">
                <a:latin typeface="Times New Roman" panose="02020603050405020304" pitchFamily="18" charset="0"/>
                <a:cs typeface="Times New Roman" panose="02020603050405020304" pitchFamily="18" charset="0"/>
              </a:rPr>
              <a:t> </a:t>
            </a:r>
            <a:r>
              <a:rPr lang="en-US" sz="3800" dirty="0" err="1">
                <a:latin typeface="Times New Roman" panose="02020603050405020304" pitchFamily="18" charset="0"/>
                <a:cs typeface="Times New Roman" panose="02020603050405020304" pitchFamily="18" charset="0"/>
              </a:rPr>
              <a:t>të</a:t>
            </a:r>
            <a:r>
              <a:rPr lang="en-US" sz="3800" dirty="0">
                <a:latin typeface="Times New Roman" panose="02020603050405020304" pitchFamily="18" charset="0"/>
                <a:cs typeface="Times New Roman" panose="02020603050405020304" pitchFamily="18" charset="0"/>
              </a:rPr>
              <a:t> </a:t>
            </a:r>
            <a:r>
              <a:rPr lang="en-US" sz="3800" dirty="0" err="1">
                <a:latin typeface="Times New Roman" panose="02020603050405020304" pitchFamily="18" charset="0"/>
                <a:cs typeface="Times New Roman" panose="02020603050405020304" pitchFamily="18" charset="0"/>
              </a:rPr>
              <a:t>të</a:t>
            </a:r>
            <a:r>
              <a:rPr lang="en-US" sz="3800" dirty="0">
                <a:latin typeface="Times New Roman" panose="02020603050405020304" pitchFamily="18" charset="0"/>
                <a:cs typeface="Times New Roman" panose="02020603050405020304" pitchFamily="18" charset="0"/>
              </a:rPr>
              <a:t> </a:t>
            </a:r>
            <a:r>
              <a:rPr lang="en-US" sz="3800" dirty="0" err="1">
                <a:latin typeface="Times New Roman" panose="02020603050405020304" pitchFamily="18" charset="0"/>
                <a:cs typeface="Times New Roman" panose="02020603050405020304" pitchFamily="18" charset="0"/>
              </a:rPr>
              <a:t>tjerët</a:t>
            </a:r>
            <a:r>
              <a:rPr lang="en-US" sz="3800" dirty="0">
                <a:latin typeface="Times New Roman" panose="02020603050405020304" pitchFamily="18" charset="0"/>
                <a:cs typeface="Times New Roman" panose="02020603050405020304" pitchFamily="18" charset="0"/>
              </a:rPr>
              <a:t>) </a:t>
            </a:r>
            <a:r>
              <a:rPr lang="en-US" sz="3800" dirty="0" err="1">
                <a:latin typeface="Times New Roman" panose="02020603050405020304" pitchFamily="18" charset="0"/>
                <a:cs typeface="Times New Roman" panose="02020603050405020304" pitchFamily="18" charset="0"/>
              </a:rPr>
              <a:t>sulmuan</a:t>
            </a:r>
            <a:r>
              <a:rPr lang="en-US" sz="3800" dirty="0" smtClean="0">
                <a:latin typeface="Times New Roman" panose="02020603050405020304" pitchFamily="18" charset="0"/>
                <a:cs typeface="Times New Roman" panose="02020603050405020304" pitchFamily="18" charset="0"/>
              </a:rPr>
              <a:t>.</a:t>
            </a:r>
            <a:endParaRPr lang="en-US" sz="3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1528674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90066"/>
          </a:xfrm>
        </p:spPr>
        <p:txBody>
          <a:bodyPr>
            <a:normAutofit fontScale="90000"/>
          </a:bodyPr>
          <a:lstStyle/>
          <a:p>
            <a:r>
              <a:rPr lang="en-US" sz="3200" b="1" dirty="0" smtClean="0">
                <a:latin typeface="Times New Roman" panose="02020603050405020304" pitchFamily="18" charset="0"/>
                <a:cs typeface="Times New Roman" panose="02020603050405020304" pitchFamily="18" charset="0"/>
              </a:rPr>
              <a:t>Domosdoshmeria</a:t>
            </a:r>
            <a:endParaRPr lang="en-US" sz="32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0" y="692696"/>
            <a:ext cx="9144000" cy="6165304"/>
          </a:xfrm>
        </p:spPr>
        <p:txBody>
          <a:bodyPr>
            <a:normAutofit fontScale="92500" lnSpcReduction="20000"/>
          </a:bodyPr>
          <a:lstStyle/>
          <a:p>
            <a:pPr algn="just"/>
            <a:r>
              <a:rPr lang="en-US" b="1" dirty="0" err="1" smtClean="0">
                <a:latin typeface="Times New Roman" panose="02020603050405020304" pitchFamily="18" charset="0"/>
                <a:cs typeface="Times New Roman" panose="02020603050405020304" pitchFamily="18" charset="0"/>
              </a:rPr>
              <a:t>Kas</a:t>
            </a:r>
            <a:r>
              <a:rPr lang="en-US" b="1" dirty="0">
                <a:latin typeface="Times New Roman" panose="02020603050405020304" pitchFamily="18" charset="0"/>
                <a:cs typeface="Times New Roman" panose="02020603050405020304" pitchFamily="18" charset="0"/>
              </a:rPr>
              <a:t>. penal. n. </a:t>
            </a:r>
            <a:r>
              <a:rPr lang="en-US" b="1" dirty="0" smtClean="0">
                <a:latin typeface="Times New Roman" panose="02020603050405020304" pitchFamily="18" charset="0"/>
                <a:cs typeface="Times New Roman" panose="02020603050405020304" pitchFamily="18" charset="0"/>
              </a:rPr>
              <a:t>3200/2000- </a:t>
            </a:r>
            <a:r>
              <a:rPr lang="en-US" dirty="0" err="1" smtClean="0">
                <a:latin typeface="Times New Roman" panose="02020603050405020304" pitchFamily="18" charset="0"/>
                <a:cs typeface="Times New Roman" panose="02020603050405020304" pitchFamily="18" charset="0"/>
              </a:rPr>
              <a:t>Përjashtimi</a:t>
            </a:r>
            <a:r>
              <a:rPr lang="en-US" dirty="0" smtClean="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mbrojtjes</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legjitime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nuk</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zbatohet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kur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subjekti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nuk</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vepron</a:t>
            </a:r>
            <a:r>
              <a:rPr lang="en-US" dirty="0">
                <a:latin typeface="Times New Roman" panose="02020603050405020304" pitchFamily="18" charset="0"/>
                <a:cs typeface="Times New Roman" panose="02020603050405020304" pitchFamily="18" charset="0"/>
              </a:rPr>
              <a:t> me </a:t>
            </a:r>
            <a:r>
              <a:rPr lang="en-US" dirty="0" err="1">
                <a:latin typeface="Times New Roman" panose="02020603050405020304" pitchFamily="18" charset="0"/>
                <a:cs typeface="Times New Roman" panose="02020603050405020304" pitchFamily="18" charset="0"/>
              </a:rPr>
              <a:t>besimin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qoftë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edhe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gabuar</a:t>
            </a:r>
            <a:r>
              <a:rPr lang="en-US" dirty="0">
                <a:latin typeface="Times New Roman" panose="02020603050405020304" pitchFamily="18" charset="0"/>
                <a:cs typeface="Times New Roman" panose="02020603050405020304" pitchFamily="18" charset="0"/>
              </a:rPr>
              <a:t>, se </a:t>
            </a:r>
            <a:r>
              <a:rPr lang="en-US" dirty="0" err="1">
                <a:latin typeface="Times New Roman" panose="02020603050405020304" pitchFamily="18" charset="0"/>
                <a:cs typeface="Times New Roman" panose="02020603050405020304" pitchFamily="18" charset="0"/>
              </a:rPr>
              <a:t>duhet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reagojë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vetëm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për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qëllime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mbrojtëse</a:t>
            </a:r>
            <a:r>
              <a:rPr lang="en-US" dirty="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dhe</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jo</a:t>
            </a:r>
            <a:r>
              <a:rPr lang="en-US" dirty="0" smtClean="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për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inat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ose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hakmarrje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ndaj</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kujtdo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që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beson</a:t>
            </a:r>
            <a:r>
              <a:rPr lang="en-US" dirty="0">
                <a:latin typeface="Times New Roman" panose="02020603050405020304" pitchFamily="18" charset="0"/>
                <a:cs typeface="Times New Roman" panose="02020603050405020304" pitchFamily="18" charset="0"/>
              </a:rPr>
              <a:t> se </a:t>
            </a:r>
            <a:r>
              <a:rPr lang="en-US" dirty="0" err="1">
                <a:latin typeface="Times New Roman" panose="02020603050405020304" pitchFamily="18" charset="0"/>
                <a:cs typeface="Times New Roman" panose="02020603050405020304" pitchFamily="18" charset="0"/>
              </a:rPr>
              <a:t>është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bartës</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ndonjë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shkeljeje</a:t>
            </a:r>
            <a:r>
              <a:rPr lang="en-US" dirty="0" smtClean="0">
                <a:latin typeface="Times New Roman" panose="02020603050405020304" pitchFamily="18" charset="0"/>
                <a:cs typeface="Times New Roman" panose="02020603050405020304" pitchFamily="18" charset="0"/>
              </a:rPr>
              <a:t>.</a:t>
            </a:r>
          </a:p>
          <a:p>
            <a:pPr algn="just"/>
            <a:r>
              <a:rPr lang="en-US" dirty="0" smtClean="0">
                <a:latin typeface="Times New Roman" panose="02020603050405020304" pitchFamily="18" charset="0"/>
                <a:cs typeface="Times New Roman" panose="02020603050405020304" pitchFamily="18" charset="0"/>
              </a:rPr>
              <a:t>(</a:t>
            </a:r>
            <a:r>
              <a:rPr lang="en-US" dirty="0" err="1">
                <a:latin typeface="Times New Roman" panose="02020603050405020304" pitchFamily="18" charset="0"/>
                <a:cs typeface="Times New Roman" panose="02020603050405020304" pitchFamily="18" charset="0"/>
              </a:rPr>
              <a:t>Rasti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çështjen</a:t>
            </a:r>
            <a:r>
              <a:rPr lang="en-US" dirty="0">
                <a:latin typeface="Times New Roman" panose="02020603050405020304" pitchFamily="18" charset="0"/>
                <a:cs typeface="Times New Roman" panose="02020603050405020304" pitchFamily="18" charset="0"/>
              </a:rPr>
              <a:t> e </a:t>
            </a:r>
            <a:r>
              <a:rPr lang="en-US" dirty="0" err="1">
                <a:latin typeface="Times New Roman" panose="02020603050405020304" pitchFamily="18" charset="0"/>
                <a:cs typeface="Times New Roman" panose="02020603050405020304" pitchFamily="18" charset="0"/>
              </a:rPr>
              <a:t>vrasjes</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vullnetare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lidhje</a:t>
            </a:r>
            <a:r>
              <a:rPr lang="en-US" dirty="0">
                <a:latin typeface="Times New Roman" panose="02020603050405020304" pitchFamily="18" charset="0"/>
                <a:cs typeface="Times New Roman" panose="02020603050405020304" pitchFamily="18" charset="0"/>
              </a:rPr>
              <a:t> me </a:t>
            </a:r>
            <a:r>
              <a:rPr lang="en-US" dirty="0" err="1">
                <a:latin typeface="Times New Roman" panose="02020603050405020304" pitchFamily="18" charset="0"/>
                <a:cs typeface="Times New Roman" panose="02020603050405020304" pitchFamily="18" charset="0"/>
              </a:rPr>
              <a:t>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cilin</a:t>
            </a:r>
            <a:r>
              <a:rPr lang="en-US" dirty="0">
                <a:latin typeface="Times New Roman" panose="02020603050405020304" pitchFamily="18" charset="0"/>
                <a:cs typeface="Times New Roman" panose="02020603050405020304" pitchFamily="18" charset="0"/>
              </a:rPr>
              <a:t> KS </a:t>
            </a:r>
            <a:r>
              <a:rPr lang="en-US" dirty="0" err="1">
                <a:latin typeface="Times New Roman" panose="02020603050405020304" pitchFamily="18" charset="0"/>
                <a:cs typeface="Times New Roman" panose="02020603050405020304" pitchFamily="18" charset="0"/>
              </a:rPr>
              <a:t>përjashtoi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që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justifikimi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mund</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lindte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qoftë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edhe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formën</a:t>
            </a:r>
            <a:r>
              <a:rPr lang="en-US" dirty="0">
                <a:latin typeface="Times New Roman" panose="02020603050405020304" pitchFamily="18" charset="0"/>
                <a:cs typeface="Times New Roman" panose="02020603050405020304" pitchFamily="18" charset="0"/>
              </a:rPr>
              <a:t> e </a:t>
            </a:r>
            <a:r>
              <a:rPr lang="en-US" dirty="0" err="1">
                <a:latin typeface="Times New Roman" panose="02020603050405020304" pitchFamily="18" charset="0"/>
                <a:cs typeface="Times New Roman" panose="02020603050405020304" pitchFamily="18" charset="0"/>
              </a:rPr>
              <a:t>mbrojtjes</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legjitime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supozuar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faktin</a:t>
            </a:r>
            <a:r>
              <a:rPr lang="en-US" dirty="0">
                <a:latin typeface="Times New Roman" panose="02020603050405020304" pitchFamily="18" charset="0"/>
                <a:cs typeface="Times New Roman" panose="02020603050405020304" pitchFamily="18" charset="0"/>
              </a:rPr>
              <a:t> e </a:t>
            </a:r>
            <a:r>
              <a:rPr lang="en-US" dirty="0" err="1">
                <a:latin typeface="Times New Roman" panose="02020603050405020304" pitchFamily="18" charset="0"/>
                <a:cs typeface="Times New Roman" panose="02020603050405020304" pitchFamily="18" charset="0"/>
              </a:rPr>
              <a:t>dikujt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që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kishte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synuar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një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distancë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prej</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pesëmbëdhjetë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metrash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dy</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vdekjeprurëse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shtëna</a:t>
            </a:r>
            <a:r>
              <a:rPr lang="en-US" dirty="0">
                <a:latin typeface="Times New Roman" panose="02020603050405020304" pitchFamily="18" charset="0"/>
                <a:cs typeface="Times New Roman" panose="02020603050405020304" pitchFamily="18" charset="0"/>
              </a:rPr>
              <a:t> me </a:t>
            </a:r>
            <a:r>
              <a:rPr lang="en-US" dirty="0" err="1">
                <a:latin typeface="Times New Roman" panose="02020603050405020304" pitchFamily="18" charset="0"/>
                <a:cs typeface="Times New Roman" panose="02020603050405020304" pitchFamily="18" charset="0"/>
              </a:rPr>
              <a:t>pushkë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adresën</a:t>
            </a:r>
            <a:r>
              <a:rPr lang="en-US" dirty="0">
                <a:latin typeface="Times New Roman" panose="02020603050405020304" pitchFamily="18" charset="0"/>
                <a:cs typeface="Times New Roman" panose="02020603050405020304" pitchFamily="18" charset="0"/>
              </a:rPr>
              <a:t> e </a:t>
            </a:r>
            <a:r>
              <a:rPr lang="en-US" dirty="0" err="1">
                <a:latin typeface="Times New Roman" panose="02020603050405020304" pitchFamily="18" charset="0"/>
                <a:cs typeface="Times New Roman" panose="02020603050405020304" pitchFamily="18" charset="0"/>
              </a:rPr>
              <a:t>një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personi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cili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tashmë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autori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një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vit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parë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një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zjarri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që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dëmtoi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një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barakë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që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ndodhej</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pronën</a:t>
            </a:r>
            <a:r>
              <a:rPr lang="en-US" dirty="0">
                <a:latin typeface="Times New Roman" panose="02020603050405020304" pitchFamily="18" charset="0"/>
                <a:cs typeface="Times New Roman" panose="02020603050405020304" pitchFamily="18" charset="0"/>
              </a:rPr>
              <a:t> e </a:t>
            </a:r>
            <a:r>
              <a:rPr lang="en-US" dirty="0" err="1">
                <a:latin typeface="Times New Roman" panose="02020603050405020304" pitchFamily="18" charset="0"/>
                <a:cs typeface="Times New Roman" panose="02020603050405020304" pitchFamily="18" charset="0"/>
              </a:rPr>
              <a:t>tij</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kishte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hyrë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sërish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paarmatosur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për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rimarrë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një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makinë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parkuar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prej</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ditësh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aty</a:t>
            </a:r>
            <a:r>
              <a:rPr lang="en-US" dirty="0" smtClean="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6250285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2852"/>
            <a:ext cx="8229600" cy="500066"/>
          </a:xfrm>
        </p:spPr>
        <p:txBody>
          <a:bodyPr>
            <a:normAutofit fontScale="90000"/>
          </a:bodyPr>
          <a:lstStyle/>
          <a:p>
            <a:r>
              <a:rPr lang="en-US" sz="3200" b="1" dirty="0" smtClean="0">
                <a:latin typeface="Times New Roman" pitchFamily="18" charset="0"/>
                <a:cs typeface="Times New Roman" pitchFamily="18" charset="0"/>
              </a:rPr>
              <a:t>Rregulli </a:t>
            </a:r>
            <a:r>
              <a:rPr lang="en-US" sz="3200" b="1" dirty="0" err="1" smtClean="0">
                <a:latin typeface="Times New Roman" pitchFamily="18" charset="0"/>
                <a:cs typeface="Times New Roman" pitchFamily="18" charset="0"/>
              </a:rPr>
              <a:t>i</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terheqjes</a:t>
            </a:r>
            <a:endParaRPr lang="en-US" sz="3200" b="1" dirty="0">
              <a:latin typeface="Times New Roman" pitchFamily="18" charset="0"/>
              <a:cs typeface="Times New Roman" pitchFamily="18" charset="0"/>
            </a:endParaRPr>
          </a:p>
        </p:txBody>
      </p:sp>
      <p:sp>
        <p:nvSpPr>
          <p:cNvPr id="3" name="Content Placeholder 2"/>
          <p:cNvSpPr>
            <a:spLocks noGrp="1"/>
          </p:cNvSpPr>
          <p:nvPr>
            <p:ph idx="1"/>
          </p:nvPr>
        </p:nvSpPr>
        <p:spPr>
          <a:xfrm>
            <a:off x="0" y="642918"/>
            <a:ext cx="9144000" cy="6215082"/>
          </a:xfrm>
        </p:spPr>
        <p:txBody>
          <a:bodyPr>
            <a:normAutofit fontScale="85000" lnSpcReduction="20000"/>
          </a:bodyPr>
          <a:lstStyle/>
          <a:p>
            <a:pPr algn="just"/>
            <a:r>
              <a:rPr lang="en-US" sz="3000" dirty="0" err="1" smtClean="0">
                <a:latin typeface="Times New Roman" pitchFamily="18" charset="0"/>
                <a:cs typeface="Times New Roman" pitchFamily="18" charset="0"/>
              </a:rPr>
              <a:t>Cfare</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nënkupton</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rregulli</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i</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terheqjes</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Cilet</a:t>
            </a:r>
            <a:r>
              <a:rPr lang="en-US" sz="3000" dirty="0" smtClean="0">
                <a:latin typeface="Times New Roman" pitchFamily="18" charset="0"/>
                <a:cs typeface="Times New Roman" pitchFamily="18" charset="0"/>
              </a:rPr>
              <a:t> jane </a:t>
            </a:r>
            <a:r>
              <a:rPr lang="en-US" sz="3000" dirty="0" err="1" smtClean="0">
                <a:latin typeface="Times New Roman" pitchFamily="18" charset="0"/>
                <a:cs typeface="Times New Roman" pitchFamily="18" charset="0"/>
              </a:rPr>
              <a:t>kufijtë</a:t>
            </a:r>
            <a:r>
              <a:rPr lang="en-US" sz="3000" dirty="0" smtClean="0">
                <a:latin typeface="Times New Roman" pitchFamily="18" charset="0"/>
                <a:cs typeface="Times New Roman" pitchFamily="18" charset="0"/>
              </a:rPr>
              <a:t> e </a:t>
            </a:r>
            <a:r>
              <a:rPr lang="en-US" sz="3000" dirty="0" err="1" smtClean="0">
                <a:latin typeface="Times New Roman" pitchFamily="18" charset="0"/>
                <a:cs typeface="Times New Roman" pitchFamily="18" charset="0"/>
              </a:rPr>
              <a:t>aplikimit</a:t>
            </a:r>
            <a:r>
              <a:rPr lang="en-US" sz="3000" dirty="0" smtClean="0">
                <a:latin typeface="Times New Roman" pitchFamily="18" charset="0"/>
                <a:cs typeface="Times New Roman" pitchFamily="18" charset="0"/>
              </a:rPr>
              <a:t>?</a:t>
            </a:r>
          </a:p>
          <a:p>
            <a:pPr algn="just"/>
            <a:r>
              <a:rPr lang="en-US" sz="3000" dirty="0" err="1" smtClean="0">
                <a:latin typeface="Times New Roman" pitchFamily="18" charset="0"/>
                <a:cs typeface="Times New Roman" pitchFamily="18" charset="0"/>
              </a:rPr>
              <a:t>Edhe</a:t>
            </a:r>
            <a:r>
              <a:rPr lang="en-US" sz="3000" dirty="0" smtClean="0">
                <a:latin typeface="Times New Roman" pitchFamily="18" charset="0"/>
                <a:cs typeface="Times New Roman" pitchFamily="18" charset="0"/>
              </a:rPr>
              <a:t> </a:t>
            </a:r>
            <a:r>
              <a:rPr lang="en-US" sz="3000" dirty="0" err="1">
                <a:latin typeface="Times New Roman" pitchFamily="18" charset="0"/>
                <a:cs typeface="Times New Roman" pitchFamily="18" charset="0"/>
              </a:rPr>
              <a:t>pse</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në</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të</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drejtën</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penale</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kërkohet</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që</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mbrojtja</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të</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jetë</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patjetër</a:t>
            </a:r>
            <a:r>
              <a:rPr lang="en-US" sz="3000" dirty="0">
                <a:latin typeface="Times New Roman" pitchFamily="18" charset="0"/>
                <a:cs typeface="Times New Roman" pitchFamily="18" charset="0"/>
              </a:rPr>
              <a:t> </a:t>
            </a:r>
            <a:r>
              <a:rPr lang="en-US" sz="3000" dirty="0" smtClean="0">
                <a:latin typeface="Times New Roman" pitchFamily="18" charset="0"/>
                <a:cs typeface="Times New Roman" pitchFamily="18" charset="0"/>
              </a:rPr>
              <a:t>e </a:t>
            </a:r>
            <a:r>
              <a:rPr lang="en-US" sz="3000" dirty="0" err="1" smtClean="0">
                <a:latin typeface="Times New Roman" pitchFamily="18" charset="0"/>
                <a:cs typeface="Times New Roman" pitchFamily="18" charset="0"/>
              </a:rPr>
              <a:t>nevojshme</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kjo</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nuk</a:t>
            </a:r>
            <a:r>
              <a:rPr lang="en-US" sz="3000" dirty="0">
                <a:latin typeface="Times New Roman" pitchFamily="18" charset="0"/>
                <a:cs typeface="Times New Roman" pitchFamily="18" charset="0"/>
              </a:rPr>
              <a:t> do </a:t>
            </a:r>
            <a:r>
              <a:rPr lang="en-US" sz="3000" dirty="0" err="1">
                <a:latin typeface="Times New Roman" pitchFamily="18" charset="0"/>
                <a:cs typeface="Times New Roman" pitchFamily="18" charset="0"/>
              </a:rPr>
              <a:t>të</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thotë</a:t>
            </a:r>
            <a:r>
              <a:rPr lang="en-US" sz="3000" dirty="0">
                <a:latin typeface="Times New Roman" pitchFamily="18" charset="0"/>
                <a:cs typeface="Times New Roman" pitchFamily="18" charset="0"/>
              </a:rPr>
              <a:t> se </a:t>
            </a:r>
            <a:r>
              <a:rPr lang="en-US" sz="3000" dirty="0" err="1">
                <a:latin typeface="Times New Roman" pitchFamily="18" charset="0"/>
                <a:cs typeface="Times New Roman" pitchFamily="18" charset="0"/>
              </a:rPr>
              <a:t>personi</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që</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është</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sulmuar</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është</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i</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obliguar</a:t>
            </a:r>
            <a:r>
              <a:rPr lang="en-US" sz="3000" dirty="0">
                <a:latin typeface="Times New Roman" pitchFamily="18" charset="0"/>
                <a:cs typeface="Times New Roman" pitchFamily="18" charset="0"/>
              </a:rPr>
              <a:t> </a:t>
            </a:r>
            <a:r>
              <a:rPr lang="en-US" sz="3000" dirty="0" err="1" smtClean="0">
                <a:latin typeface="Times New Roman" pitchFamily="18" charset="0"/>
                <a:cs typeface="Times New Roman" pitchFamily="18" charset="0"/>
              </a:rPr>
              <a:t>të</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ikë</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të</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fshihet</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nga</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sulmuesi</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t'i</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shmanget</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rrugës</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në</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të</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cilën</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është</a:t>
            </a:r>
            <a:r>
              <a:rPr lang="en-US" sz="3000" dirty="0">
                <a:latin typeface="Times New Roman" pitchFamily="18" charset="0"/>
                <a:cs typeface="Times New Roman" pitchFamily="18" charset="0"/>
              </a:rPr>
              <a:t> duke </a:t>
            </a:r>
            <a:r>
              <a:rPr lang="en-US" sz="3000" dirty="0" err="1" smtClean="0">
                <a:latin typeface="Times New Roman" pitchFamily="18" charset="0"/>
                <a:cs typeface="Times New Roman" pitchFamily="18" charset="0"/>
              </a:rPr>
              <a:t>pritur</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sulmuesi</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të</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thërrasë</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dikë</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për</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ndihmë</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etj</a:t>
            </a:r>
            <a:r>
              <a:rPr lang="en-US" sz="3000" dirty="0">
                <a:latin typeface="Times New Roman" pitchFamily="18" charset="0"/>
                <a:cs typeface="Times New Roman" pitchFamily="18" charset="0"/>
              </a:rPr>
              <a:t>. </a:t>
            </a:r>
            <a:endParaRPr lang="en-US" sz="3000" dirty="0" smtClean="0">
              <a:latin typeface="Times New Roman" pitchFamily="18" charset="0"/>
              <a:cs typeface="Times New Roman" pitchFamily="18" charset="0"/>
            </a:endParaRPr>
          </a:p>
          <a:p>
            <a:pPr algn="just"/>
            <a:r>
              <a:rPr lang="en-US" sz="3000" dirty="0" err="1" smtClean="0">
                <a:latin typeface="Times New Roman" pitchFamily="18" charset="0"/>
                <a:cs typeface="Times New Roman" pitchFamily="18" charset="0"/>
              </a:rPr>
              <a:t>Një</a:t>
            </a:r>
            <a:r>
              <a:rPr lang="en-US" sz="3000" dirty="0" smtClean="0">
                <a:latin typeface="Times New Roman" pitchFamily="18" charset="0"/>
                <a:cs typeface="Times New Roman" pitchFamily="18" charset="0"/>
              </a:rPr>
              <a:t> </a:t>
            </a:r>
            <a:r>
              <a:rPr lang="en-US" sz="3000" dirty="0" err="1">
                <a:latin typeface="Times New Roman" pitchFamily="18" charset="0"/>
                <a:cs typeface="Times New Roman" pitchFamily="18" charset="0"/>
              </a:rPr>
              <a:t>koncept</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i</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këtillë</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nuk</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mund</a:t>
            </a:r>
            <a:r>
              <a:rPr lang="en-US" sz="3000" dirty="0">
                <a:latin typeface="Times New Roman" pitchFamily="18" charset="0"/>
                <a:cs typeface="Times New Roman" pitchFamily="18" charset="0"/>
              </a:rPr>
              <a:t> </a:t>
            </a:r>
            <a:r>
              <a:rPr lang="en-US" sz="3000" dirty="0" err="1" smtClean="0">
                <a:latin typeface="Times New Roman" pitchFamily="18" charset="0"/>
                <a:cs typeface="Times New Roman" pitchFamily="18" charset="0"/>
              </a:rPr>
              <a:t>të</a:t>
            </a:r>
            <a:r>
              <a:rPr lang="en-US" sz="3000" dirty="0" err="1">
                <a:latin typeface="Times New Roman" pitchFamily="18" charset="0"/>
                <a:cs typeface="Times New Roman" pitchFamily="18" charset="0"/>
              </a:rPr>
              <a:t>pranohet</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sepse</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kjo</a:t>
            </a:r>
            <a:r>
              <a:rPr lang="en-US" sz="3000" dirty="0">
                <a:latin typeface="Times New Roman" pitchFamily="18" charset="0"/>
                <a:cs typeface="Times New Roman" pitchFamily="18" charset="0"/>
              </a:rPr>
              <a:t> do </a:t>
            </a:r>
            <a:r>
              <a:rPr lang="en-US" sz="3000" dirty="0" err="1">
                <a:latin typeface="Times New Roman" pitchFamily="18" charset="0"/>
                <a:cs typeface="Times New Roman" pitchFamily="18" charset="0"/>
              </a:rPr>
              <a:t>të</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thoshte</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që</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tjetrit</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t’i</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njihet</a:t>
            </a:r>
            <a:r>
              <a:rPr lang="en-US" sz="3000" dirty="0">
                <a:latin typeface="Times New Roman" pitchFamily="18" charset="0"/>
                <a:cs typeface="Times New Roman" pitchFamily="18" charset="0"/>
              </a:rPr>
              <a:t> e </a:t>
            </a:r>
            <a:r>
              <a:rPr lang="en-US" sz="3000" dirty="0" err="1">
                <a:latin typeface="Times New Roman" pitchFamily="18" charset="0"/>
                <a:cs typeface="Times New Roman" pitchFamily="18" charset="0"/>
              </a:rPr>
              <a:t>drejta</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që</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të</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sulmojë</a:t>
            </a:r>
            <a:r>
              <a:rPr lang="en-US" sz="3000" dirty="0">
                <a:latin typeface="Times New Roman" pitchFamily="18" charset="0"/>
                <a:cs typeface="Times New Roman" pitchFamily="18" charset="0"/>
              </a:rPr>
              <a:t>, e, </a:t>
            </a:r>
            <a:r>
              <a:rPr lang="en-US" sz="3000" dirty="0" err="1" smtClean="0">
                <a:latin typeface="Times New Roman" pitchFamily="18" charset="0"/>
                <a:cs typeface="Times New Roman" pitchFamily="18" charset="0"/>
              </a:rPr>
              <a:t>sipas</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këtij</a:t>
            </a:r>
            <a:r>
              <a:rPr lang="en-US" sz="3000" dirty="0" smtClean="0">
                <a:latin typeface="Times New Roman" pitchFamily="18" charset="0"/>
                <a:cs typeface="Times New Roman" pitchFamily="18" charset="0"/>
              </a:rPr>
              <a:t> </a:t>
            </a:r>
            <a:r>
              <a:rPr lang="en-US" sz="3000" dirty="0" err="1">
                <a:latin typeface="Times New Roman" pitchFamily="18" charset="0"/>
                <a:cs typeface="Times New Roman" pitchFamily="18" charset="0"/>
              </a:rPr>
              <a:t>koncepti</a:t>
            </a:r>
            <a:r>
              <a:rPr lang="en-US" sz="3000" dirty="0">
                <a:latin typeface="Times New Roman" pitchFamily="18" charset="0"/>
                <a:cs typeface="Times New Roman" pitchFamily="18" charset="0"/>
              </a:rPr>
              <a:t>, do </a:t>
            </a:r>
            <a:r>
              <a:rPr lang="en-US" sz="3000" dirty="0" err="1">
                <a:latin typeface="Times New Roman" pitchFamily="18" charset="0"/>
                <a:cs typeface="Times New Roman" pitchFamily="18" charset="0"/>
              </a:rPr>
              <a:t>të</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sajohej</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obligimi</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që</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të</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ikë</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në</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mënyrë</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që</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ta</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zgjidhë</a:t>
            </a:r>
            <a:r>
              <a:rPr lang="en-US" sz="3000" dirty="0">
                <a:latin typeface="Times New Roman" pitchFamily="18" charset="0"/>
                <a:cs typeface="Times New Roman" pitchFamily="18" charset="0"/>
              </a:rPr>
              <a:t> </a:t>
            </a:r>
            <a:r>
              <a:rPr lang="en-US" sz="3000" dirty="0" err="1" smtClean="0">
                <a:latin typeface="Times New Roman" pitchFamily="18" charset="0"/>
                <a:cs typeface="Times New Roman" pitchFamily="18" charset="0"/>
              </a:rPr>
              <a:t>situatën</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konfliktuale</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të</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cilën</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nuk</a:t>
            </a:r>
            <a:r>
              <a:rPr lang="en-US" sz="3000" dirty="0">
                <a:latin typeface="Times New Roman" pitchFamily="18" charset="0"/>
                <a:cs typeface="Times New Roman" pitchFamily="18" charset="0"/>
              </a:rPr>
              <a:t> e ka </a:t>
            </a:r>
            <a:r>
              <a:rPr lang="en-US" sz="3000" dirty="0" err="1">
                <a:latin typeface="Times New Roman" pitchFamily="18" charset="0"/>
                <a:cs typeface="Times New Roman" pitchFamily="18" charset="0"/>
              </a:rPr>
              <a:t>provokuar</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Gjithashtu</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nga</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i</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sulmuari</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nuk</a:t>
            </a:r>
            <a:r>
              <a:rPr lang="en-US" sz="3000" dirty="0">
                <a:latin typeface="Times New Roman" pitchFamily="18" charset="0"/>
                <a:cs typeface="Times New Roman" pitchFamily="18" charset="0"/>
              </a:rPr>
              <a:t> </a:t>
            </a:r>
            <a:r>
              <a:rPr lang="en-US" sz="3000" dirty="0" err="1" smtClean="0">
                <a:latin typeface="Times New Roman" pitchFamily="18" charset="0"/>
                <a:cs typeface="Times New Roman" pitchFamily="18" charset="0"/>
              </a:rPr>
              <a:t>kërkohet</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që</a:t>
            </a:r>
            <a:r>
              <a:rPr lang="en-US" sz="3000" dirty="0">
                <a:latin typeface="Times New Roman" pitchFamily="18" charset="0"/>
                <a:cs typeface="Times New Roman" pitchFamily="18" charset="0"/>
              </a:rPr>
              <a:t>, duke </a:t>
            </a:r>
            <a:r>
              <a:rPr lang="en-US" sz="3000" dirty="0" err="1">
                <a:latin typeface="Times New Roman" pitchFamily="18" charset="0"/>
                <a:cs typeface="Times New Roman" pitchFamily="18" charset="0"/>
              </a:rPr>
              <a:t>sakrifikuar</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disa</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të</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mira</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të</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veta</a:t>
            </a:r>
            <a:r>
              <a:rPr lang="en-US" sz="3000" dirty="0">
                <a:latin typeface="Times New Roman" pitchFamily="18" charset="0"/>
                <a:cs typeface="Times New Roman" pitchFamily="18" charset="0"/>
              </a:rPr>
              <a:t>, ta </a:t>
            </a:r>
            <a:r>
              <a:rPr lang="en-US" sz="3000" dirty="0" err="1">
                <a:latin typeface="Times New Roman" pitchFamily="18" charset="0"/>
                <a:cs typeface="Times New Roman" pitchFamily="18" charset="0"/>
              </a:rPr>
              <a:t>evitojë</a:t>
            </a:r>
            <a:r>
              <a:rPr lang="en-US" sz="3000" dirty="0">
                <a:latin typeface="Times New Roman" pitchFamily="18" charset="0"/>
                <a:cs typeface="Times New Roman" pitchFamily="18" charset="0"/>
              </a:rPr>
              <a:t> </a:t>
            </a:r>
            <a:r>
              <a:rPr lang="en-US" sz="3000" dirty="0" err="1" smtClean="0">
                <a:latin typeface="Times New Roman" pitchFamily="18" charset="0"/>
                <a:cs typeface="Times New Roman" pitchFamily="18" charset="0"/>
              </a:rPr>
              <a:t>sulmin</a:t>
            </a:r>
            <a:r>
              <a:rPr lang="en-US" sz="3000" dirty="0" smtClean="0">
                <a:latin typeface="Times New Roman" pitchFamily="18" charset="0"/>
                <a:cs typeface="Times New Roman" pitchFamily="18" charset="0"/>
              </a:rPr>
              <a:t>.</a:t>
            </a:r>
          </a:p>
          <a:p>
            <a:pPr algn="just"/>
            <a:r>
              <a:rPr lang="en-US" dirty="0" err="1" smtClean="0">
                <a:latin typeface="Times New Roman" panose="02020603050405020304" pitchFamily="18" charset="0"/>
                <a:cs typeface="Times New Roman" panose="02020603050405020304" pitchFamily="18" charset="0"/>
              </a:rPr>
              <a:t>Lidhur</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me </a:t>
            </a:r>
            <a:r>
              <a:rPr lang="en-US" dirty="0" err="1">
                <a:latin typeface="Times New Roman" panose="02020603050405020304" pitchFamily="18" charset="0"/>
                <a:cs typeface="Times New Roman" panose="02020603050405020304" pitchFamily="18" charset="0"/>
              </a:rPr>
              <a:t>problemin</a:t>
            </a:r>
            <a:r>
              <a:rPr lang="en-US" dirty="0">
                <a:latin typeface="Times New Roman" panose="02020603050405020304" pitchFamily="18" charset="0"/>
                <a:cs typeface="Times New Roman" panose="02020603050405020304" pitchFamily="18" charset="0"/>
              </a:rPr>
              <a:t> e “</a:t>
            </a:r>
            <a:r>
              <a:rPr lang="en-US" dirty="0" err="1">
                <a:latin typeface="Times New Roman" panose="02020603050405020304" pitchFamily="18" charset="0"/>
                <a:cs typeface="Times New Roman" panose="02020603050405020304" pitchFamily="18" charset="0"/>
              </a:rPr>
              <a:t>arratisjes</a:t>
            </a:r>
            <a:r>
              <a:rPr lang="en-US" dirty="0" smtClean="0">
                <a:latin typeface="Times New Roman" panose="02020603050405020304" pitchFamily="18" charset="0"/>
                <a:cs typeface="Times New Roman" panose="02020603050405020304" pitchFamily="18" charset="0"/>
              </a:rPr>
              <a:t>” ne </a:t>
            </a:r>
            <a:r>
              <a:rPr lang="en-US" dirty="0" err="1">
                <a:latin typeface="Times New Roman" panose="02020603050405020304" pitchFamily="18" charset="0"/>
                <a:cs typeface="Times New Roman" panose="02020603050405020304" pitchFamily="18" charset="0"/>
              </a:rPr>
              <a:t>vetëmbrojtjen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apo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nëse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ky</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shkak</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justifikimi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mund</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zbatohet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për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subjektin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që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mund</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shmangë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shkeljen</a:t>
            </a:r>
            <a:r>
              <a:rPr lang="en-US" dirty="0">
                <a:latin typeface="Times New Roman" panose="02020603050405020304" pitchFamily="18" charset="0"/>
                <a:cs typeface="Times New Roman" panose="02020603050405020304" pitchFamily="18" charset="0"/>
              </a:rPr>
              <a:t> duke </a:t>
            </a:r>
            <a:r>
              <a:rPr lang="en-US" dirty="0" err="1">
                <a:latin typeface="Times New Roman" panose="02020603050405020304" pitchFamily="18" charset="0"/>
                <a:cs typeface="Times New Roman" panose="02020603050405020304" pitchFamily="18" charset="0"/>
              </a:rPr>
              <a:t>ikur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doktrina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mbizotëruese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përgjigjet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pozitivisht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kur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bazuar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kriterin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balancues</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të</a:t>
            </a:r>
            <a:r>
              <a:rPr lang="en-US" dirty="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interesave</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arratisja</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nuk</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do </a:t>
            </a:r>
            <a:r>
              <a:rPr lang="en-US" dirty="0" err="1">
                <a:latin typeface="Times New Roman" panose="02020603050405020304" pitchFamily="18" charset="0"/>
                <a:cs typeface="Times New Roman" panose="02020603050405020304" pitchFamily="18" charset="0"/>
              </a:rPr>
              <a:t>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ekspozonte</a:t>
            </a:r>
            <a:r>
              <a:rPr lang="en-US" dirty="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tw</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drejtat</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personale</a:t>
            </a:r>
            <a:r>
              <a:rPr lang="en-US" dirty="0" smtClean="0">
                <a:latin typeface="Times New Roman" panose="02020603050405020304" pitchFamily="18" charset="0"/>
                <a:cs typeface="Times New Roman" panose="02020603050405020304" pitchFamily="18" charset="0"/>
              </a:rPr>
              <a:t>.</a:t>
            </a:r>
          </a:p>
          <a:p>
            <a:pPr algn="just">
              <a:buNone/>
            </a:pPr>
            <a:endParaRPr lang="en-US" dirty="0">
              <a:latin typeface="Times New Roman" panose="02020603050405020304" pitchFamily="18" charset="0"/>
              <a:cs typeface="Times New Roman" panose="02020603050405020304" pitchFamily="18" charset="0"/>
            </a:endParaRPr>
          </a:p>
          <a:p>
            <a:pPr algn="just"/>
            <a:endParaRPr lang="en-US" sz="3000" dirty="0" smtClean="0">
              <a:latin typeface="Times New Roman" pitchFamily="18" charset="0"/>
              <a:cs typeface="Times New Roman" pitchFamily="18" charset="0"/>
            </a:endParaRPr>
          </a:p>
          <a:p>
            <a:pPr marL="0" indent="0" algn="just">
              <a:buNone/>
            </a:pPr>
            <a:endParaRPr lang="en-US" dirty="0">
              <a:latin typeface="Times New Roman" pitchFamily="18" charset="0"/>
              <a:cs typeface="Times New Roman" pitchFamily="18" charset="0"/>
            </a:endParaRP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90066"/>
          </a:xfrm>
        </p:spPr>
        <p:txBody>
          <a:bodyPr>
            <a:normAutofit fontScale="90000"/>
          </a:bodyPr>
          <a:lstStyle/>
          <a:p>
            <a:r>
              <a:rPr lang="en-US" b="1" dirty="0">
                <a:latin typeface="Times New Roman" pitchFamily="18" charset="0"/>
                <a:cs typeface="Times New Roman" pitchFamily="18" charset="0"/>
              </a:rPr>
              <a:t>Rregulli </a:t>
            </a:r>
            <a:r>
              <a:rPr lang="en-US" b="1" dirty="0" err="1">
                <a:latin typeface="Times New Roman" pitchFamily="18" charset="0"/>
                <a:cs typeface="Times New Roman" pitchFamily="18" charset="0"/>
              </a:rPr>
              <a:t>i</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terheqjes</a:t>
            </a:r>
            <a:endParaRPr lang="en-US" dirty="0"/>
          </a:p>
        </p:txBody>
      </p:sp>
      <p:sp>
        <p:nvSpPr>
          <p:cNvPr id="3" name="Content Placeholder 2"/>
          <p:cNvSpPr>
            <a:spLocks noGrp="1"/>
          </p:cNvSpPr>
          <p:nvPr>
            <p:ph idx="1"/>
          </p:nvPr>
        </p:nvSpPr>
        <p:spPr>
          <a:xfrm>
            <a:off x="35496" y="764704"/>
            <a:ext cx="9001000" cy="6093296"/>
          </a:xfrm>
        </p:spPr>
        <p:txBody>
          <a:bodyPr>
            <a:normAutofit fontScale="92500" lnSpcReduction="20000"/>
          </a:bodyPr>
          <a:lstStyle/>
          <a:p>
            <a:pPr algn="just"/>
            <a:r>
              <a:rPr lang="en-US" b="1" dirty="0" smtClean="0">
                <a:latin typeface="Times New Roman" pitchFamily="18" charset="0"/>
                <a:cs typeface="Times New Roman" pitchFamily="18" charset="0"/>
              </a:rPr>
              <a:t>Neni 45/3 </a:t>
            </a:r>
            <a:r>
              <a:rPr lang="en-US" b="1" dirty="0">
                <a:latin typeface="Times New Roman" pitchFamily="18" charset="0"/>
                <a:cs typeface="Times New Roman" pitchFamily="18" charset="0"/>
              </a:rPr>
              <a:t>-Mbrojtja e </a:t>
            </a:r>
            <a:r>
              <a:rPr lang="en-US" b="1" dirty="0" err="1" smtClean="0">
                <a:latin typeface="Times New Roman" pitchFamily="18" charset="0"/>
                <a:cs typeface="Times New Roman" pitchFamily="18" charset="0"/>
              </a:rPr>
              <a:t>nevojshme</a:t>
            </a:r>
            <a:r>
              <a:rPr lang="en-US"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Nëse</a:t>
            </a:r>
            <a:r>
              <a:rPr lang="en-US" i="1" dirty="0" smtClean="0">
                <a:latin typeface="Times New Roman" pitchFamily="18" charset="0"/>
                <a:cs typeface="Times New Roman" pitchFamily="18" charset="0"/>
              </a:rPr>
              <a:t> </a:t>
            </a:r>
            <a:r>
              <a:rPr lang="en-US" i="1" dirty="0" err="1">
                <a:latin typeface="Times New Roman" pitchFamily="18" charset="0"/>
                <a:cs typeface="Times New Roman" pitchFamily="18" charset="0"/>
              </a:rPr>
              <a:t>personi</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i</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sulmuar</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ka</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mundësi</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konkrete,lehtësisht</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të</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përdorshme</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për</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t’iu</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shmangur</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rrezikut</a:t>
            </a:r>
            <a:r>
              <a:rPr lang="en-US" i="1" dirty="0">
                <a:latin typeface="Times New Roman" pitchFamily="18" charset="0"/>
                <a:cs typeface="Times New Roman" pitchFamily="18" charset="0"/>
              </a:rPr>
              <a:t> duke u </a:t>
            </a:r>
            <a:r>
              <a:rPr lang="en-US" i="1" dirty="0" err="1">
                <a:latin typeface="Times New Roman" pitchFamily="18" charset="0"/>
                <a:cs typeface="Times New Roman" pitchFamily="18" charset="0"/>
              </a:rPr>
              <a:t>tërhequr</a:t>
            </a:r>
            <a:r>
              <a:rPr lang="en-US" i="1" dirty="0">
                <a:latin typeface="Times New Roman" pitchFamily="18" charset="0"/>
                <a:cs typeface="Times New Roman" pitchFamily="18" charset="0"/>
              </a:rPr>
              <a:t> pa </a:t>
            </a:r>
            <a:r>
              <a:rPr lang="en-US" i="1" dirty="0" err="1">
                <a:latin typeface="Times New Roman" pitchFamily="18" charset="0"/>
                <a:cs typeface="Times New Roman" pitchFamily="18" charset="0"/>
              </a:rPr>
              <a:t>pësuar</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ndonjë</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pasojë</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ai</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duhet</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të</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shmangë</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reagimin</a:t>
            </a:r>
            <a:r>
              <a:rPr lang="en-US" i="1" dirty="0">
                <a:latin typeface="Times New Roman" pitchFamily="18" charset="0"/>
                <a:cs typeface="Times New Roman" pitchFamily="18" charset="0"/>
              </a:rPr>
              <a:t> </a:t>
            </a:r>
            <a:r>
              <a:rPr lang="en-US" i="1" dirty="0" err="1" smtClean="0">
                <a:latin typeface="Times New Roman" pitchFamily="18" charset="0"/>
                <a:cs typeface="Times New Roman" pitchFamily="18" charset="0"/>
              </a:rPr>
              <a:t>mbrojtës</a:t>
            </a:r>
            <a:r>
              <a:rPr lang="en-US" i="1" dirty="0" smtClean="0">
                <a:latin typeface="Times New Roman" pitchFamily="18" charset="0"/>
                <a:cs typeface="Times New Roman" pitchFamily="18" charset="0"/>
              </a:rPr>
              <a:t>…</a:t>
            </a:r>
            <a:r>
              <a:rPr lang="en-US" dirty="0" smtClean="0">
                <a:latin typeface="Times New Roman" pitchFamily="18" charset="0"/>
                <a:cs typeface="Times New Roman" pitchFamily="18" charset="0"/>
              </a:rPr>
              <a:t>”.</a:t>
            </a:r>
            <a:endParaRPr lang="en-US" b="1" dirty="0"/>
          </a:p>
          <a:p>
            <a:pPr algn="just"/>
            <a:r>
              <a:rPr lang="en-US" b="1" dirty="0">
                <a:latin typeface="Times New Roman" pitchFamily="18" charset="0"/>
                <a:cs typeface="Times New Roman" pitchFamily="18" charset="0"/>
              </a:rPr>
              <a:t>Draftkodi penal </a:t>
            </a:r>
            <a:r>
              <a:rPr lang="en-US" b="1" dirty="0" err="1">
                <a:latin typeface="Times New Roman" pitchFamily="18" charset="0"/>
                <a:cs typeface="Times New Roman" pitchFamily="18" charset="0"/>
              </a:rPr>
              <a:t>i</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Komisionit</a:t>
            </a:r>
            <a:r>
              <a:rPr lang="en-US" b="1" dirty="0">
                <a:latin typeface="Times New Roman" pitchFamily="18" charset="0"/>
                <a:cs typeface="Times New Roman" pitchFamily="18" charset="0"/>
              </a:rPr>
              <a:t> Grosso -Neni 36 </a:t>
            </a:r>
            <a:r>
              <a:rPr lang="en-US" dirty="0">
                <a:latin typeface="Times New Roman" pitchFamily="18" charset="0"/>
                <a:cs typeface="Times New Roman" pitchFamily="18" charset="0"/>
              </a:rPr>
              <a:t>Mbrojtja </a:t>
            </a:r>
            <a:r>
              <a:rPr lang="en-US" dirty="0" err="1" smtClean="0">
                <a:latin typeface="Times New Roman" pitchFamily="18" charset="0"/>
                <a:cs typeface="Times New Roman" pitchFamily="18" charset="0"/>
              </a:rPr>
              <a:t>legjitime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Nëse</a:t>
            </a:r>
            <a:r>
              <a:rPr lang="en-US" dirty="0" smtClean="0">
                <a:latin typeface="Times New Roman" pitchFamily="18" charset="0"/>
                <a:cs typeface="Times New Roman" pitchFamily="18" charset="0"/>
              </a:rPr>
              <a:t> </a:t>
            </a:r>
            <a:r>
              <a:rPr lang="en-US" dirty="0" err="1">
                <a:latin typeface="Times New Roman" pitchFamily="18" charset="0"/>
                <a:cs typeface="Times New Roman" pitchFamily="18" charset="0"/>
              </a:rPr>
              <a:t>personi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sulmuar</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mund</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shpëtojë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agresionit</a:t>
            </a:r>
            <a:r>
              <a:rPr lang="en-US" dirty="0">
                <a:latin typeface="Times New Roman" pitchFamily="18" charset="0"/>
                <a:cs typeface="Times New Roman" pitchFamily="18" charset="0"/>
              </a:rPr>
              <a:t> duke </a:t>
            </a:r>
            <a:r>
              <a:rPr lang="en-US" dirty="0" err="1">
                <a:latin typeface="Times New Roman" pitchFamily="18" charset="0"/>
                <a:cs typeface="Times New Roman" pitchFamily="18" charset="0"/>
              </a:rPr>
              <a:t>ikur</a:t>
            </a:r>
            <a:r>
              <a:rPr lang="en-US" dirty="0">
                <a:latin typeface="Times New Roman" pitchFamily="18" charset="0"/>
                <a:cs typeface="Times New Roman" pitchFamily="18" charset="0"/>
              </a:rPr>
              <a:t> pa </a:t>
            </a:r>
            <a:r>
              <a:rPr lang="en-US" dirty="0" err="1">
                <a:latin typeface="Times New Roman" pitchFamily="18" charset="0"/>
                <a:cs typeface="Times New Roman" pitchFamily="18" charset="0"/>
              </a:rPr>
              <a:t>rrezikuar</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ai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duhet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shmangë</a:t>
            </a:r>
            <a:r>
              <a:rPr lang="en-US" dirty="0">
                <a:latin typeface="Times New Roman" pitchFamily="18" charset="0"/>
                <a:cs typeface="Times New Roman" pitchFamily="18" charset="0"/>
              </a:rPr>
              <a:t> </a:t>
            </a:r>
            <a:r>
              <a:rPr lang="en-US" dirty="0" err="1" smtClean="0">
                <a:latin typeface="Times New Roman" pitchFamily="18" charset="0"/>
                <a:cs typeface="Times New Roman" pitchFamily="18" charset="0"/>
              </a:rPr>
              <a:t>reagimin</a:t>
            </a:r>
            <a:r>
              <a:rPr lang="en-US" dirty="0" smtClean="0">
                <a:latin typeface="Times New Roman" pitchFamily="18" charset="0"/>
                <a:cs typeface="Times New Roman" pitchFamily="18" charset="0"/>
              </a:rPr>
              <a:t>..”..</a:t>
            </a:r>
            <a:endParaRPr lang="en-US" b="1" dirty="0" smtClean="0"/>
          </a:p>
          <a:p>
            <a:pPr algn="just"/>
            <a:r>
              <a:rPr lang="en-US" b="1" dirty="0" smtClean="0">
                <a:latin typeface="Times New Roman" pitchFamily="18" charset="0"/>
                <a:cs typeface="Times New Roman" pitchFamily="18" charset="0"/>
              </a:rPr>
              <a:t>Mbrojtja </a:t>
            </a:r>
            <a:r>
              <a:rPr lang="en-US" b="1" dirty="0">
                <a:latin typeface="Times New Roman" pitchFamily="18" charset="0"/>
                <a:cs typeface="Times New Roman" pitchFamily="18" charset="0"/>
              </a:rPr>
              <a:t>e </a:t>
            </a:r>
            <a:r>
              <a:rPr lang="en-US" b="1" dirty="0" err="1">
                <a:latin typeface="Times New Roman" pitchFamily="18" charset="0"/>
                <a:cs typeface="Times New Roman" pitchFamily="18" charset="0"/>
              </a:rPr>
              <a:t>shmangshme</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nuk</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është</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gjithmonë</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legjitime</a:t>
            </a:r>
            <a:r>
              <a:rPr lang="en-US" b="1" dirty="0">
                <a:latin typeface="Times New Roman" pitchFamily="18" charset="0"/>
                <a:cs typeface="Times New Roman" pitchFamily="18" charset="0"/>
              </a:rPr>
              <a:t> (Cass. 39977/19</a:t>
            </a:r>
            <a:r>
              <a:rPr lang="en-US" b="1" dirty="0" smtClean="0">
                <a:latin typeface="Times New Roman" pitchFamily="18" charset="0"/>
                <a:cs typeface="Times New Roman" pitchFamily="18" charset="0"/>
              </a:rPr>
              <a:t>)</a:t>
            </a:r>
            <a:r>
              <a:rPr lang="en-US" spc="15" dirty="0">
                <a:solidFill>
                  <a:srgbClr val="343434"/>
                </a:solidFill>
                <a:latin typeface="Times New Roman" pitchFamily="18" charset="0"/>
                <a:ea typeface="Times New Roman" panose="02020603050405020304" pitchFamily="18" charset="0"/>
                <a:cs typeface="Times New Roman" pitchFamily="18" charset="0"/>
              </a:rPr>
              <a:t> Mbrojtja </a:t>
            </a:r>
            <a:r>
              <a:rPr lang="en-US" spc="15" dirty="0" err="1">
                <a:solidFill>
                  <a:srgbClr val="343434"/>
                </a:solidFill>
                <a:latin typeface="Times New Roman" pitchFamily="18" charset="0"/>
                <a:ea typeface="Times New Roman" panose="02020603050405020304" pitchFamily="18" charset="0"/>
                <a:cs typeface="Times New Roman" pitchFamily="18" charset="0"/>
              </a:rPr>
              <a:t>legjitime</a:t>
            </a:r>
            <a:r>
              <a:rPr lang="en-US" spc="15" dirty="0">
                <a:solidFill>
                  <a:srgbClr val="343434"/>
                </a:solidFill>
                <a:latin typeface="Times New Roman" pitchFamily="18" charset="0"/>
                <a:ea typeface="Times New Roman" panose="02020603050405020304" pitchFamily="18" charset="0"/>
                <a:cs typeface="Times New Roman" pitchFamily="18" charset="0"/>
              </a:rPr>
              <a:t> </a:t>
            </a:r>
            <a:r>
              <a:rPr lang="en-US" spc="15" dirty="0" err="1">
                <a:solidFill>
                  <a:srgbClr val="343434"/>
                </a:solidFill>
                <a:latin typeface="Times New Roman" pitchFamily="18" charset="0"/>
                <a:ea typeface="Times New Roman" panose="02020603050405020304" pitchFamily="18" charset="0"/>
                <a:cs typeface="Times New Roman" pitchFamily="18" charset="0"/>
              </a:rPr>
              <a:t>nuk</a:t>
            </a:r>
            <a:r>
              <a:rPr lang="en-US" spc="15" dirty="0">
                <a:solidFill>
                  <a:srgbClr val="343434"/>
                </a:solidFill>
                <a:latin typeface="Times New Roman" pitchFamily="18" charset="0"/>
                <a:ea typeface="Times New Roman" panose="02020603050405020304" pitchFamily="18" charset="0"/>
                <a:cs typeface="Times New Roman" pitchFamily="18" charset="0"/>
              </a:rPr>
              <a:t> </a:t>
            </a:r>
            <a:r>
              <a:rPr lang="en-US" spc="15" dirty="0" err="1">
                <a:solidFill>
                  <a:srgbClr val="343434"/>
                </a:solidFill>
                <a:latin typeface="Times New Roman" pitchFamily="18" charset="0"/>
                <a:ea typeface="Times New Roman" panose="02020603050405020304" pitchFamily="18" charset="0"/>
                <a:cs typeface="Times New Roman" pitchFamily="18" charset="0"/>
              </a:rPr>
              <a:t>mund</a:t>
            </a:r>
            <a:r>
              <a:rPr lang="en-US" spc="15" dirty="0">
                <a:solidFill>
                  <a:srgbClr val="343434"/>
                </a:solidFill>
                <a:latin typeface="Times New Roman" pitchFamily="18" charset="0"/>
                <a:ea typeface="Times New Roman" panose="02020603050405020304" pitchFamily="18" charset="0"/>
                <a:cs typeface="Times New Roman" pitchFamily="18" charset="0"/>
              </a:rPr>
              <a:t> </a:t>
            </a:r>
            <a:r>
              <a:rPr lang="en-US" spc="15" dirty="0" err="1">
                <a:solidFill>
                  <a:srgbClr val="343434"/>
                </a:solidFill>
                <a:latin typeface="Times New Roman" pitchFamily="18" charset="0"/>
                <a:ea typeface="Times New Roman" panose="02020603050405020304" pitchFamily="18" charset="0"/>
                <a:cs typeface="Times New Roman" pitchFamily="18" charset="0"/>
              </a:rPr>
              <a:t>të</a:t>
            </a:r>
            <a:r>
              <a:rPr lang="en-US" spc="15" dirty="0">
                <a:solidFill>
                  <a:srgbClr val="343434"/>
                </a:solidFill>
                <a:latin typeface="Times New Roman" pitchFamily="18" charset="0"/>
                <a:ea typeface="Times New Roman" panose="02020603050405020304" pitchFamily="18" charset="0"/>
                <a:cs typeface="Times New Roman" pitchFamily="18" charset="0"/>
              </a:rPr>
              <a:t> </a:t>
            </a:r>
            <a:r>
              <a:rPr lang="en-US" spc="15" dirty="0" err="1">
                <a:solidFill>
                  <a:srgbClr val="343434"/>
                </a:solidFill>
                <a:latin typeface="Times New Roman" pitchFamily="18" charset="0"/>
                <a:ea typeface="Times New Roman" panose="02020603050405020304" pitchFamily="18" charset="0"/>
                <a:cs typeface="Times New Roman" pitchFamily="18" charset="0"/>
              </a:rPr>
              <a:t>thirret</a:t>
            </a:r>
            <a:r>
              <a:rPr lang="en-US" spc="15" dirty="0">
                <a:solidFill>
                  <a:srgbClr val="343434"/>
                </a:solidFill>
                <a:latin typeface="Times New Roman" pitchFamily="18" charset="0"/>
                <a:ea typeface="Times New Roman" panose="02020603050405020304" pitchFamily="18" charset="0"/>
                <a:cs typeface="Times New Roman" pitchFamily="18" charset="0"/>
              </a:rPr>
              <a:t> </a:t>
            </a:r>
            <a:r>
              <a:rPr lang="en-US" spc="15" dirty="0" err="1">
                <a:solidFill>
                  <a:srgbClr val="343434"/>
                </a:solidFill>
                <a:latin typeface="Times New Roman" pitchFamily="18" charset="0"/>
                <a:ea typeface="Times New Roman" panose="02020603050405020304" pitchFamily="18" charset="0"/>
                <a:cs typeface="Times New Roman" pitchFamily="18" charset="0"/>
              </a:rPr>
              <a:t>nga</a:t>
            </a:r>
            <a:r>
              <a:rPr lang="en-US" spc="15" dirty="0">
                <a:solidFill>
                  <a:srgbClr val="343434"/>
                </a:solidFill>
                <a:latin typeface="Times New Roman" pitchFamily="18" charset="0"/>
                <a:ea typeface="Times New Roman" panose="02020603050405020304" pitchFamily="18" charset="0"/>
                <a:cs typeface="Times New Roman" pitchFamily="18" charset="0"/>
              </a:rPr>
              <a:t> </a:t>
            </a:r>
            <a:r>
              <a:rPr lang="en-US" spc="15" dirty="0" err="1">
                <a:solidFill>
                  <a:srgbClr val="343434"/>
                </a:solidFill>
                <a:latin typeface="Times New Roman" pitchFamily="18" charset="0"/>
                <a:ea typeface="Times New Roman" panose="02020603050405020304" pitchFamily="18" charset="0"/>
                <a:cs typeface="Times New Roman" pitchFamily="18" charset="0"/>
              </a:rPr>
              <a:t>kushdo</a:t>
            </a:r>
            <a:r>
              <a:rPr lang="en-US" spc="15" dirty="0">
                <a:solidFill>
                  <a:srgbClr val="343434"/>
                </a:solidFill>
                <a:latin typeface="Times New Roman" pitchFamily="18" charset="0"/>
                <a:ea typeface="Times New Roman" panose="02020603050405020304" pitchFamily="18" charset="0"/>
                <a:cs typeface="Times New Roman" pitchFamily="18" charset="0"/>
              </a:rPr>
              <a:t> </a:t>
            </a:r>
            <a:r>
              <a:rPr lang="en-US" spc="15" dirty="0" err="1">
                <a:solidFill>
                  <a:srgbClr val="343434"/>
                </a:solidFill>
                <a:latin typeface="Times New Roman" pitchFamily="18" charset="0"/>
                <a:ea typeface="Times New Roman" panose="02020603050405020304" pitchFamily="18" charset="0"/>
                <a:cs typeface="Times New Roman" pitchFamily="18" charset="0"/>
              </a:rPr>
              <a:t>që</a:t>
            </a:r>
            <a:r>
              <a:rPr lang="en-US" spc="15" dirty="0">
                <a:solidFill>
                  <a:srgbClr val="343434"/>
                </a:solidFill>
                <a:latin typeface="Times New Roman" pitchFamily="18" charset="0"/>
                <a:ea typeface="Times New Roman" panose="02020603050405020304" pitchFamily="18" charset="0"/>
                <a:cs typeface="Times New Roman" pitchFamily="18" charset="0"/>
              </a:rPr>
              <a:t> </a:t>
            </a:r>
            <a:r>
              <a:rPr lang="en-US" spc="15" dirty="0" err="1">
                <a:solidFill>
                  <a:srgbClr val="343434"/>
                </a:solidFill>
                <a:latin typeface="Times New Roman" pitchFamily="18" charset="0"/>
                <a:ea typeface="Times New Roman" panose="02020603050405020304" pitchFamily="18" charset="0"/>
                <a:cs typeface="Times New Roman" pitchFamily="18" charset="0"/>
              </a:rPr>
              <a:t>pranon</a:t>
            </a:r>
            <a:r>
              <a:rPr lang="en-US" spc="15" dirty="0">
                <a:solidFill>
                  <a:srgbClr val="343434"/>
                </a:solidFill>
                <a:latin typeface="Times New Roman" pitchFamily="18" charset="0"/>
                <a:ea typeface="Times New Roman" panose="02020603050405020304" pitchFamily="18" charset="0"/>
                <a:cs typeface="Times New Roman" pitchFamily="18" charset="0"/>
              </a:rPr>
              <a:t> </a:t>
            </a:r>
            <a:r>
              <a:rPr lang="en-US" spc="15" dirty="0" err="1">
                <a:solidFill>
                  <a:srgbClr val="343434"/>
                </a:solidFill>
                <a:latin typeface="Times New Roman" pitchFamily="18" charset="0"/>
                <a:ea typeface="Times New Roman" panose="02020603050405020304" pitchFamily="18" charset="0"/>
                <a:cs typeface="Times New Roman" pitchFamily="18" charset="0"/>
              </a:rPr>
              <a:t>një</a:t>
            </a:r>
            <a:r>
              <a:rPr lang="en-US" spc="15" dirty="0">
                <a:solidFill>
                  <a:srgbClr val="343434"/>
                </a:solidFill>
                <a:latin typeface="Times New Roman" pitchFamily="18" charset="0"/>
                <a:ea typeface="Times New Roman" panose="02020603050405020304" pitchFamily="18" charset="0"/>
                <a:cs typeface="Times New Roman" pitchFamily="18" charset="0"/>
              </a:rPr>
              <a:t> </a:t>
            </a:r>
            <a:r>
              <a:rPr lang="en-US" spc="15" dirty="0" err="1">
                <a:solidFill>
                  <a:srgbClr val="343434"/>
                </a:solidFill>
                <a:latin typeface="Times New Roman" pitchFamily="18" charset="0"/>
                <a:ea typeface="Times New Roman" panose="02020603050405020304" pitchFamily="18" charset="0"/>
                <a:cs typeface="Times New Roman" pitchFamily="18" charset="0"/>
              </a:rPr>
              <a:t>sfidë</a:t>
            </a:r>
            <a:r>
              <a:rPr lang="en-US" spc="15" dirty="0">
                <a:solidFill>
                  <a:srgbClr val="343434"/>
                </a:solidFill>
                <a:latin typeface="Times New Roman" pitchFamily="18" charset="0"/>
                <a:ea typeface="Times New Roman" panose="02020603050405020304" pitchFamily="18" charset="0"/>
                <a:cs typeface="Times New Roman" pitchFamily="18" charset="0"/>
              </a:rPr>
              <a:t> duke e </a:t>
            </a:r>
            <a:r>
              <a:rPr lang="en-US" spc="15" dirty="0" err="1">
                <a:solidFill>
                  <a:srgbClr val="343434"/>
                </a:solidFill>
                <a:latin typeface="Times New Roman" pitchFamily="18" charset="0"/>
                <a:ea typeface="Times New Roman" panose="02020603050405020304" pitchFamily="18" charset="0"/>
                <a:cs typeface="Times New Roman" pitchFamily="18" charset="0"/>
              </a:rPr>
              <a:t>vendosur</a:t>
            </a:r>
            <a:r>
              <a:rPr lang="en-US" spc="15" dirty="0">
                <a:solidFill>
                  <a:srgbClr val="343434"/>
                </a:solidFill>
                <a:latin typeface="Times New Roman" pitchFamily="18" charset="0"/>
                <a:ea typeface="Times New Roman" panose="02020603050405020304" pitchFamily="18" charset="0"/>
                <a:cs typeface="Times New Roman" pitchFamily="18" charset="0"/>
              </a:rPr>
              <a:t> </a:t>
            </a:r>
            <a:r>
              <a:rPr lang="en-US" spc="15" dirty="0" err="1">
                <a:solidFill>
                  <a:srgbClr val="343434"/>
                </a:solidFill>
                <a:latin typeface="Times New Roman" pitchFamily="18" charset="0"/>
                <a:ea typeface="Times New Roman" panose="02020603050405020304" pitchFamily="18" charset="0"/>
                <a:cs typeface="Times New Roman" pitchFamily="18" charset="0"/>
              </a:rPr>
              <a:t>veten</a:t>
            </a:r>
            <a:r>
              <a:rPr lang="en-US" spc="15" dirty="0">
                <a:solidFill>
                  <a:srgbClr val="343434"/>
                </a:solidFill>
                <a:latin typeface="Times New Roman" pitchFamily="18" charset="0"/>
                <a:ea typeface="Times New Roman" panose="02020603050405020304" pitchFamily="18" charset="0"/>
                <a:cs typeface="Times New Roman" pitchFamily="18" charset="0"/>
              </a:rPr>
              <a:t> </a:t>
            </a:r>
            <a:r>
              <a:rPr lang="en-US" spc="15" dirty="0" err="1">
                <a:solidFill>
                  <a:srgbClr val="343434"/>
                </a:solidFill>
                <a:latin typeface="Times New Roman" pitchFamily="18" charset="0"/>
                <a:ea typeface="Times New Roman" panose="02020603050405020304" pitchFamily="18" charset="0"/>
                <a:cs typeface="Times New Roman" pitchFamily="18" charset="0"/>
              </a:rPr>
              <a:t>vullnetarisht</a:t>
            </a:r>
            <a:r>
              <a:rPr lang="en-US" spc="15" dirty="0">
                <a:solidFill>
                  <a:srgbClr val="343434"/>
                </a:solidFill>
                <a:latin typeface="Times New Roman" pitchFamily="18" charset="0"/>
                <a:ea typeface="Times New Roman" panose="02020603050405020304" pitchFamily="18" charset="0"/>
                <a:cs typeface="Times New Roman" pitchFamily="18" charset="0"/>
              </a:rPr>
              <a:t> </a:t>
            </a:r>
            <a:r>
              <a:rPr lang="en-US" spc="15" dirty="0" err="1">
                <a:solidFill>
                  <a:srgbClr val="343434"/>
                </a:solidFill>
                <a:latin typeface="Times New Roman" pitchFamily="18" charset="0"/>
                <a:ea typeface="Times New Roman" panose="02020603050405020304" pitchFamily="18" charset="0"/>
                <a:cs typeface="Times New Roman" pitchFamily="18" charset="0"/>
              </a:rPr>
              <a:t>në</a:t>
            </a:r>
            <a:r>
              <a:rPr lang="en-US" spc="15" dirty="0">
                <a:solidFill>
                  <a:srgbClr val="343434"/>
                </a:solidFill>
                <a:latin typeface="Times New Roman" pitchFamily="18" charset="0"/>
                <a:ea typeface="Times New Roman" panose="02020603050405020304" pitchFamily="18" charset="0"/>
                <a:cs typeface="Times New Roman" pitchFamily="18" charset="0"/>
              </a:rPr>
              <a:t> </a:t>
            </a:r>
            <a:r>
              <a:rPr lang="en-US" spc="15" dirty="0" err="1">
                <a:solidFill>
                  <a:srgbClr val="343434"/>
                </a:solidFill>
                <a:latin typeface="Times New Roman" pitchFamily="18" charset="0"/>
                <a:ea typeface="Times New Roman" panose="02020603050405020304" pitchFamily="18" charset="0"/>
                <a:cs typeface="Times New Roman" pitchFamily="18" charset="0"/>
              </a:rPr>
              <a:t>një</a:t>
            </a:r>
            <a:r>
              <a:rPr lang="en-US" spc="15" dirty="0">
                <a:solidFill>
                  <a:srgbClr val="343434"/>
                </a:solidFill>
                <a:latin typeface="Times New Roman" pitchFamily="18" charset="0"/>
                <a:ea typeface="Times New Roman" panose="02020603050405020304" pitchFamily="18" charset="0"/>
                <a:cs typeface="Times New Roman" pitchFamily="18" charset="0"/>
              </a:rPr>
              <a:t> </a:t>
            </a:r>
            <a:r>
              <a:rPr lang="en-US" spc="15" dirty="0" err="1">
                <a:solidFill>
                  <a:srgbClr val="343434"/>
                </a:solidFill>
                <a:latin typeface="Times New Roman" pitchFamily="18" charset="0"/>
                <a:ea typeface="Times New Roman" panose="02020603050405020304" pitchFamily="18" charset="0"/>
                <a:cs typeface="Times New Roman" pitchFamily="18" charset="0"/>
              </a:rPr>
              <a:t>situatë</a:t>
            </a:r>
            <a:r>
              <a:rPr lang="en-US" spc="15" dirty="0">
                <a:solidFill>
                  <a:srgbClr val="343434"/>
                </a:solidFill>
                <a:latin typeface="Times New Roman" pitchFamily="18" charset="0"/>
                <a:ea typeface="Times New Roman" panose="02020603050405020304" pitchFamily="18" charset="0"/>
                <a:cs typeface="Times New Roman" pitchFamily="18" charset="0"/>
              </a:rPr>
              <a:t> </a:t>
            </a:r>
            <a:r>
              <a:rPr lang="en-US" spc="15" dirty="0" err="1">
                <a:solidFill>
                  <a:srgbClr val="343434"/>
                </a:solidFill>
                <a:latin typeface="Times New Roman" pitchFamily="18" charset="0"/>
                <a:ea typeface="Times New Roman" panose="02020603050405020304" pitchFamily="18" charset="0"/>
                <a:cs typeface="Times New Roman" pitchFamily="18" charset="0"/>
              </a:rPr>
              <a:t>rreziku</a:t>
            </a:r>
            <a:r>
              <a:rPr lang="en-US" spc="15" dirty="0">
                <a:solidFill>
                  <a:srgbClr val="343434"/>
                </a:solidFill>
                <a:latin typeface="Times New Roman" pitchFamily="18" charset="0"/>
                <a:ea typeface="Times New Roman" panose="02020603050405020304" pitchFamily="18" charset="0"/>
                <a:cs typeface="Times New Roman" pitchFamily="18" charset="0"/>
              </a:rPr>
              <a:t> </a:t>
            </a:r>
            <a:r>
              <a:rPr lang="en-US" spc="15" dirty="0" err="1">
                <a:solidFill>
                  <a:srgbClr val="343434"/>
                </a:solidFill>
                <a:latin typeface="Times New Roman" pitchFamily="18" charset="0"/>
                <a:ea typeface="Times New Roman" panose="02020603050405020304" pitchFamily="18" charset="0"/>
                <a:cs typeface="Times New Roman" pitchFamily="18" charset="0"/>
              </a:rPr>
              <a:t>të</a:t>
            </a:r>
            <a:r>
              <a:rPr lang="en-US" spc="15" dirty="0">
                <a:solidFill>
                  <a:srgbClr val="343434"/>
                </a:solidFill>
                <a:latin typeface="Times New Roman" pitchFamily="18" charset="0"/>
                <a:ea typeface="Times New Roman" panose="02020603050405020304" pitchFamily="18" charset="0"/>
                <a:cs typeface="Times New Roman" pitchFamily="18" charset="0"/>
              </a:rPr>
              <a:t> </a:t>
            </a:r>
            <a:r>
              <a:rPr lang="en-US" spc="15" dirty="0" err="1">
                <a:solidFill>
                  <a:srgbClr val="343434"/>
                </a:solidFill>
                <a:latin typeface="Times New Roman" pitchFamily="18" charset="0"/>
                <a:ea typeface="Times New Roman" panose="02020603050405020304" pitchFamily="18" charset="0"/>
                <a:cs typeface="Times New Roman" pitchFamily="18" charset="0"/>
              </a:rPr>
              <a:t>pashmangshëm</a:t>
            </a:r>
            <a:r>
              <a:rPr lang="en-US" spc="15" dirty="0">
                <a:solidFill>
                  <a:srgbClr val="343434"/>
                </a:solidFill>
                <a:latin typeface="Times New Roman" pitchFamily="18" charset="0"/>
                <a:ea typeface="Times New Roman" panose="02020603050405020304" pitchFamily="18" charset="0"/>
                <a:cs typeface="Times New Roman" pitchFamily="18" charset="0"/>
              </a:rPr>
              <a:t> </a:t>
            </a:r>
            <a:r>
              <a:rPr lang="en-US" spc="15" dirty="0" err="1">
                <a:solidFill>
                  <a:srgbClr val="343434"/>
                </a:solidFill>
                <a:latin typeface="Times New Roman" pitchFamily="18" charset="0"/>
                <a:ea typeface="Times New Roman" panose="02020603050405020304" pitchFamily="18" charset="0"/>
                <a:cs typeface="Times New Roman" pitchFamily="18" charset="0"/>
              </a:rPr>
              <a:t>për</a:t>
            </a:r>
            <a:r>
              <a:rPr lang="en-US" spc="15" dirty="0">
                <a:solidFill>
                  <a:srgbClr val="343434"/>
                </a:solidFill>
                <a:latin typeface="Times New Roman" pitchFamily="18" charset="0"/>
                <a:ea typeface="Times New Roman" panose="02020603050405020304" pitchFamily="18" charset="0"/>
                <a:cs typeface="Times New Roman" pitchFamily="18" charset="0"/>
              </a:rPr>
              <a:t> </a:t>
            </a:r>
            <a:r>
              <a:rPr lang="en-US" spc="15" dirty="0" err="1">
                <a:solidFill>
                  <a:srgbClr val="343434"/>
                </a:solidFill>
                <a:latin typeface="Times New Roman" pitchFamily="18" charset="0"/>
                <a:ea typeface="Times New Roman" panose="02020603050405020304" pitchFamily="18" charset="0"/>
                <a:cs typeface="Times New Roman" pitchFamily="18" charset="0"/>
              </a:rPr>
              <a:t>sigurinë</a:t>
            </a:r>
            <a:r>
              <a:rPr lang="en-US" spc="15" dirty="0">
                <a:solidFill>
                  <a:srgbClr val="343434"/>
                </a:solidFill>
                <a:latin typeface="Times New Roman" pitchFamily="18" charset="0"/>
                <a:ea typeface="Times New Roman" panose="02020603050405020304" pitchFamily="18" charset="0"/>
                <a:cs typeface="Times New Roman" pitchFamily="18" charset="0"/>
              </a:rPr>
              <a:t> e </a:t>
            </a:r>
            <a:r>
              <a:rPr lang="en-US" spc="15" dirty="0" err="1">
                <a:solidFill>
                  <a:srgbClr val="343434"/>
                </a:solidFill>
                <a:latin typeface="Times New Roman" pitchFamily="18" charset="0"/>
                <a:ea typeface="Times New Roman" panose="02020603050405020304" pitchFamily="18" charset="0"/>
                <a:cs typeface="Times New Roman" pitchFamily="18" charset="0"/>
              </a:rPr>
              <a:t>tij</a:t>
            </a:r>
            <a:r>
              <a:rPr lang="en-US" spc="15" dirty="0">
                <a:solidFill>
                  <a:srgbClr val="343434"/>
                </a:solidFill>
                <a:latin typeface="Times New Roman" pitchFamily="18" charset="0"/>
                <a:ea typeface="Times New Roman" panose="02020603050405020304" pitchFamily="18" charset="0"/>
                <a:cs typeface="Times New Roman" pitchFamily="18" charset="0"/>
              </a:rPr>
              <a:t>, e </a:t>
            </a:r>
            <a:r>
              <a:rPr lang="en-US" spc="15" dirty="0" err="1">
                <a:solidFill>
                  <a:srgbClr val="343434"/>
                </a:solidFill>
                <a:latin typeface="Times New Roman" pitchFamily="18" charset="0"/>
                <a:ea typeface="Times New Roman" panose="02020603050405020304" pitchFamily="18" charset="0"/>
                <a:cs typeface="Times New Roman" pitchFamily="18" charset="0"/>
              </a:rPr>
              <a:t>cila</a:t>
            </a:r>
            <a:r>
              <a:rPr lang="en-US" spc="15" dirty="0">
                <a:solidFill>
                  <a:srgbClr val="343434"/>
                </a:solidFill>
                <a:latin typeface="Times New Roman" pitchFamily="18" charset="0"/>
                <a:ea typeface="Times New Roman" panose="02020603050405020304" pitchFamily="18" charset="0"/>
                <a:cs typeface="Times New Roman" pitchFamily="18" charset="0"/>
              </a:rPr>
              <a:t> </a:t>
            </a:r>
            <a:r>
              <a:rPr lang="en-US" spc="15" dirty="0" err="1">
                <a:solidFill>
                  <a:srgbClr val="343434"/>
                </a:solidFill>
                <a:latin typeface="Times New Roman" pitchFamily="18" charset="0"/>
                <a:ea typeface="Times New Roman" panose="02020603050405020304" pitchFamily="18" charset="0"/>
                <a:cs typeface="Times New Roman" pitchFamily="18" charset="0"/>
              </a:rPr>
              <a:t>mund</a:t>
            </a:r>
            <a:r>
              <a:rPr lang="en-US" spc="15" dirty="0">
                <a:solidFill>
                  <a:srgbClr val="343434"/>
                </a:solidFill>
                <a:latin typeface="Times New Roman" pitchFamily="18" charset="0"/>
                <a:ea typeface="Times New Roman" panose="02020603050405020304" pitchFamily="18" charset="0"/>
                <a:cs typeface="Times New Roman" pitchFamily="18" charset="0"/>
              </a:rPr>
              <a:t> </a:t>
            </a:r>
            <a:r>
              <a:rPr lang="en-US" spc="15" dirty="0" err="1">
                <a:solidFill>
                  <a:srgbClr val="343434"/>
                </a:solidFill>
                <a:latin typeface="Times New Roman" pitchFamily="18" charset="0"/>
                <a:ea typeface="Times New Roman" panose="02020603050405020304" pitchFamily="18" charset="0"/>
                <a:cs typeface="Times New Roman" pitchFamily="18" charset="0"/>
              </a:rPr>
              <a:t>të</a:t>
            </a:r>
            <a:r>
              <a:rPr lang="en-US" spc="15" dirty="0">
                <a:solidFill>
                  <a:srgbClr val="343434"/>
                </a:solidFill>
                <a:latin typeface="Times New Roman" pitchFamily="18" charset="0"/>
                <a:ea typeface="Times New Roman" panose="02020603050405020304" pitchFamily="18" charset="0"/>
                <a:cs typeface="Times New Roman" pitchFamily="18" charset="0"/>
              </a:rPr>
              <a:t> </a:t>
            </a:r>
            <a:r>
              <a:rPr lang="en-US" spc="15" dirty="0" err="1">
                <a:solidFill>
                  <a:srgbClr val="343434"/>
                </a:solidFill>
                <a:latin typeface="Times New Roman" pitchFamily="18" charset="0"/>
                <a:ea typeface="Times New Roman" panose="02020603050405020304" pitchFamily="18" charset="0"/>
                <a:cs typeface="Times New Roman" pitchFamily="18" charset="0"/>
              </a:rPr>
              <a:t>përballet</a:t>
            </a:r>
            <a:r>
              <a:rPr lang="en-US" spc="15" dirty="0">
                <a:solidFill>
                  <a:srgbClr val="343434"/>
                </a:solidFill>
                <a:latin typeface="Times New Roman" pitchFamily="18" charset="0"/>
                <a:ea typeface="Times New Roman" panose="02020603050405020304" pitchFamily="18" charset="0"/>
                <a:cs typeface="Times New Roman" pitchFamily="18" charset="0"/>
              </a:rPr>
              <a:t> </a:t>
            </a:r>
            <a:r>
              <a:rPr lang="en-US" spc="15" dirty="0" err="1">
                <a:solidFill>
                  <a:srgbClr val="343434"/>
                </a:solidFill>
                <a:latin typeface="Times New Roman" pitchFamily="18" charset="0"/>
                <a:ea typeface="Times New Roman" panose="02020603050405020304" pitchFamily="18" charset="0"/>
                <a:cs typeface="Times New Roman" pitchFamily="18" charset="0"/>
              </a:rPr>
              <a:t>vetëm</a:t>
            </a:r>
            <a:r>
              <a:rPr lang="en-US" spc="15" dirty="0">
                <a:solidFill>
                  <a:srgbClr val="343434"/>
                </a:solidFill>
                <a:latin typeface="Times New Roman" pitchFamily="18" charset="0"/>
                <a:ea typeface="Times New Roman" panose="02020603050405020304" pitchFamily="18" charset="0"/>
                <a:cs typeface="Times New Roman" pitchFamily="18" charset="0"/>
              </a:rPr>
              <a:t> me </a:t>
            </a:r>
            <a:r>
              <a:rPr lang="en-US" spc="15" dirty="0" err="1">
                <a:solidFill>
                  <a:srgbClr val="343434"/>
                </a:solidFill>
                <a:latin typeface="Times New Roman" pitchFamily="18" charset="0"/>
                <a:ea typeface="Times New Roman" panose="02020603050405020304" pitchFamily="18" charset="0"/>
                <a:cs typeface="Times New Roman" pitchFamily="18" charset="0"/>
              </a:rPr>
              <a:t>agresionin</a:t>
            </a:r>
            <a:r>
              <a:rPr lang="en-US" spc="15" dirty="0">
                <a:solidFill>
                  <a:srgbClr val="343434"/>
                </a:solidFill>
                <a:latin typeface="Times New Roman" pitchFamily="18" charset="0"/>
                <a:ea typeface="Times New Roman" panose="02020603050405020304" pitchFamily="18" charset="0"/>
                <a:cs typeface="Times New Roman" pitchFamily="18" charset="0"/>
              </a:rPr>
              <a:t> e </a:t>
            </a:r>
            <a:r>
              <a:rPr lang="en-US" spc="15" dirty="0" err="1">
                <a:solidFill>
                  <a:srgbClr val="343434"/>
                </a:solidFill>
                <a:latin typeface="Times New Roman" pitchFamily="18" charset="0"/>
                <a:ea typeface="Times New Roman" panose="02020603050405020304" pitchFamily="18" charset="0"/>
                <a:cs typeface="Times New Roman" pitchFamily="18" charset="0"/>
              </a:rPr>
              <a:t>të</a:t>
            </a:r>
            <a:r>
              <a:rPr lang="en-US" spc="15" dirty="0">
                <a:solidFill>
                  <a:srgbClr val="343434"/>
                </a:solidFill>
                <a:latin typeface="Times New Roman" pitchFamily="18" charset="0"/>
                <a:ea typeface="Times New Roman" panose="02020603050405020304" pitchFamily="18" charset="0"/>
                <a:cs typeface="Times New Roman" pitchFamily="18" charset="0"/>
              </a:rPr>
              <a:t> </a:t>
            </a:r>
            <a:r>
              <a:rPr lang="en-US" spc="15" dirty="0" err="1">
                <a:solidFill>
                  <a:srgbClr val="343434"/>
                </a:solidFill>
                <a:latin typeface="Times New Roman" pitchFamily="18" charset="0"/>
                <a:ea typeface="Times New Roman" panose="02020603050405020304" pitchFamily="18" charset="0"/>
                <a:cs typeface="Times New Roman" pitchFamily="18" charset="0"/>
              </a:rPr>
              <a:t>tjerëve</a:t>
            </a:r>
            <a:endParaRPr lang="en-US" dirty="0">
              <a:latin typeface="Times New Roman" pitchFamily="18" charset="0"/>
              <a:cs typeface="Times New Roman" pitchFamily="18" charset="0"/>
            </a:endParaRPr>
          </a:p>
          <a:p>
            <a:endParaRPr lang="en-US" dirty="0"/>
          </a:p>
        </p:txBody>
      </p:sp>
    </p:spTree>
    <p:extLst>
      <p:ext uri="{BB962C8B-B14F-4D97-AF65-F5344CB8AC3E}">
        <p14:creationId xmlns:p14="http://schemas.microsoft.com/office/powerpoint/2010/main" val="103900809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274638"/>
            <a:ext cx="8229600" cy="490066"/>
          </a:xfrm>
        </p:spPr>
        <p:txBody>
          <a:bodyPr>
            <a:noAutofit/>
          </a:bodyPr>
          <a:lstStyle/>
          <a:p>
            <a:r>
              <a:rPr lang="en-US" sz="2800" b="1" dirty="0" err="1" smtClean="0">
                <a:latin typeface="Times New Roman" pitchFamily="18" charset="0"/>
                <a:cs typeface="Times New Roman" pitchFamily="18" charset="0"/>
              </a:rPr>
              <a:t>Rregulli</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i</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terheqjes</a:t>
            </a:r>
            <a:endParaRPr lang="en-US" sz="28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0" y="764704"/>
            <a:ext cx="9108504" cy="6093296"/>
          </a:xfrm>
        </p:spPr>
        <p:txBody>
          <a:bodyPr>
            <a:normAutofit fontScale="92500"/>
          </a:bodyPr>
          <a:lstStyle/>
          <a:p>
            <a:pPr algn="just"/>
            <a:r>
              <a:rPr lang="en-US" dirty="0" err="1">
                <a:latin typeface="Times New Roman" panose="02020603050405020304" pitchFamily="18" charset="0"/>
                <a:cs typeface="Times New Roman" panose="02020603050405020304" pitchFamily="18" charset="0"/>
              </a:rPr>
              <a:t>Kas</a:t>
            </a:r>
            <a:r>
              <a:rPr lang="en-US" dirty="0">
                <a:latin typeface="Times New Roman" panose="02020603050405020304" pitchFamily="18" charset="0"/>
                <a:cs typeface="Times New Roman" panose="02020603050405020304" pitchFamily="18" charset="0"/>
              </a:rPr>
              <a:t>. penal. n. </a:t>
            </a:r>
            <a:r>
              <a:rPr lang="en-US" dirty="0" smtClean="0">
                <a:latin typeface="Times New Roman" panose="02020603050405020304" pitchFamily="18" charset="0"/>
                <a:cs typeface="Times New Roman" panose="02020603050405020304" pitchFamily="18" charset="0"/>
              </a:rPr>
              <a:t>4890/2009-Për </a:t>
            </a:r>
            <a:r>
              <a:rPr lang="en-US" dirty="0" err="1">
                <a:latin typeface="Times New Roman" panose="02020603050405020304" pitchFamily="18" charset="0"/>
                <a:cs typeface="Times New Roman" panose="02020603050405020304" pitchFamily="18" charset="0"/>
              </a:rPr>
              <a:t>sa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përket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vetëmbrojtjes</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kërkesa</a:t>
            </a:r>
            <a:r>
              <a:rPr lang="en-US" dirty="0">
                <a:latin typeface="Times New Roman" panose="02020603050405020304" pitchFamily="18" charset="0"/>
                <a:cs typeface="Times New Roman" panose="02020603050405020304" pitchFamily="18" charset="0"/>
              </a:rPr>
              <a:t> e </a:t>
            </a:r>
            <a:r>
              <a:rPr lang="en-US" dirty="0" err="1">
                <a:latin typeface="Times New Roman" panose="02020603050405020304" pitchFamily="18" charset="0"/>
                <a:cs typeface="Times New Roman" panose="02020603050405020304" pitchFamily="18" charset="0"/>
              </a:rPr>
              <a:t>nevojës</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për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reagim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armatosur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nuk</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ekziston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herë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që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personi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sulmuar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mundet</a:t>
            </a:r>
            <a:r>
              <a:rPr lang="en-US" dirty="0">
                <a:latin typeface="Times New Roman" panose="02020603050405020304" pitchFamily="18" charset="0"/>
                <a:cs typeface="Times New Roman" panose="02020603050405020304" pitchFamily="18" charset="0"/>
              </a:rPr>
              <a:t>, pa </a:t>
            </a:r>
            <a:r>
              <a:rPr lang="en-US" dirty="0" err="1">
                <a:latin typeface="Times New Roman" panose="02020603050405020304" pitchFamily="18" charset="0"/>
                <a:cs typeface="Times New Roman" panose="02020603050405020304" pitchFamily="18" charset="0"/>
              </a:rPr>
              <a:t>asnjë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vështirësi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strehohet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shtëpinë</a:t>
            </a:r>
            <a:r>
              <a:rPr lang="en-US" dirty="0">
                <a:latin typeface="Times New Roman" panose="02020603050405020304" pitchFamily="18" charset="0"/>
                <a:cs typeface="Times New Roman" panose="02020603050405020304" pitchFamily="18" charset="0"/>
              </a:rPr>
              <a:t> e </a:t>
            </a:r>
            <a:r>
              <a:rPr lang="en-US" dirty="0" err="1">
                <a:latin typeface="Times New Roman" panose="02020603050405020304" pitchFamily="18" charset="0"/>
                <a:cs typeface="Times New Roman" panose="02020603050405020304" pitchFamily="18" charset="0"/>
              </a:rPr>
              <a:t>tij</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ose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saj</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nga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mund</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thërrasë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për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ndihmë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ose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çdo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rast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largohet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nga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vendi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sulmit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armatosur</a:t>
            </a:r>
            <a:r>
              <a:rPr lang="en-US" dirty="0">
                <a:latin typeface="Times New Roman" panose="02020603050405020304" pitchFamily="18" charset="0"/>
                <a:cs typeface="Times New Roman" panose="02020603050405020304" pitchFamily="18" charset="0"/>
              </a:rPr>
              <a:t>.</a:t>
            </a:r>
          </a:p>
          <a:p>
            <a:pPr algn="just"/>
            <a:r>
              <a:rPr lang="en-US" dirty="0" err="1" smtClean="0">
                <a:latin typeface="Times New Roman" panose="02020603050405020304" pitchFamily="18" charset="0"/>
                <a:cs typeface="Times New Roman" panose="02020603050405020304" pitchFamily="18" charset="0"/>
              </a:rPr>
              <a:t>Kas</a:t>
            </a:r>
            <a:r>
              <a:rPr lang="en-US" dirty="0">
                <a:latin typeface="Times New Roman" panose="02020603050405020304" pitchFamily="18" charset="0"/>
                <a:cs typeface="Times New Roman" panose="02020603050405020304" pitchFamily="18" charset="0"/>
              </a:rPr>
              <a:t>. penal. n. </a:t>
            </a:r>
            <a:r>
              <a:rPr lang="en-US" dirty="0" smtClean="0">
                <a:latin typeface="Times New Roman" panose="02020603050405020304" pitchFamily="18" charset="0"/>
                <a:cs typeface="Times New Roman" panose="02020603050405020304" pitchFamily="18" charset="0"/>
              </a:rPr>
              <a:t>8509/1992- </a:t>
            </a:r>
            <a:r>
              <a:rPr lang="en-US" dirty="0" err="1" smtClean="0">
                <a:latin typeface="Times New Roman" panose="02020603050405020304" pitchFamily="18" charset="0"/>
                <a:cs typeface="Times New Roman" panose="02020603050405020304" pitchFamily="18" charset="0"/>
              </a:rPr>
              <a:t>Përjashtimi</a:t>
            </a:r>
            <a:r>
              <a:rPr lang="en-US" dirty="0" smtClean="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mbrojtjes</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legjitime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nuk</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mund</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mohohet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bazë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konstatimit</a:t>
            </a:r>
            <a:r>
              <a:rPr lang="en-US" dirty="0">
                <a:latin typeface="Times New Roman" panose="02020603050405020304" pitchFamily="18" charset="0"/>
                <a:cs typeface="Times New Roman" panose="02020603050405020304" pitchFamily="18" charset="0"/>
              </a:rPr>
              <a:t> se </a:t>
            </a:r>
            <a:r>
              <a:rPr lang="en-US" dirty="0" err="1">
                <a:latin typeface="Times New Roman" panose="02020603050405020304" pitchFamily="18" charset="0"/>
                <a:cs typeface="Times New Roman" panose="02020603050405020304" pitchFamily="18" charset="0"/>
              </a:rPr>
              <a:t>subjekti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nuk</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shfrytëzuar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mundësinë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për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shmangur</a:t>
            </a:r>
            <a:r>
              <a:rPr lang="en-US" dirty="0">
                <a:latin typeface="Times New Roman" panose="02020603050405020304" pitchFamily="18" charset="0"/>
                <a:cs typeface="Times New Roman" panose="02020603050405020304" pitchFamily="18" charset="0"/>
              </a:rPr>
              <a:t>, duke u </a:t>
            </a:r>
            <a:r>
              <a:rPr lang="en-US" dirty="0" err="1">
                <a:latin typeface="Times New Roman" panose="02020603050405020304" pitchFamily="18" charset="0"/>
                <a:cs typeface="Times New Roman" panose="02020603050405020304" pitchFamily="18" charset="0"/>
              </a:rPr>
              <a:t>larguar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një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sulm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që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ishte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ende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vetëm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hipotetik</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cilin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thjesht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kishte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frikë</a:t>
            </a:r>
            <a:r>
              <a:rPr lang="en-US" dirty="0">
                <a:latin typeface="Times New Roman" panose="02020603050405020304" pitchFamily="18" charset="0"/>
                <a:cs typeface="Times New Roman" panose="02020603050405020304" pitchFamily="18" charset="0"/>
              </a:rPr>
              <a:t> se </a:t>
            </a:r>
            <a:r>
              <a:rPr lang="en-US" dirty="0" err="1">
                <a:latin typeface="Times New Roman" panose="02020603050405020304" pitchFamily="18" charset="0"/>
                <a:cs typeface="Times New Roman" panose="02020603050405020304" pitchFamily="18" charset="0"/>
              </a:rPr>
              <a:t>mos</a:t>
            </a:r>
            <a:r>
              <a:rPr lang="en-US" dirty="0">
                <a:latin typeface="Times New Roman" panose="02020603050405020304" pitchFamily="18" charset="0"/>
                <a:cs typeface="Times New Roman" panose="02020603050405020304" pitchFamily="18" charset="0"/>
              </a:rPr>
              <a:t> e </a:t>
            </a:r>
            <a:r>
              <a:rPr lang="en-US" dirty="0" err="1">
                <a:latin typeface="Times New Roman" panose="02020603050405020304" pitchFamily="18" charset="0"/>
                <a:cs typeface="Times New Roman" panose="02020603050405020304" pitchFamily="18" charset="0"/>
              </a:rPr>
              <a:t>vuante</a:t>
            </a:r>
            <a:r>
              <a:rPr lang="en-US" dirty="0">
                <a:latin typeface="Times New Roman" panose="02020603050405020304" pitchFamily="18" charset="0"/>
                <a:cs typeface="Times New Roman" panose="02020603050405020304" pitchFamily="18" charset="0"/>
              </a:rPr>
              <a:t>, d.m.th. </a:t>
            </a:r>
            <a:r>
              <a:rPr lang="en-US" dirty="0" err="1">
                <a:latin typeface="Times New Roman" panose="02020603050405020304" pitchFamily="18" charset="0"/>
                <a:cs typeface="Times New Roman" panose="02020603050405020304" pitchFamily="18" charset="0"/>
              </a:rPr>
              <a:t>afërsia</a:t>
            </a:r>
            <a:r>
              <a:rPr lang="en-US" dirty="0">
                <a:latin typeface="Times New Roman" panose="02020603050405020304" pitchFamily="18" charset="0"/>
                <a:cs typeface="Times New Roman" panose="02020603050405020304" pitchFamily="18" charset="0"/>
              </a:rPr>
              <a:t> e </a:t>
            </a:r>
            <a:r>
              <a:rPr lang="en-US" dirty="0" err="1">
                <a:latin typeface="Times New Roman" panose="02020603050405020304" pitchFamily="18" charset="0"/>
                <a:cs typeface="Times New Roman" panose="02020603050405020304" pitchFamily="18" charset="0"/>
              </a:rPr>
              <a:t>rrezikut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filloi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materializohej</a:t>
            </a:r>
            <a:r>
              <a:rPr lang="en-US" dirty="0" smtClean="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7857369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571480"/>
          </a:xfrm>
        </p:spPr>
        <p:txBody>
          <a:bodyPr>
            <a:normAutofit/>
          </a:bodyPr>
          <a:lstStyle/>
          <a:p>
            <a:r>
              <a:rPr lang="en-US" sz="2800" b="1" dirty="0" smtClean="0">
                <a:latin typeface="Times New Roman" pitchFamily="18" charset="0"/>
                <a:cs typeface="Times New Roman" pitchFamily="18" charset="0"/>
              </a:rPr>
              <a:t>Mbrojtja </a:t>
            </a:r>
            <a:r>
              <a:rPr lang="en-US" sz="2800" b="1" dirty="0" err="1" smtClean="0">
                <a:latin typeface="Times New Roman" pitchFamily="18" charset="0"/>
                <a:cs typeface="Times New Roman" pitchFamily="18" charset="0"/>
              </a:rPr>
              <a:t>duhet</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të</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jetë</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proporcionale</a:t>
            </a:r>
            <a:endParaRPr lang="en-US" sz="2800" b="1" dirty="0">
              <a:latin typeface="Times New Roman" pitchFamily="18" charset="0"/>
              <a:cs typeface="Times New Roman" pitchFamily="18" charset="0"/>
            </a:endParaRPr>
          </a:p>
        </p:txBody>
      </p:sp>
      <p:sp>
        <p:nvSpPr>
          <p:cNvPr id="3" name="Content Placeholder 2"/>
          <p:cNvSpPr>
            <a:spLocks noGrp="1"/>
          </p:cNvSpPr>
          <p:nvPr>
            <p:ph idx="1"/>
          </p:nvPr>
        </p:nvSpPr>
        <p:spPr>
          <a:xfrm>
            <a:off x="0" y="500042"/>
            <a:ext cx="9144000" cy="6786610"/>
          </a:xfrm>
        </p:spPr>
        <p:txBody>
          <a:bodyPr>
            <a:normAutofit fontScale="77500" lnSpcReduction="20000"/>
          </a:bodyPr>
          <a:lstStyle/>
          <a:p>
            <a:pPr algn="just"/>
            <a:r>
              <a:rPr lang="en-US" i="1" dirty="0">
                <a:latin typeface="Times New Roman" pitchFamily="18" charset="0"/>
                <a:cs typeface="Times New Roman" pitchFamily="18" charset="0"/>
              </a:rPr>
              <a:t>Mbrojtja </a:t>
            </a:r>
            <a:r>
              <a:rPr lang="en-US" i="1" dirty="0" err="1">
                <a:latin typeface="Times New Roman" pitchFamily="18" charset="0"/>
                <a:cs typeface="Times New Roman" pitchFamily="18" charset="0"/>
              </a:rPr>
              <a:t>duhet</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të</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jetë</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proporcionale</a:t>
            </a:r>
            <a:r>
              <a:rPr lang="en-US" i="1" dirty="0">
                <a:latin typeface="Times New Roman" pitchFamily="18" charset="0"/>
                <a:cs typeface="Times New Roman" pitchFamily="18" charset="0"/>
              </a:rPr>
              <a:t> me </a:t>
            </a:r>
            <a:r>
              <a:rPr lang="en-US" i="1" dirty="0" err="1">
                <a:latin typeface="Times New Roman" pitchFamily="18" charset="0"/>
                <a:cs typeface="Times New Roman" pitchFamily="18" charset="0"/>
              </a:rPr>
              <a:t>intensitetin</a:t>
            </a:r>
            <a:r>
              <a:rPr lang="en-US" i="1" dirty="0">
                <a:latin typeface="Times New Roman" pitchFamily="18" charset="0"/>
                <a:cs typeface="Times New Roman" pitchFamily="18" charset="0"/>
              </a:rPr>
              <a:t> e </a:t>
            </a:r>
            <a:r>
              <a:rPr lang="en-US" i="1" dirty="0" err="1">
                <a:latin typeface="Times New Roman" pitchFamily="18" charset="0"/>
                <a:cs typeface="Times New Roman" pitchFamily="18" charset="0"/>
              </a:rPr>
              <a:t>sulmit</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Ky</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kusht</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duhet</a:t>
            </a:r>
            <a:r>
              <a:rPr lang="en-US" i="1" dirty="0">
                <a:latin typeface="Times New Roman" pitchFamily="18" charset="0"/>
                <a:cs typeface="Times New Roman" pitchFamily="18" charset="0"/>
              </a:rPr>
              <a:t> </a:t>
            </a:r>
            <a:r>
              <a:rPr lang="en-US" i="1" dirty="0" err="1" smtClean="0">
                <a:latin typeface="Times New Roman" pitchFamily="18" charset="0"/>
                <a:cs typeface="Times New Roman" pitchFamily="18" charset="0"/>
              </a:rPr>
              <a:t>të</a:t>
            </a:r>
            <a:r>
              <a:rPr lang="en-US" i="1"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vlerësohet</a:t>
            </a:r>
            <a:r>
              <a:rPr lang="en-US" dirty="0" smtClean="0">
                <a:latin typeface="Times New Roman" pitchFamily="18" charset="0"/>
                <a:cs typeface="Times New Roman" pitchFamily="18" charset="0"/>
              </a:rPr>
              <a:t> </a:t>
            </a:r>
            <a:r>
              <a:rPr lang="en-US" dirty="0" err="1">
                <a:latin typeface="Times New Roman" pitchFamily="18" charset="0"/>
                <a:cs typeface="Times New Roman" pitchFamily="18" charset="0"/>
              </a:rPr>
              <a:t>në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kontekstin</a:t>
            </a:r>
            <a:r>
              <a:rPr lang="en-US" dirty="0">
                <a:latin typeface="Times New Roman" pitchFamily="18" charset="0"/>
                <a:cs typeface="Times New Roman" pitchFamily="18" charset="0"/>
              </a:rPr>
              <a:t> e </a:t>
            </a:r>
            <a:r>
              <a:rPr lang="en-US" dirty="0" err="1">
                <a:latin typeface="Times New Roman" pitchFamily="18" charset="0"/>
                <a:cs typeface="Times New Roman" pitchFamily="18" charset="0"/>
              </a:rPr>
              <a:t>domosdoshmërisë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mbrojtjes</a:t>
            </a:r>
            <a:r>
              <a:rPr lang="en-US" dirty="0">
                <a:latin typeface="Times New Roman" pitchFamily="18" charset="0"/>
                <a:cs typeface="Times New Roman" pitchFamily="18" charset="0"/>
              </a:rPr>
              <a:t>. </a:t>
            </a:r>
            <a:r>
              <a:rPr lang="en-US" dirty="0" err="1" smtClean="0">
                <a:latin typeface="Times New Roman" pitchFamily="18" charset="0"/>
                <a:cs typeface="Times New Roman" pitchFamily="18" charset="0"/>
              </a:rPr>
              <a:t>Parimi</a:t>
            </a:r>
            <a:r>
              <a:rPr lang="en-US" dirty="0" smtClean="0">
                <a:latin typeface="Times New Roman" pitchFamily="18" charset="0"/>
                <a:cs typeface="Times New Roman" pitchFamily="18" charset="0"/>
              </a:rPr>
              <a:t> </a:t>
            </a:r>
            <a:r>
              <a:rPr lang="en-US" dirty="0" err="1">
                <a:latin typeface="Times New Roman" pitchFamily="18" charset="0"/>
                <a:cs typeface="Times New Roman" pitchFamily="18" charset="0"/>
              </a:rPr>
              <a:t>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proporcionalitetit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është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parim</a:t>
            </a:r>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i </a:t>
            </a:r>
            <a:r>
              <a:rPr lang="en-US" dirty="0" err="1" smtClean="0">
                <a:latin typeface="Times New Roman" pitchFamily="18" charset="0"/>
                <a:cs typeface="Times New Roman" pitchFamily="18" charset="0"/>
              </a:rPr>
              <a:t>përgjithshëm</a:t>
            </a:r>
            <a:r>
              <a:rPr lang="en-US" dirty="0" smtClean="0">
                <a:latin typeface="Times New Roman" pitchFamily="18" charset="0"/>
                <a:cs typeface="Times New Roman" pitchFamily="18" charset="0"/>
              </a:rPr>
              <a:t> </a:t>
            </a:r>
            <a:r>
              <a:rPr lang="en-US" dirty="0" err="1">
                <a:latin typeface="Times New Roman" pitchFamily="18" charset="0"/>
                <a:cs typeface="Times New Roman" pitchFamily="18" charset="0"/>
              </a:rPr>
              <a:t>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drejtësisë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cili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vlen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jo</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vetëm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situatat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konfliktuale</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siç</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është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rasti</a:t>
            </a:r>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me </a:t>
            </a:r>
            <a:r>
              <a:rPr lang="en-US" dirty="0" err="1" smtClean="0">
                <a:latin typeface="Times New Roman" pitchFamily="18" charset="0"/>
                <a:cs typeface="Times New Roman" pitchFamily="18" charset="0"/>
              </a:rPr>
              <a:t>mbrojtjen</a:t>
            </a:r>
            <a:r>
              <a:rPr lang="en-US" dirty="0" smtClean="0">
                <a:latin typeface="Times New Roman" pitchFamily="18" charset="0"/>
                <a:cs typeface="Times New Roman" pitchFamily="18" charset="0"/>
              </a:rPr>
              <a:t> </a:t>
            </a:r>
            <a:r>
              <a:rPr lang="en-US" dirty="0">
                <a:latin typeface="Times New Roman" pitchFamily="18" charset="0"/>
                <a:cs typeface="Times New Roman" pitchFamily="18" charset="0"/>
              </a:rPr>
              <a:t>e </a:t>
            </a:r>
            <a:r>
              <a:rPr lang="en-US" dirty="0" err="1">
                <a:latin typeface="Times New Roman" pitchFamily="18" charset="0"/>
                <a:cs typeface="Times New Roman" pitchFamily="18" charset="0"/>
              </a:rPr>
              <a:t>nevojshme</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por</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vlen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edhe</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për</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organet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shtetërore</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gjatë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ushtrimit</a:t>
            </a:r>
            <a:r>
              <a:rPr lang="en-US" dirty="0">
                <a:latin typeface="Times New Roman" pitchFamily="18" charset="0"/>
                <a:cs typeface="Times New Roman" pitchFamily="18" charset="0"/>
              </a:rPr>
              <a:t> </a:t>
            </a:r>
            <a:r>
              <a:rPr lang="en-US" dirty="0" err="1" smtClean="0">
                <a:latin typeface="Times New Roman" pitchFamily="18" charset="0"/>
                <a:cs typeface="Times New Roman" pitchFamily="18" charset="0"/>
              </a:rPr>
              <a:t>të</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funksioneve</a:t>
            </a:r>
            <a:r>
              <a:rPr lang="en-US" dirty="0" smtClean="0">
                <a:latin typeface="Times New Roman" pitchFamily="18" charset="0"/>
                <a:cs typeface="Times New Roman" pitchFamily="18" charset="0"/>
              </a:rPr>
              <a:t> </a:t>
            </a:r>
            <a:r>
              <a:rPr lang="en-US" dirty="0" err="1">
                <a:latin typeface="Times New Roman" pitchFamily="18" charset="0"/>
                <a:cs typeface="Times New Roman" pitchFamily="18" charset="0"/>
              </a:rPr>
              <a:t>të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mbrojtjes</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mirave</a:t>
            </a:r>
            <a:r>
              <a:rPr lang="en-US" dirty="0">
                <a:latin typeface="Times New Roman" pitchFamily="18" charset="0"/>
                <a:cs typeface="Times New Roman" pitchFamily="18" charset="0"/>
              </a:rPr>
              <a:t> </a:t>
            </a:r>
            <a:r>
              <a:rPr lang="en-US" dirty="0" err="1" smtClean="0">
                <a:latin typeface="Times New Roman" pitchFamily="18" charset="0"/>
                <a:cs typeface="Times New Roman" pitchFamily="18" charset="0"/>
              </a:rPr>
              <a:t>juridike</a:t>
            </a:r>
            <a:r>
              <a:rPr lang="en-US" dirty="0" smtClean="0">
                <a:latin typeface="Times New Roman" pitchFamily="18" charset="0"/>
                <a:cs typeface="Times New Roman" pitchFamily="18" charset="0"/>
              </a:rPr>
              <a:t>. </a:t>
            </a:r>
          </a:p>
          <a:p>
            <a:pPr algn="just"/>
            <a:r>
              <a:rPr lang="en-US" dirty="0" err="1">
                <a:latin typeface="Times New Roman" pitchFamily="18" charset="0"/>
                <a:cs typeface="Times New Roman" pitchFamily="18" charset="0"/>
              </a:rPr>
              <a:t>Për</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qëllime</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të</a:t>
            </a:r>
            <a:r>
              <a:rPr lang="en-US" dirty="0">
                <a:latin typeface="Times New Roman" pitchFamily="18" charset="0"/>
                <a:cs typeface="Times New Roman" pitchFamily="18" charset="0"/>
              </a:rPr>
              <a:t> </a:t>
            </a:r>
            <a:r>
              <a:rPr lang="en-US" b="1" dirty="0" err="1">
                <a:latin typeface="Times New Roman" pitchFamily="18" charset="0"/>
                <a:cs typeface="Times New Roman" pitchFamily="18" charset="0"/>
              </a:rPr>
              <a:t>proporcionalitetit</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të</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reagimit</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mbrojtës</a:t>
            </a:r>
            <a:r>
              <a:rPr lang="en-US" dirty="0">
                <a:latin typeface="Times New Roman" pitchFamily="18" charset="0"/>
                <a:cs typeface="Times New Roman" pitchFamily="18" charset="0"/>
              </a:rPr>
              <a:t> , </a:t>
            </a:r>
            <a:r>
              <a:rPr lang="en-US" dirty="0" err="1">
                <a:latin typeface="Times New Roman" pitchFamily="18" charset="0"/>
                <a:cs typeface="Times New Roman" pitchFamily="18" charset="0"/>
              </a:rPr>
              <a:t>kompleksi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situatës</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agresive</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dhe</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mbrojtëse</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duhet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vlerësohet</a:t>
            </a:r>
            <a:r>
              <a:rPr lang="en-US" dirty="0">
                <a:latin typeface="Times New Roman" pitchFamily="18" charset="0"/>
                <a:cs typeface="Times New Roman" pitchFamily="18" charset="0"/>
              </a:rPr>
              <a:t>, duke </a:t>
            </a:r>
            <a:r>
              <a:rPr lang="en-US" dirty="0" err="1">
                <a:latin typeface="Times New Roman" pitchFamily="18" charset="0"/>
                <a:cs typeface="Times New Roman" pitchFamily="18" charset="0"/>
              </a:rPr>
              <a:t>marrë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parasysh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mjetet</a:t>
            </a:r>
            <a:r>
              <a:rPr lang="en-US" dirty="0">
                <a:latin typeface="Times New Roman" pitchFamily="18" charset="0"/>
                <a:cs typeface="Times New Roman" pitchFamily="18" charset="0"/>
              </a:rPr>
              <a:t> e </a:t>
            </a:r>
            <a:r>
              <a:rPr lang="en-US" dirty="0" err="1">
                <a:latin typeface="Times New Roman" pitchFamily="18" charset="0"/>
                <a:cs typeface="Times New Roman" pitchFamily="18" charset="0"/>
              </a:rPr>
              <a:t>përdorura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nga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dyja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palët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mirat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juridike</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kundërshtare</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shkallën</a:t>
            </a:r>
            <a:r>
              <a:rPr lang="en-US" dirty="0">
                <a:latin typeface="Times New Roman" pitchFamily="18" charset="0"/>
                <a:cs typeface="Times New Roman" pitchFamily="18" charset="0"/>
              </a:rPr>
              <a:t> e </a:t>
            </a:r>
            <a:r>
              <a:rPr lang="en-US" dirty="0" err="1">
                <a:latin typeface="Times New Roman" pitchFamily="18" charset="0"/>
                <a:cs typeface="Times New Roman" pitchFamily="18" charset="0"/>
              </a:rPr>
              <a:t>padrejtësisë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kryer</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pashmangshmërinë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reale</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reagimit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fajësia</a:t>
            </a:r>
            <a:r>
              <a:rPr lang="en-US" dirty="0">
                <a:latin typeface="Times New Roman" pitchFamily="18" charset="0"/>
                <a:cs typeface="Times New Roman" pitchFamily="18" charset="0"/>
              </a:rPr>
              <a:t> e </a:t>
            </a:r>
            <a:r>
              <a:rPr lang="en-US" dirty="0" err="1">
                <a:latin typeface="Times New Roman" pitchFamily="18" charset="0"/>
                <a:cs typeface="Times New Roman" pitchFamily="18" charset="0"/>
              </a:rPr>
              <a:t>personit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sulmuar</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cili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nuk</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duhet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ketë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shkaktuar</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kërcënimin</a:t>
            </a:r>
            <a:r>
              <a:rPr lang="en-US" dirty="0">
                <a:latin typeface="Times New Roman" pitchFamily="18" charset="0"/>
                <a:cs typeface="Times New Roman" pitchFamily="18" charset="0"/>
              </a:rPr>
              <a:t> </a:t>
            </a:r>
            <a:r>
              <a:rPr lang="en-US" u="sng" dirty="0">
                <a:latin typeface="Times New Roman" pitchFamily="18" charset="0"/>
                <a:cs typeface="Times New Roman" pitchFamily="18" charset="0"/>
                <a:hlinkClick r:id="rId2" tooltip="Fjalori ligjor: Kërcënimi"/>
              </a:rPr>
              <a:t>)</a:t>
            </a:r>
            <a:r>
              <a:rPr lang="en-US" dirty="0">
                <a:latin typeface="Times New Roman" pitchFamily="18" charset="0"/>
                <a:cs typeface="Times New Roman" pitchFamily="18" charset="0"/>
              </a:rPr>
              <a:t> , </a:t>
            </a:r>
            <a:r>
              <a:rPr lang="en-US" dirty="0" err="1">
                <a:latin typeface="Times New Roman" pitchFamily="18" charset="0"/>
                <a:cs typeface="Times New Roman" pitchFamily="18" charset="0"/>
              </a:rPr>
              <a:t>kohën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dhe</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vendin</a:t>
            </a:r>
            <a:r>
              <a:rPr lang="en-US" dirty="0">
                <a:latin typeface="Times New Roman" pitchFamily="18" charset="0"/>
                <a:cs typeface="Times New Roman" pitchFamily="18" charset="0"/>
              </a:rPr>
              <a:t> e </a:t>
            </a:r>
            <a:r>
              <a:rPr lang="en-US" dirty="0" err="1">
                <a:latin typeface="Times New Roman" pitchFamily="18" charset="0"/>
                <a:cs typeface="Times New Roman" pitchFamily="18" charset="0"/>
              </a:rPr>
              <a:t>veprimit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dhe</a:t>
            </a:r>
            <a:r>
              <a:rPr lang="en-US" dirty="0">
                <a:latin typeface="Times New Roman" pitchFamily="18" charset="0"/>
                <a:cs typeface="Times New Roman" pitchFamily="18" charset="0"/>
              </a:rPr>
              <a:t> e </a:t>
            </a:r>
            <a:r>
              <a:rPr lang="en-US" dirty="0" err="1">
                <a:latin typeface="Times New Roman" pitchFamily="18" charset="0"/>
                <a:cs typeface="Times New Roman" pitchFamily="18" charset="0"/>
              </a:rPr>
              <a:t>fundit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por</a:t>
            </a:r>
            <a:r>
              <a:rPr lang="en-US" dirty="0">
                <a:latin typeface="Times New Roman" pitchFamily="18" charset="0"/>
                <a:cs typeface="Times New Roman" pitchFamily="18" charset="0"/>
              </a:rPr>
              <a:t> jo </a:t>
            </a:r>
            <a:r>
              <a:rPr lang="en-US" dirty="0" err="1">
                <a:latin typeface="Times New Roman" pitchFamily="18" charset="0"/>
                <a:cs typeface="Times New Roman" pitchFamily="18" charset="0"/>
              </a:rPr>
              <a:t>më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pak</a:t>
            </a:r>
            <a:r>
              <a:rPr lang="en-US" dirty="0">
                <a:latin typeface="Times New Roman" pitchFamily="18" charset="0"/>
                <a:cs typeface="Times New Roman" pitchFamily="18" charset="0"/>
              </a:rPr>
              <a:t> e </a:t>
            </a:r>
            <a:r>
              <a:rPr lang="en-US" dirty="0" err="1">
                <a:latin typeface="Times New Roman" pitchFamily="18" charset="0"/>
                <a:cs typeface="Times New Roman" pitchFamily="18" charset="0"/>
              </a:rPr>
              <a:t>rëndësishme</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vlerën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ekzistenciale</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që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merr</a:t>
            </a:r>
            <a:r>
              <a:rPr lang="en-US" dirty="0">
                <a:latin typeface="Times New Roman" pitchFamily="18" charset="0"/>
                <a:cs typeface="Times New Roman" pitchFamily="18" charset="0"/>
              </a:rPr>
              <a:t> e </a:t>
            </a:r>
            <a:r>
              <a:rPr lang="en-US" dirty="0" err="1">
                <a:latin typeface="Times New Roman" pitchFamily="18" charset="0"/>
                <a:cs typeface="Times New Roman" pitchFamily="18" charset="0"/>
              </a:rPr>
              <a:t>mira</a:t>
            </a:r>
            <a:r>
              <a:rPr lang="en-US" dirty="0">
                <a:latin typeface="Times New Roman" pitchFamily="18" charset="0"/>
                <a:cs typeface="Times New Roman" pitchFamily="18" charset="0"/>
              </a:rPr>
              <a:t> e </a:t>
            </a:r>
            <a:r>
              <a:rPr lang="en-US" dirty="0" err="1">
                <a:latin typeface="Times New Roman" pitchFamily="18" charset="0"/>
                <a:cs typeface="Times New Roman" pitchFamily="18" charset="0"/>
              </a:rPr>
              <a:t>kërcënuar</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për</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personin</a:t>
            </a:r>
            <a:r>
              <a:rPr lang="en-US" dirty="0">
                <a:latin typeface="Times New Roman" pitchFamily="18" charset="0"/>
                <a:cs typeface="Times New Roman" pitchFamily="18" charset="0"/>
              </a:rPr>
              <a:t> e </a:t>
            </a:r>
            <a:r>
              <a:rPr lang="en-US" dirty="0" err="1">
                <a:latin typeface="Times New Roman" pitchFamily="18" charset="0"/>
                <a:cs typeface="Times New Roman" pitchFamily="18" charset="0"/>
              </a:rPr>
              <a:t>sulmuar</a:t>
            </a:r>
            <a:r>
              <a:rPr lang="en-US" dirty="0" smtClean="0">
                <a:latin typeface="Times New Roman" pitchFamily="18" charset="0"/>
                <a:cs typeface="Times New Roman" pitchFamily="18" charset="0"/>
              </a:rPr>
              <a:t>.</a:t>
            </a:r>
          </a:p>
          <a:p>
            <a:pPr algn="just"/>
            <a:r>
              <a:rPr lang="en-US" dirty="0" err="1" smtClean="0">
                <a:latin typeface="Times New Roman" pitchFamily="18" charset="0"/>
                <a:cs typeface="Times New Roman" pitchFamily="18" charset="0"/>
              </a:rPr>
              <a:t>Nwni</a:t>
            </a:r>
            <a:r>
              <a:rPr lang="en-US" dirty="0" smtClean="0">
                <a:latin typeface="Times New Roman" pitchFamily="18" charset="0"/>
                <a:cs typeface="Times New Roman" pitchFamily="18" charset="0"/>
              </a:rPr>
              <a:t> 45/4-draft </a:t>
            </a:r>
            <a:r>
              <a:rPr lang="en-US" dirty="0" err="1" smtClean="0">
                <a:latin typeface="Times New Roman" pitchFamily="18" charset="0"/>
                <a:cs typeface="Times New Roman" pitchFamily="18" charset="0"/>
              </a:rPr>
              <a:t>kodi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Për</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vlerësimin</a:t>
            </a:r>
            <a:r>
              <a:rPr lang="en-US" dirty="0" smtClean="0">
                <a:latin typeface="Times New Roman" pitchFamily="18" charset="0"/>
                <a:cs typeface="Times New Roman" pitchFamily="18" charset="0"/>
              </a:rPr>
              <a:t> e </a:t>
            </a:r>
            <a:r>
              <a:rPr lang="en-US" dirty="0" err="1" smtClean="0">
                <a:latin typeface="Times New Roman" pitchFamily="18" charset="0"/>
                <a:cs typeface="Times New Roman" pitchFamily="18" charset="0"/>
              </a:rPr>
              <a:t>përpjesëtueshmërisë</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së</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mbrojtjes</a:t>
            </a:r>
            <a:r>
              <a:rPr lang="en-US" dirty="0" smtClean="0">
                <a:latin typeface="Times New Roman" pitchFamily="18" charset="0"/>
                <a:cs typeface="Times New Roman" pitchFamily="18" charset="0"/>
              </a:rPr>
              <a:t> me </a:t>
            </a:r>
            <a:r>
              <a:rPr lang="en-US" dirty="0" err="1" smtClean="0">
                <a:latin typeface="Times New Roman" pitchFamily="18" charset="0"/>
                <a:cs typeface="Times New Roman" pitchFamily="18" charset="0"/>
              </a:rPr>
              <a:t>sulmin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duhet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të</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mbahen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parasysh</a:t>
            </a:r>
            <a:r>
              <a:rPr lang="en-US"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të</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drejtat</a:t>
            </a:r>
            <a:r>
              <a:rPr lang="en-US" b="1"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që</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ndodhen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në</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konflikt</a:t>
            </a:r>
            <a:r>
              <a:rPr lang="en-US"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mjetet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që</a:t>
            </a:r>
            <a:r>
              <a:rPr lang="en-US" dirty="0" smtClean="0">
                <a:latin typeface="Times New Roman" pitchFamily="18" charset="0"/>
                <a:cs typeface="Times New Roman" pitchFamily="18" charset="0"/>
              </a:rPr>
              <a:t> ka </a:t>
            </a:r>
            <a:r>
              <a:rPr lang="en-US" dirty="0" err="1" smtClean="0">
                <a:latin typeface="Times New Roman" pitchFamily="18" charset="0"/>
                <a:cs typeface="Times New Roman" pitchFamily="18" charset="0"/>
              </a:rPr>
              <a:t>në</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dispozicion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personi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që</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mbrohet</a:t>
            </a:r>
            <a:r>
              <a:rPr lang="en-US"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kushtet</a:t>
            </a:r>
            <a:r>
              <a:rPr lang="en-US" b="1"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dhe</a:t>
            </a:r>
            <a:r>
              <a:rPr lang="en-US"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mënyrën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konkrete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të</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sulmit</a:t>
            </a:r>
            <a:r>
              <a:rPr lang="en-US" dirty="0" smtClean="0">
                <a:latin typeface="Times New Roman" pitchFamily="18" charset="0"/>
                <a:cs typeface="Times New Roman" pitchFamily="18" charset="0"/>
              </a:rPr>
              <a:t>. </a:t>
            </a:r>
          </a:p>
          <a:p>
            <a:pPr algn="just"/>
            <a:endParaRPr lang="en-US" dirty="0"/>
          </a:p>
          <a:p>
            <a:pPr algn="just"/>
            <a:endParaRPr lang="en-US" dirty="0">
              <a:latin typeface="Times New Roman" pitchFamily="18" charset="0"/>
              <a:cs typeface="Times New Roman" pitchFamily="18" charset="0"/>
            </a:endParaRP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11156"/>
          </a:xfrm>
        </p:spPr>
        <p:txBody>
          <a:bodyPr>
            <a:normAutofit fontScale="90000"/>
          </a:bodyPr>
          <a:lstStyle/>
          <a:p>
            <a:r>
              <a:rPr lang="en-US" b="1" dirty="0" smtClean="0">
                <a:latin typeface="Times New Roman" pitchFamily="18" charset="0"/>
                <a:cs typeface="Times New Roman" pitchFamily="18" charset="0"/>
              </a:rPr>
              <a:t>Mbrojtja </a:t>
            </a:r>
            <a:r>
              <a:rPr lang="en-US" b="1" dirty="0" err="1" smtClean="0">
                <a:latin typeface="Times New Roman" pitchFamily="18" charset="0"/>
                <a:cs typeface="Times New Roman" pitchFamily="18" charset="0"/>
              </a:rPr>
              <a:t>duhet</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të</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jetë</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proporcionale</a:t>
            </a:r>
            <a:endParaRPr lang="en-US" dirty="0"/>
          </a:p>
        </p:txBody>
      </p:sp>
      <p:sp>
        <p:nvSpPr>
          <p:cNvPr id="3" name="Content Placeholder 2"/>
          <p:cNvSpPr>
            <a:spLocks noGrp="1"/>
          </p:cNvSpPr>
          <p:nvPr>
            <p:ph idx="1"/>
          </p:nvPr>
        </p:nvSpPr>
        <p:spPr>
          <a:xfrm>
            <a:off x="0" y="857232"/>
            <a:ext cx="9144000" cy="6000768"/>
          </a:xfrm>
        </p:spPr>
        <p:txBody>
          <a:bodyPr>
            <a:normAutofit fontScale="92500" lnSpcReduction="10000"/>
          </a:bodyPr>
          <a:lstStyle/>
          <a:p>
            <a:pPr algn="just"/>
            <a:r>
              <a:rPr lang="en-US" smtClean="0">
                <a:latin typeface="Times New Roman" pitchFamily="18" charset="0"/>
                <a:cs typeface="Times New Roman" pitchFamily="18" charset="0"/>
              </a:rPr>
              <a:t>Nuk </a:t>
            </a:r>
            <a:r>
              <a:rPr lang="en-US" dirty="0">
                <a:latin typeface="Times New Roman" pitchFamily="18" charset="0"/>
                <a:cs typeface="Times New Roman" pitchFamily="18" charset="0"/>
              </a:rPr>
              <a:t>do </a:t>
            </a:r>
            <a:r>
              <a:rPr lang="en-US" dirty="0" err="1">
                <a:latin typeface="Times New Roman" pitchFamily="18" charset="0"/>
                <a:cs typeface="Times New Roman" pitchFamily="18" charset="0"/>
              </a:rPr>
              <a:t>të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konsiderohet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që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ekziston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mbrojtja</a:t>
            </a:r>
            <a:r>
              <a:rPr lang="en-US" dirty="0">
                <a:latin typeface="Times New Roman" pitchFamily="18" charset="0"/>
                <a:cs typeface="Times New Roman" pitchFamily="18" charset="0"/>
              </a:rPr>
              <a:t> e </a:t>
            </a:r>
            <a:r>
              <a:rPr lang="en-US" dirty="0" err="1">
                <a:latin typeface="Times New Roman" pitchFamily="18" charset="0"/>
                <a:cs typeface="Times New Roman" pitchFamily="18" charset="0"/>
              </a:rPr>
              <a:t>nevojshme</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rastet</a:t>
            </a:r>
            <a:r>
              <a:rPr lang="en-US" dirty="0">
                <a:latin typeface="Times New Roman" pitchFamily="18" charset="0"/>
                <a:cs typeface="Times New Roman" pitchFamily="18" charset="0"/>
              </a:rPr>
              <a:t> </a:t>
            </a:r>
            <a:r>
              <a:rPr lang="en-US" dirty="0" err="1" smtClean="0">
                <a:latin typeface="Times New Roman" pitchFamily="18" charset="0"/>
                <a:cs typeface="Times New Roman" pitchFamily="18" charset="0"/>
              </a:rPr>
              <a:t>kur</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shprehet</a:t>
            </a:r>
            <a:r>
              <a:rPr lang="en-US" dirty="0" smtClean="0">
                <a:latin typeface="Times New Roman" pitchFamily="18" charset="0"/>
                <a:cs typeface="Times New Roman" pitchFamily="18" charset="0"/>
              </a:rPr>
              <a:t> </a:t>
            </a:r>
            <a:r>
              <a:rPr lang="en-US" dirty="0" err="1">
                <a:latin typeface="Times New Roman" pitchFamily="18" charset="0"/>
                <a:cs typeface="Times New Roman" pitchFamily="18" charset="0"/>
              </a:rPr>
              <a:t>një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disproporcionalitet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madh</a:t>
            </a:r>
            <a:r>
              <a:rPr lang="en-US" dirty="0">
                <a:latin typeface="Times New Roman" pitchFamily="18" charset="0"/>
                <a:cs typeface="Times New Roman" pitchFamily="18" charset="0"/>
              </a:rPr>
              <a:t> midis </a:t>
            </a:r>
            <a:r>
              <a:rPr lang="en-US" dirty="0" err="1">
                <a:latin typeface="Times New Roman" pitchFamily="18" charset="0"/>
                <a:cs typeface="Times New Roman" pitchFamily="18" charset="0"/>
              </a:rPr>
              <a:t>dëmtimit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që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është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shkaktuar</a:t>
            </a:r>
            <a:r>
              <a:rPr lang="en-US" dirty="0">
                <a:latin typeface="Times New Roman" pitchFamily="18" charset="0"/>
                <a:cs typeface="Times New Roman" pitchFamily="18" charset="0"/>
              </a:rPr>
              <a:t> </a:t>
            </a:r>
            <a:r>
              <a:rPr lang="en-US" dirty="0" err="1" smtClean="0">
                <a:latin typeface="Times New Roman" pitchFamily="18" charset="0"/>
                <a:cs typeface="Times New Roman" pitchFamily="18" charset="0"/>
              </a:rPr>
              <a:t>gjatë</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mbrojtjes</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dhe</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dëmtimit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që</a:t>
            </a:r>
            <a:r>
              <a:rPr lang="en-US" dirty="0">
                <a:latin typeface="Times New Roman" pitchFamily="18" charset="0"/>
                <a:cs typeface="Times New Roman" pitchFamily="18" charset="0"/>
              </a:rPr>
              <a:t> ka </a:t>
            </a:r>
            <a:r>
              <a:rPr lang="en-US" dirty="0" err="1">
                <a:latin typeface="Times New Roman" pitchFamily="18" charset="0"/>
                <a:cs typeface="Times New Roman" pitchFamily="18" charset="0"/>
              </a:rPr>
              <a:t>kërcënuar</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apo</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është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shkaktuar</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nga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sulmi</a:t>
            </a:r>
            <a:r>
              <a:rPr lang="en-US" dirty="0">
                <a:latin typeface="Times New Roman" pitchFamily="18" charset="0"/>
                <a:cs typeface="Times New Roman" pitchFamily="18" charset="0"/>
              </a:rPr>
              <a:t>. </a:t>
            </a:r>
            <a:endParaRPr lang="en-US" dirty="0" smtClean="0">
              <a:latin typeface="Times New Roman" pitchFamily="18" charset="0"/>
              <a:cs typeface="Times New Roman" pitchFamily="18" charset="0"/>
            </a:endParaRPr>
          </a:p>
          <a:p>
            <a:pPr algn="just"/>
            <a:r>
              <a:rPr lang="en-US" dirty="0" err="1" smtClean="0">
                <a:latin typeface="Times New Roman" pitchFamily="18" charset="0"/>
                <a:cs typeface="Times New Roman" pitchFamily="18" charset="0"/>
              </a:rPr>
              <a:t>Për</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shembull</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nuk</a:t>
            </a:r>
            <a:r>
              <a:rPr lang="en-US" dirty="0" smtClean="0">
                <a:latin typeface="Times New Roman" pitchFamily="18" charset="0"/>
                <a:cs typeface="Times New Roman" pitchFamily="18" charset="0"/>
              </a:rPr>
              <a:t> </a:t>
            </a:r>
            <a:r>
              <a:rPr lang="en-US" dirty="0">
                <a:latin typeface="Times New Roman" pitchFamily="18" charset="0"/>
                <a:cs typeface="Times New Roman" pitchFamily="18" charset="0"/>
              </a:rPr>
              <a:t>do </a:t>
            </a:r>
            <a:r>
              <a:rPr lang="en-US" dirty="0" err="1">
                <a:latin typeface="Times New Roman" pitchFamily="18" charset="0"/>
                <a:cs typeface="Times New Roman" pitchFamily="18" charset="0"/>
              </a:rPr>
              <a:t>të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konsiderohet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që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ekziston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mbrojtja</a:t>
            </a:r>
            <a:r>
              <a:rPr lang="en-US" dirty="0">
                <a:latin typeface="Times New Roman" pitchFamily="18" charset="0"/>
                <a:cs typeface="Times New Roman" pitchFamily="18" charset="0"/>
              </a:rPr>
              <a:t> e </a:t>
            </a:r>
            <a:r>
              <a:rPr lang="en-US" dirty="0" err="1">
                <a:latin typeface="Times New Roman" pitchFamily="18" charset="0"/>
                <a:cs typeface="Times New Roman" pitchFamily="18" charset="0"/>
              </a:rPr>
              <a:t>nevojshme</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nëse</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vritet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fëmija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që</a:t>
            </a:r>
            <a:r>
              <a:rPr lang="en-US" dirty="0">
                <a:latin typeface="Times New Roman" pitchFamily="18" charset="0"/>
                <a:cs typeface="Times New Roman" pitchFamily="18" charset="0"/>
              </a:rPr>
              <a:t> </a:t>
            </a:r>
            <a:r>
              <a:rPr lang="en-US" dirty="0" err="1" smtClean="0">
                <a:latin typeface="Times New Roman" pitchFamily="18" charset="0"/>
                <a:cs typeface="Times New Roman" pitchFamily="18" charset="0"/>
              </a:rPr>
              <a:t>është</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gjetur</a:t>
            </a:r>
            <a:r>
              <a:rPr lang="en-US" dirty="0" smtClean="0">
                <a:latin typeface="Times New Roman" pitchFamily="18" charset="0"/>
                <a:cs typeface="Times New Roman" pitchFamily="18" charset="0"/>
              </a:rPr>
              <a:t> </a:t>
            </a:r>
            <a:r>
              <a:rPr lang="en-US" dirty="0">
                <a:latin typeface="Times New Roman" pitchFamily="18" charset="0"/>
                <a:cs typeface="Times New Roman" pitchFamily="18" charset="0"/>
              </a:rPr>
              <a:t>duke </a:t>
            </a:r>
            <a:r>
              <a:rPr lang="en-US" dirty="0" err="1">
                <a:latin typeface="Times New Roman" pitchFamily="18" charset="0"/>
                <a:cs typeface="Times New Roman" pitchFamily="18" charset="0"/>
              </a:rPr>
              <a:t>vjedhur</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qershi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apo</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vrasja</a:t>
            </a:r>
            <a:r>
              <a:rPr lang="en-US" dirty="0">
                <a:latin typeface="Times New Roman" pitchFamily="18" charset="0"/>
                <a:cs typeface="Times New Roman" pitchFamily="18" charset="0"/>
              </a:rPr>
              <a:t> e </a:t>
            </a:r>
            <a:r>
              <a:rPr lang="en-US" dirty="0" err="1">
                <a:latin typeface="Times New Roman" pitchFamily="18" charset="0"/>
                <a:cs typeface="Times New Roman" pitchFamily="18" charset="0"/>
              </a:rPr>
              <a:t>personit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për</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shkak</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fyerjes</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apo</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një</a:t>
            </a:r>
            <a:r>
              <a:rPr lang="en-US" dirty="0">
                <a:latin typeface="Times New Roman" pitchFamily="18" charset="0"/>
                <a:cs typeface="Times New Roman" pitchFamily="18" charset="0"/>
              </a:rPr>
              <a:t> </a:t>
            </a:r>
            <a:r>
              <a:rPr lang="en-US" dirty="0" err="1" smtClean="0">
                <a:latin typeface="Times New Roman" pitchFamily="18" charset="0"/>
                <a:cs typeface="Times New Roman" pitchFamily="18" charset="0"/>
              </a:rPr>
              <a:t>shpulle</a:t>
            </a:r>
            <a:r>
              <a:rPr lang="en-US" smtClean="0">
                <a:latin typeface="Times New Roman" pitchFamily="18" charset="0"/>
                <a:cs typeface="Times New Roman" pitchFamily="18" charset="0"/>
              </a:rPr>
              <a:t>, ose, </a:t>
            </a:r>
            <a:r>
              <a:rPr lang="en-US" dirty="0" err="1">
                <a:latin typeface="Times New Roman" pitchFamily="18" charset="0"/>
                <a:cs typeface="Times New Roman" pitchFamily="18" charset="0"/>
              </a:rPr>
              <a:t>kur</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rojtari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parkut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qëlloi</a:t>
            </a:r>
            <a:r>
              <a:rPr lang="en-US" dirty="0">
                <a:latin typeface="Times New Roman" pitchFamily="18" charset="0"/>
                <a:cs typeface="Times New Roman" pitchFamily="18" charset="0"/>
              </a:rPr>
              <a:t> me </a:t>
            </a:r>
            <a:r>
              <a:rPr lang="en-US" dirty="0" err="1" smtClean="0">
                <a:latin typeface="Times New Roman" pitchFamily="18" charset="0"/>
                <a:cs typeface="Times New Roman" pitchFamily="18" charset="0"/>
              </a:rPr>
              <a:t>armë</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fëmijën</a:t>
            </a:r>
            <a:r>
              <a:rPr lang="en-US" dirty="0" smtClean="0">
                <a:latin typeface="Times New Roman" pitchFamily="18" charset="0"/>
                <a:cs typeface="Times New Roman" pitchFamily="18" charset="0"/>
              </a:rPr>
              <a:t> </a:t>
            </a:r>
            <a:r>
              <a:rPr lang="en-US" dirty="0" err="1">
                <a:latin typeface="Times New Roman" pitchFamily="18" charset="0"/>
                <a:cs typeface="Times New Roman" pitchFamily="18" charset="0"/>
              </a:rPr>
              <a:t>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cili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po</a:t>
            </a:r>
            <a:r>
              <a:rPr lang="en-US" dirty="0">
                <a:latin typeface="Times New Roman" pitchFamily="18" charset="0"/>
                <a:cs typeface="Times New Roman" pitchFamily="18" charset="0"/>
              </a:rPr>
              <a:t> e </a:t>
            </a:r>
            <a:r>
              <a:rPr lang="en-US" dirty="0" err="1">
                <a:latin typeface="Times New Roman" pitchFamily="18" charset="0"/>
                <a:cs typeface="Times New Roman" pitchFamily="18" charset="0"/>
              </a:rPr>
              <a:t>kulloste</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lopën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parkun</a:t>
            </a:r>
            <a:r>
              <a:rPr lang="en-US" dirty="0">
                <a:latin typeface="Times New Roman" pitchFamily="18" charset="0"/>
                <a:cs typeface="Times New Roman" pitchFamily="18" charset="0"/>
              </a:rPr>
              <a:t> e </a:t>
            </a:r>
            <a:r>
              <a:rPr lang="en-US" dirty="0" err="1">
                <a:latin typeface="Times New Roman" pitchFamily="18" charset="0"/>
                <a:cs typeface="Times New Roman" pitchFamily="18" charset="0"/>
              </a:rPr>
              <a:t>qytetit</a:t>
            </a:r>
            <a:r>
              <a:rPr lang="en-US" dirty="0">
                <a:latin typeface="Times New Roman" pitchFamily="18" charset="0"/>
                <a:cs typeface="Times New Roman" pitchFamily="18" charset="0"/>
              </a:rPr>
              <a:t>. Apo </a:t>
            </a:r>
            <a:r>
              <a:rPr lang="en-US" dirty="0" err="1">
                <a:latin typeface="Times New Roman" pitchFamily="18" charset="0"/>
                <a:cs typeface="Times New Roman" pitchFamily="18" charset="0"/>
              </a:rPr>
              <a:t>një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rast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ngjashëm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që</a:t>
            </a:r>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ka </a:t>
            </a:r>
            <a:r>
              <a:rPr lang="en-US" dirty="0" err="1" smtClean="0">
                <a:latin typeface="Times New Roman" pitchFamily="18" charset="0"/>
                <a:cs typeface="Times New Roman" pitchFamily="18" charset="0"/>
              </a:rPr>
              <a:t>ndodhur</a:t>
            </a:r>
            <a:r>
              <a:rPr lang="en-US" dirty="0" smtClean="0">
                <a:latin typeface="Times New Roman" pitchFamily="18" charset="0"/>
                <a:cs typeface="Times New Roman" pitchFamily="18" charset="0"/>
              </a:rPr>
              <a:t> </a:t>
            </a:r>
            <a:r>
              <a:rPr lang="en-US" dirty="0" err="1">
                <a:latin typeface="Times New Roman" pitchFamily="18" charset="0"/>
                <a:cs typeface="Times New Roman" pitchFamily="18" charset="0"/>
              </a:rPr>
              <a:t>në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Gjermani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kur</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pronari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hotelit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shtiu</a:t>
            </a:r>
            <a:r>
              <a:rPr lang="en-US" dirty="0">
                <a:latin typeface="Times New Roman" pitchFamily="18" charset="0"/>
                <a:cs typeface="Times New Roman" pitchFamily="18" charset="0"/>
              </a:rPr>
              <a:t> me </a:t>
            </a:r>
            <a:r>
              <a:rPr lang="en-US" dirty="0" err="1">
                <a:latin typeface="Times New Roman" pitchFamily="18" charset="0"/>
                <a:cs typeface="Times New Roman" pitchFamily="18" charset="0"/>
              </a:rPr>
              <a:t>armë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ndaj</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mysafirëve</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që</a:t>
            </a:r>
            <a:r>
              <a:rPr lang="en-US" dirty="0">
                <a:latin typeface="Times New Roman" pitchFamily="18" charset="0"/>
                <a:cs typeface="Times New Roman" pitchFamily="18" charset="0"/>
              </a:rPr>
              <a:t> </a:t>
            </a:r>
            <a:r>
              <a:rPr lang="en-US" dirty="0" err="1" smtClean="0">
                <a:latin typeface="Times New Roman" pitchFamily="18" charset="0"/>
                <a:cs typeface="Times New Roman" pitchFamily="18" charset="0"/>
              </a:rPr>
              <a:t>kishin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thyer</a:t>
            </a:r>
            <a:r>
              <a:rPr lang="en-US" dirty="0" smtClean="0">
                <a:latin typeface="Times New Roman" pitchFamily="18" charset="0"/>
                <a:cs typeface="Times New Roman" pitchFamily="18" charset="0"/>
              </a:rPr>
              <a:t> </a:t>
            </a:r>
            <a:r>
              <a:rPr lang="en-US" dirty="0" err="1">
                <a:latin typeface="Times New Roman" pitchFamily="18" charset="0"/>
                <a:cs typeface="Times New Roman" pitchFamily="18" charset="0"/>
              </a:rPr>
              <a:t>gota</a:t>
            </a:r>
            <a:r>
              <a:rPr lang="en-US" dirty="0">
                <a:latin typeface="Times New Roman" pitchFamily="18" charset="0"/>
                <a:cs typeface="Times New Roman" pitchFamily="18" charset="0"/>
              </a:rPr>
              <a:t> e </a:t>
            </a:r>
            <a:r>
              <a:rPr lang="en-US" dirty="0" err="1">
                <a:latin typeface="Times New Roman" pitchFamily="18" charset="0"/>
                <a:cs typeface="Times New Roman" pitchFamily="18" charset="0"/>
              </a:rPr>
              <a:t>shishe</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lokalin</a:t>
            </a:r>
            <a:r>
              <a:rPr lang="en-US" dirty="0">
                <a:latin typeface="Times New Roman" pitchFamily="18" charset="0"/>
                <a:cs typeface="Times New Roman" pitchFamily="18" charset="0"/>
              </a:rPr>
              <a:t> e </a:t>
            </a:r>
            <a:r>
              <a:rPr lang="en-US" dirty="0" err="1">
                <a:latin typeface="Times New Roman" pitchFamily="18" charset="0"/>
                <a:cs typeface="Times New Roman" pitchFamily="18" charset="0"/>
              </a:rPr>
              <a:t>tij</a:t>
            </a:r>
            <a:r>
              <a:rPr lang="en-US" dirty="0" smtClean="0">
                <a:latin typeface="Times New Roman" pitchFamily="18" charset="0"/>
                <a:cs typeface="Times New Roman" pitchFamily="18" charset="0"/>
              </a:rPr>
              <a:t>.</a:t>
            </a:r>
          </a:p>
          <a:p>
            <a:pPr algn="just">
              <a:buNone/>
            </a:pPr>
            <a:endParaRPr lang="en-US"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06090"/>
          </a:xfrm>
        </p:spPr>
        <p:txBody>
          <a:bodyPr>
            <a:normAutofit fontScale="90000"/>
          </a:bodyPr>
          <a:lstStyle/>
          <a:p>
            <a:r>
              <a:rPr lang="en-US" b="1" dirty="0">
                <a:latin typeface="Times New Roman" pitchFamily="18" charset="0"/>
                <a:cs typeface="Times New Roman" pitchFamily="18" charset="0"/>
              </a:rPr>
              <a:t>Mbrojtja </a:t>
            </a:r>
            <a:r>
              <a:rPr lang="en-US" b="1" dirty="0" err="1">
                <a:latin typeface="Times New Roman" pitchFamily="18" charset="0"/>
                <a:cs typeface="Times New Roman" pitchFamily="18" charset="0"/>
              </a:rPr>
              <a:t>duhet</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të</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jetë</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proporcionale</a:t>
            </a:r>
            <a:endParaRPr lang="en-US" dirty="0"/>
          </a:p>
        </p:txBody>
      </p:sp>
      <p:sp>
        <p:nvSpPr>
          <p:cNvPr id="3" name="Content Placeholder 2"/>
          <p:cNvSpPr>
            <a:spLocks noGrp="1"/>
          </p:cNvSpPr>
          <p:nvPr>
            <p:ph idx="1"/>
          </p:nvPr>
        </p:nvSpPr>
        <p:spPr>
          <a:xfrm>
            <a:off x="0" y="980728"/>
            <a:ext cx="9144000" cy="5877272"/>
          </a:xfrm>
        </p:spPr>
        <p:txBody>
          <a:bodyPr>
            <a:normAutofit fontScale="85000" lnSpcReduction="20000"/>
          </a:bodyPr>
          <a:lstStyle/>
          <a:p>
            <a:pPr algn="just"/>
            <a:r>
              <a:rPr lang="en-US" dirty="0" err="1" smtClean="0">
                <a:latin typeface="Times New Roman" panose="02020603050405020304" pitchFamily="18" charset="0"/>
                <a:cs typeface="Times New Roman" panose="02020603050405020304" pitchFamily="18" charset="0"/>
              </a:rPr>
              <a:t>Një</a:t>
            </a:r>
            <a:r>
              <a:rPr lang="en-US" dirty="0" smtClean="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kërkesë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tjetër</a:t>
            </a:r>
            <a:r>
              <a:rPr lang="en-US" dirty="0">
                <a:latin typeface="Times New Roman" panose="02020603050405020304" pitchFamily="18" charset="0"/>
                <a:cs typeface="Times New Roman" panose="02020603050405020304" pitchFamily="18" charset="0"/>
              </a:rPr>
              <a:t> e </a:t>
            </a:r>
            <a:r>
              <a:rPr lang="en-US" dirty="0" err="1">
                <a:latin typeface="Times New Roman" panose="02020603050405020304" pitchFamily="18" charset="0"/>
                <a:cs typeface="Times New Roman" panose="02020603050405020304" pitchFamily="18" charset="0"/>
              </a:rPr>
              <a:t>domosdoshme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për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zbatueshmërinë</a:t>
            </a:r>
            <a:r>
              <a:rPr lang="en-US" dirty="0">
                <a:latin typeface="Times New Roman" panose="02020603050405020304" pitchFamily="18" charset="0"/>
                <a:cs typeface="Times New Roman" panose="02020603050405020304" pitchFamily="18" charset="0"/>
              </a:rPr>
              <a:t> e </a:t>
            </a:r>
            <a:r>
              <a:rPr lang="en-US" dirty="0" err="1">
                <a:latin typeface="Times New Roman" panose="02020603050405020304" pitchFamily="18" charset="0"/>
                <a:cs typeface="Times New Roman" panose="02020603050405020304" pitchFamily="18" charset="0"/>
              </a:rPr>
              <a:t>justifikimit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legjitim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mbrojtjes</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është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ajo</a:t>
            </a:r>
            <a:r>
              <a:rPr lang="en-US" dirty="0">
                <a:latin typeface="Times New Roman" panose="02020603050405020304" pitchFamily="18" charset="0"/>
                <a:cs typeface="Times New Roman" panose="02020603050405020304" pitchFamily="18" charset="0"/>
              </a:rPr>
              <a:t> e </a:t>
            </a:r>
            <a:r>
              <a:rPr lang="en-US" b="1" dirty="0" err="1">
                <a:latin typeface="Times New Roman" panose="02020603050405020304" pitchFamily="18" charset="0"/>
                <a:cs typeface="Times New Roman" panose="02020603050405020304" pitchFamily="18" charset="0"/>
              </a:rPr>
              <a:t>proporcionalitetit</a:t>
            </a:r>
            <a:r>
              <a:rPr lang="en-US" dirty="0">
                <a:latin typeface="Times New Roman" panose="02020603050405020304" pitchFamily="18" charset="0"/>
                <a:cs typeface="Times New Roman" panose="02020603050405020304" pitchFamily="18" charset="0"/>
              </a:rPr>
              <a:t> midis </a:t>
            </a:r>
            <a:r>
              <a:rPr lang="en-US" b="1" dirty="0" err="1">
                <a:latin typeface="Times New Roman" panose="02020603050405020304" pitchFamily="18" charset="0"/>
                <a:cs typeface="Times New Roman" panose="02020603050405020304" pitchFamily="18" charset="0"/>
              </a:rPr>
              <a:t>veprës</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dhe</a:t>
            </a:r>
            <a:r>
              <a:rPr lang="en-US"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mbrojtjes</a:t>
            </a:r>
            <a:r>
              <a:rPr lang="en-US" dirty="0">
                <a:latin typeface="Times New Roman" panose="02020603050405020304" pitchFamily="18" charset="0"/>
                <a:cs typeface="Times New Roman" panose="02020603050405020304" pitchFamily="18" charset="0"/>
              </a:rPr>
              <a:t> . </a:t>
            </a:r>
            <a:r>
              <a:rPr lang="en-US" dirty="0" err="1">
                <a:latin typeface="Times New Roman" panose="02020603050405020304" pitchFamily="18" charset="0"/>
                <a:cs typeface="Times New Roman" panose="02020603050405020304" pitchFamily="18" charset="0"/>
              </a:rPr>
              <a:t>Kjo</a:t>
            </a:r>
            <a:r>
              <a:rPr lang="en-US" dirty="0">
                <a:latin typeface="Times New Roman" panose="02020603050405020304" pitchFamily="18" charset="0"/>
                <a:cs typeface="Times New Roman" panose="02020603050405020304" pitchFamily="18" charset="0"/>
              </a:rPr>
              <a:t>, e </a:t>
            </a:r>
            <a:r>
              <a:rPr lang="en-US" dirty="0" err="1">
                <a:latin typeface="Times New Roman" panose="02020603050405020304" pitchFamily="18" charset="0"/>
                <a:cs typeface="Times New Roman" panose="02020603050405020304" pitchFamily="18" charset="0"/>
              </a:rPr>
              <a:t>cila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është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ndoshta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kërkesa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më</a:t>
            </a:r>
            <a:r>
              <a:rPr lang="en-US" dirty="0">
                <a:latin typeface="Times New Roman" panose="02020603050405020304" pitchFamily="18" charset="0"/>
                <a:cs typeface="Times New Roman" panose="02020603050405020304" pitchFamily="18" charset="0"/>
              </a:rPr>
              <a:t> e </a:t>
            </a:r>
            <a:r>
              <a:rPr lang="en-US" dirty="0" err="1">
                <a:latin typeface="Times New Roman" panose="02020603050405020304" pitchFamily="18" charset="0"/>
                <a:cs typeface="Times New Roman" panose="02020603050405020304" pitchFamily="18" charset="0"/>
              </a:rPr>
              <a:t>vështirë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për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vlerësuar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gjykatë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duhet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kryhet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sipas</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një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vlerësimi</a:t>
            </a:r>
            <a:r>
              <a:rPr lang="en-US" dirty="0">
                <a:latin typeface="Times New Roman" panose="02020603050405020304" pitchFamily="18" charset="0"/>
                <a:cs typeface="Times New Roman" panose="02020603050405020304" pitchFamily="18" charset="0"/>
              </a:rPr>
              <a:t> "ex ante", </a:t>
            </a:r>
            <a:r>
              <a:rPr lang="en-US" dirty="0" err="1">
                <a:latin typeface="Times New Roman" panose="02020603050405020304" pitchFamily="18" charset="0"/>
                <a:cs typeface="Times New Roman" panose="02020603050405020304" pitchFamily="18" charset="0"/>
              </a:rPr>
              <a:t>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cili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kryesisht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merr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parasysh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dy</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rrethana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mjetet</a:t>
            </a:r>
            <a:r>
              <a:rPr lang="en-US" dirty="0">
                <a:latin typeface="Times New Roman" panose="02020603050405020304" pitchFamily="18" charset="0"/>
                <a:cs typeface="Times New Roman" panose="02020603050405020304" pitchFamily="18" charset="0"/>
              </a:rPr>
              <a:t> e </a:t>
            </a:r>
            <a:r>
              <a:rPr lang="en-US" dirty="0" err="1">
                <a:latin typeface="Times New Roman" panose="02020603050405020304" pitchFamily="18" charset="0"/>
                <a:cs typeface="Times New Roman" panose="02020603050405020304" pitchFamily="18" charset="0"/>
              </a:rPr>
              <a:t>përdorura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nga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sulmuesi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dhe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ato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dispozicion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sulmuarit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për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mbrojtur</a:t>
            </a:r>
            <a:r>
              <a:rPr lang="en-US" dirty="0">
                <a:latin typeface="Times New Roman" panose="02020603050405020304" pitchFamily="18" charset="0"/>
                <a:cs typeface="Times New Roman" panose="02020603050405020304" pitchFamily="18" charset="0"/>
              </a:rPr>
              <a:t>. ; </a:t>
            </a:r>
            <a:r>
              <a:rPr lang="en-US" dirty="0" err="1">
                <a:latin typeface="Times New Roman" panose="02020603050405020304" pitchFamily="18" charset="0"/>
                <a:cs typeface="Times New Roman" panose="02020603050405020304" pitchFamily="18" charset="0"/>
              </a:rPr>
              <a:t>pasuritë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juridike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konflikt</a:t>
            </a:r>
            <a:r>
              <a:rPr lang="en-US" dirty="0">
                <a:latin typeface="Times New Roman" panose="02020603050405020304" pitchFamily="18" charset="0"/>
                <a:cs typeface="Times New Roman" panose="02020603050405020304" pitchFamily="18" charset="0"/>
              </a:rPr>
              <a:t>.</a:t>
            </a:r>
          </a:p>
          <a:p>
            <a:pPr algn="just"/>
            <a:r>
              <a:rPr lang="en-US" dirty="0" err="1">
                <a:latin typeface="Times New Roman" panose="02020603050405020304" pitchFamily="18" charset="0"/>
                <a:cs typeface="Times New Roman" panose="02020603050405020304" pitchFamily="18" charset="0"/>
              </a:rPr>
              <a:t>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bësh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vlerësime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dhe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balancime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tilla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është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gjithçka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tjetër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veçse</a:t>
            </a:r>
            <a:r>
              <a:rPr lang="en-US" dirty="0">
                <a:latin typeface="Times New Roman" panose="02020603050405020304" pitchFamily="18" charset="0"/>
                <a:cs typeface="Times New Roman" panose="02020603050405020304" pitchFamily="18" charset="0"/>
              </a:rPr>
              <a:t> e </a:t>
            </a:r>
            <a:r>
              <a:rPr lang="en-US" dirty="0" err="1">
                <a:latin typeface="Times New Roman" panose="02020603050405020304" pitchFamily="18" charset="0"/>
                <a:cs typeface="Times New Roman" panose="02020603050405020304" pitchFamily="18" charset="0"/>
              </a:rPr>
              <a:t>parëndësishme</a:t>
            </a:r>
            <a:r>
              <a:rPr lang="en-US" dirty="0">
                <a:latin typeface="Times New Roman" panose="02020603050405020304" pitchFamily="18" charset="0"/>
                <a:cs typeface="Times New Roman" panose="02020603050405020304" pitchFamily="18" charset="0"/>
              </a:rPr>
              <a:t>.</a:t>
            </a:r>
          </a:p>
          <a:p>
            <a:pPr algn="just"/>
            <a:r>
              <a:rPr lang="en-US" dirty="0" err="1">
                <a:latin typeface="Times New Roman" panose="02020603050405020304" pitchFamily="18" charset="0"/>
                <a:cs typeface="Times New Roman" panose="02020603050405020304" pitchFamily="18" charset="0"/>
              </a:rPr>
              <a:t>Kjo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vështirësi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është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edhe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më</a:t>
            </a:r>
            <a:r>
              <a:rPr lang="en-US" dirty="0">
                <a:latin typeface="Times New Roman" panose="02020603050405020304" pitchFamily="18" charset="0"/>
                <a:cs typeface="Times New Roman" panose="02020603050405020304" pitchFamily="18" charset="0"/>
              </a:rPr>
              <a:t> e </a:t>
            </a:r>
            <a:r>
              <a:rPr lang="en-US" dirty="0" err="1">
                <a:latin typeface="Times New Roman" panose="02020603050405020304" pitchFamily="18" charset="0"/>
                <a:cs typeface="Times New Roman" panose="02020603050405020304" pitchFamily="18" charset="0"/>
              </a:rPr>
              <a:t>madhe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kur</a:t>
            </a:r>
            <a:r>
              <a:rPr lang="en-US" dirty="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interesat</a:t>
            </a:r>
            <a:r>
              <a:rPr lang="en-US" dirty="0" smtClean="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konflikt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paraqiten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si</a:t>
            </a:r>
            <a:r>
              <a:rPr lang="en-US"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heterogjenë</a:t>
            </a:r>
            <a:r>
              <a:rPr lang="en-US" dirty="0">
                <a:latin typeface="Times New Roman" panose="02020603050405020304" pitchFamily="18" charset="0"/>
                <a:cs typeface="Times New Roman" panose="02020603050405020304" pitchFamily="18" charset="0"/>
              </a:rPr>
              <a:t> , </a:t>
            </a:r>
            <a:r>
              <a:rPr lang="en-US" dirty="0" err="1">
                <a:latin typeface="Times New Roman" panose="02020603050405020304" pitchFamily="18" charset="0"/>
                <a:cs typeface="Times New Roman" panose="02020603050405020304" pitchFamily="18" charset="0"/>
              </a:rPr>
              <a:t>në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cilin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rast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është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edhe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më</a:t>
            </a:r>
            <a:r>
              <a:rPr lang="en-US" dirty="0">
                <a:latin typeface="Times New Roman" panose="02020603050405020304" pitchFamily="18" charset="0"/>
                <a:cs typeface="Times New Roman" panose="02020603050405020304" pitchFamily="18" charset="0"/>
              </a:rPr>
              <a:t> e </a:t>
            </a:r>
            <a:r>
              <a:rPr lang="en-US" dirty="0" err="1">
                <a:latin typeface="Times New Roman" panose="02020603050405020304" pitchFamily="18" charset="0"/>
                <a:cs typeface="Times New Roman" panose="02020603050405020304" pitchFamily="18" charset="0"/>
              </a:rPr>
              <a:t>vështirë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vlerësohet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nëse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kërkesa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për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proporcion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ekziston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përveç</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rastit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kur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njëri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nga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dy</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mirat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juridike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paraqitet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jashtëzakonisht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rëndësishëm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dhe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për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këtë</a:t>
            </a:r>
            <a:r>
              <a:rPr lang="en-US" dirty="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arsye</a:t>
            </a:r>
            <a:r>
              <a:rPr lang="en-US" dirty="0" smtClean="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mbrojtur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krahasuar</a:t>
            </a:r>
            <a:r>
              <a:rPr lang="en-US" dirty="0">
                <a:latin typeface="Times New Roman" panose="02020603050405020304" pitchFamily="18" charset="0"/>
                <a:cs typeface="Times New Roman" panose="02020603050405020304" pitchFamily="18" charset="0"/>
              </a:rPr>
              <a:t> me </a:t>
            </a:r>
            <a:r>
              <a:rPr lang="en-US" dirty="0" err="1">
                <a:latin typeface="Times New Roman" panose="02020603050405020304" pitchFamily="18" charset="0"/>
                <a:cs typeface="Times New Roman" panose="02020603050405020304" pitchFamily="18" charset="0"/>
              </a:rPr>
              <a:t>tjetrin</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9760276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90066"/>
          </a:xfrm>
        </p:spPr>
        <p:txBody>
          <a:bodyPr>
            <a:normAutofit fontScale="90000"/>
          </a:bodyPr>
          <a:lstStyle/>
          <a:p>
            <a:r>
              <a:rPr lang="en-US" b="1" dirty="0">
                <a:latin typeface="Times New Roman" pitchFamily="18" charset="0"/>
                <a:cs typeface="Times New Roman" pitchFamily="18" charset="0"/>
              </a:rPr>
              <a:t>Mbrojtja </a:t>
            </a:r>
            <a:r>
              <a:rPr lang="en-US" b="1" dirty="0" err="1">
                <a:latin typeface="Times New Roman" pitchFamily="18" charset="0"/>
                <a:cs typeface="Times New Roman" pitchFamily="18" charset="0"/>
              </a:rPr>
              <a:t>duhet</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të</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jetë</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proporcionale</a:t>
            </a:r>
            <a:endParaRPr lang="en-US" dirty="0"/>
          </a:p>
        </p:txBody>
      </p:sp>
      <p:sp>
        <p:nvSpPr>
          <p:cNvPr id="3" name="Content Placeholder 2"/>
          <p:cNvSpPr>
            <a:spLocks noGrp="1"/>
          </p:cNvSpPr>
          <p:nvPr>
            <p:ph idx="1"/>
          </p:nvPr>
        </p:nvSpPr>
        <p:spPr>
          <a:xfrm>
            <a:off x="0" y="692696"/>
            <a:ext cx="9144000" cy="6165304"/>
          </a:xfrm>
        </p:spPr>
        <p:txBody>
          <a:bodyPr>
            <a:normAutofit fontScale="85000" lnSpcReduction="20000"/>
          </a:bodyPr>
          <a:lstStyle/>
          <a:p>
            <a:pPr algn="just"/>
            <a:r>
              <a:rPr lang="en-US" dirty="0" err="1">
                <a:latin typeface="Times New Roman" panose="02020603050405020304" pitchFamily="18" charset="0"/>
                <a:cs typeface="Times New Roman" panose="02020603050405020304" pitchFamily="18" charset="0"/>
              </a:rPr>
              <a:t>Kas</a:t>
            </a:r>
            <a:r>
              <a:rPr lang="en-US" dirty="0">
                <a:latin typeface="Times New Roman" panose="02020603050405020304" pitchFamily="18" charset="0"/>
                <a:cs typeface="Times New Roman" panose="02020603050405020304" pitchFamily="18" charset="0"/>
              </a:rPr>
              <a:t>. penal. n. 32414/2020</a:t>
            </a:r>
          </a:p>
          <a:p>
            <a:pPr algn="just"/>
            <a:r>
              <a:rPr lang="en-US" dirty="0" err="1">
                <a:latin typeface="Times New Roman" panose="02020603050405020304" pitchFamily="18" charset="0"/>
                <a:cs typeface="Times New Roman" panose="02020603050405020304" pitchFamily="18" charset="0"/>
              </a:rPr>
              <a:t>Për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qëllime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konfigurimit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përjashtimit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legjitim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mbrojtjes</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kërkesa</a:t>
            </a:r>
            <a:r>
              <a:rPr lang="en-US" dirty="0">
                <a:latin typeface="Times New Roman" panose="02020603050405020304" pitchFamily="18" charset="0"/>
                <a:cs typeface="Times New Roman" panose="02020603050405020304" pitchFamily="18" charset="0"/>
              </a:rPr>
              <a:t> e </a:t>
            </a:r>
            <a:r>
              <a:rPr lang="en-US" dirty="0" err="1">
                <a:latin typeface="Times New Roman" panose="02020603050405020304" pitchFamily="18" charset="0"/>
                <a:cs typeface="Times New Roman" panose="02020603050405020304" pitchFamily="18" charset="0"/>
              </a:rPr>
              <a:t>proporcionit</a:t>
            </a:r>
            <a:r>
              <a:rPr lang="en-US" dirty="0">
                <a:latin typeface="Times New Roman" panose="02020603050405020304" pitchFamily="18" charset="0"/>
                <a:cs typeface="Times New Roman" panose="02020603050405020304" pitchFamily="18" charset="0"/>
              </a:rPr>
              <a:t> midis </a:t>
            </a:r>
            <a:r>
              <a:rPr lang="en-US" dirty="0" err="1">
                <a:latin typeface="Times New Roman" panose="02020603050405020304" pitchFamily="18" charset="0"/>
                <a:cs typeface="Times New Roman" panose="02020603050405020304" pitchFamily="18" charset="0"/>
              </a:rPr>
              <a:t>veprës</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dhe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mbrojtjes</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duhet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vlerësohet</a:t>
            </a:r>
            <a:r>
              <a:rPr lang="en-US" dirty="0">
                <a:latin typeface="Times New Roman" panose="02020603050405020304" pitchFamily="18" charset="0"/>
                <a:cs typeface="Times New Roman" panose="02020603050405020304" pitchFamily="18" charset="0"/>
              </a:rPr>
              <a:t> me </a:t>
            </a:r>
            <a:r>
              <a:rPr lang="en-US" dirty="0" err="1">
                <a:latin typeface="Times New Roman" panose="02020603050405020304" pitchFamily="18" charset="0"/>
                <a:cs typeface="Times New Roman" panose="02020603050405020304" pitchFamily="18" charset="0"/>
              </a:rPr>
              <a:t>një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gjykim</a:t>
            </a:r>
            <a:r>
              <a:rPr lang="en-US" dirty="0">
                <a:latin typeface="Times New Roman" panose="02020603050405020304" pitchFamily="18" charset="0"/>
                <a:cs typeface="Times New Roman" panose="02020603050405020304" pitchFamily="18" charset="0"/>
              </a:rPr>
              <a:t> "ex ante", duke </a:t>
            </a:r>
            <a:r>
              <a:rPr lang="en-US" dirty="0" err="1">
                <a:latin typeface="Times New Roman" panose="02020603050405020304" pitchFamily="18" charset="0"/>
                <a:cs typeface="Times New Roman" panose="02020603050405020304" pitchFamily="18" charset="0"/>
              </a:rPr>
              <a:t>krahasuar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mjetet</a:t>
            </a:r>
            <a:r>
              <a:rPr lang="en-US" dirty="0">
                <a:latin typeface="Times New Roman" panose="02020603050405020304" pitchFamily="18" charset="0"/>
                <a:cs typeface="Times New Roman" panose="02020603050405020304" pitchFamily="18" charset="0"/>
              </a:rPr>
              <a:t> e </a:t>
            </a:r>
            <a:r>
              <a:rPr lang="en-US" dirty="0" err="1">
                <a:latin typeface="Times New Roman" panose="02020603050405020304" pitchFamily="18" charset="0"/>
                <a:cs typeface="Times New Roman" panose="02020603050405020304" pitchFamily="18" charset="0"/>
              </a:rPr>
              <a:t>përdorura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dhe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ato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dispozicion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personit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sulmuar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dhe</a:t>
            </a:r>
            <a:r>
              <a:rPr lang="en-US" dirty="0">
                <a:latin typeface="Times New Roman" panose="02020603050405020304" pitchFamily="18" charset="0"/>
                <a:cs typeface="Times New Roman" panose="02020603050405020304" pitchFamily="18" charset="0"/>
              </a:rPr>
              <a:t> me </a:t>
            </a:r>
            <a:r>
              <a:rPr lang="en-US" dirty="0" err="1">
                <a:latin typeface="Times New Roman" panose="02020603050405020304" pitchFamily="18" charset="0"/>
                <a:cs typeface="Times New Roman" panose="02020603050405020304" pitchFamily="18" charset="0"/>
              </a:rPr>
              <a:t>mjetet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juridike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personale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ose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pasuritë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trashëgimore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konflikt</a:t>
            </a:r>
            <a:r>
              <a:rPr lang="en-US" dirty="0">
                <a:latin typeface="Times New Roman" panose="02020603050405020304" pitchFamily="18" charset="0"/>
                <a:cs typeface="Times New Roman" panose="02020603050405020304" pitchFamily="18" charset="0"/>
              </a:rPr>
              <a:t>, me </a:t>
            </a:r>
            <a:r>
              <a:rPr lang="en-US" dirty="0" err="1">
                <a:latin typeface="Times New Roman" panose="02020603050405020304" pitchFamily="18" charset="0"/>
                <a:cs typeface="Times New Roman" panose="02020603050405020304" pitchFamily="18" charset="0"/>
              </a:rPr>
              <a:t>pasojë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që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ky</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raport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humbet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çdo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rast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rastin</a:t>
            </a:r>
            <a:r>
              <a:rPr lang="en-US" dirty="0">
                <a:latin typeface="Times New Roman" panose="02020603050405020304" pitchFamily="18" charset="0"/>
                <a:cs typeface="Times New Roman" panose="02020603050405020304" pitchFamily="18" charset="0"/>
              </a:rPr>
              <a:t> e </a:t>
            </a:r>
            <a:r>
              <a:rPr lang="en-US" dirty="0" err="1" smtClean="0">
                <a:latin typeface="Times New Roman" panose="02020603050405020304" pitchFamily="18" charset="0"/>
                <a:cs typeface="Times New Roman" panose="02020603050405020304" pitchFamily="18" charset="0"/>
              </a:rPr>
              <a:t>interesave</a:t>
            </a:r>
            <a:r>
              <a:rPr lang="en-US" dirty="0" smtClean="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heterogjene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konflikt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kur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konsistenca</a:t>
            </a:r>
            <a:r>
              <a:rPr lang="en-US" dirty="0">
                <a:latin typeface="Times New Roman" panose="02020603050405020304" pitchFamily="18" charset="0"/>
                <a:cs typeface="Times New Roman" panose="02020603050405020304" pitchFamily="18" charset="0"/>
              </a:rPr>
              <a:t> e </a:t>
            </a:r>
            <a:r>
              <a:rPr lang="en-US" dirty="0" err="1">
                <a:latin typeface="Times New Roman" panose="02020603050405020304" pitchFamily="18" charset="0"/>
                <a:cs typeface="Times New Roman" panose="02020603050405020304" pitchFamily="18" charset="0"/>
              </a:rPr>
              <a:t>interesit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dëmtuar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jeta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dhe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siguria</a:t>
            </a:r>
            <a:r>
              <a:rPr lang="en-US" dirty="0">
                <a:latin typeface="Times New Roman" panose="02020603050405020304" pitchFamily="18" charset="0"/>
                <a:cs typeface="Times New Roman" panose="02020603050405020304" pitchFamily="18" charset="0"/>
              </a:rPr>
              <a:t> e </a:t>
            </a:r>
            <a:r>
              <a:rPr lang="en-US" dirty="0" err="1">
                <a:latin typeface="Times New Roman" panose="02020603050405020304" pitchFamily="18" charset="0"/>
                <a:cs typeface="Times New Roman" panose="02020603050405020304" pitchFamily="18" charset="0"/>
              </a:rPr>
              <a:t>personit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është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jashtëzakonisht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më</a:t>
            </a:r>
            <a:r>
              <a:rPr lang="en-US" dirty="0">
                <a:latin typeface="Times New Roman" panose="02020603050405020304" pitchFamily="18" charset="0"/>
                <a:cs typeface="Times New Roman" panose="02020603050405020304" pitchFamily="18" charset="0"/>
              </a:rPr>
              <a:t> e </a:t>
            </a:r>
            <a:r>
              <a:rPr lang="en-US" dirty="0" err="1">
                <a:latin typeface="Times New Roman" panose="02020603050405020304" pitchFamily="18" charset="0"/>
                <a:cs typeface="Times New Roman" panose="02020603050405020304" pitchFamily="18" charset="0"/>
              </a:rPr>
              <a:t>rëndësishme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niveli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hierarkisë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vlerave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kushtetuese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dhe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atyre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mbrojtura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penalisht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interesit</a:t>
            </a:r>
            <a:r>
              <a:rPr lang="en-US" dirty="0">
                <a:latin typeface="Times New Roman" panose="02020603050405020304" pitchFamily="18" charset="0"/>
                <a:cs typeface="Times New Roman" panose="02020603050405020304" pitchFamily="18" charset="0"/>
              </a:rPr>
              <a:t> patrimonial </a:t>
            </a:r>
            <a:r>
              <a:rPr lang="en-US" dirty="0" err="1">
                <a:latin typeface="Times New Roman" panose="02020603050405020304" pitchFamily="18" charset="0"/>
                <a:cs typeface="Times New Roman" panose="02020603050405020304" pitchFamily="18" charset="0"/>
              </a:rPr>
              <a:t>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mbrojtur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këtë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rast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Gjykata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përjashtoi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ekzistencën</a:t>
            </a:r>
            <a:r>
              <a:rPr lang="en-US" dirty="0">
                <a:latin typeface="Times New Roman" panose="02020603050405020304" pitchFamily="18" charset="0"/>
                <a:cs typeface="Times New Roman" panose="02020603050405020304" pitchFamily="18" charset="0"/>
              </a:rPr>
              <a:t> e </a:t>
            </a:r>
            <a:r>
              <a:rPr lang="en-US" dirty="0" err="1">
                <a:latin typeface="Times New Roman" panose="02020603050405020304" pitchFamily="18" charset="0"/>
                <a:cs typeface="Times New Roman" panose="02020603050405020304" pitchFamily="18" charset="0"/>
              </a:rPr>
              <a:t>përjashtimit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lidhje</a:t>
            </a:r>
            <a:r>
              <a:rPr lang="en-US" dirty="0">
                <a:latin typeface="Times New Roman" panose="02020603050405020304" pitchFamily="18" charset="0"/>
                <a:cs typeface="Times New Roman" panose="02020603050405020304" pitchFamily="18" charset="0"/>
              </a:rPr>
              <a:t> me </a:t>
            </a:r>
            <a:r>
              <a:rPr lang="en-US" dirty="0" err="1">
                <a:latin typeface="Times New Roman" panose="02020603050405020304" pitchFamily="18" charset="0"/>
                <a:cs typeface="Times New Roman" panose="02020603050405020304" pitchFamily="18" charset="0"/>
              </a:rPr>
              <a:t>sjelljen</a:t>
            </a:r>
            <a:r>
              <a:rPr lang="en-US" dirty="0">
                <a:latin typeface="Times New Roman" panose="02020603050405020304" pitchFamily="18" charset="0"/>
                <a:cs typeface="Times New Roman" panose="02020603050405020304" pitchFamily="18" charset="0"/>
              </a:rPr>
              <a:t> e </a:t>
            </a:r>
            <a:r>
              <a:rPr lang="en-US" dirty="0" err="1">
                <a:latin typeface="Times New Roman" panose="02020603050405020304" pitchFamily="18" charset="0"/>
                <a:cs typeface="Times New Roman" panose="02020603050405020304" pitchFamily="18" charset="0"/>
              </a:rPr>
              <a:t>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akuzuarit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cili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kishte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reaguar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ndaj</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përpjekjes</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për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hequr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një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pajisje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elektronike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nga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kabina</a:t>
            </a:r>
            <a:r>
              <a:rPr lang="en-US" dirty="0">
                <a:latin typeface="Times New Roman" panose="02020603050405020304" pitchFamily="18" charset="0"/>
                <a:cs typeface="Times New Roman" panose="02020603050405020304" pitchFamily="18" charset="0"/>
              </a:rPr>
              <a:t> e </a:t>
            </a:r>
            <a:r>
              <a:rPr lang="en-US" dirty="0" err="1">
                <a:latin typeface="Times New Roman" panose="02020603050405020304" pitchFamily="18" charset="0"/>
                <a:cs typeface="Times New Roman" panose="02020603050405020304" pitchFamily="18" charset="0"/>
              </a:rPr>
              <a:t>pasagjerëve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makinës</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tij</a:t>
            </a:r>
            <a:r>
              <a:rPr lang="en-US" dirty="0">
                <a:latin typeface="Times New Roman" panose="02020603050405020304" pitchFamily="18" charset="0"/>
                <a:cs typeface="Times New Roman" panose="02020603050405020304" pitchFamily="18" charset="0"/>
              </a:rPr>
              <a:t> duke </a:t>
            </a:r>
            <a:r>
              <a:rPr lang="en-US" dirty="0" err="1">
                <a:latin typeface="Times New Roman" panose="02020603050405020304" pitchFamily="18" charset="0"/>
                <a:cs typeface="Times New Roman" panose="02020603050405020304" pitchFamily="18" charset="0"/>
              </a:rPr>
              <a:t>mbyllur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derën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disa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herë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gjoks</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shpatull</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dhe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dora</a:t>
            </a:r>
            <a:r>
              <a:rPr lang="en-US" dirty="0">
                <a:latin typeface="Times New Roman" panose="02020603050405020304" pitchFamily="18" charset="0"/>
                <a:cs typeface="Times New Roman" panose="02020603050405020304" pitchFamily="18" charset="0"/>
              </a:rPr>
              <a:t> e </a:t>
            </a:r>
            <a:r>
              <a:rPr lang="en-US" dirty="0" err="1">
                <a:latin typeface="Times New Roman" panose="02020603050405020304" pitchFamily="18" charset="0"/>
                <a:cs typeface="Times New Roman" panose="02020603050405020304" pitchFamily="18" charset="0"/>
              </a:rPr>
              <a:t>viktimës</a:t>
            </a:r>
            <a:r>
              <a:rPr lang="en-US" dirty="0" smtClean="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514998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54032"/>
          </a:xfrm>
        </p:spPr>
        <p:txBody>
          <a:bodyPr>
            <a:normAutofit fontScale="90000"/>
          </a:bodyPr>
          <a:lstStyle/>
          <a:p>
            <a:r>
              <a:rPr lang="en-US" b="1" dirty="0" smtClean="0">
                <a:latin typeface="Times New Roman" pitchFamily="18" charset="0"/>
                <a:cs typeface="Times New Roman" pitchFamily="18" charset="0"/>
              </a:rPr>
              <a:t>Mbrojtja e </a:t>
            </a:r>
            <a:r>
              <a:rPr lang="en-US" b="1" dirty="0" err="1" smtClean="0">
                <a:latin typeface="Times New Roman" pitchFamily="18" charset="0"/>
                <a:cs typeface="Times New Roman" pitchFamily="18" charset="0"/>
              </a:rPr>
              <a:t>nevojshme</a:t>
            </a:r>
            <a:r>
              <a:rPr lang="en-US" b="1" dirty="0" smtClean="0">
                <a:latin typeface="Times New Roman" pitchFamily="18" charset="0"/>
                <a:cs typeface="Times New Roman" pitchFamily="18" charset="0"/>
              </a:rPr>
              <a:t>/</a:t>
            </a:r>
            <a:r>
              <a:rPr lang="en-US" b="1" dirty="0" err="1" smtClean="0">
                <a:latin typeface="Times New Roman" pitchFamily="18" charset="0"/>
                <a:cs typeface="Times New Roman" pitchFamily="18" charset="0"/>
              </a:rPr>
              <a:t>histori</a:t>
            </a:r>
            <a:endParaRPr lang="en-US" dirty="0"/>
          </a:p>
        </p:txBody>
      </p:sp>
      <p:sp>
        <p:nvSpPr>
          <p:cNvPr id="3" name="Content Placeholder 2"/>
          <p:cNvSpPr>
            <a:spLocks noGrp="1"/>
          </p:cNvSpPr>
          <p:nvPr>
            <p:ph idx="1"/>
          </p:nvPr>
        </p:nvSpPr>
        <p:spPr>
          <a:xfrm>
            <a:off x="0" y="928670"/>
            <a:ext cx="9144000" cy="5929330"/>
          </a:xfrm>
        </p:spPr>
        <p:txBody>
          <a:bodyPr>
            <a:normAutofit lnSpcReduction="10000"/>
          </a:bodyPr>
          <a:lstStyle/>
          <a:p>
            <a:pPr algn="just"/>
            <a:r>
              <a:rPr lang="en-US" dirty="0" err="1">
                <a:latin typeface="Times New Roman" pitchFamily="18" charset="0"/>
                <a:cs typeface="Times New Roman" pitchFamily="18" charset="0"/>
              </a:rPr>
              <a:t>M</a:t>
            </a:r>
            <a:r>
              <a:rPr lang="en-US" dirty="0" err="1" smtClean="0">
                <a:latin typeface="Times New Roman" pitchFamily="18" charset="0"/>
                <a:cs typeface="Times New Roman" pitchFamily="18" charset="0"/>
              </a:rPr>
              <a:t>brojtja</a:t>
            </a:r>
            <a:r>
              <a:rPr lang="en-US" dirty="0" smtClean="0">
                <a:latin typeface="Times New Roman" pitchFamily="18" charset="0"/>
                <a:cs typeface="Times New Roman" pitchFamily="18" charset="0"/>
              </a:rPr>
              <a:t> e </a:t>
            </a:r>
            <a:r>
              <a:rPr lang="en-US" dirty="0" err="1" smtClean="0">
                <a:latin typeface="Times New Roman" pitchFamily="18" charset="0"/>
                <a:cs typeface="Times New Roman" pitchFamily="18" charset="0"/>
              </a:rPr>
              <a:t>nevojshme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është</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shndërruar</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institut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përgjithshëm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cili</a:t>
            </a:r>
            <a:r>
              <a:rPr lang="en-US" dirty="0" smtClean="0">
                <a:latin typeface="Times New Roman" pitchFamily="18" charset="0"/>
                <a:cs typeface="Times New Roman" pitchFamily="18" charset="0"/>
              </a:rPr>
              <a:t> ka </a:t>
            </a:r>
            <a:r>
              <a:rPr lang="en-US" dirty="0" err="1" smtClean="0">
                <a:latin typeface="Times New Roman" pitchFamily="18" charset="0"/>
                <a:cs typeface="Times New Roman" pitchFamily="18" charset="0"/>
              </a:rPr>
              <a:t>arsyetuar</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mbrojtjen</a:t>
            </a:r>
            <a:r>
              <a:rPr lang="en-US" dirty="0" smtClean="0">
                <a:latin typeface="Times New Roman" pitchFamily="18" charset="0"/>
                <a:cs typeface="Times New Roman" pitchFamily="18" charset="0"/>
              </a:rPr>
              <a:t> e </a:t>
            </a:r>
            <a:r>
              <a:rPr lang="en-US" dirty="0" err="1" smtClean="0">
                <a:latin typeface="Times New Roman" pitchFamily="18" charset="0"/>
                <a:cs typeface="Times New Roman" pitchFamily="18" charset="0"/>
              </a:rPr>
              <a:t>vlerave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individiuale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dhe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të</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përgjithshme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nga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sulmi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kundërligjshëm</a:t>
            </a:r>
            <a:r>
              <a:rPr lang="en-US" dirty="0" smtClean="0">
                <a:latin typeface="Times New Roman" pitchFamily="18" charset="0"/>
                <a:cs typeface="Times New Roman" pitchFamily="18" charset="0"/>
              </a:rPr>
              <a:t>.</a:t>
            </a:r>
          </a:p>
          <a:p>
            <a:pPr algn="just"/>
            <a:r>
              <a:rPr lang="en-US" dirty="0" err="1" smtClean="0">
                <a:latin typeface="Times New Roman" pitchFamily="18" charset="0"/>
                <a:cs typeface="Times New Roman" pitchFamily="18" charset="0"/>
              </a:rPr>
              <a:t>Në</a:t>
            </a:r>
            <a:r>
              <a:rPr lang="en-US" dirty="0" smtClean="0">
                <a:latin typeface="Times New Roman" pitchFamily="18" charset="0"/>
                <a:cs typeface="Times New Roman" pitchFamily="18" charset="0"/>
              </a:rPr>
              <a:t> </a:t>
            </a:r>
            <a:r>
              <a:rPr lang="en-US" dirty="0" err="1">
                <a:latin typeface="Times New Roman" pitchFamily="18" charset="0"/>
                <a:cs typeface="Times New Roman" pitchFamily="18" charset="0"/>
              </a:rPr>
              <a:t>të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drejtën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penale</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të</a:t>
            </a:r>
            <a:r>
              <a:rPr lang="en-US" dirty="0">
                <a:latin typeface="Times New Roman" pitchFamily="18" charset="0"/>
                <a:cs typeface="Times New Roman" pitchFamily="18" charset="0"/>
              </a:rPr>
              <a:t> </a:t>
            </a:r>
            <a:r>
              <a:rPr lang="en-US" dirty="0" err="1" smtClean="0">
                <a:latin typeface="Times New Roman" pitchFamily="18" charset="0"/>
                <a:cs typeface="Times New Roman" pitchFamily="18" charset="0"/>
              </a:rPr>
              <a:t>Francës</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dhe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të</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Italisë</a:t>
            </a:r>
            <a:r>
              <a:rPr lang="en-US" dirty="0" smtClean="0">
                <a:latin typeface="Times New Roman" pitchFamily="18" charset="0"/>
                <a:cs typeface="Times New Roman" pitchFamily="18" charset="0"/>
              </a:rPr>
              <a:t>, </a:t>
            </a:r>
            <a:r>
              <a:rPr lang="en-US" dirty="0" err="1">
                <a:latin typeface="Times New Roman" pitchFamily="18" charset="0"/>
                <a:cs typeface="Times New Roman" pitchFamily="18" charset="0"/>
              </a:rPr>
              <a:t>mbrojtja</a:t>
            </a:r>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e </a:t>
            </a:r>
            <a:r>
              <a:rPr lang="en-US" dirty="0" err="1" smtClean="0">
                <a:latin typeface="Times New Roman" pitchFamily="18" charset="0"/>
                <a:cs typeface="Times New Roman" pitchFamily="18" charset="0"/>
              </a:rPr>
              <a:t>nevojshme</a:t>
            </a:r>
            <a:r>
              <a:rPr lang="en-US" dirty="0" smtClean="0">
                <a:latin typeface="Times New Roman" pitchFamily="18" charset="0"/>
                <a:cs typeface="Times New Roman" pitchFamily="18" charset="0"/>
              </a:rPr>
              <a:t> </a:t>
            </a:r>
            <a:r>
              <a:rPr lang="en-US" dirty="0" err="1">
                <a:latin typeface="Times New Roman" pitchFamily="18" charset="0"/>
                <a:cs typeface="Times New Roman" pitchFamily="18" charset="0"/>
              </a:rPr>
              <a:t>quhet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mbrojtje</a:t>
            </a:r>
            <a:r>
              <a:rPr lang="en-US" dirty="0">
                <a:latin typeface="Times New Roman" pitchFamily="18" charset="0"/>
                <a:cs typeface="Times New Roman" pitchFamily="18" charset="0"/>
              </a:rPr>
              <a:t> e </a:t>
            </a:r>
            <a:r>
              <a:rPr lang="en-US" dirty="0" err="1">
                <a:latin typeface="Times New Roman" pitchFamily="18" charset="0"/>
                <a:cs typeface="Times New Roman" pitchFamily="18" charset="0"/>
              </a:rPr>
              <a:t>ligjshme</a:t>
            </a:r>
            <a:r>
              <a:rPr lang="en-US" dirty="0">
                <a:latin typeface="Times New Roman" pitchFamily="18" charset="0"/>
                <a:cs typeface="Times New Roman" pitchFamily="18" charset="0"/>
              </a:rPr>
              <a:t>.</a:t>
            </a:r>
          </a:p>
          <a:p>
            <a:pPr algn="just"/>
            <a:r>
              <a:rPr lang="en-US" dirty="0" err="1">
                <a:latin typeface="Times New Roman" pitchFamily="18" charset="0"/>
                <a:cs typeface="Times New Roman" pitchFamily="18" charset="0"/>
              </a:rPr>
              <a:t>Emërtimi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këtillë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këtij</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instituti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është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arsyeshëm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sepse</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kjo</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mbrojtje</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lejohet</a:t>
            </a:r>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me </a:t>
            </a:r>
            <a:r>
              <a:rPr lang="en-US" dirty="0" err="1" smtClean="0">
                <a:latin typeface="Times New Roman" pitchFamily="18" charset="0"/>
                <a:cs typeface="Times New Roman" pitchFamily="18" charset="0"/>
              </a:rPr>
              <a:t>ligj</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Megjithatë</a:t>
            </a:r>
            <a:r>
              <a:rPr lang="en-US" dirty="0" smtClean="0">
                <a:latin typeface="Times New Roman" pitchFamily="18" charset="0"/>
                <a:cs typeface="Times New Roman" pitchFamily="18" charset="0"/>
              </a:rPr>
              <a:t> </a:t>
            </a:r>
            <a:r>
              <a:rPr lang="en-US" dirty="0" err="1">
                <a:latin typeface="Times New Roman" pitchFamily="18" charset="0"/>
                <a:cs typeface="Times New Roman" pitchFamily="18" charset="0"/>
              </a:rPr>
              <a:t>mbrojtjen</a:t>
            </a:r>
            <a:r>
              <a:rPr lang="en-US" dirty="0">
                <a:latin typeface="Times New Roman" pitchFamily="18" charset="0"/>
                <a:cs typeface="Times New Roman" pitchFamily="18" charset="0"/>
              </a:rPr>
              <a:t> e </a:t>
            </a:r>
            <a:r>
              <a:rPr lang="en-US" dirty="0" err="1">
                <a:latin typeface="Times New Roman" pitchFamily="18" charset="0"/>
                <a:cs typeface="Times New Roman" pitchFamily="18" charset="0"/>
              </a:rPr>
              <a:t>nevojshme</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institucion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që</a:t>
            </a:r>
            <a:r>
              <a:rPr lang="en-US" dirty="0">
                <a:latin typeface="Times New Roman" pitchFamily="18" charset="0"/>
                <a:cs typeface="Times New Roman" pitchFamily="18" charset="0"/>
              </a:rPr>
              <a:t> </a:t>
            </a:r>
            <a:r>
              <a:rPr lang="en-US" dirty="0" err="1" smtClean="0">
                <a:latin typeface="Times New Roman" pitchFamily="18" charset="0"/>
                <a:cs typeface="Times New Roman" pitchFamily="18" charset="0"/>
              </a:rPr>
              <a:t>përjashton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kundërligjshmërinë</a:t>
            </a:r>
            <a:r>
              <a:rPr lang="en-US" dirty="0">
                <a:latin typeface="Times New Roman" pitchFamily="18" charset="0"/>
                <a:cs typeface="Times New Roman" pitchFamily="18" charset="0"/>
              </a:rPr>
              <a:t>, e </a:t>
            </a:r>
            <a:r>
              <a:rPr lang="en-US" dirty="0" err="1">
                <a:latin typeface="Times New Roman" pitchFamily="18" charset="0"/>
                <a:cs typeface="Times New Roman" pitchFamily="18" charset="0"/>
              </a:rPr>
              <a:t>pra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edhe</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veprën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penale</a:t>
            </a:r>
            <a:r>
              <a:rPr lang="en-US" dirty="0">
                <a:latin typeface="Times New Roman" pitchFamily="18" charset="0"/>
                <a:cs typeface="Times New Roman" pitchFamily="18" charset="0"/>
              </a:rPr>
              <a:t>, e </a:t>
            </a:r>
            <a:r>
              <a:rPr lang="en-US" dirty="0" err="1">
                <a:latin typeface="Times New Roman" pitchFamily="18" charset="0"/>
                <a:cs typeface="Times New Roman" pitchFamily="18" charset="0"/>
              </a:rPr>
              <a:t>njohin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gjitha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drejtat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penale</a:t>
            </a:r>
            <a:r>
              <a:rPr lang="en-US" dirty="0">
                <a:latin typeface="Times New Roman" pitchFamily="18" charset="0"/>
                <a:cs typeface="Times New Roman" pitchFamily="18" charset="0"/>
              </a:rPr>
              <a:t> </a:t>
            </a:r>
            <a:r>
              <a:rPr lang="en-US" b="1" dirty="0" err="1" smtClean="0">
                <a:latin typeface="Times New Roman" pitchFamily="18" charset="0"/>
                <a:cs typeface="Times New Roman" pitchFamily="18" charset="0"/>
              </a:rPr>
              <a:t>të</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shteteve</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bashkëkohore</a:t>
            </a:r>
            <a:r>
              <a:rPr lang="en-US" b="1" dirty="0" smtClean="0">
                <a:latin typeface="Times New Roman" pitchFamily="18" charset="0"/>
                <a:cs typeface="Times New Roman" pitchFamily="18" charset="0"/>
              </a:rPr>
              <a:t>.</a:t>
            </a:r>
            <a:endParaRPr lang="en-US" b="1" dirty="0">
              <a:latin typeface="Times New Roman" pitchFamily="18" charset="0"/>
              <a:cs typeface="Times New Roman" pitchFamily="18" charset="0"/>
            </a:endParaRP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11156"/>
          </a:xfrm>
        </p:spPr>
        <p:txBody>
          <a:bodyPr>
            <a:normAutofit fontScale="90000"/>
          </a:bodyPr>
          <a:lstStyle/>
          <a:p>
            <a:r>
              <a:rPr lang="en-US" b="1" dirty="0" err="1" smtClean="0">
                <a:latin typeface="Times New Roman" pitchFamily="18" charset="0"/>
                <a:cs typeface="Times New Roman" pitchFamily="18" charset="0"/>
              </a:rPr>
              <a:t>Mbrojtja</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duhet</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të</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jetë</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proporcionale</a:t>
            </a:r>
            <a:endParaRPr lang="en-US" dirty="0"/>
          </a:p>
        </p:txBody>
      </p:sp>
      <p:sp>
        <p:nvSpPr>
          <p:cNvPr id="3" name="Content Placeholder 2"/>
          <p:cNvSpPr>
            <a:spLocks noGrp="1"/>
          </p:cNvSpPr>
          <p:nvPr>
            <p:ph idx="1"/>
          </p:nvPr>
        </p:nvSpPr>
        <p:spPr>
          <a:xfrm>
            <a:off x="0" y="785794"/>
            <a:ext cx="9144000" cy="6072206"/>
          </a:xfrm>
        </p:spPr>
        <p:txBody>
          <a:bodyPr>
            <a:normAutofit fontScale="62500" lnSpcReduction="20000"/>
          </a:bodyPr>
          <a:lstStyle/>
          <a:p>
            <a:pPr algn="just"/>
            <a:r>
              <a:rPr lang="en-US" dirty="0" err="1">
                <a:latin typeface="Times New Roman" pitchFamily="18" charset="0"/>
                <a:cs typeface="Times New Roman" pitchFamily="18" charset="0"/>
              </a:rPr>
              <a:t>Kas</a:t>
            </a:r>
            <a:r>
              <a:rPr lang="en-US" dirty="0">
                <a:latin typeface="Times New Roman" pitchFamily="18" charset="0"/>
                <a:cs typeface="Times New Roman" pitchFamily="18" charset="0"/>
              </a:rPr>
              <a:t>. penal. n. 6979/1997</a:t>
            </a:r>
          </a:p>
          <a:p>
            <a:pPr algn="just"/>
            <a:r>
              <a:rPr lang="en-US" dirty="0" err="1">
                <a:latin typeface="Times New Roman" pitchFamily="18" charset="0"/>
                <a:cs typeface="Times New Roman" pitchFamily="18" charset="0"/>
              </a:rPr>
              <a:t>Për</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qëllime</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konfigurimit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përjashtimit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mbrojtjes</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legjitime</a:t>
            </a:r>
            <a:r>
              <a:rPr lang="en-US" dirty="0">
                <a:latin typeface="Times New Roman" pitchFamily="18" charset="0"/>
                <a:cs typeface="Times New Roman" pitchFamily="18" charset="0"/>
              </a:rPr>
              <a:t> - </a:t>
            </a:r>
            <a:r>
              <a:rPr lang="en-US" dirty="0" err="1">
                <a:latin typeface="Times New Roman" pitchFamily="18" charset="0"/>
                <a:cs typeface="Times New Roman" pitchFamily="18" charset="0"/>
              </a:rPr>
              <a:t>të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pranuara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lidhje</a:t>
            </a:r>
            <a:r>
              <a:rPr lang="en-US" dirty="0">
                <a:latin typeface="Times New Roman" pitchFamily="18" charset="0"/>
                <a:cs typeface="Times New Roman" pitchFamily="18" charset="0"/>
              </a:rPr>
              <a:t> me </a:t>
            </a:r>
            <a:r>
              <a:rPr lang="en-US" dirty="0" err="1">
                <a:latin typeface="Times New Roman" pitchFamily="18" charset="0"/>
                <a:cs typeface="Times New Roman" pitchFamily="18" charset="0"/>
              </a:rPr>
              <a:t>të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gjitha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drejtat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personale</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dhe</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pasurore</a:t>
            </a:r>
            <a:r>
              <a:rPr lang="en-US" dirty="0">
                <a:latin typeface="Times New Roman" pitchFamily="18" charset="0"/>
                <a:cs typeface="Times New Roman" pitchFamily="18" charset="0"/>
              </a:rPr>
              <a:t> - </a:t>
            </a:r>
            <a:r>
              <a:rPr lang="en-US" dirty="0" err="1">
                <a:latin typeface="Times New Roman" pitchFamily="18" charset="0"/>
                <a:cs typeface="Times New Roman" pitchFamily="18" charset="0"/>
              </a:rPr>
              <a:t>vlerësimi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proporcionit</a:t>
            </a:r>
            <a:r>
              <a:rPr lang="en-US" dirty="0">
                <a:latin typeface="Times New Roman" pitchFamily="18" charset="0"/>
                <a:cs typeface="Times New Roman" pitchFamily="18" charset="0"/>
              </a:rPr>
              <a:t> midis </a:t>
            </a:r>
            <a:r>
              <a:rPr lang="en-US" dirty="0" err="1">
                <a:latin typeface="Times New Roman" pitchFamily="18" charset="0"/>
                <a:cs typeface="Times New Roman" pitchFamily="18" charset="0"/>
              </a:rPr>
              <a:t>veprës</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dhe</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mbrojtjes</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cili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postulon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një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marrëdhënie</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korrespondencës</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vlerësuese</a:t>
            </a:r>
            <a:r>
              <a:rPr lang="en-US" dirty="0">
                <a:latin typeface="Times New Roman" pitchFamily="18" charset="0"/>
                <a:cs typeface="Times New Roman" pitchFamily="18" charset="0"/>
              </a:rPr>
              <a:t> midis </a:t>
            </a:r>
            <a:r>
              <a:rPr lang="en-US" dirty="0" err="1">
                <a:latin typeface="Times New Roman" pitchFamily="18" charset="0"/>
                <a:cs typeface="Times New Roman" pitchFamily="18" charset="0"/>
              </a:rPr>
              <a:t>dy</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termave</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formuluar</a:t>
            </a:r>
            <a:r>
              <a:rPr lang="en-US" dirty="0">
                <a:latin typeface="Times New Roman" pitchFamily="18" charset="0"/>
                <a:cs typeface="Times New Roman" pitchFamily="18" charset="0"/>
              </a:rPr>
              <a:t> me </a:t>
            </a:r>
            <a:r>
              <a:rPr lang="en-US" dirty="0" err="1">
                <a:latin typeface="Times New Roman" pitchFamily="18" charset="0"/>
                <a:cs typeface="Times New Roman" pitchFamily="18" charset="0"/>
              </a:rPr>
              <a:t>një</a:t>
            </a:r>
            <a:r>
              <a:rPr lang="en-US" dirty="0">
                <a:latin typeface="Times New Roman" pitchFamily="18" charset="0"/>
                <a:cs typeface="Times New Roman" pitchFamily="18" charset="0"/>
              </a:rPr>
              <a:t> ex ante </a:t>
            </a:r>
            <a:r>
              <a:rPr lang="en-US" dirty="0" err="1">
                <a:latin typeface="Times New Roman" pitchFamily="18" charset="0"/>
                <a:cs typeface="Times New Roman" pitchFamily="18" charset="0"/>
              </a:rPr>
              <a:t>gjykimi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lidhje</a:t>
            </a:r>
            <a:r>
              <a:rPr lang="en-US" dirty="0">
                <a:latin typeface="Times New Roman" pitchFamily="18" charset="0"/>
                <a:cs typeface="Times New Roman" pitchFamily="18" charset="0"/>
              </a:rPr>
              <a:t> me </a:t>
            </a:r>
            <a:r>
              <a:rPr lang="en-US" dirty="0" err="1">
                <a:latin typeface="Times New Roman" pitchFamily="18" charset="0"/>
                <a:cs typeface="Times New Roman" pitchFamily="18" charset="0"/>
              </a:rPr>
              <a:t>mjetet</a:t>
            </a:r>
            <a:r>
              <a:rPr lang="en-US" dirty="0">
                <a:latin typeface="Times New Roman" pitchFamily="18" charset="0"/>
                <a:cs typeface="Times New Roman" pitchFamily="18" charset="0"/>
              </a:rPr>
              <a:t> e </a:t>
            </a:r>
            <a:r>
              <a:rPr lang="en-US" dirty="0" err="1">
                <a:latin typeface="Times New Roman" pitchFamily="18" charset="0"/>
                <a:cs typeface="Times New Roman" pitchFamily="18" charset="0"/>
              </a:rPr>
              <a:t>përdorura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dhe</a:t>
            </a:r>
            <a:r>
              <a:rPr lang="en-US" dirty="0">
                <a:latin typeface="Times New Roman" pitchFamily="18" charset="0"/>
                <a:cs typeface="Times New Roman" pitchFamily="18" charset="0"/>
              </a:rPr>
              <a:t> me </a:t>
            </a:r>
            <a:r>
              <a:rPr lang="en-US" dirty="0" err="1">
                <a:latin typeface="Times New Roman" pitchFamily="18" charset="0"/>
                <a:cs typeface="Times New Roman" pitchFamily="18" charset="0"/>
              </a:rPr>
              <a:t>ato</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disponueshme</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për</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personin</a:t>
            </a:r>
            <a:r>
              <a:rPr lang="en-US" dirty="0">
                <a:latin typeface="Times New Roman" pitchFamily="18" charset="0"/>
                <a:cs typeface="Times New Roman" pitchFamily="18" charset="0"/>
              </a:rPr>
              <a:t> e </a:t>
            </a:r>
            <a:r>
              <a:rPr lang="en-US" dirty="0" err="1">
                <a:latin typeface="Times New Roman" pitchFamily="18" charset="0"/>
                <a:cs typeface="Times New Roman" pitchFamily="18" charset="0"/>
              </a:rPr>
              <a:t>sulmuar</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dhe</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për</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mirat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juridike</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konflikt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mund</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jetë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vetëm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cilësor</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dhe</a:t>
            </a:r>
            <a:r>
              <a:rPr lang="en-US" dirty="0">
                <a:latin typeface="Times New Roman" pitchFamily="18" charset="0"/>
                <a:cs typeface="Times New Roman" pitchFamily="18" charset="0"/>
              </a:rPr>
              <a:t> relativist: </a:t>
            </a:r>
            <a:r>
              <a:rPr lang="en-US" dirty="0" err="1">
                <a:latin typeface="Times New Roman" pitchFamily="18" charset="0"/>
                <a:cs typeface="Times New Roman" pitchFamily="18" charset="0"/>
              </a:rPr>
              <a:t>rrjedh</a:t>
            </a:r>
            <a:r>
              <a:rPr lang="en-US" dirty="0">
                <a:latin typeface="Times New Roman" pitchFamily="18" charset="0"/>
                <a:cs typeface="Times New Roman" pitchFamily="18" charset="0"/>
              </a:rPr>
              <a:t> se, </a:t>
            </a:r>
            <a:r>
              <a:rPr lang="en-US" dirty="0" err="1">
                <a:latin typeface="Times New Roman" pitchFamily="18" charset="0"/>
                <a:cs typeface="Times New Roman" pitchFamily="18" charset="0"/>
              </a:rPr>
              <a:t>në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krahasimin</a:t>
            </a:r>
            <a:r>
              <a:rPr lang="en-US" dirty="0">
                <a:latin typeface="Times New Roman" pitchFamily="18" charset="0"/>
                <a:cs typeface="Times New Roman" pitchFamily="18" charset="0"/>
              </a:rPr>
              <a:t> midis </a:t>
            </a:r>
            <a:r>
              <a:rPr lang="en-US" dirty="0" err="1">
                <a:latin typeface="Times New Roman" pitchFamily="18" charset="0"/>
                <a:cs typeface="Times New Roman" pitchFamily="18" charset="0"/>
              </a:rPr>
              <a:t>të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mirës</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një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agresori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dhe</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mirës</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një</a:t>
            </a:r>
            <a:r>
              <a:rPr lang="en-US" dirty="0">
                <a:latin typeface="Times New Roman" pitchFamily="18" charset="0"/>
                <a:cs typeface="Times New Roman" pitchFamily="18" charset="0"/>
              </a:rPr>
              <a:t> person </a:t>
            </a:r>
            <a:r>
              <a:rPr lang="en-US" dirty="0" err="1">
                <a:latin typeface="Times New Roman" pitchFamily="18" charset="0"/>
                <a:cs typeface="Times New Roman" pitchFamily="18" charset="0"/>
              </a:rPr>
              <a:t>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sulmuar</a:t>
            </a:r>
            <a:r>
              <a:rPr lang="en-US" dirty="0">
                <a:latin typeface="Times New Roman" pitchFamily="18" charset="0"/>
                <a:cs typeface="Times New Roman" pitchFamily="18" charset="0"/>
              </a:rPr>
              <a:t> - </a:t>
            </a:r>
            <a:r>
              <a:rPr lang="en-US" dirty="0" err="1">
                <a:latin typeface="Times New Roman" pitchFamily="18" charset="0"/>
                <a:cs typeface="Times New Roman" pitchFamily="18" charset="0"/>
              </a:rPr>
              <a:t>edhe</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pse</a:t>
            </a:r>
            <a:r>
              <a:rPr lang="en-US" dirty="0">
                <a:latin typeface="Times New Roman" pitchFamily="18" charset="0"/>
                <a:cs typeface="Times New Roman" pitchFamily="18" charset="0"/>
              </a:rPr>
              <a:t> duke </a:t>
            </a:r>
            <a:r>
              <a:rPr lang="en-US" dirty="0" err="1">
                <a:latin typeface="Times New Roman" pitchFamily="18" charset="0"/>
                <a:cs typeface="Times New Roman" pitchFamily="18" charset="0"/>
              </a:rPr>
              <a:t>pranuar</a:t>
            </a:r>
            <a:r>
              <a:rPr lang="en-US" dirty="0">
                <a:latin typeface="Times New Roman" pitchFamily="18" charset="0"/>
                <a:cs typeface="Times New Roman" pitchFamily="18" charset="0"/>
              </a:rPr>
              <a:t> se </a:t>
            </a:r>
            <a:r>
              <a:rPr lang="en-US" dirty="0" err="1">
                <a:latin typeface="Times New Roman" pitchFamily="18" charset="0"/>
                <a:cs typeface="Times New Roman" pitchFamily="18" charset="0"/>
              </a:rPr>
              <a:t>ky</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fundit</a:t>
            </a:r>
            <a:r>
              <a:rPr lang="en-US" dirty="0">
                <a:latin typeface="Times New Roman" pitchFamily="18" charset="0"/>
                <a:cs typeface="Times New Roman" pitchFamily="18" charset="0"/>
              </a:rPr>
              <a:t>, duke u </a:t>
            </a:r>
            <a:r>
              <a:rPr lang="en-US" dirty="0" err="1">
                <a:latin typeface="Times New Roman" pitchFamily="18" charset="0"/>
                <a:cs typeface="Times New Roman" pitchFamily="18" charset="0"/>
              </a:rPr>
              <a:t>mbrojtur</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nuk</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është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gjendje</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situatën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konkrete</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masë</a:t>
            </a:r>
            <a:r>
              <a:rPr lang="en-US" dirty="0">
                <a:latin typeface="Times New Roman" pitchFamily="18" charset="0"/>
                <a:cs typeface="Times New Roman" pitchFamily="18" charset="0"/>
              </a:rPr>
              <a:t> me </a:t>
            </a:r>
            <a:r>
              <a:rPr lang="en-US" dirty="0" err="1">
                <a:latin typeface="Times New Roman" pitchFamily="18" charset="0"/>
                <a:cs typeface="Times New Roman" pitchFamily="18" charset="0"/>
              </a:rPr>
              <a:t>saktësi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rrezikun</a:t>
            </a:r>
            <a:r>
              <a:rPr lang="en-US" dirty="0">
                <a:latin typeface="Times New Roman" pitchFamily="18" charset="0"/>
                <a:cs typeface="Times New Roman" pitchFamily="18" charset="0"/>
              </a:rPr>
              <a:t> real </a:t>
            </a:r>
            <a:r>
              <a:rPr lang="en-US" dirty="0" err="1">
                <a:latin typeface="Times New Roman" pitchFamily="18" charset="0"/>
                <a:cs typeface="Times New Roman" pitchFamily="18" charset="0"/>
              </a:rPr>
              <a:t>dhe</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efektet</a:t>
            </a:r>
            <a:r>
              <a:rPr lang="en-US" dirty="0">
                <a:latin typeface="Times New Roman" pitchFamily="18" charset="0"/>
                <a:cs typeface="Times New Roman" pitchFamily="18" charset="0"/>
              </a:rPr>
              <a:t> e </a:t>
            </a:r>
            <a:r>
              <a:rPr lang="en-US" dirty="0" err="1">
                <a:latin typeface="Times New Roman" pitchFamily="18" charset="0"/>
                <a:cs typeface="Times New Roman" pitchFamily="18" charset="0"/>
              </a:rPr>
              <a:t>reagimit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duhet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konsideruar</a:t>
            </a:r>
            <a:r>
              <a:rPr lang="en-US" dirty="0">
                <a:latin typeface="Times New Roman" pitchFamily="18" charset="0"/>
                <a:cs typeface="Times New Roman" pitchFamily="18" charset="0"/>
              </a:rPr>
              <a:t> se </a:t>
            </a:r>
            <a:r>
              <a:rPr lang="en-US" dirty="0" err="1">
                <a:latin typeface="Times New Roman" pitchFamily="18" charset="0"/>
                <a:cs typeface="Times New Roman" pitchFamily="18" charset="0"/>
              </a:rPr>
              <a:t>kërkesa</a:t>
            </a:r>
            <a:r>
              <a:rPr lang="en-US" dirty="0">
                <a:latin typeface="Times New Roman" pitchFamily="18" charset="0"/>
                <a:cs typeface="Times New Roman" pitchFamily="18" charset="0"/>
              </a:rPr>
              <a:t> e </a:t>
            </a:r>
            <a:r>
              <a:rPr lang="en-US" dirty="0" err="1">
                <a:latin typeface="Times New Roman" pitchFamily="18" charset="0"/>
                <a:cs typeface="Times New Roman" pitchFamily="18" charset="0"/>
              </a:rPr>
              <a:t>proporcionit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humbet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rasti</a:t>
            </a:r>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I </a:t>
            </a:r>
            <a:r>
              <a:rPr lang="en-US" dirty="0" err="1" smtClean="0">
                <a:latin typeface="Times New Roman" pitchFamily="18" charset="0"/>
                <a:cs typeface="Times New Roman" pitchFamily="18" charset="0"/>
              </a:rPr>
              <a:t>te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mriave</a:t>
            </a:r>
            <a:r>
              <a:rPr lang="en-US" dirty="0" smtClean="0">
                <a:latin typeface="Times New Roman" pitchFamily="18" charset="0"/>
                <a:cs typeface="Times New Roman" pitchFamily="18" charset="0"/>
              </a:rPr>
              <a:t>  </a:t>
            </a:r>
            <a:r>
              <a:rPr lang="en-US" dirty="0" err="1">
                <a:latin typeface="Times New Roman" pitchFamily="18" charset="0"/>
                <a:cs typeface="Times New Roman" pitchFamily="18" charset="0"/>
              </a:rPr>
              <a:t>heterogjene</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konflikt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kur</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konsistenca</a:t>
            </a:r>
            <a:r>
              <a:rPr lang="en-US" dirty="0">
                <a:latin typeface="Times New Roman" pitchFamily="18" charset="0"/>
                <a:cs typeface="Times New Roman" pitchFamily="18" charset="0"/>
              </a:rPr>
              <a:t> e </a:t>
            </a:r>
            <a:r>
              <a:rPr lang="en-US" dirty="0" err="1">
                <a:latin typeface="Times New Roman" pitchFamily="18" charset="0"/>
                <a:cs typeface="Times New Roman" pitchFamily="18" charset="0"/>
              </a:rPr>
              <a:t>interesit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dëmtuar</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siç</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është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jeta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dhe</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siguria</a:t>
            </a:r>
            <a:r>
              <a:rPr lang="en-US" dirty="0">
                <a:latin typeface="Times New Roman" pitchFamily="18" charset="0"/>
                <a:cs typeface="Times New Roman" pitchFamily="18" charset="0"/>
              </a:rPr>
              <a:t> e </a:t>
            </a:r>
            <a:r>
              <a:rPr lang="en-US" dirty="0" err="1">
                <a:latin typeface="Times New Roman" pitchFamily="18" charset="0"/>
                <a:cs typeface="Times New Roman" pitchFamily="18" charset="0"/>
              </a:rPr>
              <a:t>personit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është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jashtëzakonisht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më</a:t>
            </a:r>
            <a:r>
              <a:rPr lang="en-US" dirty="0">
                <a:latin typeface="Times New Roman" pitchFamily="18" charset="0"/>
                <a:cs typeface="Times New Roman" pitchFamily="18" charset="0"/>
              </a:rPr>
              <a:t> e </a:t>
            </a:r>
            <a:r>
              <a:rPr lang="en-US" dirty="0" err="1">
                <a:latin typeface="Times New Roman" pitchFamily="18" charset="0"/>
                <a:cs typeface="Times New Roman" pitchFamily="18" charset="0"/>
              </a:rPr>
              <a:t>rëndësishme</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për</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përket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hierarkisë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vlerave</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kushtetuese</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dhe</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mbrojtura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penalisht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sesa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interesi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pasuror</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mbrojtur</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dhe</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dëmi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shkaktuar</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personit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sulmuar</a:t>
            </a:r>
            <a:r>
              <a:rPr lang="en-US" dirty="0">
                <a:latin typeface="Times New Roman" pitchFamily="18" charset="0"/>
                <a:cs typeface="Times New Roman" pitchFamily="18" charset="0"/>
              </a:rPr>
              <a:t> ka </a:t>
            </a:r>
            <a:r>
              <a:rPr lang="en-US" dirty="0" err="1">
                <a:latin typeface="Times New Roman" pitchFamily="18" charset="0"/>
                <a:cs typeface="Times New Roman" pitchFamily="18" charset="0"/>
              </a:rPr>
              <a:t>një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intensitet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madh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gjatë</a:t>
            </a:r>
            <a:r>
              <a:rPr lang="en-US" dirty="0">
                <a:latin typeface="Times New Roman" pitchFamily="18" charset="0"/>
                <a:cs typeface="Times New Roman" pitchFamily="18" charset="0"/>
              </a:rPr>
              <a:t> se </a:t>
            </a:r>
            <a:r>
              <a:rPr lang="en-US" dirty="0" err="1">
                <a:latin typeface="Times New Roman" pitchFamily="18" charset="0"/>
                <a:cs typeface="Times New Roman" pitchFamily="18" charset="0"/>
              </a:rPr>
              <a:t>ai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keqes</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kërcënuar</a:t>
            </a:r>
            <a:r>
              <a:rPr lang="en-US" dirty="0" smtClean="0">
                <a:latin typeface="Times New Roman" pitchFamily="18" charset="0"/>
                <a:cs typeface="Times New Roman" pitchFamily="18" charset="0"/>
              </a:rPr>
              <a:t>.</a:t>
            </a:r>
          </a:p>
          <a:p>
            <a:pPr algn="just"/>
            <a:r>
              <a:rPr lang="en-US" dirty="0" smtClean="0">
                <a:latin typeface="Times New Roman" pitchFamily="18" charset="0"/>
                <a:cs typeface="Times New Roman" pitchFamily="18" charset="0"/>
              </a:rPr>
              <a:t>(</a:t>
            </a:r>
            <a:r>
              <a:rPr lang="en-US" dirty="0" err="1">
                <a:latin typeface="Times New Roman" pitchFamily="18" charset="0"/>
                <a:cs typeface="Times New Roman" pitchFamily="18" charset="0"/>
              </a:rPr>
              <a:t>Një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rast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cilin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Gjykata</a:t>
            </a:r>
            <a:r>
              <a:rPr lang="en-US" dirty="0">
                <a:latin typeface="Times New Roman" pitchFamily="18" charset="0"/>
                <a:cs typeface="Times New Roman" pitchFamily="18" charset="0"/>
              </a:rPr>
              <a:t> e </a:t>
            </a:r>
            <a:r>
              <a:rPr lang="en-US" dirty="0" err="1">
                <a:latin typeface="Times New Roman" pitchFamily="18" charset="0"/>
                <a:cs typeface="Times New Roman" pitchFamily="18" charset="0"/>
              </a:rPr>
              <a:t>Lartë</a:t>
            </a:r>
            <a:r>
              <a:rPr lang="en-US" dirty="0">
                <a:latin typeface="Times New Roman" pitchFamily="18" charset="0"/>
                <a:cs typeface="Times New Roman" pitchFamily="18" charset="0"/>
              </a:rPr>
              <a:t> e </a:t>
            </a:r>
            <a:r>
              <a:rPr lang="en-US" dirty="0" err="1">
                <a:latin typeface="Times New Roman" pitchFamily="18" charset="0"/>
                <a:cs typeface="Times New Roman" pitchFamily="18" charset="0"/>
              </a:rPr>
              <a:t>konsideroi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saktë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mosdhënien</a:t>
            </a:r>
            <a:r>
              <a:rPr lang="en-US" dirty="0">
                <a:latin typeface="Times New Roman" pitchFamily="18" charset="0"/>
                <a:cs typeface="Times New Roman" pitchFamily="18" charset="0"/>
              </a:rPr>
              <a:t> e </a:t>
            </a:r>
            <a:r>
              <a:rPr lang="en-US" dirty="0" err="1">
                <a:latin typeface="Times New Roman" pitchFamily="18" charset="0"/>
                <a:cs typeface="Times New Roman" pitchFamily="18" charset="0"/>
              </a:rPr>
              <a:t>përjashtimit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nga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vetëmbrojtja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për</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një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pandehur</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që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ishte</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dënuar</a:t>
            </a:r>
            <a:r>
              <a:rPr lang="en-US" dirty="0">
                <a:latin typeface="Times New Roman" pitchFamily="18" charset="0"/>
                <a:cs typeface="Times New Roman" pitchFamily="18" charset="0"/>
              </a:rPr>
              <a:t> se </a:t>
            </a:r>
            <a:r>
              <a:rPr lang="en-US" dirty="0" err="1">
                <a:latin typeface="Times New Roman" pitchFamily="18" charset="0"/>
                <a:cs typeface="Times New Roman" pitchFamily="18" charset="0"/>
              </a:rPr>
              <a:t>kishte</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qëlluar</a:t>
            </a:r>
            <a:r>
              <a:rPr lang="en-US" dirty="0">
                <a:latin typeface="Times New Roman" pitchFamily="18" charset="0"/>
                <a:cs typeface="Times New Roman" pitchFamily="18" charset="0"/>
              </a:rPr>
              <a:t> me </a:t>
            </a:r>
            <a:r>
              <a:rPr lang="en-US" dirty="0" err="1">
                <a:latin typeface="Times New Roman" pitchFamily="18" charset="0"/>
                <a:cs typeface="Times New Roman" pitchFamily="18" charset="0"/>
              </a:rPr>
              <a:t>pushkë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ndaj</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një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individi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që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po</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posedonte</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makinën</a:t>
            </a:r>
            <a:r>
              <a:rPr lang="en-US" dirty="0">
                <a:latin typeface="Times New Roman" pitchFamily="18" charset="0"/>
                <a:cs typeface="Times New Roman" pitchFamily="18" charset="0"/>
              </a:rPr>
              <a:t> e </a:t>
            </a:r>
            <a:r>
              <a:rPr lang="en-US" dirty="0" err="1">
                <a:latin typeface="Times New Roman" pitchFamily="18" charset="0"/>
                <a:cs typeface="Times New Roman" pitchFamily="18" charset="0"/>
              </a:rPr>
              <a:t>tij</a:t>
            </a:r>
            <a:r>
              <a:rPr lang="en-US" dirty="0">
                <a:latin typeface="Times New Roman" pitchFamily="18" charset="0"/>
                <a:cs typeface="Times New Roman" pitchFamily="18" charset="0"/>
              </a:rPr>
              <a:t>, duke e </a:t>
            </a:r>
            <a:r>
              <a:rPr lang="en-US" dirty="0" err="1">
                <a:latin typeface="Times New Roman" pitchFamily="18" charset="0"/>
                <a:cs typeface="Times New Roman" pitchFamily="18" charset="0"/>
              </a:rPr>
              <a:t>marrë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atë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për</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vdekje</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nga</a:t>
            </a:r>
            <a:r>
              <a:rPr lang="en-US" dirty="0">
                <a:latin typeface="Times New Roman" pitchFamily="18" charset="0"/>
                <a:cs typeface="Times New Roman" pitchFamily="18" charset="0"/>
              </a:rPr>
              <a:t> pas: </a:t>
            </a:r>
            <a:r>
              <a:rPr lang="en-US" dirty="0" err="1">
                <a:latin typeface="Times New Roman" pitchFamily="18" charset="0"/>
                <a:cs typeface="Times New Roman" pitchFamily="18" charset="0"/>
              </a:rPr>
              <a:t>Gjykata</a:t>
            </a:r>
            <a:r>
              <a:rPr lang="en-US" dirty="0">
                <a:latin typeface="Times New Roman" pitchFamily="18" charset="0"/>
                <a:cs typeface="Times New Roman" pitchFamily="18" charset="0"/>
              </a:rPr>
              <a:t> e </a:t>
            </a:r>
            <a:r>
              <a:rPr lang="en-US" dirty="0" err="1">
                <a:latin typeface="Times New Roman" pitchFamily="18" charset="0"/>
                <a:cs typeface="Times New Roman" pitchFamily="18" charset="0"/>
              </a:rPr>
              <a:t>Kasacionit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gjithashtu</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vërejti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fjali</a:t>
            </a:r>
            <a:r>
              <a:rPr lang="en-US" dirty="0">
                <a:latin typeface="Times New Roman" pitchFamily="18" charset="0"/>
                <a:cs typeface="Times New Roman" pitchFamily="18" charset="0"/>
              </a:rPr>
              <a:t> se </a:t>
            </a:r>
            <a:r>
              <a:rPr lang="en-US" dirty="0" err="1">
                <a:latin typeface="Times New Roman" pitchFamily="18" charset="0"/>
                <a:cs typeface="Times New Roman" pitchFamily="18" charset="0"/>
              </a:rPr>
              <a:t>mjeti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përdorur</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për</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reagimin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mbrojtës</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mund</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ishte</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përdorur</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mënyra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ndryshme</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për</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shembull</a:t>
            </a:r>
            <a:r>
              <a:rPr lang="en-US" dirty="0">
                <a:latin typeface="Times New Roman" pitchFamily="18" charset="0"/>
                <a:cs typeface="Times New Roman" pitchFamily="18" charset="0"/>
              </a:rPr>
              <a:t> duke </a:t>
            </a:r>
            <a:r>
              <a:rPr lang="en-US" dirty="0" err="1">
                <a:latin typeface="Times New Roman" pitchFamily="18" charset="0"/>
                <a:cs typeface="Times New Roman" pitchFamily="18" charset="0"/>
              </a:rPr>
              <a:t>gjuajtur</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një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goditje</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ajër</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ose</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asfalt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për</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qëllime</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frikësuese</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ose</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gomat</a:t>
            </a:r>
            <a:r>
              <a:rPr lang="en-US" dirty="0">
                <a:latin typeface="Times New Roman" pitchFamily="18" charset="0"/>
                <a:cs typeface="Times New Roman" pitchFamily="18" charset="0"/>
              </a:rPr>
              <a:t> e </a:t>
            </a:r>
            <a:r>
              <a:rPr lang="en-US" dirty="0" err="1">
                <a:latin typeface="Times New Roman" pitchFamily="18" charset="0"/>
                <a:cs typeface="Times New Roman" pitchFamily="18" charset="0"/>
              </a:rPr>
              <a:t>automjetit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për</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bllokuar</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lëvizjen</a:t>
            </a:r>
            <a:r>
              <a:rPr lang="en-US" dirty="0">
                <a:latin typeface="Times New Roman" pitchFamily="18" charset="0"/>
                <a:cs typeface="Times New Roman" pitchFamily="18" charset="0"/>
              </a:rPr>
              <a:t> e </a:t>
            </a:r>
            <a:r>
              <a:rPr lang="en-US" dirty="0" err="1">
                <a:latin typeface="Times New Roman" pitchFamily="18" charset="0"/>
                <a:cs typeface="Times New Roman" pitchFamily="18" charset="0"/>
              </a:rPr>
              <a:t>tij</a:t>
            </a:r>
            <a:r>
              <a:rPr lang="en-US" dirty="0" smtClean="0">
                <a:latin typeface="Times New Roman" pitchFamily="18" charset="0"/>
                <a:cs typeface="Times New Roman" pitchFamily="18" charset="0"/>
              </a:rPr>
              <a:t>).</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1208589745"/>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39718"/>
          </a:xfrm>
        </p:spPr>
        <p:txBody>
          <a:bodyPr>
            <a:normAutofit fontScale="90000"/>
          </a:bodyPr>
          <a:lstStyle/>
          <a:p>
            <a:r>
              <a:rPr lang="en-US" b="1" dirty="0" err="1" smtClean="0">
                <a:latin typeface="Times New Roman" pitchFamily="18" charset="0"/>
                <a:cs typeface="Times New Roman" pitchFamily="18" charset="0"/>
              </a:rPr>
              <a:t>Tejkalimi</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i</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mbrojtjes</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së</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nevojshme</a:t>
            </a:r>
            <a:endParaRPr lang="en-US" b="1" dirty="0">
              <a:latin typeface="Times New Roman" pitchFamily="18" charset="0"/>
              <a:cs typeface="Times New Roman" pitchFamily="18" charset="0"/>
            </a:endParaRPr>
          </a:p>
        </p:txBody>
      </p:sp>
      <p:sp>
        <p:nvSpPr>
          <p:cNvPr id="3" name="Content Placeholder 2"/>
          <p:cNvSpPr>
            <a:spLocks noGrp="1"/>
          </p:cNvSpPr>
          <p:nvPr>
            <p:ph idx="1"/>
          </p:nvPr>
        </p:nvSpPr>
        <p:spPr>
          <a:xfrm>
            <a:off x="0" y="714356"/>
            <a:ext cx="9144000" cy="6143644"/>
          </a:xfrm>
        </p:spPr>
        <p:txBody>
          <a:bodyPr>
            <a:normAutofit fontScale="77500" lnSpcReduction="20000"/>
          </a:bodyPr>
          <a:lstStyle/>
          <a:p>
            <a:pPr algn="just"/>
            <a:r>
              <a:rPr lang="en-US" i="1" dirty="0" err="1" smtClean="0">
                <a:latin typeface="Times New Roman" pitchFamily="18" charset="0"/>
                <a:cs typeface="Times New Roman" pitchFamily="18" charset="0"/>
              </a:rPr>
              <a:t>Tejkalimi</a:t>
            </a:r>
            <a:r>
              <a:rPr lang="en-US" i="1" dirty="0" smtClean="0">
                <a:latin typeface="Times New Roman" pitchFamily="18" charset="0"/>
                <a:cs typeface="Times New Roman" pitchFamily="18" charset="0"/>
              </a:rPr>
              <a:t> </a:t>
            </a:r>
            <a:r>
              <a:rPr lang="en-US" i="1" dirty="0" err="1">
                <a:latin typeface="Times New Roman" pitchFamily="18" charset="0"/>
                <a:cs typeface="Times New Roman" pitchFamily="18" charset="0"/>
              </a:rPr>
              <a:t>apo</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kapërcimi</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i</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mbrojtjes</a:t>
            </a:r>
            <a:r>
              <a:rPr lang="en-US" i="1" dirty="0">
                <a:latin typeface="Times New Roman" pitchFamily="18" charset="0"/>
                <a:cs typeface="Times New Roman" pitchFamily="18" charset="0"/>
              </a:rPr>
              <a:t> </a:t>
            </a:r>
            <a:r>
              <a:rPr lang="en-US" i="1" dirty="0" err="1" smtClean="0">
                <a:latin typeface="Times New Roman" pitchFamily="18" charset="0"/>
                <a:cs typeface="Times New Roman" pitchFamily="18" charset="0"/>
              </a:rPr>
              <a:t>së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nevojshme</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shprehet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rastet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kur</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mbrojtja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nuk</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është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proporcionale</a:t>
            </a:r>
            <a:r>
              <a:rPr lang="en-US" dirty="0">
                <a:latin typeface="Times New Roman" pitchFamily="18" charset="0"/>
                <a:cs typeface="Times New Roman" pitchFamily="18" charset="0"/>
              </a:rPr>
              <a:t> me </a:t>
            </a:r>
            <a:r>
              <a:rPr lang="en-US" dirty="0" err="1">
                <a:latin typeface="Times New Roman" pitchFamily="18" charset="0"/>
                <a:cs typeface="Times New Roman" pitchFamily="18" charset="0"/>
              </a:rPr>
              <a:t>sulmin</a:t>
            </a:r>
            <a:r>
              <a:rPr lang="en-US" dirty="0">
                <a:latin typeface="Times New Roman" pitchFamily="18" charset="0"/>
                <a:cs typeface="Times New Roman" pitchFamily="18" charset="0"/>
              </a:rPr>
              <a:t> </a:t>
            </a:r>
            <a:r>
              <a:rPr lang="en-US" dirty="0" err="1" smtClean="0">
                <a:latin typeface="Times New Roman" pitchFamily="18" charset="0"/>
                <a:cs typeface="Times New Roman" pitchFamily="18" charset="0"/>
              </a:rPr>
              <a:t>apo</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kur</a:t>
            </a:r>
            <a:r>
              <a:rPr lang="en-US" dirty="0" smtClean="0">
                <a:latin typeface="Times New Roman" pitchFamily="18" charset="0"/>
                <a:cs typeface="Times New Roman" pitchFamily="18" charset="0"/>
              </a:rPr>
              <a:t> </a:t>
            </a:r>
            <a:r>
              <a:rPr lang="en-US" dirty="0" err="1">
                <a:latin typeface="Times New Roman" pitchFamily="18" charset="0"/>
                <a:cs typeface="Times New Roman" pitchFamily="18" charset="0"/>
              </a:rPr>
              <a:t>mbrojtja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ndërmerret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pasi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jetë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zmbrapsur</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ose</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ketë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pushuar</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së</a:t>
            </a:r>
            <a:r>
              <a:rPr lang="en-US" dirty="0">
                <a:latin typeface="Times New Roman" pitchFamily="18" charset="0"/>
                <a:cs typeface="Times New Roman" pitchFamily="18" charset="0"/>
              </a:rPr>
              <a:t> </a:t>
            </a:r>
            <a:r>
              <a:rPr lang="en-US" dirty="0" err="1" smtClean="0">
                <a:latin typeface="Times New Roman" pitchFamily="18" charset="0"/>
                <a:cs typeface="Times New Roman" pitchFamily="18" charset="0"/>
              </a:rPr>
              <a:t>vepruari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sulmi</a:t>
            </a:r>
            <a:r>
              <a:rPr lang="en-US" dirty="0">
                <a:latin typeface="Times New Roman" pitchFamily="18" charset="0"/>
                <a:cs typeface="Times New Roman" pitchFamily="18" charset="0"/>
              </a:rPr>
              <a:t>. Se </a:t>
            </a:r>
            <a:r>
              <a:rPr lang="en-US" dirty="0" err="1">
                <a:latin typeface="Times New Roman" pitchFamily="18" charset="0"/>
                <a:cs typeface="Times New Roman" pitchFamily="18" charset="0"/>
              </a:rPr>
              <a:t>kur</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nuk</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është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mbrojtja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proporcionale</a:t>
            </a:r>
            <a:r>
              <a:rPr lang="en-US" dirty="0">
                <a:latin typeface="Times New Roman" pitchFamily="18" charset="0"/>
                <a:cs typeface="Times New Roman" pitchFamily="18" charset="0"/>
              </a:rPr>
              <a:t> me </a:t>
            </a:r>
            <a:r>
              <a:rPr lang="en-US" dirty="0" err="1">
                <a:latin typeface="Times New Roman" pitchFamily="18" charset="0"/>
                <a:cs typeface="Times New Roman" pitchFamily="18" charset="0"/>
              </a:rPr>
              <a:t>intensitetin</a:t>
            </a:r>
            <a:r>
              <a:rPr lang="en-US" dirty="0">
                <a:latin typeface="Times New Roman" pitchFamily="18" charset="0"/>
                <a:cs typeface="Times New Roman" pitchFamily="18" charset="0"/>
              </a:rPr>
              <a:t> e </a:t>
            </a:r>
            <a:r>
              <a:rPr lang="en-US" dirty="0" err="1">
                <a:latin typeface="Times New Roman" pitchFamily="18" charset="0"/>
                <a:cs typeface="Times New Roman" pitchFamily="18" charset="0"/>
              </a:rPr>
              <a:t>sulmit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pamë</a:t>
            </a:r>
            <a:r>
              <a:rPr lang="en-US" dirty="0">
                <a:latin typeface="Times New Roman" pitchFamily="18" charset="0"/>
                <a:cs typeface="Times New Roman" pitchFamily="18" charset="0"/>
              </a:rPr>
              <a:t> </a:t>
            </a:r>
            <a:r>
              <a:rPr lang="en-US" dirty="0" err="1" smtClean="0">
                <a:latin typeface="Times New Roman" pitchFamily="18" charset="0"/>
                <a:cs typeface="Times New Roman" pitchFamily="18" charset="0"/>
              </a:rPr>
              <a:t>në</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shembujt</a:t>
            </a:r>
            <a:r>
              <a:rPr lang="en-US" dirty="0" smtClean="0">
                <a:latin typeface="Times New Roman" pitchFamily="18" charset="0"/>
                <a:cs typeface="Times New Roman" pitchFamily="18" charset="0"/>
              </a:rPr>
              <a:t> </a:t>
            </a:r>
            <a:r>
              <a:rPr lang="en-US" dirty="0">
                <a:latin typeface="Times New Roman" pitchFamily="18" charset="0"/>
                <a:cs typeface="Times New Roman" pitchFamily="18" charset="0"/>
              </a:rPr>
              <a:t>e </a:t>
            </a:r>
            <a:r>
              <a:rPr lang="en-US" dirty="0" err="1">
                <a:latin typeface="Times New Roman" pitchFamily="18" charset="0"/>
                <a:cs typeface="Times New Roman" pitchFamily="18" charset="0"/>
              </a:rPr>
              <a:t>theksua</a:t>
            </a:r>
            <a:r>
              <a:rPr lang="en-US" dirty="0">
                <a:latin typeface="Times New Roman" pitchFamily="18" charset="0"/>
                <a:cs typeface="Times New Roman" pitchFamily="18" charset="0"/>
              </a:rPr>
              <a:t> - </a:t>
            </a:r>
            <a:r>
              <a:rPr lang="en-US" dirty="0" err="1">
                <a:latin typeface="Times New Roman" pitchFamily="18" charset="0"/>
                <a:cs typeface="Times New Roman" pitchFamily="18" charset="0"/>
              </a:rPr>
              <a:t>kur</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personi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kopshtit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vret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fëmijën</a:t>
            </a:r>
            <a:r>
              <a:rPr lang="en-US" dirty="0">
                <a:latin typeface="Times New Roman" pitchFamily="18" charset="0"/>
                <a:cs typeface="Times New Roman" pitchFamily="18" charset="0"/>
              </a:rPr>
              <a:t> e </a:t>
            </a:r>
            <a:r>
              <a:rPr lang="en-US" dirty="0" err="1">
                <a:latin typeface="Times New Roman" pitchFamily="18" charset="0"/>
                <a:cs typeface="Times New Roman" pitchFamily="18" charset="0"/>
              </a:rPr>
              <a:t>zënë</a:t>
            </a:r>
            <a:r>
              <a:rPr lang="en-US" dirty="0">
                <a:latin typeface="Times New Roman" pitchFamily="18" charset="0"/>
                <a:cs typeface="Times New Roman" pitchFamily="18" charset="0"/>
              </a:rPr>
              <a:t> duke </a:t>
            </a:r>
            <a:r>
              <a:rPr lang="en-US" dirty="0" err="1">
                <a:latin typeface="Times New Roman" pitchFamily="18" charset="0"/>
                <a:cs typeface="Times New Roman" pitchFamily="18" charset="0"/>
              </a:rPr>
              <a:t>vjedhur</a:t>
            </a:r>
            <a:r>
              <a:rPr lang="en-US" dirty="0">
                <a:latin typeface="Times New Roman" pitchFamily="18" charset="0"/>
                <a:cs typeface="Times New Roman" pitchFamily="18" charset="0"/>
              </a:rPr>
              <a:t> </a:t>
            </a:r>
            <a:r>
              <a:rPr lang="en-US" dirty="0" err="1" smtClean="0">
                <a:latin typeface="Times New Roman" pitchFamily="18" charset="0"/>
                <a:cs typeface="Times New Roman" pitchFamily="18" charset="0"/>
              </a:rPr>
              <a:t>qershi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etj</a:t>
            </a:r>
            <a:r>
              <a:rPr lang="en-US" dirty="0">
                <a:latin typeface="Times New Roman" pitchFamily="18" charset="0"/>
                <a:cs typeface="Times New Roman" pitchFamily="18" charset="0"/>
              </a:rPr>
              <a:t>. E </a:t>
            </a:r>
            <a:r>
              <a:rPr lang="en-US" dirty="0" err="1">
                <a:latin typeface="Times New Roman" pitchFamily="18" charset="0"/>
                <a:cs typeface="Times New Roman" pitchFamily="18" charset="0"/>
              </a:rPr>
              <a:t>që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mbrojtja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është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ndërmarrë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pasi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jetë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zmbrapsur</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zotëruar</a:t>
            </a:r>
            <a:r>
              <a:rPr lang="en-US" dirty="0">
                <a:latin typeface="Times New Roman" pitchFamily="18" charset="0"/>
                <a:cs typeface="Times New Roman" pitchFamily="18" charset="0"/>
              </a:rPr>
              <a:t>), </a:t>
            </a:r>
            <a:r>
              <a:rPr lang="en-US" dirty="0" err="1" smtClean="0">
                <a:latin typeface="Times New Roman" pitchFamily="18" charset="0"/>
                <a:cs typeface="Times New Roman" pitchFamily="18" charset="0"/>
              </a:rPr>
              <a:t>konsiderohet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në</a:t>
            </a:r>
            <a:r>
              <a:rPr lang="en-US" dirty="0" smtClean="0">
                <a:latin typeface="Times New Roman" pitchFamily="18" charset="0"/>
                <a:cs typeface="Times New Roman" pitchFamily="18" charset="0"/>
              </a:rPr>
              <a:t> </a:t>
            </a:r>
            <a:r>
              <a:rPr lang="en-US" dirty="0" err="1">
                <a:latin typeface="Times New Roman" pitchFamily="18" charset="0"/>
                <a:cs typeface="Times New Roman" pitchFamily="18" charset="0"/>
              </a:rPr>
              <a:t>rastin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kur</a:t>
            </a:r>
            <a:r>
              <a:rPr lang="en-US" dirty="0">
                <a:latin typeface="Times New Roman" pitchFamily="18" charset="0"/>
                <a:cs typeface="Times New Roman" pitchFamily="18" charset="0"/>
              </a:rPr>
              <a:t>, p.sh., </a:t>
            </a:r>
            <a:r>
              <a:rPr lang="en-US" dirty="0" err="1">
                <a:latin typeface="Times New Roman" pitchFamily="18" charset="0"/>
                <a:cs typeface="Times New Roman" pitchFamily="18" charset="0"/>
              </a:rPr>
              <a:t>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sulmuari</a:t>
            </a:r>
            <a:r>
              <a:rPr lang="en-US" dirty="0">
                <a:latin typeface="Times New Roman" pitchFamily="18" charset="0"/>
                <a:cs typeface="Times New Roman" pitchFamily="18" charset="0"/>
              </a:rPr>
              <a:t> ka </a:t>
            </a:r>
            <a:r>
              <a:rPr lang="en-US" dirty="0" err="1">
                <a:latin typeface="Times New Roman" pitchFamily="18" charset="0"/>
                <a:cs typeface="Times New Roman" pitchFamily="18" charset="0"/>
              </a:rPr>
              <a:t>arritur</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t'ia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thyejë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dorën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dhe</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t'ia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marrë</a:t>
            </a:r>
            <a:r>
              <a:rPr lang="en-US" dirty="0">
                <a:latin typeface="Times New Roman" pitchFamily="18" charset="0"/>
                <a:cs typeface="Times New Roman" pitchFamily="18" charset="0"/>
              </a:rPr>
              <a:t> </a:t>
            </a:r>
            <a:r>
              <a:rPr lang="en-US" dirty="0" err="1" smtClean="0">
                <a:latin typeface="Times New Roman" pitchFamily="18" charset="0"/>
                <a:cs typeface="Times New Roman" pitchFamily="18" charset="0"/>
              </a:rPr>
              <a:t>thikën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sulmuesit</a:t>
            </a:r>
            <a:r>
              <a:rPr lang="en-US" dirty="0">
                <a:latin typeface="Times New Roman" pitchFamily="18" charset="0"/>
                <a:cs typeface="Times New Roman" pitchFamily="18" charset="0"/>
              </a:rPr>
              <a:t>, e </a:t>
            </a:r>
            <a:r>
              <a:rPr lang="en-US" dirty="0" err="1">
                <a:latin typeface="Times New Roman" pitchFamily="18" charset="0"/>
                <a:cs typeface="Times New Roman" pitchFamily="18" charset="0"/>
              </a:rPr>
              <a:t>mandej</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po</a:t>
            </a:r>
            <a:r>
              <a:rPr lang="en-US" dirty="0">
                <a:latin typeface="Times New Roman" pitchFamily="18" charset="0"/>
                <a:cs typeface="Times New Roman" pitchFamily="18" charset="0"/>
              </a:rPr>
              <a:t> me </a:t>
            </a:r>
            <a:r>
              <a:rPr lang="en-US" dirty="0" err="1">
                <a:latin typeface="Times New Roman" pitchFamily="18" charset="0"/>
                <a:cs typeface="Times New Roman" pitchFamily="18" charset="0"/>
              </a:rPr>
              <a:t>atë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thikë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shkakton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plagë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vdekjeprurëse</a:t>
            </a:r>
            <a:r>
              <a:rPr lang="en-US" dirty="0">
                <a:latin typeface="Times New Roman" pitchFamily="18" charset="0"/>
                <a:cs typeface="Times New Roman" pitchFamily="18" charset="0"/>
              </a:rPr>
              <a:t>. </a:t>
            </a:r>
            <a:endParaRPr lang="en-US" dirty="0" smtClean="0">
              <a:latin typeface="Times New Roman" pitchFamily="18" charset="0"/>
              <a:cs typeface="Times New Roman" pitchFamily="18" charset="0"/>
            </a:endParaRPr>
          </a:p>
          <a:p>
            <a:pPr algn="just"/>
            <a:r>
              <a:rPr lang="en-US" dirty="0" err="1" smtClean="0">
                <a:latin typeface="Times New Roman" pitchFamily="18" charset="0"/>
                <a:cs typeface="Times New Roman" pitchFamily="18" charset="0"/>
              </a:rPr>
              <a:t>Ndërkaq</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sulmi</a:t>
            </a:r>
            <a:r>
              <a:rPr lang="en-US" dirty="0" smtClean="0">
                <a:latin typeface="Times New Roman" pitchFamily="18" charset="0"/>
                <a:cs typeface="Times New Roman" pitchFamily="18" charset="0"/>
              </a:rPr>
              <a:t> </a:t>
            </a:r>
            <a:r>
              <a:rPr lang="en-US" dirty="0">
                <a:latin typeface="Times New Roman" pitchFamily="18" charset="0"/>
                <a:cs typeface="Times New Roman" pitchFamily="18" charset="0"/>
              </a:rPr>
              <a:t>ka </a:t>
            </a:r>
            <a:r>
              <a:rPr lang="en-US" dirty="0" err="1">
                <a:latin typeface="Times New Roman" pitchFamily="18" charset="0"/>
                <a:cs typeface="Times New Roman" pitchFamily="18" charset="0"/>
              </a:rPr>
              <a:t>pushuar</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vepruari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kur</a:t>
            </a:r>
            <a:r>
              <a:rPr lang="en-US" dirty="0">
                <a:latin typeface="Times New Roman" pitchFamily="18" charset="0"/>
                <a:cs typeface="Times New Roman" pitchFamily="18" charset="0"/>
              </a:rPr>
              <a:t>, p.sh., </a:t>
            </a:r>
            <a:r>
              <a:rPr lang="en-US" dirty="0" err="1">
                <a:latin typeface="Times New Roman" pitchFamily="18" charset="0"/>
                <a:cs typeface="Times New Roman" pitchFamily="18" charset="0"/>
              </a:rPr>
              <a:t>sulmuesi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pasi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i</a:t>
            </a:r>
            <a:r>
              <a:rPr lang="en-US" dirty="0">
                <a:latin typeface="Times New Roman" pitchFamily="18" charset="0"/>
                <a:cs typeface="Times New Roman" pitchFamily="18" charset="0"/>
              </a:rPr>
              <a:t> ka </a:t>
            </a:r>
            <a:r>
              <a:rPr lang="en-US" dirty="0" err="1">
                <a:latin typeface="Times New Roman" pitchFamily="18" charset="0"/>
                <a:cs typeface="Times New Roman" pitchFamily="18" charset="0"/>
              </a:rPr>
              <a:t>dhënë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disa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goditje</a:t>
            </a:r>
            <a:r>
              <a:rPr lang="en-US" dirty="0">
                <a:latin typeface="Times New Roman" pitchFamily="18" charset="0"/>
                <a:cs typeface="Times New Roman" pitchFamily="18" charset="0"/>
              </a:rPr>
              <a:t> </a:t>
            </a:r>
            <a:r>
              <a:rPr lang="en-US" dirty="0" err="1" smtClean="0">
                <a:latin typeface="Times New Roman" pitchFamily="18" charset="0"/>
                <a:cs typeface="Times New Roman" pitchFamily="18" charset="0"/>
              </a:rPr>
              <a:t>të</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sulmuarit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ndërpret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veprimin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dhe</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fillon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tërhiqet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kurse</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sulmuari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vrapon</a:t>
            </a:r>
            <a:r>
              <a:rPr lang="en-US" dirty="0">
                <a:latin typeface="Times New Roman" pitchFamily="18" charset="0"/>
                <a:cs typeface="Times New Roman" pitchFamily="18" charset="0"/>
              </a:rPr>
              <a:t> </a:t>
            </a:r>
            <a:r>
              <a:rPr lang="en-US" dirty="0" err="1" smtClean="0">
                <a:latin typeface="Times New Roman" pitchFamily="18" charset="0"/>
                <a:cs typeface="Times New Roman" pitchFamily="18" charset="0"/>
              </a:rPr>
              <a:t>në</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drejtim</a:t>
            </a:r>
            <a:r>
              <a:rPr lang="en-US" dirty="0" smtClean="0">
                <a:latin typeface="Times New Roman" pitchFamily="18" charset="0"/>
                <a:cs typeface="Times New Roman" pitchFamily="18" charset="0"/>
              </a:rPr>
              <a:t> </a:t>
            </a:r>
            <a:r>
              <a:rPr lang="en-US" dirty="0" err="1">
                <a:latin typeface="Times New Roman" pitchFamily="18" charset="0"/>
                <a:cs typeface="Times New Roman" pitchFamily="18" charset="0"/>
              </a:rPr>
              <a:t>të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tij</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dhe</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shkakton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plagë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rënda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ose</a:t>
            </a:r>
            <a:r>
              <a:rPr lang="en-US" dirty="0">
                <a:latin typeface="Times New Roman" pitchFamily="18" charset="0"/>
                <a:cs typeface="Times New Roman" pitchFamily="18" charset="0"/>
              </a:rPr>
              <a:t> e </a:t>
            </a:r>
            <a:r>
              <a:rPr lang="en-US" dirty="0" err="1">
                <a:latin typeface="Times New Roman" pitchFamily="18" charset="0"/>
                <a:cs typeface="Times New Roman" pitchFamily="18" charset="0"/>
              </a:rPr>
              <a:t>privon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nga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jeta</a:t>
            </a:r>
            <a:r>
              <a:rPr lang="en-US" dirty="0">
                <a:latin typeface="Times New Roman" pitchFamily="18" charset="0"/>
                <a:cs typeface="Times New Roman" pitchFamily="18" charset="0"/>
              </a:rPr>
              <a:t>, e </a:t>
            </a:r>
            <a:r>
              <a:rPr lang="en-US" dirty="0" err="1">
                <a:latin typeface="Times New Roman" pitchFamily="18" charset="0"/>
                <a:cs typeface="Times New Roman" pitchFamily="18" charset="0"/>
              </a:rPr>
              <a:t>vret</a:t>
            </a:r>
            <a:r>
              <a:rPr lang="en-US" dirty="0">
                <a:latin typeface="Times New Roman" pitchFamily="18" charset="0"/>
                <a:cs typeface="Times New Roman" pitchFamily="18" charset="0"/>
              </a:rPr>
              <a:t>. </a:t>
            </a:r>
            <a:endParaRPr lang="en-US" dirty="0" smtClean="0">
              <a:latin typeface="Times New Roman" pitchFamily="18" charset="0"/>
              <a:cs typeface="Times New Roman" pitchFamily="18" charset="0"/>
            </a:endParaRPr>
          </a:p>
          <a:p>
            <a:pPr algn="just"/>
            <a:r>
              <a:rPr lang="en-US" dirty="0" err="1" smtClean="0">
                <a:latin typeface="Times New Roman" pitchFamily="18" charset="0"/>
                <a:cs typeface="Times New Roman" pitchFamily="18" charset="0"/>
              </a:rPr>
              <a:t>Në</a:t>
            </a:r>
            <a:r>
              <a:rPr lang="en-US" dirty="0" smtClean="0">
                <a:latin typeface="Times New Roman" pitchFamily="18" charset="0"/>
                <a:cs typeface="Times New Roman" pitchFamily="18" charset="0"/>
              </a:rPr>
              <a:t> </a:t>
            </a:r>
            <a:r>
              <a:rPr lang="en-US" dirty="0" err="1">
                <a:latin typeface="Times New Roman" pitchFamily="18" charset="0"/>
                <a:cs typeface="Times New Roman" pitchFamily="18" charset="0"/>
              </a:rPr>
              <a:t>të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gjitha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rastet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kur</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sulmuari</a:t>
            </a:r>
            <a:r>
              <a:rPr lang="en-US" dirty="0">
                <a:latin typeface="Times New Roman" pitchFamily="18" charset="0"/>
                <a:cs typeface="Times New Roman" pitchFamily="18" charset="0"/>
              </a:rPr>
              <a:t> </a:t>
            </a:r>
            <a:r>
              <a:rPr lang="en-US" dirty="0" err="1" smtClean="0">
                <a:latin typeface="Times New Roman" pitchFamily="18" charset="0"/>
                <a:cs typeface="Times New Roman" pitchFamily="18" charset="0"/>
              </a:rPr>
              <a:t>kapërcen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tejkalon</a:t>
            </a:r>
            <a:r>
              <a:rPr lang="en-US" dirty="0" smtClean="0">
                <a:latin typeface="Times New Roman" pitchFamily="18" charset="0"/>
                <a:cs typeface="Times New Roman" pitchFamily="18" charset="0"/>
              </a:rPr>
              <a:t> </a:t>
            </a:r>
            <a:r>
              <a:rPr lang="en-US" dirty="0" err="1">
                <a:latin typeface="Times New Roman" pitchFamily="18" charset="0"/>
                <a:cs typeface="Times New Roman" pitchFamily="18" charset="0"/>
              </a:rPr>
              <a:t>kufijtë</a:t>
            </a:r>
            <a:r>
              <a:rPr lang="en-US" dirty="0">
                <a:latin typeface="Times New Roman" pitchFamily="18" charset="0"/>
                <a:cs typeface="Times New Roman" pitchFamily="18" charset="0"/>
              </a:rPr>
              <a:t> e </a:t>
            </a:r>
            <a:r>
              <a:rPr lang="en-US" dirty="0" err="1">
                <a:latin typeface="Times New Roman" pitchFamily="18" charset="0"/>
                <a:cs typeface="Times New Roman" pitchFamily="18" charset="0"/>
              </a:rPr>
              <a:t>mbrojtjes</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nevojshme</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çdo</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dëmtim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që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ai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shkakton</a:t>
            </a:r>
            <a:r>
              <a:rPr lang="en-US" dirty="0">
                <a:latin typeface="Times New Roman" pitchFamily="18" charset="0"/>
                <a:cs typeface="Times New Roman" pitchFamily="18" charset="0"/>
              </a:rPr>
              <a:t> </a:t>
            </a:r>
            <a:r>
              <a:rPr lang="en-US" dirty="0" err="1" smtClean="0">
                <a:latin typeface="Times New Roman" pitchFamily="18" charset="0"/>
                <a:cs typeface="Times New Roman" pitchFamily="18" charset="0"/>
              </a:rPr>
              <a:t>sulmuesit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konsiderohet</a:t>
            </a:r>
            <a:r>
              <a:rPr lang="en-US" dirty="0" smtClean="0">
                <a:latin typeface="Times New Roman" pitchFamily="18" charset="0"/>
                <a:cs typeface="Times New Roman" pitchFamily="18" charset="0"/>
              </a:rPr>
              <a:t> </a:t>
            </a:r>
            <a:r>
              <a:rPr lang="en-US" dirty="0" err="1">
                <a:latin typeface="Times New Roman" pitchFamily="18" charset="0"/>
                <a:cs typeface="Times New Roman" pitchFamily="18" charset="0"/>
              </a:rPr>
              <a:t>vepër</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penale</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dhe</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personi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tillë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përgjigjet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penalisht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sikurse</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për</a:t>
            </a:r>
            <a:r>
              <a:rPr lang="en-US" dirty="0">
                <a:latin typeface="Times New Roman" pitchFamily="18" charset="0"/>
                <a:cs typeface="Times New Roman" pitchFamily="18" charset="0"/>
              </a:rPr>
              <a:t> </a:t>
            </a:r>
            <a:r>
              <a:rPr lang="en-US" dirty="0" err="1" smtClean="0">
                <a:latin typeface="Times New Roman" pitchFamily="18" charset="0"/>
                <a:cs typeface="Times New Roman" pitchFamily="18" charset="0"/>
              </a:rPr>
              <a:t>çdo</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vepër</a:t>
            </a:r>
            <a:r>
              <a:rPr lang="en-US" dirty="0" smtClean="0">
                <a:latin typeface="Times New Roman" pitchFamily="18" charset="0"/>
                <a:cs typeface="Times New Roman" pitchFamily="18" charset="0"/>
              </a:rPr>
              <a:t> </a:t>
            </a:r>
            <a:r>
              <a:rPr lang="en-US" dirty="0" err="1">
                <a:latin typeface="Times New Roman" pitchFamily="18" charset="0"/>
                <a:cs typeface="Times New Roman" pitchFamily="18" charset="0"/>
              </a:rPr>
              <a:t>tjetër</a:t>
            </a:r>
            <a:r>
              <a:rPr lang="en-US" dirty="0">
                <a:latin typeface="Times New Roman" pitchFamily="18" charset="0"/>
                <a:cs typeface="Times New Roman" pitchFamily="18" charset="0"/>
              </a:rPr>
              <a:t> </a:t>
            </a:r>
            <a:r>
              <a:rPr lang="en-US" dirty="0" err="1" smtClean="0">
                <a:latin typeface="Times New Roman" pitchFamily="18" charset="0"/>
                <a:cs typeface="Times New Roman" pitchFamily="18" charset="0"/>
              </a:rPr>
              <a:t>penale</a:t>
            </a:r>
            <a:r>
              <a:rPr lang="en-US" dirty="0" smtClean="0">
                <a:latin typeface="Times New Roman" pitchFamily="18" charset="0"/>
                <a:cs typeface="Times New Roman" pitchFamily="18" charset="0"/>
              </a:rPr>
              <a:t>.</a:t>
            </a:r>
            <a:endParaRPr lang="en-US" dirty="0">
              <a:latin typeface="Times New Roman" pitchFamily="18" charset="0"/>
              <a:cs typeface="Times New Roman" pitchFamily="18" charset="0"/>
            </a:endParaRP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39718"/>
          </a:xfrm>
        </p:spPr>
        <p:txBody>
          <a:bodyPr>
            <a:normAutofit fontScale="90000"/>
          </a:bodyPr>
          <a:lstStyle/>
          <a:p>
            <a:r>
              <a:rPr lang="en-US" sz="3200" b="1" dirty="0" err="1" smtClean="0">
                <a:latin typeface="Times New Roman" pitchFamily="18" charset="0"/>
                <a:cs typeface="Times New Roman" pitchFamily="18" charset="0"/>
              </a:rPr>
              <a:t>Tejkalimi</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i</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mbrojtjes</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së</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nevojshme</a:t>
            </a:r>
            <a:endParaRPr lang="en-US" sz="3200" dirty="0"/>
          </a:p>
        </p:txBody>
      </p:sp>
      <p:sp>
        <p:nvSpPr>
          <p:cNvPr id="3" name="Content Placeholder 2"/>
          <p:cNvSpPr>
            <a:spLocks noGrp="1"/>
          </p:cNvSpPr>
          <p:nvPr>
            <p:ph idx="1"/>
          </p:nvPr>
        </p:nvSpPr>
        <p:spPr>
          <a:xfrm>
            <a:off x="0" y="642918"/>
            <a:ext cx="9144000" cy="6572296"/>
          </a:xfrm>
        </p:spPr>
        <p:txBody>
          <a:bodyPr>
            <a:normAutofit fontScale="85000" lnSpcReduction="20000"/>
          </a:bodyPr>
          <a:lstStyle/>
          <a:p>
            <a:pPr algn="just"/>
            <a:r>
              <a:rPr lang="en-US" b="1" dirty="0" err="1">
                <a:latin typeface="Times New Roman" pitchFamily="18" charset="0"/>
                <a:cs typeface="Times New Roman" pitchFamily="18" charset="0"/>
              </a:rPr>
              <a:t>Kas</a:t>
            </a:r>
            <a:r>
              <a:rPr lang="en-US" b="1" dirty="0">
                <a:latin typeface="Times New Roman" pitchFamily="18" charset="0"/>
                <a:cs typeface="Times New Roman" pitchFamily="18" charset="0"/>
              </a:rPr>
              <a:t>. penal. n. </a:t>
            </a:r>
            <a:r>
              <a:rPr lang="en-US" b="1" dirty="0" smtClean="0">
                <a:latin typeface="Times New Roman" pitchFamily="18" charset="0"/>
                <a:cs typeface="Times New Roman" pitchFamily="18" charset="0"/>
              </a:rPr>
              <a:t>8999/1997</a:t>
            </a:r>
          </a:p>
          <a:p>
            <a:pPr algn="just"/>
            <a:r>
              <a:rPr lang="en-US" dirty="0" err="1" smtClean="0">
                <a:latin typeface="Times New Roman" pitchFamily="18" charset="0"/>
                <a:cs typeface="Times New Roman" pitchFamily="18" charset="0"/>
              </a:rPr>
              <a:t>Teprica</a:t>
            </a:r>
            <a:r>
              <a:rPr lang="en-US" dirty="0" smtClean="0">
                <a:latin typeface="Times New Roman" pitchFamily="18" charset="0"/>
                <a:cs typeface="Times New Roman" pitchFamily="18" charset="0"/>
              </a:rPr>
              <a:t> </a:t>
            </a:r>
            <a:r>
              <a:rPr lang="en-US" dirty="0">
                <a:latin typeface="Times New Roman" pitchFamily="18" charset="0"/>
                <a:cs typeface="Times New Roman" pitchFamily="18" charset="0"/>
              </a:rPr>
              <a:t>e </a:t>
            </a:r>
            <a:r>
              <a:rPr lang="en-US" dirty="0" err="1">
                <a:latin typeface="Times New Roman" pitchFamily="18" charset="0"/>
                <a:cs typeface="Times New Roman" pitchFamily="18" charset="0"/>
              </a:rPr>
              <a:t>pakujdesshme</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nënkupton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nga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ana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tjetër</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presupozimet</a:t>
            </a:r>
            <a:r>
              <a:rPr lang="en-US" dirty="0">
                <a:latin typeface="Times New Roman" pitchFamily="18" charset="0"/>
                <a:cs typeface="Times New Roman" pitchFamily="18" charset="0"/>
              </a:rPr>
              <a:t> e </a:t>
            </a:r>
            <a:r>
              <a:rPr lang="en-US" dirty="0" err="1">
                <a:latin typeface="Times New Roman" pitchFamily="18" charset="0"/>
                <a:cs typeface="Times New Roman" pitchFamily="18" charset="0"/>
              </a:rPr>
              <a:t>parimit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justifikues</a:t>
            </a:r>
            <a:r>
              <a:rPr lang="en-US" dirty="0">
                <a:latin typeface="Times New Roman" pitchFamily="18" charset="0"/>
                <a:cs typeface="Times New Roman" pitchFamily="18" charset="0"/>
              </a:rPr>
              <a:t> me </a:t>
            </a:r>
            <a:r>
              <a:rPr lang="en-US" dirty="0" err="1">
                <a:latin typeface="Times New Roman" pitchFamily="18" charset="0"/>
                <a:cs typeface="Times New Roman" pitchFamily="18" charset="0"/>
              </a:rPr>
              <a:t>kapërcimin</a:t>
            </a:r>
            <a:r>
              <a:rPr lang="en-US" dirty="0">
                <a:latin typeface="Times New Roman" pitchFamily="18" charset="0"/>
                <a:cs typeface="Times New Roman" pitchFamily="18" charset="0"/>
              </a:rPr>
              <a:t> e </a:t>
            </a:r>
            <a:r>
              <a:rPr lang="en-US" dirty="0" err="1">
                <a:latin typeface="Times New Roman" pitchFamily="18" charset="0"/>
                <a:cs typeface="Times New Roman" pitchFamily="18" charset="0"/>
              </a:rPr>
              <a:t>kufijve</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që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lidhen</a:t>
            </a:r>
            <a:r>
              <a:rPr lang="en-US" dirty="0">
                <a:latin typeface="Times New Roman" pitchFamily="18" charset="0"/>
                <a:cs typeface="Times New Roman" pitchFamily="18" charset="0"/>
              </a:rPr>
              <a:t> me </a:t>
            </a:r>
            <a:r>
              <a:rPr lang="en-US" dirty="0" err="1">
                <a:latin typeface="Times New Roman" pitchFamily="18" charset="0"/>
                <a:cs typeface="Times New Roman" pitchFamily="18" charset="0"/>
              </a:rPr>
              <a:t>këtë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fundit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për</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përcaktuar</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nëse</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kryerjen</a:t>
            </a:r>
            <a:r>
              <a:rPr lang="en-US" dirty="0">
                <a:latin typeface="Times New Roman" pitchFamily="18" charset="0"/>
                <a:cs typeface="Times New Roman" pitchFamily="18" charset="0"/>
              </a:rPr>
              <a:t> e </a:t>
            </a:r>
            <a:r>
              <a:rPr lang="en-US" dirty="0" err="1">
                <a:latin typeface="Times New Roman" pitchFamily="18" charset="0"/>
                <a:cs typeface="Times New Roman" pitchFamily="18" charset="0"/>
              </a:rPr>
              <a:t>aktit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janë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tejkaluar</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nga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pakujdesia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kufijtë</a:t>
            </a:r>
            <a:r>
              <a:rPr lang="en-US" dirty="0">
                <a:latin typeface="Times New Roman" pitchFamily="18" charset="0"/>
                <a:cs typeface="Times New Roman" pitchFamily="18" charset="0"/>
              </a:rPr>
              <a:t> e </a:t>
            </a:r>
            <a:r>
              <a:rPr lang="en-US" dirty="0" err="1">
                <a:latin typeface="Times New Roman" pitchFamily="18" charset="0"/>
                <a:cs typeface="Times New Roman" pitchFamily="18" charset="0"/>
              </a:rPr>
              <a:t>mbrojtjes</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ligjshme</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fillimisht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duhet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identifikohen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kërkesat</a:t>
            </a:r>
            <a:r>
              <a:rPr lang="en-US" dirty="0">
                <a:latin typeface="Times New Roman" pitchFamily="18" charset="0"/>
                <a:cs typeface="Times New Roman" pitchFamily="18" charset="0"/>
              </a:rPr>
              <a:t> e </a:t>
            </a:r>
            <a:r>
              <a:rPr lang="en-US" dirty="0" err="1">
                <a:latin typeface="Times New Roman" pitchFamily="18" charset="0"/>
                <a:cs typeface="Times New Roman" pitchFamily="18" charset="0"/>
              </a:rPr>
              <a:t>përbashkëta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dy</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figurave</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juridike</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pastaj</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kërkesa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që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dallon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ato</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pasi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jetë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konstatuar</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pamjaftueshmëria</a:t>
            </a:r>
            <a:r>
              <a:rPr lang="en-US" dirty="0">
                <a:latin typeface="Times New Roman" pitchFamily="18" charset="0"/>
                <a:cs typeface="Times New Roman" pitchFamily="18" charset="0"/>
              </a:rPr>
              <a:t> e </a:t>
            </a:r>
            <a:r>
              <a:rPr lang="en-US" dirty="0" err="1">
                <a:latin typeface="Times New Roman" pitchFamily="18" charset="0"/>
                <a:cs typeface="Times New Roman" pitchFamily="18" charset="0"/>
              </a:rPr>
              <a:t>reagimit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mbrojtës</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për</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shkak</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ndaj</a:t>
            </a:r>
            <a:r>
              <a:rPr lang="en-US" dirty="0">
                <a:latin typeface="Times New Roman" pitchFamily="18" charset="0"/>
                <a:cs typeface="Times New Roman" pitchFamily="18" charset="0"/>
              </a:rPr>
              <a:t> </a:t>
            </a:r>
            <a:r>
              <a:rPr lang="en-US" b="1" dirty="0" err="1">
                <a:latin typeface="Times New Roman" pitchFamily="18" charset="0"/>
                <a:cs typeface="Times New Roman" pitchFamily="18" charset="0"/>
              </a:rPr>
              <a:t>përdorimit</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të</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tepruar</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të</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mjeteve</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në</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dispozicion</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të</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të</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sulmuarit</a:t>
            </a:r>
            <a:r>
              <a:rPr lang="en-US" b="1" dirty="0">
                <a:latin typeface="Times New Roman" pitchFamily="18" charset="0"/>
                <a:cs typeface="Times New Roman" pitchFamily="18" charset="0"/>
              </a:rPr>
              <a:t> </a:t>
            </a:r>
            <a:r>
              <a:rPr lang="en-US" dirty="0" err="1">
                <a:latin typeface="Times New Roman" pitchFamily="18" charset="0"/>
                <a:cs typeface="Times New Roman" pitchFamily="18" charset="0"/>
              </a:rPr>
              <a:t>në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një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kontekst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saktë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hapësinor-kohor</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dhe</a:t>
            </a:r>
            <a:r>
              <a:rPr lang="en-US" dirty="0">
                <a:latin typeface="Times New Roman" pitchFamily="18" charset="0"/>
                <a:cs typeface="Times New Roman" pitchFamily="18" charset="0"/>
              </a:rPr>
              <a:t> personal, </a:t>
            </a:r>
            <a:r>
              <a:rPr lang="en-US" dirty="0" err="1">
                <a:latin typeface="Times New Roman" pitchFamily="18" charset="0"/>
                <a:cs typeface="Times New Roman" pitchFamily="18" charset="0"/>
              </a:rPr>
              <a:t>është</a:t>
            </a:r>
            <a:r>
              <a:rPr lang="en-US" dirty="0">
                <a:latin typeface="Times New Roman" pitchFamily="18" charset="0"/>
                <a:cs typeface="Times New Roman" pitchFamily="18" charset="0"/>
              </a:rPr>
              <a:t> e </a:t>
            </a:r>
            <a:r>
              <a:rPr lang="en-US" dirty="0" err="1">
                <a:latin typeface="Times New Roman" pitchFamily="18" charset="0"/>
                <a:cs typeface="Times New Roman" pitchFamily="18" charset="0"/>
              </a:rPr>
              <a:t>nevojshme</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vazhdohet</a:t>
            </a:r>
            <a:r>
              <a:rPr lang="en-US" dirty="0">
                <a:latin typeface="Times New Roman" pitchFamily="18" charset="0"/>
                <a:cs typeface="Times New Roman" pitchFamily="18" charset="0"/>
              </a:rPr>
              <a:t> me </a:t>
            </a:r>
            <a:r>
              <a:rPr lang="en-US" dirty="0" err="1">
                <a:latin typeface="Times New Roman" pitchFamily="18" charset="0"/>
                <a:cs typeface="Times New Roman" pitchFamily="18" charset="0"/>
              </a:rPr>
              <a:t>një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diferencim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mëtejshëm</a:t>
            </a:r>
            <a:r>
              <a:rPr lang="en-US" dirty="0">
                <a:latin typeface="Times New Roman" pitchFamily="18" charset="0"/>
                <a:cs typeface="Times New Roman" pitchFamily="18" charset="0"/>
              </a:rPr>
              <a:t> midis </a:t>
            </a:r>
            <a:r>
              <a:rPr lang="en-US" b="1" dirty="0" err="1">
                <a:latin typeface="Times New Roman" pitchFamily="18" charset="0"/>
                <a:cs typeface="Times New Roman" pitchFamily="18" charset="0"/>
              </a:rPr>
              <a:t>teprimit</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për</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shkak</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të</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një</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gabimi</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vlerësimi</a:t>
            </a:r>
            <a:r>
              <a:rPr lang="en-US" b="1" dirty="0">
                <a:latin typeface="Times New Roman" pitchFamily="18" charset="0"/>
                <a:cs typeface="Times New Roman" pitchFamily="18" charset="0"/>
              </a:rPr>
              <a:t> </a:t>
            </a:r>
            <a:r>
              <a:rPr lang="en-US" dirty="0" err="1">
                <a:latin typeface="Times New Roman" pitchFamily="18" charset="0"/>
                <a:cs typeface="Times New Roman" pitchFamily="18" charset="0"/>
              </a:rPr>
              <a:t>dhe</a:t>
            </a:r>
            <a:r>
              <a:rPr lang="en-US" dirty="0">
                <a:latin typeface="Times New Roman" pitchFamily="18" charset="0"/>
                <a:cs typeface="Times New Roman" pitchFamily="18" charset="0"/>
              </a:rPr>
              <a:t> </a:t>
            </a:r>
            <a:r>
              <a:rPr lang="en-US" b="1" dirty="0" err="1">
                <a:latin typeface="Times New Roman" pitchFamily="18" charset="0"/>
                <a:cs typeface="Times New Roman" pitchFamily="18" charset="0"/>
              </a:rPr>
              <a:t>teprimit</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të</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vetëdijshëm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dhe</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vullnetar</a:t>
            </a:r>
            <a:r>
              <a:rPr lang="en-US" dirty="0">
                <a:latin typeface="Times New Roman" pitchFamily="18" charset="0"/>
                <a:cs typeface="Times New Roman" pitchFamily="18" charset="0"/>
              </a:rPr>
              <a:t>, duke </a:t>
            </a:r>
            <a:r>
              <a:rPr lang="en-US" dirty="0" err="1">
                <a:latin typeface="Times New Roman" pitchFamily="18" charset="0"/>
                <a:cs typeface="Times New Roman" pitchFamily="18" charset="0"/>
              </a:rPr>
              <a:t>qenë</a:t>
            </a:r>
            <a:r>
              <a:rPr lang="en-US" dirty="0">
                <a:latin typeface="Times New Roman" pitchFamily="18" charset="0"/>
                <a:cs typeface="Times New Roman" pitchFamily="18" charset="0"/>
              </a:rPr>
              <a:t> se </a:t>
            </a:r>
            <a:r>
              <a:rPr lang="en-US" dirty="0" err="1">
                <a:latin typeface="Times New Roman" pitchFamily="18" charset="0"/>
                <a:cs typeface="Times New Roman" pitchFamily="18" charset="0"/>
              </a:rPr>
              <a:t>vetëm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pari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bie</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brenda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skema</a:t>
            </a:r>
            <a:r>
              <a:rPr lang="en-US" dirty="0">
                <a:latin typeface="Times New Roman" pitchFamily="18" charset="0"/>
                <a:cs typeface="Times New Roman" pitchFamily="18" charset="0"/>
              </a:rPr>
              <a:t> e </a:t>
            </a:r>
            <a:r>
              <a:rPr lang="en-US" dirty="0" err="1">
                <a:latin typeface="Times New Roman" pitchFamily="18" charset="0"/>
                <a:cs typeface="Times New Roman" pitchFamily="18" charset="0"/>
              </a:rPr>
              <a:t>tepricës</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nga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pakujdesia</a:t>
            </a:r>
            <a:r>
              <a:rPr lang="en-US" dirty="0">
                <a:latin typeface="Times New Roman" pitchFamily="18" charset="0"/>
                <a:cs typeface="Times New Roman" pitchFamily="18" charset="0"/>
              </a:rPr>
              <a:t> e </a:t>
            </a:r>
            <a:r>
              <a:rPr lang="en-US" dirty="0" err="1">
                <a:latin typeface="Times New Roman" pitchFamily="18" charset="0"/>
                <a:cs typeface="Times New Roman" pitchFamily="18" charset="0"/>
              </a:rPr>
              <a:t>përshkruar</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nga</a:t>
            </a:r>
            <a:r>
              <a:rPr lang="en-US" dirty="0">
                <a:latin typeface="Times New Roman" pitchFamily="18" charset="0"/>
                <a:cs typeface="Times New Roman" pitchFamily="18" charset="0"/>
              </a:rPr>
              <a:t> </a:t>
            </a:r>
            <a:r>
              <a:rPr lang="en-US" dirty="0" err="1" smtClean="0">
                <a:latin typeface="Times New Roman" pitchFamily="18" charset="0"/>
                <a:cs typeface="Times New Roman" pitchFamily="18" charset="0"/>
              </a:rPr>
              <a:t>neni</a:t>
            </a:r>
            <a:r>
              <a:rPr lang="en-US" dirty="0" smtClean="0">
                <a:latin typeface="Times New Roman" pitchFamily="18" charset="0"/>
                <a:cs typeface="Times New Roman" pitchFamily="18" charset="0"/>
              </a:rPr>
              <a:t>. </a:t>
            </a:r>
            <a:r>
              <a:rPr lang="en-US" dirty="0">
                <a:latin typeface="Times New Roman" pitchFamily="18" charset="0"/>
                <a:cs typeface="Times New Roman" pitchFamily="18" charset="0"/>
              </a:rPr>
              <a:t>55 </a:t>
            </a:r>
            <a:r>
              <a:rPr lang="en-US" dirty="0" err="1">
                <a:latin typeface="Times New Roman" pitchFamily="18" charset="0"/>
                <a:cs typeface="Times New Roman" pitchFamily="18" charset="0"/>
              </a:rPr>
              <a:t>të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kodit</a:t>
            </a:r>
            <a:r>
              <a:rPr lang="en-US" dirty="0">
                <a:latin typeface="Times New Roman" pitchFamily="18" charset="0"/>
                <a:cs typeface="Times New Roman" pitchFamily="18" charset="0"/>
              </a:rPr>
              <a:t> penal, </a:t>
            </a:r>
            <a:r>
              <a:rPr lang="en-US" dirty="0" err="1">
                <a:latin typeface="Times New Roman" pitchFamily="18" charset="0"/>
                <a:cs typeface="Times New Roman" pitchFamily="18" charset="0"/>
              </a:rPr>
              <a:t>ndërsa</a:t>
            </a:r>
            <a:r>
              <a:rPr lang="en-US" dirty="0">
                <a:latin typeface="Times New Roman" pitchFamily="18" charset="0"/>
                <a:cs typeface="Times New Roman" pitchFamily="18" charset="0"/>
              </a:rPr>
              <a:t> e </a:t>
            </a:r>
            <a:r>
              <a:rPr lang="en-US" dirty="0" err="1">
                <a:latin typeface="Times New Roman" pitchFamily="18" charset="0"/>
                <a:cs typeface="Times New Roman" pitchFamily="18" charset="0"/>
              </a:rPr>
              <a:t>dyta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konsiston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një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zgjedhje</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reaktive</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vullnetare</a:t>
            </a:r>
            <a:r>
              <a:rPr lang="en-US" dirty="0">
                <a:latin typeface="Times New Roman" pitchFamily="18" charset="0"/>
                <a:cs typeface="Times New Roman" pitchFamily="18" charset="0"/>
              </a:rPr>
              <a:t>, e </a:t>
            </a:r>
            <a:r>
              <a:rPr lang="en-US" dirty="0" err="1">
                <a:latin typeface="Times New Roman" pitchFamily="18" charset="0"/>
                <a:cs typeface="Times New Roman" pitchFamily="18" charset="0"/>
              </a:rPr>
              <a:t>cila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sigurisht</a:t>
            </a:r>
            <a:r>
              <a:rPr lang="en-US" dirty="0">
                <a:latin typeface="Times New Roman" pitchFamily="18" charset="0"/>
                <a:cs typeface="Times New Roman" pitchFamily="18" charset="0"/>
              </a:rPr>
              <a:t> </a:t>
            </a:r>
            <a:r>
              <a:rPr lang="en-US" b="1" dirty="0" err="1">
                <a:latin typeface="Times New Roman" pitchFamily="18" charset="0"/>
                <a:cs typeface="Times New Roman" pitchFamily="18" charset="0"/>
              </a:rPr>
              <a:t>përfshin</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kapërcimin</a:t>
            </a:r>
            <a:r>
              <a:rPr lang="en-US" b="1" dirty="0">
                <a:latin typeface="Times New Roman" pitchFamily="18" charset="0"/>
                <a:cs typeface="Times New Roman" pitchFamily="18" charset="0"/>
              </a:rPr>
              <a:t> me </a:t>
            </a:r>
            <a:r>
              <a:rPr lang="en-US" b="1" dirty="0" err="1">
                <a:latin typeface="Times New Roman" pitchFamily="18" charset="0"/>
                <a:cs typeface="Times New Roman" pitchFamily="18" charset="0"/>
              </a:rPr>
              <a:t>qëllim</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të</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keq</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të</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modeleve</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të</a:t>
            </a:r>
            <a:r>
              <a:rPr lang="en-US" b="1" dirty="0">
                <a:latin typeface="Times New Roman" pitchFamily="18" charset="0"/>
                <a:cs typeface="Times New Roman" pitchFamily="18" charset="0"/>
              </a:rPr>
              <a:t> </a:t>
            </a:r>
            <a:r>
              <a:rPr lang="en-US" b="1" dirty="0" err="1" smtClean="0">
                <a:latin typeface="Times New Roman" pitchFamily="18" charset="0"/>
                <a:cs typeface="Times New Roman" pitchFamily="18" charset="0"/>
              </a:rPr>
              <a:t>shfajësuesit</a:t>
            </a:r>
            <a:r>
              <a:rPr lang="en-US" b="1" dirty="0" smtClean="0">
                <a:latin typeface="Times New Roman" pitchFamily="18" charset="0"/>
                <a:cs typeface="Times New Roman" pitchFamily="18" charset="0"/>
              </a:rPr>
              <a:t>.</a:t>
            </a:r>
            <a:endParaRPr lang="en-US" b="1" dirty="0">
              <a:latin typeface="Times New Roman" pitchFamily="18" charset="0"/>
              <a:cs typeface="Times New Roman" pitchFamily="18" charset="0"/>
            </a:endParaRPr>
          </a:p>
          <a:p>
            <a:pPr>
              <a:buNone/>
            </a:pPr>
            <a:endParaRPr lang="en-US" dirty="0"/>
          </a:p>
        </p:txBody>
      </p:sp>
    </p:spTree>
    <p:extLst>
      <p:ext uri="{BB962C8B-B14F-4D97-AF65-F5344CB8AC3E}">
        <p14:creationId xmlns:p14="http://schemas.microsoft.com/office/powerpoint/2010/main" val="3642847719"/>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11156"/>
          </a:xfrm>
        </p:spPr>
        <p:txBody>
          <a:bodyPr>
            <a:normAutofit fontScale="90000"/>
          </a:bodyPr>
          <a:lstStyle/>
          <a:p>
            <a:r>
              <a:rPr lang="en-US" b="1" dirty="0" err="1" smtClean="0">
                <a:latin typeface="Times New Roman" pitchFamily="18" charset="0"/>
                <a:cs typeface="Times New Roman" pitchFamily="18" charset="0"/>
              </a:rPr>
              <a:t>Kas</a:t>
            </a:r>
            <a:r>
              <a:rPr lang="en-US" b="1" dirty="0" smtClean="0">
                <a:latin typeface="Times New Roman" pitchFamily="18" charset="0"/>
                <a:cs typeface="Times New Roman" pitchFamily="18" charset="0"/>
              </a:rPr>
              <a:t>. penal. n. 8999/1997</a:t>
            </a:r>
            <a:endParaRPr lang="en-US" dirty="0"/>
          </a:p>
        </p:txBody>
      </p:sp>
      <p:sp>
        <p:nvSpPr>
          <p:cNvPr id="3" name="Content Placeholder 2"/>
          <p:cNvSpPr>
            <a:spLocks noGrp="1"/>
          </p:cNvSpPr>
          <p:nvPr>
            <p:ph idx="1"/>
          </p:nvPr>
        </p:nvSpPr>
        <p:spPr>
          <a:xfrm>
            <a:off x="0" y="785794"/>
            <a:ext cx="9144000" cy="6072206"/>
          </a:xfrm>
        </p:spPr>
        <p:txBody>
          <a:bodyPr>
            <a:normAutofit fontScale="85000" lnSpcReduction="20000"/>
          </a:bodyPr>
          <a:lstStyle/>
          <a:p>
            <a:pPr algn="just"/>
            <a:r>
              <a:rPr lang="en-US" dirty="0" err="1" smtClean="0">
                <a:latin typeface="Times New Roman" pitchFamily="18" charset="0"/>
                <a:cs typeface="Times New Roman" pitchFamily="18" charset="0"/>
              </a:rPr>
              <a:t>Në</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çdo</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rast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të</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disproporcionit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të</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mbrojtjes</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në</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krahasim</a:t>
            </a:r>
            <a:r>
              <a:rPr lang="en-US" dirty="0" smtClean="0">
                <a:latin typeface="Times New Roman" pitchFamily="18" charset="0"/>
                <a:cs typeface="Times New Roman" pitchFamily="18" charset="0"/>
              </a:rPr>
              <a:t> me </a:t>
            </a:r>
            <a:r>
              <a:rPr lang="en-US" dirty="0" err="1" smtClean="0">
                <a:latin typeface="Times New Roman" pitchFamily="18" charset="0"/>
                <a:cs typeface="Times New Roman" pitchFamily="18" charset="0"/>
              </a:rPr>
              <a:t>veprën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duhet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të</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shqyrtohet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nëse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disproporcioni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është</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për</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shkak</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të</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një</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gabimi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të</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justifikueshëm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nga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ana</a:t>
            </a:r>
            <a:r>
              <a:rPr lang="en-US" dirty="0" smtClean="0">
                <a:latin typeface="Times New Roman" pitchFamily="18" charset="0"/>
                <a:cs typeface="Times New Roman" pitchFamily="18" charset="0"/>
              </a:rPr>
              <a:t> e </a:t>
            </a:r>
            <a:r>
              <a:rPr lang="en-US" dirty="0" err="1" smtClean="0">
                <a:latin typeface="Times New Roman" pitchFamily="18" charset="0"/>
                <a:cs typeface="Times New Roman" pitchFamily="18" charset="0"/>
              </a:rPr>
              <a:t>subjektit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apo</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për</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sjellje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të</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pahijshme</a:t>
            </a:r>
            <a:r>
              <a:rPr lang="en-US" dirty="0" smtClean="0">
                <a:latin typeface="Times New Roman" pitchFamily="18" charset="0"/>
                <a:cs typeface="Times New Roman" pitchFamily="18" charset="0"/>
              </a:rPr>
              <a:t> me </a:t>
            </a:r>
            <a:r>
              <a:rPr lang="en-US" dirty="0" err="1" smtClean="0">
                <a:latin typeface="Times New Roman" pitchFamily="18" charset="0"/>
                <a:cs typeface="Times New Roman" pitchFamily="18" charset="0"/>
              </a:rPr>
              <a:t>dashje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apo</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për</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neglizhencë</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sepse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ndërsa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në</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hipotezën</a:t>
            </a:r>
            <a:r>
              <a:rPr lang="en-US" dirty="0" smtClean="0">
                <a:latin typeface="Times New Roman" pitchFamily="18" charset="0"/>
                <a:cs typeface="Times New Roman" pitchFamily="18" charset="0"/>
              </a:rPr>
              <a:t> e </a:t>
            </a:r>
            <a:r>
              <a:rPr lang="en-US" dirty="0" err="1" smtClean="0">
                <a:latin typeface="Times New Roman" pitchFamily="18" charset="0"/>
                <a:cs typeface="Times New Roman" pitchFamily="18" charset="0"/>
              </a:rPr>
              <a:t>parë</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mund</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të</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konfigurohet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ende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përjashtimi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mbrojtjes</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legjitime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dhe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në</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hipotezën</a:t>
            </a:r>
            <a:r>
              <a:rPr lang="en-US" dirty="0" smtClean="0">
                <a:latin typeface="Times New Roman" pitchFamily="18" charset="0"/>
                <a:cs typeface="Times New Roman" pitchFamily="18" charset="0"/>
              </a:rPr>
              <a:t> e </a:t>
            </a:r>
            <a:r>
              <a:rPr lang="en-US" dirty="0" err="1" smtClean="0">
                <a:latin typeface="Times New Roman" pitchFamily="18" charset="0"/>
                <a:cs typeface="Times New Roman" pitchFamily="18" charset="0"/>
              </a:rPr>
              <a:t>dytë</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mund</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të</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konfigurohet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krimi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zakonshëm</a:t>
            </a:r>
            <a:r>
              <a:rPr lang="en-US" dirty="0" smtClean="0">
                <a:latin typeface="Times New Roman" pitchFamily="18" charset="0"/>
                <a:cs typeface="Times New Roman" pitchFamily="18" charset="0"/>
              </a:rPr>
              <a:t> me </a:t>
            </a:r>
            <a:r>
              <a:rPr lang="en-US" dirty="0" err="1" smtClean="0">
                <a:latin typeface="Times New Roman" pitchFamily="18" charset="0"/>
                <a:cs typeface="Times New Roman" pitchFamily="18" charset="0"/>
              </a:rPr>
              <a:t>qëllim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të</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keq</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vetëm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në</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hipotezën</a:t>
            </a:r>
            <a:r>
              <a:rPr lang="en-US" dirty="0" smtClean="0">
                <a:latin typeface="Times New Roman" pitchFamily="18" charset="0"/>
                <a:cs typeface="Times New Roman" pitchFamily="18" charset="0"/>
              </a:rPr>
              <a:t> e </a:t>
            </a:r>
            <a:r>
              <a:rPr lang="en-US" dirty="0" err="1" smtClean="0">
                <a:latin typeface="Times New Roman" pitchFamily="18" charset="0"/>
                <a:cs typeface="Times New Roman" pitchFamily="18" charset="0"/>
              </a:rPr>
              <a:t>tretë</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ato</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janë</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të</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zbatueshme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në</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përputhje</a:t>
            </a:r>
            <a:r>
              <a:rPr lang="en-US" dirty="0" smtClean="0">
                <a:latin typeface="Times New Roman" pitchFamily="18" charset="0"/>
                <a:cs typeface="Times New Roman" pitchFamily="18" charset="0"/>
              </a:rPr>
              <a:t> me </a:t>
            </a:r>
            <a:r>
              <a:rPr lang="en-US" dirty="0" err="1" smtClean="0">
                <a:latin typeface="Times New Roman" pitchFamily="18" charset="0"/>
                <a:cs typeface="Times New Roman" pitchFamily="18" charset="0"/>
              </a:rPr>
              <a:t>dispozitat</a:t>
            </a:r>
            <a:r>
              <a:rPr lang="en-US" dirty="0" smtClean="0">
                <a:latin typeface="Times New Roman" pitchFamily="18" charset="0"/>
                <a:cs typeface="Times New Roman" pitchFamily="18" charset="0"/>
              </a:rPr>
              <a:t> e </a:t>
            </a:r>
            <a:r>
              <a:rPr lang="en-US" dirty="0" err="1" smtClean="0">
                <a:latin typeface="Times New Roman" pitchFamily="18" charset="0"/>
                <a:cs typeface="Times New Roman" pitchFamily="18" charset="0"/>
              </a:rPr>
              <a:t>nenit</a:t>
            </a:r>
            <a:r>
              <a:rPr lang="en-US" dirty="0" smtClean="0">
                <a:latin typeface="Times New Roman" pitchFamily="18" charset="0"/>
                <a:cs typeface="Times New Roman" pitchFamily="18" charset="0"/>
              </a:rPr>
              <a:t>. 55 </a:t>
            </a:r>
            <a:r>
              <a:rPr lang="en-US" dirty="0" err="1" smtClean="0">
                <a:latin typeface="Times New Roman" pitchFamily="18" charset="0"/>
                <a:cs typeface="Times New Roman" pitchFamily="18" charset="0"/>
              </a:rPr>
              <a:t>kp</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rregullat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në</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lidhje</a:t>
            </a:r>
            <a:r>
              <a:rPr lang="en-US" dirty="0" smtClean="0">
                <a:latin typeface="Times New Roman" pitchFamily="18" charset="0"/>
                <a:cs typeface="Times New Roman" pitchFamily="18" charset="0"/>
              </a:rPr>
              <a:t> me </a:t>
            </a:r>
            <a:r>
              <a:rPr lang="en-US" dirty="0" err="1" smtClean="0">
                <a:latin typeface="Times New Roman" pitchFamily="18" charset="0"/>
                <a:cs typeface="Times New Roman" pitchFamily="18" charset="0"/>
              </a:rPr>
              <a:t>krimet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nga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pakujdesia</a:t>
            </a:r>
            <a:r>
              <a:rPr lang="en-US" dirty="0" smtClean="0">
                <a:latin typeface="Times New Roman" pitchFamily="18" charset="0"/>
                <a:cs typeface="Times New Roman" pitchFamily="18" charset="0"/>
              </a:rPr>
              <a:t>. </a:t>
            </a:r>
          </a:p>
          <a:p>
            <a:pPr algn="just"/>
            <a:r>
              <a:rPr lang="en-US" dirty="0" smtClean="0">
                <a:latin typeface="Times New Roman" pitchFamily="18" charset="0"/>
                <a:cs typeface="Times New Roman" pitchFamily="18" charset="0"/>
              </a:rPr>
              <a:t>(</a:t>
            </a:r>
            <a:r>
              <a:rPr lang="en-US" dirty="0" err="1" smtClean="0">
                <a:latin typeface="Times New Roman" pitchFamily="18" charset="0"/>
                <a:cs typeface="Times New Roman" pitchFamily="18" charset="0"/>
              </a:rPr>
              <a:t>Një</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rast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në</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të</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cilin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karabinierët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dhe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policia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në</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mungesë</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të</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koordinimit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të</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nevojshëm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në</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kryerjen</a:t>
            </a:r>
            <a:r>
              <a:rPr lang="en-US" dirty="0" smtClean="0">
                <a:latin typeface="Times New Roman" pitchFamily="18" charset="0"/>
                <a:cs typeface="Times New Roman" pitchFamily="18" charset="0"/>
              </a:rPr>
              <a:t> e </a:t>
            </a:r>
            <a:r>
              <a:rPr lang="en-US" dirty="0" err="1" smtClean="0">
                <a:latin typeface="Times New Roman" pitchFamily="18" charset="0"/>
                <a:cs typeface="Times New Roman" pitchFamily="18" charset="0"/>
              </a:rPr>
              <a:t>hetimeve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të</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kryera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në</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të</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njëjtën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kohë</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kishin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vepruar</a:t>
            </a:r>
            <a:r>
              <a:rPr lang="en-US" dirty="0" smtClean="0">
                <a:latin typeface="Times New Roman" pitchFamily="18" charset="0"/>
                <a:cs typeface="Times New Roman" pitchFamily="18" charset="0"/>
              </a:rPr>
              <a:t> pa </a:t>
            </a:r>
            <a:r>
              <a:rPr lang="en-US" dirty="0" err="1" smtClean="0">
                <a:latin typeface="Times New Roman" pitchFamily="18" charset="0"/>
                <a:cs typeface="Times New Roman" pitchFamily="18" charset="0"/>
              </a:rPr>
              <a:t>dijeninë</a:t>
            </a:r>
            <a:r>
              <a:rPr lang="en-US" dirty="0" smtClean="0">
                <a:latin typeface="Times New Roman" pitchFamily="18" charset="0"/>
                <a:cs typeface="Times New Roman" pitchFamily="18" charset="0"/>
              </a:rPr>
              <a:t> e </a:t>
            </a:r>
            <a:r>
              <a:rPr lang="en-US" dirty="0" err="1" smtClean="0">
                <a:latin typeface="Times New Roman" pitchFamily="18" charset="0"/>
                <a:cs typeface="Times New Roman" pitchFamily="18" charset="0"/>
              </a:rPr>
              <a:t>ndërsjellë</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të</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njëri-tjetrit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dhe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gjatë</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një</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sherri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tragjik</a:t>
            </a:r>
            <a:r>
              <a:rPr lang="en-US" dirty="0" smtClean="0">
                <a:latin typeface="Times New Roman" pitchFamily="18" charset="0"/>
                <a:cs typeface="Times New Roman" pitchFamily="18" charset="0"/>
              </a:rPr>
              <a:t> midis </a:t>
            </a:r>
            <a:r>
              <a:rPr lang="en-US" dirty="0" err="1" smtClean="0">
                <a:latin typeface="Times New Roman" pitchFamily="18" charset="0"/>
                <a:cs typeface="Times New Roman" pitchFamily="18" charset="0"/>
              </a:rPr>
              <a:t>forcave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të</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lartpërmendura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një</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rreshter</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kishte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mbetur</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për</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vdekje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plagosur</a:t>
            </a:r>
            <a:r>
              <a:rPr lang="en-US" dirty="0" smtClean="0">
                <a:latin typeface="Times New Roman" pitchFamily="18" charset="0"/>
                <a:cs typeface="Times New Roman" pitchFamily="18" charset="0"/>
              </a:rPr>
              <a:t>).</a:t>
            </a:r>
          </a:p>
          <a:p>
            <a:endParaRPr lang="en-US" dirty="0"/>
          </a:p>
        </p:txBody>
      </p:sp>
    </p:spTree>
    <p:extLst>
      <p:ext uri="{BB962C8B-B14F-4D97-AF65-F5344CB8AC3E}">
        <p14:creationId xmlns:p14="http://schemas.microsoft.com/office/powerpoint/2010/main" val="3975167712"/>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82594"/>
          </a:xfrm>
        </p:spPr>
        <p:txBody>
          <a:bodyPr>
            <a:normAutofit/>
          </a:bodyPr>
          <a:lstStyle/>
          <a:p>
            <a:r>
              <a:rPr lang="en-US" sz="2800" b="1" dirty="0" err="1" smtClean="0">
                <a:latin typeface="Times New Roman" pitchFamily="18" charset="0"/>
                <a:cs typeface="Times New Roman" pitchFamily="18" charset="0"/>
              </a:rPr>
              <a:t>Kapercimi</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i</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mbrotjes</a:t>
            </a:r>
            <a:endParaRPr lang="en-US" sz="2800" b="1" dirty="0">
              <a:latin typeface="Times New Roman" pitchFamily="18" charset="0"/>
              <a:cs typeface="Times New Roman" pitchFamily="18" charset="0"/>
            </a:endParaRPr>
          </a:p>
        </p:txBody>
      </p:sp>
      <p:sp>
        <p:nvSpPr>
          <p:cNvPr id="3" name="Content Placeholder 2"/>
          <p:cNvSpPr>
            <a:spLocks noGrp="1"/>
          </p:cNvSpPr>
          <p:nvPr>
            <p:ph idx="1"/>
          </p:nvPr>
        </p:nvSpPr>
        <p:spPr>
          <a:xfrm>
            <a:off x="0" y="785794"/>
            <a:ext cx="9144000" cy="6072206"/>
          </a:xfrm>
        </p:spPr>
        <p:txBody>
          <a:bodyPr>
            <a:normAutofit fontScale="85000" lnSpcReduction="10000"/>
          </a:bodyPr>
          <a:lstStyle/>
          <a:p>
            <a:pPr algn="just"/>
            <a:r>
              <a:rPr lang="en-US" dirty="0" err="1" smtClean="0">
                <a:latin typeface="Times New Roman" pitchFamily="18" charset="0"/>
                <a:cs typeface="Times New Roman" pitchFamily="18" charset="0"/>
              </a:rPr>
              <a:t>Kodi</a:t>
            </a:r>
            <a:r>
              <a:rPr lang="en-US" dirty="0" smtClean="0">
                <a:latin typeface="Times New Roman" pitchFamily="18" charset="0"/>
                <a:cs typeface="Times New Roman" pitchFamily="18" charset="0"/>
              </a:rPr>
              <a:t> Penal </a:t>
            </a:r>
            <a:r>
              <a:rPr lang="en-US" dirty="0" err="1" smtClean="0">
                <a:latin typeface="Times New Roman" pitchFamily="18" charset="0"/>
                <a:cs typeface="Times New Roman" pitchFamily="18" charset="0"/>
              </a:rPr>
              <a:t>italian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nw</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nenin</a:t>
            </a:r>
            <a:r>
              <a:rPr lang="en-US" dirty="0" smtClean="0">
                <a:latin typeface="Times New Roman" pitchFamily="18" charset="0"/>
                <a:cs typeface="Times New Roman" pitchFamily="18" charset="0"/>
              </a:rPr>
              <a:t> 55 </a:t>
            </a:r>
            <a:r>
              <a:rPr lang="en-US" dirty="0" err="1" smtClean="0">
                <a:latin typeface="Times New Roman" pitchFamily="18" charset="0"/>
                <a:cs typeface="Times New Roman" pitchFamily="18" charset="0"/>
              </a:rPr>
              <a:t>tw</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tij</a:t>
            </a:r>
            <a:r>
              <a:rPr lang="en-US" dirty="0" smtClean="0">
                <a:latin typeface="Times New Roman" pitchFamily="18" charset="0"/>
                <a:cs typeface="Times New Roman" pitchFamily="18" charset="0"/>
              </a:rPr>
              <a:t> ka </a:t>
            </a:r>
            <a:r>
              <a:rPr lang="en-US" dirty="0" err="1" smtClean="0">
                <a:latin typeface="Times New Roman" pitchFamily="18" charset="0"/>
                <a:cs typeface="Times New Roman" pitchFamily="18" charset="0"/>
              </a:rPr>
              <a:t>parashikuar</a:t>
            </a:r>
            <a:r>
              <a:rPr lang="en-US" dirty="0" smtClean="0">
                <a:latin typeface="Times New Roman" pitchFamily="18" charset="0"/>
                <a:cs typeface="Times New Roman" pitchFamily="18" charset="0"/>
              </a:rPr>
              <a:t> se: “…</a:t>
            </a:r>
            <a:r>
              <a:rPr lang="en-US" i="1" dirty="0" err="1" smtClean="0">
                <a:latin typeface="Times New Roman" pitchFamily="18" charset="0"/>
                <a:cs typeface="Times New Roman" pitchFamily="18" charset="0"/>
              </a:rPr>
              <a:t>Kur</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në</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kryerjen</a:t>
            </a:r>
            <a:r>
              <a:rPr lang="en-US" i="1" dirty="0" smtClean="0">
                <a:latin typeface="Times New Roman" pitchFamily="18" charset="0"/>
                <a:cs typeface="Times New Roman" pitchFamily="18" charset="0"/>
              </a:rPr>
              <a:t> e </a:t>
            </a:r>
            <a:r>
              <a:rPr lang="en-US" i="1" dirty="0" err="1" smtClean="0">
                <a:latin typeface="Times New Roman" pitchFamily="18" charset="0"/>
                <a:cs typeface="Times New Roman" pitchFamily="18" charset="0"/>
              </a:rPr>
              <a:t>ndonjë</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prej</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veprimeve</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të</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parashikuara</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nga</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nenet</a:t>
            </a:r>
            <a:r>
              <a:rPr lang="en-US" i="1" dirty="0" smtClean="0">
                <a:latin typeface="Times New Roman" pitchFamily="18" charset="0"/>
                <a:cs typeface="Times New Roman" pitchFamily="18" charset="0"/>
              </a:rPr>
              <a:t> 51,</a:t>
            </a:r>
            <a:r>
              <a:rPr lang="en-US" i="1" u="sng" dirty="0" smtClean="0">
                <a:latin typeface="Times New Roman" pitchFamily="18" charset="0"/>
                <a:cs typeface="Times New Roman" pitchFamily="18" charset="0"/>
              </a:rPr>
              <a:t>52,</a:t>
            </a:r>
            <a:r>
              <a:rPr lang="en-US" i="1" dirty="0" smtClean="0">
                <a:latin typeface="Times New Roman" pitchFamily="18" charset="0"/>
                <a:cs typeface="Times New Roman" pitchFamily="18" charset="0"/>
              </a:rPr>
              <a:t>53, </a:t>
            </a:r>
            <a:r>
              <a:rPr lang="en-US" i="1" dirty="0" err="1" smtClean="0">
                <a:latin typeface="Times New Roman" pitchFamily="18" charset="0"/>
                <a:cs typeface="Times New Roman" pitchFamily="18" charset="0"/>
              </a:rPr>
              <a:t>dhe</a:t>
            </a:r>
            <a:r>
              <a:rPr lang="en-US" i="1" dirty="0" smtClean="0">
                <a:latin typeface="Times New Roman" pitchFamily="18" charset="0"/>
                <a:cs typeface="Times New Roman" pitchFamily="18" charset="0"/>
              </a:rPr>
              <a:t> </a:t>
            </a:r>
            <a:r>
              <a:rPr lang="en-US" i="1" u="sng" dirty="0" smtClean="0">
                <a:latin typeface="Times New Roman" pitchFamily="18" charset="0"/>
                <a:cs typeface="Times New Roman" pitchFamily="18" charset="0"/>
              </a:rPr>
              <a:t>54 </a:t>
            </a:r>
            <a:r>
              <a:rPr lang="en-US" i="1" dirty="0" smtClean="0">
                <a:latin typeface="Times New Roman" pitchFamily="18" charset="0"/>
                <a:cs typeface="Times New Roman" pitchFamily="18" charset="0"/>
              </a:rPr>
              <a:t> </a:t>
            </a:r>
            <a:r>
              <a:rPr lang="en-US" i="1" u="sng" dirty="0" err="1" smtClean="0">
                <a:latin typeface="Times New Roman" pitchFamily="18" charset="0"/>
                <a:cs typeface="Times New Roman" pitchFamily="18" charset="0"/>
              </a:rPr>
              <a:t>tejkalohen</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kufijtë</a:t>
            </a:r>
            <a:r>
              <a:rPr lang="en-US" i="1" dirty="0" smtClean="0">
                <a:latin typeface="Times New Roman" pitchFamily="18" charset="0"/>
                <a:cs typeface="Times New Roman" pitchFamily="18" charset="0"/>
              </a:rPr>
              <a:t> e </a:t>
            </a:r>
            <a:r>
              <a:rPr lang="en-US" i="1" dirty="0" err="1" smtClean="0">
                <a:latin typeface="Times New Roman" pitchFamily="18" charset="0"/>
                <a:cs typeface="Times New Roman" pitchFamily="18" charset="0"/>
              </a:rPr>
              <a:t>përcaktuar</a:t>
            </a:r>
            <a:r>
              <a:rPr lang="en-US" i="1" dirty="0" smtClean="0">
                <a:latin typeface="Times New Roman" pitchFamily="18" charset="0"/>
                <a:cs typeface="Times New Roman" pitchFamily="18" charset="0"/>
              </a:rPr>
              <a:t> me </a:t>
            </a:r>
            <a:r>
              <a:rPr lang="en-US" i="1" dirty="0" err="1" smtClean="0">
                <a:latin typeface="Times New Roman" pitchFamily="18" charset="0"/>
                <a:cs typeface="Times New Roman" pitchFamily="18" charset="0"/>
              </a:rPr>
              <a:t>ligj</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ose</a:t>
            </a:r>
            <a:r>
              <a:rPr lang="en-US" i="1" dirty="0" smtClean="0">
                <a:latin typeface="Times New Roman" pitchFamily="18" charset="0"/>
                <a:cs typeface="Times New Roman" pitchFamily="18" charset="0"/>
              </a:rPr>
              <a:t> me </a:t>
            </a:r>
            <a:r>
              <a:rPr lang="en-US" i="1" dirty="0" err="1" smtClean="0">
                <a:latin typeface="Times New Roman" pitchFamily="18" charset="0"/>
                <a:cs typeface="Times New Roman" pitchFamily="18" charset="0"/>
              </a:rPr>
              <a:t>urdhër</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të</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Autoritetit</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ose</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të</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vendosura</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nga</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nevoja</a:t>
            </a:r>
            <a:r>
              <a:rPr lang="en-US" i="1" u="sng" dirty="0" smtClean="0">
                <a:latin typeface="Times New Roman" pitchFamily="18" charset="0"/>
                <a:cs typeface="Times New Roman" pitchFamily="18" charset="0"/>
              </a:rPr>
              <a:t> </a:t>
            </a:r>
            <a:r>
              <a:rPr lang="en-US" i="1" u="sng" dirty="0" err="1" smtClean="0">
                <a:latin typeface="Times New Roman" pitchFamily="18" charset="0"/>
                <a:cs typeface="Times New Roman" pitchFamily="18" charset="0"/>
              </a:rPr>
              <a:t>ligj</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si</a:t>
            </a:r>
            <a:r>
              <a:rPr lang="en-US" i="1" dirty="0" smtClean="0">
                <a:latin typeface="Times New Roman" pitchFamily="18" charset="0"/>
                <a:cs typeface="Times New Roman" pitchFamily="18" charset="0"/>
              </a:rPr>
              <a:t> </a:t>
            </a:r>
            <a:r>
              <a:rPr lang="en-US" b="1" i="1" u="sng" dirty="0" err="1" smtClean="0">
                <a:latin typeface="Times New Roman" pitchFamily="18" charset="0"/>
                <a:cs typeface="Times New Roman" pitchFamily="18" charset="0"/>
              </a:rPr>
              <a:t>krim</a:t>
            </a:r>
            <a:r>
              <a:rPr lang="en-US" b="1" i="1" dirty="0" smtClean="0">
                <a:latin typeface="Times New Roman" pitchFamily="18" charset="0"/>
                <a:cs typeface="Times New Roman" pitchFamily="18" charset="0"/>
              </a:rPr>
              <a:t> </a:t>
            </a:r>
            <a:r>
              <a:rPr lang="en-US" b="1" i="1" dirty="0" err="1" smtClean="0">
                <a:latin typeface="Times New Roman" pitchFamily="18" charset="0"/>
                <a:cs typeface="Times New Roman" pitchFamily="18" charset="0"/>
              </a:rPr>
              <a:t>nga</a:t>
            </a:r>
            <a:r>
              <a:rPr lang="en-US" b="1" i="1" dirty="0" smtClean="0">
                <a:latin typeface="Times New Roman" pitchFamily="18" charset="0"/>
                <a:cs typeface="Times New Roman" pitchFamily="18" charset="0"/>
              </a:rPr>
              <a:t> </a:t>
            </a:r>
            <a:r>
              <a:rPr lang="en-US" b="1" i="1" dirty="0" err="1" smtClean="0">
                <a:latin typeface="Times New Roman" pitchFamily="18" charset="0"/>
                <a:cs typeface="Times New Roman" pitchFamily="18" charset="0"/>
              </a:rPr>
              <a:t>pakujdesia</a:t>
            </a:r>
            <a:r>
              <a:rPr lang="en-US" b="1"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Në</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rastet</a:t>
            </a:r>
            <a:r>
              <a:rPr lang="en-US" i="1" dirty="0" smtClean="0">
                <a:latin typeface="Times New Roman" pitchFamily="18" charset="0"/>
                <a:cs typeface="Times New Roman" pitchFamily="18" charset="0"/>
              </a:rPr>
              <a:t> e </a:t>
            </a:r>
            <a:r>
              <a:rPr lang="en-US" i="1" dirty="0" err="1" smtClean="0">
                <a:latin typeface="Times New Roman" pitchFamily="18" charset="0"/>
                <a:cs typeface="Times New Roman" pitchFamily="18" charset="0"/>
              </a:rPr>
              <a:t>parashikuara</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në</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paragrafin</a:t>
            </a:r>
            <a:r>
              <a:rPr lang="en-US" i="1" dirty="0" smtClean="0">
                <a:latin typeface="Times New Roman" pitchFamily="18" charset="0"/>
                <a:cs typeface="Times New Roman" pitchFamily="18" charset="0"/>
              </a:rPr>
              <a:t> e </a:t>
            </a:r>
            <a:r>
              <a:rPr lang="en-US" i="1" dirty="0" err="1" smtClean="0">
                <a:latin typeface="Times New Roman" pitchFamily="18" charset="0"/>
                <a:cs typeface="Times New Roman" pitchFamily="18" charset="0"/>
              </a:rPr>
              <a:t>dytë</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të</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tretë</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dhe</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të</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katërt</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të</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nenit</a:t>
            </a:r>
            <a:r>
              <a:rPr lang="en-US" i="1" dirty="0" smtClean="0">
                <a:latin typeface="Times New Roman" pitchFamily="18" charset="0"/>
                <a:cs typeface="Times New Roman" pitchFamily="18" charset="0"/>
              </a:rPr>
              <a:t> </a:t>
            </a:r>
            <a:r>
              <a:rPr lang="en-US" i="1" u="sng" dirty="0" smtClean="0">
                <a:latin typeface="Times New Roman" pitchFamily="18" charset="0"/>
                <a:cs typeface="Times New Roman" pitchFamily="18" charset="0"/>
                <a:hlinkClick r:id="rId2" tooltip="Mbrojtje legjitime"/>
              </a:rPr>
              <a:t>52</a:t>
            </a:r>
            <a:r>
              <a:rPr lang="en-US" i="1" dirty="0" smtClean="0">
                <a:latin typeface="Times New Roman" pitchFamily="18" charset="0"/>
                <a:cs typeface="Times New Roman" pitchFamily="18" charset="0"/>
              </a:rPr>
              <a:t> , </a:t>
            </a:r>
            <a:r>
              <a:rPr lang="en-US" i="1" u="sng" dirty="0" err="1" smtClean="0">
                <a:latin typeface="Times New Roman" pitchFamily="18" charset="0"/>
                <a:cs typeface="Times New Roman" pitchFamily="18" charset="0"/>
              </a:rPr>
              <a:t>dënimi</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përjashtohet</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nëse</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personi</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që</a:t>
            </a:r>
            <a:r>
              <a:rPr lang="en-US" i="1" dirty="0" smtClean="0">
                <a:latin typeface="Times New Roman" pitchFamily="18" charset="0"/>
                <a:cs typeface="Times New Roman" pitchFamily="18" charset="0"/>
              </a:rPr>
              <a:t> ka </a:t>
            </a:r>
            <a:r>
              <a:rPr lang="en-US" i="1" dirty="0" err="1" smtClean="0">
                <a:latin typeface="Times New Roman" pitchFamily="18" charset="0"/>
                <a:cs typeface="Times New Roman" pitchFamily="18" charset="0"/>
              </a:rPr>
              <a:t>kryer</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veprën</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për</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të</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mbrojtur</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sigurinë</a:t>
            </a:r>
            <a:r>
              <a:rPr lang="en-US" i="1" dirty="0" smtClean="0">
                <a:latin typeface="Times New Roman" pitchFamily="18" charset="0"/>
                <a:cs typeface="Times New Roman" pitchFamily="18" charset="0"/>
              </a:rPr>
              <a:t> e </a:t>
            </a:r>
            <a:r>
              <a:rPr lang="en-US" i="1" dirty="0" err="1" smtClean="0">
                <a:latin typeface="Times New Roman" pitchFamily="18" charset="0"/>
                <a:cs typeface="Times New Roman" pitchFamily="18" charset="0"/>
              </a:rPr>
              <a:t>tij</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ose</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të</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të</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tjerëve</a:t>
            </a:r>
            <a:r>
              <a:rPr lang="en-US" i="1" dirty="0" smtClean="0">
                <a:latin typeface="Times New Roman" pitchFamily="18" charset="0"/>
                <a:cs typeface="Times New Roman" pitchFamily="18" charset="0"/>
              </a:rPr>
              <a:t> ka </a:t>
            </a:r>
            <a:r>
              <a:rPr lang="en-US" i="1" dirty="0" err="1" smtClean="0">
                <a:latin typeface="Times New Roman" pitchFamily="18" charset="0"/>
                <a:cs typeface="Times New Roman" pitchFamily="18" charset="0"/>
              </a:rPr>
              <a:t>vepruar</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në</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kushtet</a:t>
            </a:r>
            <a:r>
              <a:rPr lang="en-US" i="1" dirty="0" smtClean="0">
                <a:latin typeface="Times New Roman" pitchFamily="18" charset="0"/>
                <a:cs typeface="Times New Roman" pitchFamily="18" charset="0"/>
              </a:rPr>
              <a:t> e </a:t>
            </a:r>
            <a:r>
              <a:rPr lang="en-US" i="1" dirty="0" err="1" smtClean="0">
                <a:latin typeface="Times New Roman" pitchFamily="18" charset="0"/>
                <a:cs typeface="Times New Roman" pitchFamily="18" charset="0"/>
              </a:rPr>
              <a:t>parashikuara</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në</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nenin</a:t>
            </a:r>
            <a:r>
              <a:rPr lang="en-US" i="1" dirty="0" smtClean="0">
                <a:latin typeface="Times New Roman" pitchFamily="18" charset="0"/>
                <a:cs typeface="Times New Roman" pitchFamily="18" charset="0"/>
              </a:rPr>
              <a:t> </a:t>
            </a:r>
            <a:r>
              <a:rPr lang="en-US" i="1" u="sng" dirty="0" smtClean="0">
                <a:latin typeface="Times New Roman" pitchFamily="18" charset="0"/>
                <a:cs typeface="Times New Roman" pitchFamily="18" charset="0"/>
                <a:hlinkClick r:id="rId3" tooltip="Rrethanat e zakonshme rënduese"/>
              </a:rPr>
              <a:t>61</a:t>
            </a:r>
            <a:r>
              <a:rPr lang="en-US" i="1" dirty="0" smtClean="0">
                <a:latin typeface="Times New Roman" pitchFamily="18" charset="0"/>
                <a:cs typeface="Times New Roman" pitchFamily="18" charset="0"/>
              </a:rPr>
              <a:t> , </a:t>
            </a:r>
            <a:r>
              <a:rPr lang="en-US" i="1" dirty="0" err="1" smtClean="0">
                <a:latin typeface="Times New Roman" pitchFamily="18" charset="0"/>
                <a:cs typeface="Times New Roman" pitchFamily="18" charset="0"/>
              </a:rPr>
              <a:t>paragrafi</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i</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parë</a:t>
            </a:r>
            <a:r>
              <a:rPr lang="en-US" i="1" dirty="0" smtClean="0">
                <a:latin typeface="Times New Roman" pitchFamily="18" charset="0"/>
                <a:cs typeface="Times New Roman" pitchFamily="18" charset="0"/>
              </a:rPr>
              <a:t>, nr. 5) </a:t>
            </a:r>
            <a:r>
              <a:rPr lang="en-US" i="1" dirty="0" err="1" smtClean="0">
                <a:latin typeface="Times New Roman" pitchFamily="18" charset="0"/>
                <a:cs typeface="Times New Roman" pitchFamily="18" charset="0"/>
              </a:rPr>
              <a:t>ose</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në</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një</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gjendje</a:t>
            </a:r>
            <a:r>
              <a:rPr lang="en-US" i="1" dirty="0" smtClean="0">
                <a:latin typeface="Times New Roman" pitchFamily="18" charset="0"/>
                <a:cs typeface="Times New Roman" pitchFamily="18" charset="0"/>
              </a:rPr>
              <a:t> </a:t>
            </a:r>
            <a:r>
              <a:rPr lang="en-US" b="1" i="1" dirty="0" err="1" smtClean="0">
                <a:latin typeface="Times New Roman" pitchFamily="18" charset="0"/>
                <a:cs typeface="Times New Roman" pitchFamily="18" charset="0"/>
              </a:rPr>
              <a:t>shqetësimi</a:t>
            </a:r>
            <a:r>
              <a:rPr lang="en-US" b="1" i="1" dirty="0" smtClean="0">
                <a:latin typeface="Times New Roman" pitchFamily="18" charset="0"/>
                <a:cs typeface="Times New Roman" pitchFamily="18" charset="0"/>
              </a:rPr>
              <a:t> </a:t>
            </a:r>
            <a:r>
              <a:rPr lang="en-US" b="1" i="1" dirty="0" err="1" smtClean="0">
                <a:latin typeface="Times New Roman" pitchFamily="18" charset="0"/>
                <a:cs typeface="Times New Roman" pitchFamily="18" charset="0"/>
              </a:rPr>
              <a:t>serioz</a:t>
            </a:r>
            <a:r>
              <a:rPr lang="en-US" b="1" i="1" dirty="0" smtClean="0">
                <a:latin typeface="Times New Roman" pitchFamily="18" charset="0"/>
                <a:cs typeface="Times New Roman" pitchFamily="18" charset="0"/>
              </a:rPr>
              <a:t>, </a:t>
            </a:r>
            <a:r>
              <a:rPr lang="en-US" b="1" i="1" dirty="0" err="1" smtClean="0">
                <a:latin typeface="Times New Roman" pitchFamily="18" charset="0"/>
                <a:cs typeface="Times New Roman" pitchFamily="18" charset="0"/>
              </a:rPr>
              <a:t>që</a:t>
            </a:r>
            <a:r>
              <a:rPr lang="en-US" b="1" i="1" dirty="0" smtClean="0">
                <a:latin typeface="Times New Roman" pitchFamily="18" charset="0"/>
                <a:cs typeface="Times New Roman" pitchFamily="18" charset="0"/>
              </a:rPr>
              <a:t> </a:t>
            </a:r>
            <a:r>
              <a:rPr lang="en-US" b="1" i="1" dirty="0" err="1" smtClean="0">
                <a:latin typeface="Times New Roman" pitchFamily="18" charset="0"/>
                <a:cs typeface="Times New Roman" pitchFamily="18" charset="0"/>
              </a:rPr>
              <a:t>rrjedh</a:t>
            </a:r>
            <a:r>
              <a:rPr lang="en-US" b="1" i="1" dirty="0" smtClean="0">
                <a:latin typeface="Times New Roman" pitchFamily="18" charset="0"/>
                <a:cs typeface="Times New Roman" pitchFamily="18" charset="0"/>
              </a:rPr>
              <a:t> </a:t>
            </a:r>
            <a:r>
              <a:rPr lang="en-US" b="1" i="1" dirty="0" err="1" smtClean="0">
                <a:latin typeface="Times New Roman" pitchFamily="18" charset="0"/>
                <a:cs typeface="Times New Roman" pitchFamily="18" charset="0"/>
              </a:rPr>
              <a:t>nga</a:t>
            </a:r>
            <a:r>
              <a:rPr lang="en-US" b="1" i="1" dirty="0" smtClean="0">
                <a:latin typeface="Times New Roman" pitchFamily="18" charset="0"/>
                <a:cs typeface="Times New Roman" pitchFamily="18" charset="0"/>
              </a:rPr>
              <a:t> </a:t>
            </a:r>
            <a:r>
              <a:rPr lang="en-US" b="1" i="1" dirty="0" err="1" smtClean="0">
                <a:latin typeface="Times New Roman" pitchFamily="18" charset="0"/>
                <a:cs typeface="Times New Roman" pitchFamily="18" charset="0"/>
              </a:rPr>
              <a:t>situata</a:t>
            </a:r>
            <a:r>
              <a:rPr lang="en-US" b="1" i="1" dirty="0" smtClean="0">
                <a:latin typeface="Times New Roman" pitchFamily="18" charset="0"/>
                <a:cs typeface="Times New Roman" pitchFamily="18" charset="0"/>
              </a:rPr>
              <a:t> e </a:t>
            </a:r>
            <a:r>
              <a:rPr lang="en-US" b="1" i="1" dirty="0" err="1" smtClean="0">
                <a:latin typeface="Times New Roman" pitchFamily="18" charset="0"/>
                <a:cs typeface="Times New Roman" pitchFamily="18" charset="0"/>
              </a:rPr>
              <a:t>rrezikshme</a:t>
            </a:r>
            <a:r>
              <a:rPr lang="en-US" b="1" i="1" dirty="0" smtClean="0">
                <a:latin typeface="Times New Roman" pitchFamily="18" charset="0"/>
                <a:cs typeface="Times New Roman" pitchFamily="18" charset="0"/>
              </a:rPr>
              <a:t> e </a:t>
            </a:r>
            <a:r>
              <a:rPr lang="en-US" b="1" i="1" dirty="0" err="1" smtClean="0">
                <a:latin typeface="Times New Roman" pitchFamily="18" charset="0"/>
                <a:cs typeface="Times New Roman" pitchFamily="18" charset="0"/>
              </a:rPr>
              <a:t>vazhdueshme</a:t>
            </a:r>
            <a:r>
              <a:rPr lang="en-US" i="1"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a:t>
            </a:r>
          </a:p>
          <a:p>
            <a:pPr algn="just"/>
            <a:r>
              <a:rPr lang="en-US" dirty="0" err="1" smtClean="0">
                <a:latin typeface="Times New Roman" pitchFamily="18" charset="0"/>
                <a:cs typeface="Times New Roman" pitchFamily="18" charset="0"/>
              </a:rPr>
              <a:t>Nw</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nenin</a:t>
            </a:r>
            <a:r>
              <a:rPr lang="en-US" dirty="0" smtClean="0">
                <a:latin typeface="Times New Roman" pitchFamily="18" charset="0"/>
                <a:cs typeface="Times New Roman" pitchFamily="18" charset="0"/>
              </a:rPr>
              <a:t> 12/4 K.P </a:t>
            </a:r>
            <a:r>
              <a:rPr lang="en-US" dirty="0" err="1" smtClean="0">
                <a:latin typeface="Times New Roman" pitchFamily="18" charset="0"/>
                <a:cs typeface="Times New Roman" pitchFamily="18" charset="0"/>
              </a:rPr>
              <a:t>tw</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Kosovws</a:t>
            </a:r>
            <a:r>
              <a:rPr lang="en-US" dirty="0" smtClean="0">
                <a:latin typeface="Times New Roman" pitchFamily="18" charset="0"/>
                <a:cs typeface="Times New Roman" pitchFamily="18" charset="0"/>
              </a:rPr>
              <a:t>: </a:t>
            </a:r>
            <a:r>
              <a:rPr lang="en-US" i="1" dirty="0" smtClean="0">
                <a:latin typeface="Times New Roman" pitchFamily="18" charset="0"/>
                <a:cs typeface="Times New Roman" pitchFamily="18" charset="0"/>
              </a:rPr>
              <a:t>“</a:t>
            </a:r>
            <a:r>
              <a:rPr lang="en-US" i="1" dirty="0" err="1" smtClean="0">
                <a:latin typeface="Times New Roman" pitchFamily="18" charset="0"/>
                <a:cs typeface="Times New Roman" pitchFamily="18" charset="0"/>
              </a:rPr>
              <a:t>Kryesi</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i</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cili</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i</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tejkalon</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kufijtë</a:t>
            </a:r>
            <a:r>
              <a:rPr lang="en-US" i="1" dirty="0" smtClean="0">
                <a:latin typeface="Times New Roman" pitchFamily="18" charset="0"/>
                <a:cs typeface="Times New Roman" pitchFamily="18" charset="0"/>
              </a:rPr>
              <a:t> e </a:t>
            </a:r>
            <a:r>
              <a:rPr lang="en-US" i="1" dirty="0" err="1" smtClean="0">
                <a:latin typeface="Times New Roman" pitchFamily="18" charset="0"/>
                <a:cs typeface="Times New Roman" pitchFamily="18" charset="0"/>
              </a:rPr>
              <a:t>mbrojtjes</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së</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nevojshme</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mund</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të</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dënohet</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më</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lehtë</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Nëse</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kryesi</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tejkalon</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kufijtë</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për</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shkak</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të</a:t>
            </a:r>
            <a:r>
              <a:rPr lang="en-US" i="1" dirty="0" smtClean="0">
                <a:latin typeface="Times New Roman" pitchFamily="18" charset="0"/>
                <a:cs typeface="Times New Roman" pitchFamily="18" charset="0"/>
              </a:rPr>
              <a:t> </a:t>
            </a:r>
            <a:r>
              <a:rPr lang="en-US" b="1" i="1" dirty="0" err="1" smtClean="0">
                <a:latin typeface="Times New Roman" pitchFamily="18" charset="0"/>
                <a:cs typeface="Times New Roman" pitchFamily="18" charset="0"/>
              </a:rPr>
              <a:t>tronditjes</a:t>
            </a:r>
            <a:r>
              <a:rPr lang="en-US" b="1" i="1" dirty="0" smtClean="0">
                <a:latin typeface="Times New Roman" pitchFamily="18" charset="0"/>
                <a:cs typeface="Times New Roman" pitchFamily="18" charset="0"/>
              </a:rPr>
              <a:t> </a:t>
            </a:r>
            <a:r>
              <a:rPr lang="en-US" b="1" i="1" dirty="0" err="1" smtClean="0">
                <a:latin typeface="Times New Roman" pitchFamily="18" charset="0"/>
                <a:cs typeface="Times New Roman" pitchFamily="18" charset="0"/>
              </a:rPr>
              <a:t>së</a:t>
            </a:r>
            <a:r>
              <a:rPr lang="en-US" b="1" i="1" dirty="0" smtClean="0">
                <a:latin typeface="Times New Roman" pitchFamily="18" charset="0"/>
                <a:cs typeface="Times New Roman" pitchFamily="18" charset="0"/>
              </a:rPr>
              <a:t> </a:t>
            </a:r>
            <a:r>
              <a:rPr lang="en-US" b="1" i="1" dirty="0" err="1" smtClean="0">
                <a:latin typeface="Times New Roman" pitchFamily="18" charset="0"/>
                <a:cs typeface="Times New Roman" pitchFamily="18" charset="0"/>
              </a:rPr>
              <a:t>fortë</a:t>
            </a:r>
            <a:r>
              <a:rPr lang="en-US" b="1" i="1" dirty="0" smtClean="0">
                <a:latin typeface="Times New Roman" pitchFamily="18" charset="0"/>
                <a:cs typeface="Times New Roman" pitchFamily="18" charset="0"/>
              </a:rPr>
              <a:t> </a:t>
            </a:r>
            <a:r>
              <a:rPr lang="en-US" b="1" i="1" dirty="0" err="1" smtClean="0">
                <a:latin typeface="Times New Roman" pitchFamily="18" charset="0"/>
                <a:cs typeface="Times New Roman" pitchFamily="18" charset="0"/>
              </a:rPr>
              <a:t>apo</a:t>
            </a:r>
            <a:r>
              <a:rPr lang="en-US" b="1" i="1" dirty="0" smtClean="0">
                <a:latin typeface="Times New Roman" pitchFamily="18" charset="0"/>
                <a:cs typeface="Times New Roman" pitchFamily="18" charset="0"/>
              </a:rPr>
              <a:t> </a:t>
            </a:r>
            <a:r>
              <a:rPr lang="en-US" b="1" i="1" dirty="0" err="1" smtClean="0">
                <a:latin typeface="Times New Roman" pitchFamily="18" charset="0"/>
                <a:cs typeface="Times New Roman" pitchFamily="18" charset="0"/>
              </a:rPr>
              <a:t>frikës</a:t>
            </a:r>
            <a:r>
              <a:rPr lang="en-US" b="1"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së</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shkaktuar</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nga</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sulmi</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ai</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mund</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të</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lirohet</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nga</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dënimi</a:t>
            </a:r>
            <a:r>
              <a:rPr lang="en-US" i="1" dirty="0" smtClean="0">
                <a:latin typeface="Times New Roman" pitchFamily="18" charset="0"/>
                <a:cs typeface="Times New Roman" pitchFamily="18" charset="0"/>
              </a:rPr>
              <a:t>.</a:t>
            </a:r>
          </a:p>
          <a:p>
            <a:pPr algn="just"/>
            <a:endParaRPr lang="en-US" dirty="0" smtClean="0">
              <a:latin typeface="Times New Roman" pitchFamily="18" charset="0"/>
              <a:cs typeface="Times New Roman" pitchFamily="18" charset="0"/>
            </a:endParaRPr>
          </a:p>
          <a:p>
            <a:endParaRPr lang="en-US" dirty="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25470"/>
          </a:xfrm>
        </p:spPr>
        <p:txBody>
          <a:bodyPr>
            <a:normAutofit fontScale="90000"/>
          </a:bodyPr>
          <a:lstStyle/>
          <a:p>
            <a:r>
              <a:rPr lang="en-US" dirty="0" err="1" smtClean="0">
                <a:latin typeface="Times New Roman" pitchFamily="18" charset="0"/>
                <a:cs typeface="Times New Roman" pitchFamily="18" charset="0"/>
              </a:rPr>
              <a:t>Kapercimi</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0" y="1000108"/>
            <a:ext cx="9144000" cy="5857892"/>
          </a:xfrm>
        </p:spPr>
        <p:txBody>
          <a:bodyPr>
            <a:normAutofit fontScale="92500" lnSpcReduction="10000"/>
          </a:bodyPr>
          <a:lstStyle/>
          <a:p>
            <a:pPr algn="just"/>
            <a:r>
              <a:rPr lang="en-US" dirty="0">
                <a:latin typeface="Times New Roman" pitchFamily="18" charset="0"/>
                <a:cs typeface="Times New Roman" pitchFamily="18" charset="0"/>
              </a:rPr>
              <a:t>I </a:t>
            </a:r>
            <a:r>
              <a:rPr lang="en-US" dirty="0" err="1">
                <a:latin typeface="Times New Roman" pitchFamily="18" charset="0"/>
                <a:cs typeface="Times New Roman" pitchFamily="18" charset="0"/>
              </a:rPr>
              <a:t>dëmtuari</a:t>
            </a:r>
            <a:r>
              <a:rPr lang="en-US" dirty="0">
                <a:latin typeface="Times New Roman" pitchFamily="18" charset="0"/>
                <a:cs typeface="Times New Roman" pitchFamily="18" charset="0"/>
              </a:rPr>
              <a:t> e ka </a:t>
            </a:r>
            <a:r>
              <a:rPr lang="en-US" dirty="0" err="1">
                <a:latin typeface="Times New Roman" pitchFamily="18" charset="0"/>
                <a:cs typeface="Times New Roman" pitchFamily="18" charset="0"/>
              </a:rPr>
              <a:t>sulmuar</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akuzuarin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paraprakisht</a:t>
            </a:r>
            <a:r>
              <a:rPr lang="en-US" dirty="0">
                <a:latin typeface="Times New Roman" pitchFamily="18" charset="0"/>
                <a:cs typeface="Times New Roman" pitchFamily="18" charset="0"/>
              </a:rPr>
              <a:t> me </a:t>
            </a:r>
            <a:r>
              <a:rPr lang="en-US" dirty="0" err="1">
                <a:latin typeface="Times New Roman" pitchFamily="18" charset="0"/>
                <a:cs typeface="Times New Roman" pitchFamily="18" charset="0"/>
              </a:rPr>
              <a:t>lopatë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ngritur</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lart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në</a:t>
            </a:r>
            <a:r>
              <a:rPr lang="en-US" dirty="0">
                <a:latin typeface="Times New Roman" pitchFamily="18" charset="0"/>
                <a:cs typeface="Times New Roman" pitchFamily="18" charset="0"/>
              </a:rPr>
              <a:t> </a:t>
            </a:r>
            <a:r>
              <a:rPr lang="en-US" dirty="0" err="1" smtClean="0">
                <a:latin typeface="Times New Roman" pitchFamily="18" charset="0"/>
                <a:cs typeface="Times New Roman" pitchFamily="18" charset="0"/>
              </a:rPr>
              <a:t>një</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distancë</a:t>
            </a:r>
            <a:r>
              <a:rPr lang="en-US" dirty="0" smtClean="0">
                <a:latin typeface="Times New Roman" pitchFamily="18" charset="0"/>
                <a:cs typeface="Times New Roman" pitchFamily="18" charset="0"/>
              </a:rPr>
              <a:t> </a:t>
            </a:r>
            <a:r>
              <a:rPr lang="en-US" dirty="0" err="1">
                <a:latin typeface="Times New Roman" pitchFamily="18" charset="0"/>
                <a:cs typeface="Times New Roman" pitchFamily="18" charset="0"/>
              </a:rPr>
              <a:t>prej</a:t>
            </a:r>
            <a:r>
              <a:rPr lang="en-US" dirty="0">
                <a:latin typeface="Times New Roman" pitchFamily="18" charset="0"/>
                <a:cs typeface="Times New Roman" pitchFamily="18" charset="0"/>
              </a:rPr>
              <a:t> 10 </a:t>
            </a:r>
            <a:r>
              <a:rPr lang="en-US" dirty="0" err="1">
                <a:latin typeface="Times New Roman" pitchFamily="18" charset="0"/>
                <a:cs typeface="Times New Roman" pitchFamily="18" charset="0"/>
              </a:rPr>
              <a:t>metrash</a:t>
            </a:r>
            <a:r>
              <a:rPr lang="en-US" dirty="0">
                <a:latin typeface="Times New Roman" pitchFamily="18" charset="0"/>
                <a:cs typeface="Times New Roman" pitchFamily="18" charset="0"/>
              </a:rPr>
              <a:t>. Duke u </a:t>
            </a:r>
            <a:r>
              <a:rPr lang="en-US" dirty="0" err="1">
                <a:latin typeface="Times New Roman" pitchFamily="18" charset="0"/>
                <a:cs typeface="Times New Roman" pitchFamily="18" charset="0"/>
              </a:rPr>
              <a:t>mbrojtur</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nga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ky</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sulm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akuzuari</a:t>
            </a:r>
            <a:r>
              <a:rPr lang="en-US" dirty="0">
                <a:latin typeface="Times New Roman" pitchFamily="18" charset="0"/>
                <a:cs typeface="Times New Roman" pitchFamily="18" charset="0"/>
              </a:rPr>
              <a:t> ka </a:t>
            </a:r>
            <a:r>
              <a:rPr lang="en-US" dirty="0" err="1">
                <a:latin typeface="Times New Roman" pitchFamily="18" charset="0"/>
                <a:cs typeface="Times New Roman" pitchFamily="18" charset="0"/>
              </a:rPr>
              <a:t>shkrepur</a:t>
            </a:r>
            <a:r>
              <a:rPr lang="en-US" dirty="0">
                <a:latin typeface="Times New Roman" pitchFamily="18" charset="0"/>
                <a:cs typeface="Times New Roman" pitchFamily="18" charset="0"/>
              </a:rPr>
              <a:t> </a:t>
            </a:r>
            <a:r>
              <a:rPr lang="en-US" dirty="0" err="1" smtClean="0">
                <a:latin typeface="Times New Roman" pitchFamily="18" charset="0"/>
                <a:cs typeface="Times New Roman" pitchFamily="18" charset="0"/>
              </a:rPr>
              <a:t>nga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pushka</a:t>
            </a:r>
            <a:r>
              <a:rPr lang="en-US" dirty="0" smtClean="0">
                <a:latin typeface="Times New Roman" pitchFamily="18" charset="0"/>
                <a:cs typeface="Times New Roman" pitchFamily="18" charset="0"/>
              </a:rPr>
              <a:t> </a:t>
            </a:r>
            <a:r>
              <a:rPr lang="en-US" dirty="0" err="1">
                <a:latin typeface="Times New Roman" pitchFamily="18" charset="0"/>
                <a:cs typeface="Times New Roman" pitchFamily="18" charset="0"/>
              </a:rPr>
              <a:t>automatike</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dhe</a:t>
            </a:r>
            <a:r>
              <a:rPr lang="en-US" dirty="0">
                <a:latin typeface="Times New Roman" pitchFamily="18" charset="0"/>
                <a:cs typeface="Times New Roman" pitchFamily="18" charset="0"/>
              </a:rPr>
              <a:t> e ka </a:t>
            </a:r>
            <a:r>
              <a:rPr lang="en-US" dirty="0" err="1">
                <a:latin typeface="Times New Roman" pitchFamily="18" charset="0"/>
                <a:cs typeface="Times New Roman" pitchFamily="18" charset="0"/>
              </a:rPr>
              <a:t>goditur</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akuzuarin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qafë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dhe</a:t>
            </a:r>
            <a:r>
              <a:rPr lang="en-US" dirty="0">
                <a:latin typeface="Times New Roman" pitchFamily="18" charset="0"/>
                <a:cs typeface="Times New Roman" pitchFamily="18" charset="0"/>
              </a:rPr>
              <a:t> me </a:t>
            </a:r>
            <a:r>
              <a:rPr lang="en-US" dirty="0" err="1">
                <a:latin typeface="Times New Roman" pitchFamily="18" charset="0"/>
                <a:cs typeface="Times New Roman" pitchFamily="18" charset="0"/>
              </a:rPr>
              <a:t>këtë</a:t>
            </a:r>
            <a:r>
              <a:rPr lang="en-US" dirty="0">
                <a:latin typeface="Times New Roman" pitchFamily="18" charset="0"/>
                <a:cs typeface="Times New Roman" pitchFamily="18" charset="0"/>
              </a:rPr>
              <a:t> ka </a:t>
            </a:r>
            <a:r>
              <a:rPr lang="en-US" dirty="0" err="1" smtClean="0">
                <a:latin typeface="Times New Roman" pitchFamily="18" charset="0"/>
                <a:cs typeface="Times New Roman" pitchFamily="18" charset="0"/>
              </a:rPr>
              <a:t>tejkaluar</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kufijtë</a:t>
            </a:r>
            <a:r>
              <a:rPr lang="en-US" dirty="0" smtClean="0">
                <a:latin typeface="Times New Roman" pitchFamily="18" charset="0"/>
                <a:cs typeface="Times New Roman" pitchFamily="18" charset="0"/>
              </a:rPr>
              <a:t> </a:t>
            </a:r>
            <a:r>
              <a:rPr lang="en-US" dirty="0">
                <a:latin typeface="Times New Roman" pitchFamily="18" charset="0"/>
                <a:cs typeface="Times New Roman" pitchFamily="18" charset="0"/>
              </a:rPr>
              <a:t>e </a:t>
            </a:r>
            <a:r>
              <a:rPr lang="en-US" dirty="0" err="1">
                <a:latin typeface="Times New Roman" pitchFamily="18" charset="0"/>
                <a:cs typeface="Times New Roman" pitchFamily="18" charset="0"/>
              </a:rPr>
              <a:t>mbrojtjes</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nevojshme</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ngase</a:t>
            </a:r>
            <a:r>
              <a:rPr lang="en-US" dirty="0">
                <a:latin typeface="Times New Roman" pitchFamily="18" charset="0"/>
                <a:cs typeface="Times New Roman" pitchFamily="18" charset="0"/>
              </a:rPr>
              <a:t> ka </a:t>
            </a:r>
            <a:r>
              <a:rPr lang="en-US" dirty="0" err="1">
                <a:latin typeface="Times New Roman" pitchFamily="18" charset="0"/>
                <a:cs typeface="Times New Roman" pitchFamily="18" charset="0"/>
              </a:rPr>
              <a:t>qenë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obliguar</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shkrepë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armën</a:t>
            </a:r>
            <a:r>
              <a:rPr lang="en-US" dirty="0">
                <a:latin typeface="Times New Roman" pitchFamily="18" charset="0"/>
                <a:cs typeface="Times New Roman" pitchFamily="18" charset="0"/>
              </a:rPr>
              <a:t> </a:t>
            </a:r>
            <a:r>
              <a:rPr lang="en-US" dirty="0" err="1" smtClean="0">
                <a:latin typeface="Times New Roman" pitchFamily="18" charset="0"/>
                <a:cs typeface="Times New Roman" pitchFamily="18" charset="0"/>
              </a:rPr>
              <a:t>në</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pjesë</a:t>
            </a:r>
            <a:r>
              <a:rPr lang="en-US" dirty="0" smtClean="0">
                <a:latin typeface="Times New Roman" pitchFamily="18" charset="0"/>
                <a:cs typeface="Times New Roman" pitchFamily="18" charset="0"/>
              </a:rPr>
              <a:t> </a:t>
            </a:r>
            <a:r>
              <a:rPr lang="en-US" dirty="0" err="1">
                <a:latin typeface="Times New Roman" pitchFamily="18" charset="0"/>
                <a:cs typeface="Times New Roman" pitchFamily="18" charset="0"/>
              </a:rPr>
              <a:t>të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trupit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dëmtuarit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cilat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nuk</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janë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vitale</a:t>
            </a:r>
            <a:r>
              <a:rPr lang="en-US" dirty="0" smtClean="0">
                <a:latin typeface="Times New Roman" pitchFamily="18" charset="0"/>
                <a:cs typeface="Times New Roman" pitchFamily="18" charset="0"/>
              </a:rPr>
              <a:t>.</a:t>
            </a:r>
          </a:p>
          <a:p>
            <a:pPr algn="just">
              <a:buNone/>
            </a:pPr>
            <a:r>
              <a:rPr lang="en-US" dirty="0">
                <a:latin typeface="Times New Roman" pitchFamily="18" charset="0"/>
                <a:cs typeface="Times New Roman" pitchFamily="18" charset="0"/>
              </a:rPr>
              <a:t>Gjykata Supreme e </a:t>
            </a:r>
            <a:r>
              <a:rPr lang="en-US" dirty="0" err="1">
                <a:latin typeface="Times New Roman" pitchFamily="18" charset="0"/>
                <a:cs typeface="Times New Roman" pitchFamily="18" charset="0"/>
              </a:rPr>
              <a:t>Kroacisë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Kzh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dt</a:t>
            </a:r>
            <a:r>
              <a:rPr lang="en-US" dirty="0">
                <a:latin typeface="Times New Roman" pitchFamily="18" charset="0"/>
                <a:cs typeface="Times New Roman" pitchFamily="18" charset="0"/>
              </a:rPr>
              <a:t>. 8.11.1994.</a:t>
            </a:r>
            <a:endParaRPr lang="en-US" dirty="0" smtClean="0">
              <a:latin typeface="Times New Roman" pitchFamily="18" charset="0"/>
              <a:cs typeface="Times New Roman" pitchFamily="18" charset="0"/>
            </a:endParaRPr>
          </a:p>
          <a:p>
            <a:pPr algn="just"/>
            <a:r>
              <a:rPr lang="en-US" dirty="0" err="1">
                <a:latin typeface="Times New Roman" pitchFamily="18" charset="0"/>
                <a:cs typeface="Times New Roman" pitchFamily="18" charset="0"/>
              </a:rPr>
              <a:t>Në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situatën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kur</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fillon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konflikti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fizik</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rrahja</a:t>
            </a:r>
            <a:r>
              <a:rPr lang="en-US" dirty="0">
                <a:latin typeface="Times New Roman" pitchFamily="18" charset="0"/>
                <a:cs typeface="Times New Roman" pitchFamily="18" charset="0"/>
              </a:rPr>
              <a:t> midis </a:t>
            </a:r>
            <a:r>
              <a:rPr lang="en-US" dirty="0" err="1">
                <a:latin typeface="Times New Roman" pitchFamily="18" charset="0"/>
                <a:cs typeface="Times New Roman" pitchFamily="18" charset="0"/>
              </a:rPr>
              <a:t>dy</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personave</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pari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kafene</a:t>
            </a:r>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e </a:t>
            </a:r>
            <a:r>
              <a:rPr lang="en-US" dirty="0" err="1" smtClean="0">
                <a:latin typeface="Times New Roman" pitchFamily="18" charset="0"/>
                <a:cs typeface="Times New Roman" pitchFamily="18" charset="0"/>
              </a:rPr>
              <a:t>vazhduar</a:t>
            </a:r>
            <a:r>
              <a:rPr lang="en-US" dirty="0" smtClean="0">
                <a:latin typeface="Times New Roman" pitchFamily="18" charset="0"/>
                <a:cs typeface="Times New Roman" pitchFamily="18" charset="0"/>
              </a:rPr>
              <a:t> </a:t>
            </a:r>
            <a:r>
              <a:rPr lang="en-US" dirty="0" err="1">
                <a:latin typeface="Times New Roman" pitchFamily="18" charset="0"/>
                <a:cs typeface="Times New Roman" pitchFamily="18" charset="0"/>
              </a:rPr>
              <a:t>pastaj</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jashtë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lokalit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kafenesë</a:t>
            </a:r>
            <a:r>
              <a:rPr lang="en-US" dirty="0">
                <a:latin typeface="Times New Roman" pitchFamily="18" charset="0"/>
                <a:cs typeface="Times New Roman" pitchFamily="18" charset="0"/>
              </a:rPr>
              <a:t>, - </a:t>
            </a:r>
            <a:r>
              <a:rPr lang="en-US" dirty="0" err="1">
                <a:latin typeface="Times New Roman" pitchFamily="18" charset="0"/>
                <a:cs typeface="Times New Roman" pitchFamily="18" charset="0"/>
              </a:rPr>
              <a:t>këta</a:t>
            </a:r>
            <a:r>
              <a:rPr lang="en-US" dirty="0">
                <a:latin typeface="Times New Roman" pitchFamily="18" charset="0"/>
                <a:cs typeface="Times New Roman" pitchFamily="18" charset="0"/>
              </a:rPr>
              <a:t> persona </a:t>
            </a:r>
            <a:r>
              <a:rPr lang="en-US" dirty="0" err="1">
                <a:latin typeface="Times New Roman" pitchFamily="18" charset="0"/>
                <a:cs typeface="Times New Roman" pitchFamily="18" charset="0"/>
              </a:rPr>
              <a:t>nuk</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mund</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t’i</a:t>
            </a:r>
            <a:r>
              <a:rPr lang="en-US" dirty="0">
                <a:latin typeface="Times New Roman" pitchFamily="18" charset="0"/>
                <a:cs typeface="Times New Roman" pitchFamily="18" charset="0"/>
              </a:rPr>
              <a:t> </a:t>
            </a:r>
            <a:r>
              <a:rPr lang="en-US" dirty="0" err="1" smtClean="0">
                <a:latin typeface="Times New Roman" pitchFamily="18" charset="0"/>
                <a:cs typeface="Times New Roman" pitchFamily="18" charset="0"/>
              </a:rPr>
              <a:t>referohen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mbrojtjes</a:t>
            </a:r>
            <a:r>
              <a:rPr lang="en-US" dirty="0" smtClean="0">
                <a:latin typeface="Times New Roman" pitchFamily="18" charset="0"/>
                <a:cs typeface="Times New Roman" pitchFamily="18" charset="0"/>
              </a:rPr>
              <a:t> </a:t>
            </a:r>
            <a:r>
              <a:rPr lang="en-US" dirty="0" err="1">
                <a:latin typeface="Times New Roman" pitchFamily="18" charset="0"/>
                <a:cs typeface="Times New Roman" pitchFamily="18" charset="0"/>
              </a:rPr>
              <a:t>së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nevojshme</a:t>
            </a:r>
            <a:r>
              <a:rPr lang="en-US" dirty="0" smtClean="0">
                <a:latin typeface="Times New Roman" pitchFamily="18" charset="0"/>
                <a:cs typeface="Times New Roman" pitchFamily="18" charset="0"/>
              </a:rPr>
              <a:t>.</a:t>
            </a:r>
            <a:r>
              <a:rPr lang="en-US" dirty="0">
                <a:latin typeface="Times New Roman" pitchFamily="18" charset="0"/>
                <a:cs typeface="Times New Roman" pitchFamily="18" charset="0"/>
              </a:rPr>
              <a:t> Gjykata Supreme e B e H. Kzh.40/98.</a:t>
            </a: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90066"/>
          </a:xfrm>
        </p:spPr>
        <p:txBody>
          <a:bodyPr>
            <a:normAutofit fontScale="90000"/>
          </a:bodyPr>
          <a:lstStyle/>
          <a:p>
            <a:r>
              <a:rPr lang="en-US" b="1" dirty="0"/>
              <a:t>teprica </a:t>
            </a:r>
            <a:r>
              <a:rPr lang="en-US" b="1" dirty="0" err="1"/>
              <a:t>nga</a:t>
            </a:r>
            <a:r>
              <a:rPr lang="en-US" b="1" dirty="0"/>
              <a:t> </a:t>
            </a:r>
            <a:r>
              <a:rPr lang="en-US" b="1" dirty="0" err="1"/>
              <a:t>pakujdesia</a:t>
            </a:r>
            <a:endParaRPr lang="en-US" dirty="0"/>
          </a:p>
        </p:txBody>
      </p:sp>
      <p:sp>
        <p:nvSpPr>
          <p:cNvPr id="3" name="Content Placeholder 2"/>
          <p:cNvSpPr>
            <a:spLocks noGrp="1"/>
          </p:cNvSpPr>
          <p:nvPr>
            <p:ph idx="1"/>
          </p:nvPr>
        </p:nvSpPr>
        <p:spPr>
          <a:xfrm>
            <a:off x="0" y="764704"/>
            <a:ext cx="9144000" cy="6093296"/>
          </a:xfrm>
        </p:spPr>
        <p:txBody>
          <a:bodyPr>
            <a:normAutofit fontScale="85000" lnSpcReduction="10000"/>
          </a:bodyPr>
          <a:lstStyle/>
          <a:p>
            <a:pPr algn="just"/>
            <a:r>
              <a:rPr lang="en-US" dirty="0" err="1">
                <a:latin typeface="Times New Roman" panose="02020603050405020304" pitchFamily="18" charset="0"/>
                <a:cs typeface="Times New Roman" panose="02020603050405020304" pitchFamily="18" charset="0"/>
              </a:rPr>
              <a:t>Siç</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është</a:t>
            </a:r>
            <a:r>
              <a:rPr lang="en-US" dirty="0">
                <a:latin typeface="Times New Roman" panose="02020603050405020304" pitchFamily="18" charset="0"/>
                <a:cs typeface="Times New Roman" panose="02020603050405020304" pitchFamily="18" charset="0"/>
              </a:rPr>
              <a:t> e </a:t>
            </a:r>
            <a:r>
              <a:rPr lang="en-US" dirty="0" err="1">
                <a:latin typeface="Times New Roman" panose="02020603050405020304" pitchFamily="18" charset="0"/>
                <a:cs typeface="Times New Roman" panose="02020603050405020304" pitchFamily="18" charset="0"/>
              </a:rPr>
              <a:t>qartë</a:t>
            </a:r>
            <a:r>
              <a:rPr lang="en-US" dirty="0">
                <a:latin typeface="Times New Roman" panose="02020603050405020304" pitchFamily="18" charset="0"/>
                <a:cs typeface="Times New Roman" panose="02020603050405020304" pitchFamily="18" charset="0"/>
              </a:rPr>
              <a:t>, teprica </a:t>
            </a:r>
            <a:r>
              <a:rPr lang="en-US" dirty="0" err="1">
                <a:latin typeface="Times New Roman" panose="02020603050405020304" pitchFamily="18" charset="0"/>
                <a:cs typeface="Times New Roman" panose="02020603050405020304" pitchFamily="18" charset="0"/>
              </a:rPr>
              <a:t>nga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pakujdesia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nënkupton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presupozimet</a:t>
            </a:r>
            <a:r>
              <a:rPr lang="en-US" dirty="0">
                <a:latin typeface="Times New Roman" panose="02020603050405020304" pitchFamily="18" charset="0"/>
                <a:cs typeface="Times New Roman" panose="02020603050405020304" pitchFamily="18" charset="0"/>
              </a:rPr>
              <a:t> e </a:t>
            </a:r>
            <a:r>
              <a:rPr lang="en-US" dirty="0" err="1">
                <a:latin typeface="Times New Roman" panose="02020603050405020304" pitchFamily="18" charset="0"/>
                <a:cs typeface="Times New Roman" panose="02020603050405020304" pitchFamily="18" charset="0"/>
              </a:rPr>
              <a:t>justifikimit</a:t>
            </a:r>
            <a:r>
              <a:rPr lang="en-US" dirty="0">
                <a:latin typeface="Times New Roman" panose="02020603050405020304" pitchFamily="18" charset="0"/>
                <a:cs typeface="Times New Roman" panose="02020603050405020304" pitchFamily="18" charset="0"/>
              </a:rPr>
              <a:t> me </a:t>
            </a:r>
            <a:r>
              <a:rPr lang="en-US" dirty="0" err="1">
                <a:latin typeface="Times New Roman" panose="02020603050405020304" pitchFamily="18" charset="0"/>
                <a:cs typeface="Times New Roman" panose="02020603050405020304" pitchFamily="18" charset="0"/>
              </a:rPr>
              <a:t>kapërcimin</a:t>
            </a:r>
            <a:r>
              <a:rPr lang="en-US" dirty="0">
                <a:latin typeface="Times New Roman" panose="02020603050405020304" pitchFamily="18" charset="0"/>
                <a:cs typeface="Times New Roman" panose="02020603050405020304" pitchFamily="18" charset="0"/>
              </a:rPr>
              <a:t> e </a:t>
            </a:r>
            <a:r>
              <a:rPr lang="en-US" dirty="0" err="1">
                <a:latin typeface="Times New Roman" panose="02020603050405020304" pitchFamily="18" charset="0"/>
                <a:cs typeface="Times New Roman" panose="02020603050405020304" pitchFamily="18" charset="0"/>
              </a:rPr>
              <a:t>kufijve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imanent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ndaj</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tij</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kështu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që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për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vërtetuar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nëse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akt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janë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tejkaluar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nga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pakujdesia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kufijtë</a:t>
            </a:r>
            <a:r>
              <a:rPr lang="en-US" dirty="0">
                <a:latin typeface="Times New Roman" panose="02020603050405020304" pitchFamily="18" charset="0"/>
                <a:cs typeface="Times New Roman" panose="02020603050405020304" pitchFamily="18" charset="0"/>
              </a:rPr>
              <a:t> e </a:t>
            </a:r>
            <a:r>
              <a:rPr lang="en-US" dirty="0" err="1">
                <a:latin typeface="Times New Roman" panose="02020603050405020304" pitchFamily="18" charset="0"/>
                <a:cs typeface="Times New Roman" panose="02020603050405020304" pitchFamily="18" charset="0"/>
              </a:rPr>
              <a:t>mbrojtjes</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legjitime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është</a:t>
            </a:r>
            <a:r>
              <a:rPr lang="en-US" dirty="0">
                <a:latin typeface="Times New Roman" panose="02020603050405020304" pitchFamily="18" charset="0"/>
                <a:cs typeface="Times New Roman" panose="02020603050405020304" pitchFamily="18" charset="0"/>
              </a:rPr>
              <a:t> e </a:t>
            </a:r>
            <a:r>
              <a:rPr lang="en-US" dirty="0" err="1">
                <a:latin typeface="Times New Roman" panose="02020603050405020304" pitchFamily="18" charset="0"/>
                <a:cs typeface="Times New Roman" panose="02020603050405020304" pitchFamily="18" charset="0"/>
              </a:rPr>
              <a:t>nevojshme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fillimisht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konstatohet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pamjaftueshmëria</a:t>
            </a:r>
            <a:r>
              <a:rPr lang="en-US" dirty="0">
                <a:latin typeface="Times New Roman" panose="02020603050405020304" pitchFamily="18" charset="0"/>
                <a:cs typeface="Times New Roman" panose="02020603050405020304" pitchFamily="18" charset="0"/>
              </a:rPr>
              <a:t> e </a:t>
            </a:r>
            <a:r>
              <a:rPr lang="en-US" dirty="0" err="1">
                <a:latin typeface="Times New Roman" panose="02020603050405020304" pitchFamily="18" charset="0"/>
                <a:cs typeface="Times New Roman" panose="02020603050405020304" pitchFamily="18" charset="0"/>
              </a:rPr>
              <a:t>reagimi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mbrojtës</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për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tepricën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përdorimin</a:t>
            </a:r>
            <a:r>
              <a:rPr lang="en-US" dirty="0">
                <a:latin typeface="Times New Roman" panose="02020603050405020304" pitchFamily="18" charset="0"/>
                <a:cs typeface="Times New Roman" panose="02020603050405020304" pitchFamily="18" charset="0"/>
              </a:rPr>
              <a:t> e </a:t>
            </a:r>
            <a:r>
              <a:rPr lang="en-US" dirty="0" err="1">
                <a:latin typeface="Times New Roman" panose="02020603050405020304" pitchFamily="18" charset="0"/>
                <a:cs typeface="Times New Roman" panose="02020603050405020304" pitchFamily="18" charset="0"/>
              </a:rPr>
              <a:t>mjeteve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dispozicion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sulmuarit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një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kontekst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saktë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hapësinor-kohor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dhe</a:t>
            </a:r>
            <a:r>
              <a:rPr lang="en-US" dirty="0">
                <a:latin typeface="Times New Roman" panose="02020603050405020304" pitchFamily="18" charset="0"/>
                <a:cs typeface="Times New Roman" panose="02020603050405020304" pitchFamily="18" charset="0"/>
              </a:rPr>
              <a:t> me </a:t>
            </a:r>
            <a:r>
              <a:rPr lang="en-US" dirty="0" err="1">
                <a:latin typeface="Times New Roman" panose="02020603050405020304" pitchFamily="18" charset="0"/>
                <a:cs typeface="Times New Roman" panose="02020603050405020304" pitchFamily="18" charset="0"/>
              </a:rPr>
              <a:t>vlerësim</a:t>
            </a:r>
            <a:r>
              <a:rPr lang="en-US" dirty="0">
                <a:latin typeface="Times New Roman" panose="02020603050405020304" pitchFamily="18" charset="0"/>
                <a:cs typeface="Times New Roman" panose="02020603050405020304" pitchFamily="18" charset="0"/>
              </a:rPr>
              <a:t> "ex ante", </a:t>
            </a:r>
            <a:r>
              <a:rPr lang="en-US" dirty="0" err="1">
                <a:latin typeface="Times New Roman" panose="02020603050405020304" pitchFamily="18" charset="0"/>
                <a:cs typeface="Times New Roman" panose="02020603050405020304" pitchFamily="18" charset="0"/>
              </a:rPr>
              <a:t>dhe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më</a:t>
            </a:r>
            <a:r>
              <a:rPr lang="en-US" dirty="0">
                <a:latin typeface="Times New Roman" panose="02020603050405020304" pitchFamily="18" charset="0"/>
                <a:cs typeface="Times New Roman" panose="02020603050405020304" pitchFamily="18" charset="0"/>
              </a:rPr>
              <a:t> pas, </a:t>
            </a:r>
            <a:r>
              <a:rPr lang="en-US" dirty="0" err="1">
                <a:latin typeface="Times New Roman" panose="02020603050405020304" pitchFamily="18" charset="0"/>
                <a:cs typeface="Times New Roman" panose="02020603050405020304" pitchFamily="18" charset="0"/>
              </a:rPr>
              <a:t>vazhdohet</a:t>
            </a:r>
            <a:r>
              <a:rPr lang="en-US" dirty="0">
                <a:latin typeface="Times New Roman" panose="02020603050405020304" pitchFamily="18" charset="0"/>
                <a:cs typeface="Times New Roman" panose="02020603050405020304" pitchFamily="18" charset="0"/>
              </a:rPr>
              <a:t> me </a:t>
            </a:r>
            <a:r>
              <a:rPr lang="en-US" dirty="0" err="1">
                <a:latin typeface="Times New Roman" panose="02020603050405020304" pitchFamily="18" charset="0"/>
                <a:cs typeface="Times New Roman" panose="02020603050405020304" pitchFamily="18" charset="0"/>
              </a:rPr>
              <a:t>një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diferencim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mëtejshëm</a:t>
            </a:r>
            <a:r>
              <a:rPr lang="en-US" dirty="0">
                <a:latin typeface="Times New Roman" panose="02020603050405020304" pitchFamily="18" charset="0"/>
                <a:cs typeface="Times New Roman" panose="02020603050405020304" pitchFamily="18" charset="0"/>
              </a:rPr>
              <a:t> midis </a:t>
            </a:r>
            <a:r>
              <a:rPr lang="en-US" dirty="0" err="1">
                <a:latin typeface="Times New Roman" panose="02020603050405020304" pitchFamily="18" charset="0"/>
                <a:cs typeface="Times New Roman" panose="02020603050405020304" pitchFamily="18" charset="0"/>
              </a:rPr>
              <a:t>teprimit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për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shkak</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gabimit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vlerësim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dhe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ekses</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vetëdijshëm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dhe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vullnetshëm</a:t>
            </a:r>
            <a:r>
              <a:rPr lang="en-US" dirty="0">
                <a:latin typeface="Times New Roman" panose="02020603050405020304" pitchFamily="18" charset="0"/>
                <a:cs typeface="Times New Roman" panose="02020603050405020304" pitchFamily="18" charset="0"/>
              </a:rPr>
              <a:t>, duke </a:t>
            </a:r>
            <a:r>
              <a:rPr lang="en-US" dirty="0" err="1">
                <a:latin typeface="Times New Roman" panose="02020603050405020304" pitchFamily="18" charset="0"/>
                <a:cs typeface="Times New Roman" panose="02020603050405020304" pitchFamily="18" charset="0"/>
              </a:rPr>
              <a:t>qenë</a:t>
            </a:r>
            <a:r>
              <a:rPr lang="en-US" dirty="0">
                <a:latin typeface="Times New Roman" panose="02020603050405020304" pitchFamily="18" charset="0"/>
                <a:cs typeface="Times New Roman" panose="02020603050405020304" pitchFamily="18" charset="0"/>
              </a:rPr>
              <a:t> se </a:t>
            </a:r>
            <a:r>
              <a:rPr lang="en-US" dirty="0" err="1">
                <a:latin typeface="Times New Roman" panose="02020603050405020304" pitchFamily="18" charset="0"/>
                <a:cs typeface="Times New Roman" panose="02020603050405020304" pitchFamily="18" charset="0"/>
              </a:rPr>
              <a:t>vetëm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pari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bie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skemën</a:t>
            </a:r>
            <a:r>
              <a:rPr lang="en-US" dirty="0">
                <a:latin typeface="Times New Roman" panose="02020603050405020304" pitchFamily="18" charset="0"/>
                <a:cs typeface="Times New Roman" panose="02020603050405020304" pitchFamily="18" charset="0"/>
              </a:rPr>
              <a:t> e </a:t>
            </a:r>
            <a:r>
              <a:rPr lang="en-US" dirty="0" err="1">
                <a:latin typeface="Times New Roman" panose="02020603050405020304" pitchFamily="18" charset="0"/>
                <a:cs typeface="Times New Roman" panose="02020603050405020304" pitchFamily="18" charset="0"/>
              </a:rPr>
              <a:t>teprimit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nga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pakujdesia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përshkruar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nga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arti</a:t>
            </a:r>
            <a:r>
              <a:rPr lang="en-US" dirty="0">
                <a:latin typeface="Times New Roman" panose="02020603050405020304" pitchFamily="18" charset="0"/>
                <a:cs typeface="Times New Roman" panose="02020603050405020304" pitchFamily="18" charset="0"/>
              </a:rPr>
              <a:t>. 55 </a:t>
            </a:r>
            <a:r>
              <a:rPr lang="en-US" dirty="0" err="1">
                <a:latin typeface="Times New Roman" panose="02020603050405020304" pitchFamily="18" charset="0"/>
                <a:cs typeface="Times New Roman" panose="02020603050405020304" pitchFamily="18" charset="0"/>
              </a:rPr>
              <a:t>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kodit</a:t>
            </a:r>
            <a:r>
              <a:rPr lang="en-US" dirty="0">
                <a:latin typeface="Times New Roman" panose="02020603050405020304" pitchFamily="18" charset="0"/>
                <a:cs typeface="Times New Roman" panose="02020603050405020304" pitchFamily="18" charset="0"/>
              </a:rPr>
              <a:t> penal, </a:t>
            </a:r>
            <a:r>
              <a:rPr lang="en-US" dirty="0" err="1">
                <a:latin typeface="Times New Roman" panose="02020603050405020304" pitchFamily="18" charset="0"/>
                <a:cs typeface="Times New Roman" panose="02020603050405020304" pitchFamily="18" charset="0"/>
              </a:rPr>
              <a:t>ndërsa</a:t>
            </a:r>
            <a:r>
              <a:rPr lang="en-US" dirty="0">
                <a:latin typeface="Times New Roman" panose="02020603050405020304" pitchFamily="18" charset="0"/>
                <a:cs typeface="Times New Roman" panose="02020603050405020304" pitchFamily="18" charset="0"/>
              </a:rPr>
              <a:t> e </a:t>
            </a:r>
            <a:r>
              <a:rPr lang="en-US" dirty="0" err="1">
                <a:latin typeface="Times New Roman" panose="02020603050405020304" pitchFamily="18" charset="0"/>
                <a:cs typeface="Times New Roman" panose="02020603050405020304" pitchFamily="18" charset="0"/>
              </a:rPr>
              <a:t>dyta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konsiston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një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zgjedhje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vullnetare</a:t>
            </a:r>
            <a:r>
              <a:rPr lang="en-US" dirty="0">
                <a:latin typeface="Times New Roman" panose="02020603050405020304" pitchFamily="18" charset="0"/>
                <a:cs typeface="Times New Roman" panose="02020603050405020304" pitchFamily="18" charset="0"/>
              </a:rPr>
              <a:t>, e </a:t>
            </a:r>
            <a:r>
              <a:rPr lang="en-US" dirty="0" err="1">
                <a:latin typeface="Times New Roman" panose="02020603050405020304" pitchFamily="18" charset="0"/>
                <a:cs typeface="Times New Roman" panose="02020603050405020304" pitchFamily="18" charset="0"/>
              </a:rPr>
              <a:t>cila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përfshin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kapërcimin</a:t>
            </a:r>
            <a:r>
              <a:rPr lang="en-US" dirty="0">
                <a:latin typeface="Times New Roman" panose="02020603050405020304" pitchFamily="18" charset="0"/>
                <a:cs typeface="Times New Roman" panose="02020603050405020304" pitchFamily="18" charset="0"/>
              </a:rPr>
              <a:t> me </a:t>
            </a:r>
            <a:r>
              <a:rPr lang="en-US" dirty="0" err="1">
                <a:latin typeface="Times New Roman" panose="02020603050405020304" pitchFamily="18" charset="0"/>
                <a:cs typeface="Times New Roman" panose="02020603050405020304" pitchFamily="18" charset="0"/>
              </a:rPr>
              <a:t>qëllim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keq</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skemave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justifikuese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Seksioni</a:t>
            </a:r>
            <a:r>
              <a:rPr lang="en-US" dirty="0">
                <a:latin typeface="Times New Roman" panose="02020603050405020304" pitchFamily="18" charset="0"/>
                <a:cs typeface="Times New Roman" panose="02020603050405020304" pitchFamily="18" charset="0"/>
              </a:rPr>
              <a:t> 1, n. 45425, </a:t>
            </a:r>
            <a:r>
              <a:rPr lang="en-US" dirty="0" err="1">
                <a:latin typeface="Times New Roman" panose="02020603050405020304" pitchFamily="18" charset="0"/>
                <a:cs typeface="Times New Roman" panose="02020603050405020304" pitchFamily="18" charset="0"/>
              </a:rPr>
              <a:t>datë</a:t>
            </a:r>
            <a:r>
              <a:rPr lang="en-US" dirty="0">
                <a:latin typeface="Times New Roman" panose="02020603050405020304" pitchFamily="18" charset="0"/>
                <a:cs typeface="Times New Roman" panose="02020603050405020304" pitchFamily="18" charset="0"/>
              </a:rPr>
              <a:t> 25.10.2005 - det. 15.12.2005, PG </a:t>
            </a:r>
            <a:r>
              <a:rPr lang="en-US" dirty="0" err="1">
                <a:latin typeface="Times New Roman" panose="02020603050405020304" pitchFamily="18" charset="0"/>
                <a:cs typeface="Times New Roman" panose="02020603050405020304" pitchFamily="18" charset="0"/>
              </a:rPr>
              <a:t>në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çështjen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Bollardi</a:t>
            </a:r>
            <a:r>
              <a:rPr lang="en-US" dirty="0">
                <a:latin typeface="Times New Roman" panose="02020603050405020304" pitchFamily="18" charset="0"/>
                <a:cs typeface="Times New Roman" panose="02020603050405020304" pitchFamily="18" charset="0"/>
              </a:rPr>
              <a:t>. , Rv. 23335201).</a:t>
            </a:r>
          </a:p>
          <a:p>
            <a:endParaRPr lang="en-US" dirty="0"/>
          </a:p>
        </p:txBody>
      </p:sp>
    </p:spTree>
    <p:extLst>
      <p:ext uri="{BB962C8B-B14F-4D97-AF65-F5344CB8AC3E}">
        <p14:creationId xmlns:p14="http://schemas.microsoft.com/office/powerpoint/2010/main" val="2753780917"/>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25470"/>
          </a:xfrm>
        </p:spPr>
        <p:txBody>
          <a:bodyPr>
            <a:normAutofit fontScale="90000"/>
          </a:bodyPr>
          <a:lstStyle/>
          <a:p>
            <a:r>
              <a:rPr lang="en-US" b="1" dirty="0" err="1" smtClean="0">
                <a:latin typeface="Times New Roman" pitchFamily="18" charset="0"/>
                <a:cs typeface="Times New Roman" pitchFamily="18" charset="0"/>
              </a:rPr>
              <a:t>Provokim</a:t>
            </a:r>
            <a:r>
              <a:rPr lang="en-US" dirty="0" err="1" smtClean="0">
                <a:latin typeface="Times New Roman" pitchFamily="18" charset="0"/>
                <a:cs typeface="Times New Roman" pitchFamily="18" charset="0"/>
              </a:rPr>
              <a:t>i</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0" y="857232"/>
            <a:ext cx="9144000" cy="6000768"/>
          </a:xfrm>
        </p:spPr>
        <p:txBody>
          <a:bodyPr>
            <a:normAutofit fontScale="77500" lnSpcReduction="20000"/>
          </a:bodyPr>
          <a:lstStyle/>
          <a:p>
            <a:pPr algn="just"/>
            <a:r>
              <a:rPr lang="en-US" dirty="0">
                <a:latin typeface="Times New Roman" pitchFamily="18" charset="0"/>
                <a:cs typeface="Times New Roman" pitchFamily="18" charset="0"/>
              </a:rPr>
              <a:t>Sulmi </a:t>
            </a:r>
            <a:r>
              <a:rPr lang="en-US" dirty="0" err="1">
                <a:latin typeface="Times New Roman" pitchFamily="18" charset="0"/>
                <a:cs typeface="Times New Roman" pitchFamily="18" charset="0"/>
              </a:rPr>
              <a:t>konsiderohet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kundërligjshëm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edhe</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rastet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kur</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sulmuari</a:t>
            </a:r>
            <a:r>
              <a:rPr lang="en-US" dirty="0">
                <a:latin typeface="Times New Roman" pitchFamily="18" charset="0"/>
                <a:cs typeface="Times New Roman" pitchFamily="18" charset="0"/>
              </a:rPr>
              <a:t> ka </a:t>
            </a:r>
            <a:r>
              <a:rPr lang="en-US" dirty="0" err="1" smtClean="0">
                <a:latin typeface="Times New Roman" pitchFamily="18" charset="0"/>
                <a:cs typeface="Times New Roman" pitchFamily="18" charset="0"/>
              </a:rPr>
              <a:t>provokuar</a:t>
            </a:r>
            <a:r>
              <a:rPr lang="en-US" dirty="0">
                <a:latin typeface="Times New Roman" pitchFamily="18" charset="0"/>
                <a:cs typeface="Times New Roman" pitchFamily="18" charset="0"/>
              </a:rPr>
              <a:t> </a:t>
            </a:r>
            <a:r>
              <a:rPr lang="en-US" dirty="0" err="1" smtClean="0">
                <a:latin typeface="Times New Roman" pitchFamily="18" charset="0"/>
                <a:cs typeface="Times New Roman" pitchFamily="18" charset="0"/>
              </a:rPr>
              <a:t>sulmin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përkatësisht</a:t>
            </a:r>
            <a:r>
              <a:rPr lang="en-US" dirty="0">
                <a:latin typeface="Times New Roman" pitchFamily="18" charset="0"/>
                <a:cs typeface="Times New Roman" pitchFamily="18" charset="0"/>
              </a:rPr>
              <a:t> ka </a:t>
            </a:r>
            <a:r>
              <a:rPr lang="en-US" dirty="0" err="1">
                <a:latin typeface="Times New Roman" pitchFamily="18" charset="0"/>
                <a:cs typeface="Times New Roman" pitchFamily="18" charset="0"/>
              </a:rPr>
              <a:t>shkaktuar</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sulmin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këso</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rastesh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sulmuari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nuk</a:t>
            </a:r>
            <a:r>
              <a:rPr lang="en-US" dirty="0">
                <a:latin typeface="Times New Roman" pitchFamily="18" charset="0"/>
                <a:cs typeface="Times New Roman" pitchFamily="18" charset="0"/>
              </a:rPr>
              <a:t> ka </a:t>
            </a:r>
            <a:r>
              <a:rPr lang="en-US" dirty="0" err="1" smtClean="0">
                <a:latin typeface="Times New Roman" pitchFamily="18" charset="0"/>
                <a:cs typeface="Times New Roman" pitchFamily="18" charset="0"/>
              </a:rPr>
              <a:t>të</a:t>
            </a:r>
            <a:r>
              <a:rPr lang="en-US" dirty="0">
                <a:latin typeface="Times New Roman" pitchFamily="18" charset="0"/>
                <a:cs typeface="Times New Roman" pitchFamily="18" charset="0"/>
              </a:rPr>
              <a:t> </a:t>
            </a:r>
            <a:r>
              <a:rPr lang="en-US" dirty="0" err="1" smtClean="0">
                <a:latin typeface="Times New Roman" pitchFamily="18" charset="0"/>
                <a:cs typeface="Times New Roman" pitchFamily="18" charset="0"/>
              </a:rPr>
              <a:t>drejtën</a:t>
            </a:r>
            <a:r>
              <a:rPr lang="en-US" dirty="0" smtClean="0">
                <a:latin typeface="Times New Roman" pitchFamily="18" charset="0"/>
                <a:cs typeface="Times New Roman" pitchFamily="18" charset="0"/>
              </a:rPr>
              <a:t> </a:t>
            </a:r>
            <a:r>
              <a:rPr lang="en-US" dirty="0">
                <a:latin typeface="Times New Roman" pitchFamily="18" charset="0"/>
                <a:cs typeface="Times New Roman" pitchFamily="18" charset="0"/>
              </a:rPr>
              <a:t>e </a:t>
            </a:r>
            <a:r>
              <a:rPr lang="en-US" dirty="0" err="1">
                <a:latin typeface="Times New Roman" pitchFamily="18" charset="0"/>
                <a:cs typeface="Times New Roman" pitchFamily="18" charset="0"/>
              </a:rPr>
              <a:t>mbrojtjes</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nevojshme</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sepse</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ai</a:t>
            </a:r>
            <a:r>
              <a:rPr lang="en-US" dirty="0">
                <a:latin typeface="Times New Roman" pitchFamily="18" charset="0"/>
                <a:cs typeface="Times New Roman" pitchFamily="18" charset="0"/>
              </a:rPr>
              <a:t> e </a:t>
            </a:r>
            <a:r>
              <a:rPr lang="en-US" dirty="0" err="1">
                <a:latin typeface="Times New Roman" pitchFamily="18" charset="0"/>
                <a:cs typeface="Times New Roman" pitchFamily="18" charset="0"/>
              </a:rPr>
              <a:t>keqpërdor</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këtë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drejtë</a:t>
            </a:r>
            <a:r>
              <a:rPr lang="en-US" dirty="0">
                <a:latin typeface="Times New Roman" pitchFamily="18" charset="0"/>
                <a:cs typeface="Times New Roman" pitchFamily="18" charset="0"/>
              </a:rPr>
              <a:t>. </a:t>
            </a:r>
            <a:endParaRPr lang="en-US" dirty="0" smtClean="0">
              <a:latin typeface="Times New Roman" pitchFamily="18" charset="0"/>
              <a:cs typeface="Times New Roman" pitchFamily="18" charset="0"/>
            </a:endParaRPr>
          </a:p>
          <a:p>
            <a:pPr marL="514350" indent="-514350" algn="just"/>
            <a:r>
              <a:rPr lang="en-US" dirty="0" err="1" smtClean="0">
                <a:latin typeface="Times New Roman" pitchFamily="18" charset="0"/>
                <a:cs typeface="Times New Roman" pitchFamily="18" charset="0"/>
              </a:rPr>
              <a:t>Nw</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paragrafet</a:t>
            </a:r>
            <a:r>
              <a:rPr lang="en-US" dirty="0" smtClean="0">
                <a:latin typeface="Times New Roman" pitchFamily="18" charset="0"/>
                <a:cs typeface="Times New Roman" pitchFamily="18" charset="0"/>
              </a:rPr>
              <a:t> 5 </a:t>
            </a:r>
            <a:r>
              <a:rPr lang="en-US" dirty="0" err="1" smtClean="0">
                <a:latin typeface="Times New Roman" pitchFamily="18" charset="0"/>
                <a:cs typeface="Times New Roman" pitchFamily="18" charset="0"/>
              </a:rPr>
              <a:t>dhe</a:t>
            </a:r>
            <a:r>
              <a:rPr lang="en-US" dirty="0" smtClean="0">
                <a:latin typeface="Times New Roman" pitchFamily="18" charset="0"/>
                <a:cs typeface="Times New Roman" pitchFamily="18" charset="0"/>
              </a:rPr>
              <a:t> 6 </a:t>
            </a:r>
            <a:r>
              <a:rPr lang="en-US" dirty="0" err="1" smtClean="0">
                <a:latin typeface="Times New Roman" pitchFamily="18" charset="0"/>
                <a:cs typeface="Times New Roman" pitchFamily="18" charset="0"/>
              </a:rPr>
              <a:t>tw</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nenit</a:t>
            </a:r>
            <a:r>
              <a:rPr lang="en-US" dirty="0" smtClean="0">
                <a:latin typeface="Times New Roman" pitchFamily="18" charset="0"/>
                <a:cs typeface="Times New Roman" pitchFamily="18" charset="0"/>
              </a:rPr>
              <a:t> 45 </a:t>
            </a:r>
            <a:r>
              <a:rPr lang="en-US" dirty="0" err="1" smtClean="0">
                <a:latin typeface="Times New Roman" pitchFamily="18" charset="0"/>
                <a:cs typeface="Times New Roman" pitchFamily="18" charset="0"/>
              </a:rPr>
              <a:t>tw</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draftkodit</a:t>
            </a:r>
            <a:r>
              <a:rPr lang="en-US" dirty="0" smtClean="0">
                <a:latin typeface="Times New Roman" pitchFamily="18" charset="0"/>
                <a:cs typeface="Times New Roman" pitchFamily="18" charset="0"/>
              </a:rPr>
              <a:t> –</a:t>
            </a:r>
          </a:p>
          <a:p>
            <a:pPr marL="914400" lvl="1" indent="-514350" algn="just">
              <a:buFont typeface="Wingdings" pitchFamily="2" charset="2"/>
              <a:buChar char="Ø"/>
            </a:pPr>
            <a:r>
              <a:rPr lang="en-US" dirty="0" err="1" smtClean="0">
                <a:latin typeface="Times New Roman" pitchFamily="18" charset="0"/>
                <a:cs typeface="Times New Roman" pitchFamily="18" charset="0"/>
              </a:rPr>
              <a:t>Nuk</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është</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në</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kushtet</a:t>
            </a:r>
            <a:r>
              <a:rPr lang="en-US" dirty="0" smtClean="0">
                <a:latin typeface="Times New Roman" pitchFamily="18" charset="0"/>
                <a:cs typeface="Times New Roman" pitchFamily="18" charset="0"/>
              </a:rPr>
              <a:t> e </a:t>
            </a:r>
            <a:r>
              <a:rPr lang="en-US" dirty="0" err="1" smtClean="0">
                <a:latin typeface="Times New Roman" pitchFamily="18" charset="0"/>
                <a:cs typeface="Times New Roman" pitchFamily="18" charset="0"/>
              </a:rPr>
              <a:t>mbrojtjes</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së</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nevojshme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personi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që</a:t>
            </a:r>
            <a:r>
              <a:rPr lang="en-US" dirty="0" smtClean="0">
                <a:latin typeface="Times New Roman" pitchFamily="18" charset="0"/>
                <a:cs typeface="Times New Roman" pitchFamily="18" charset="0"/>
              </a:rPr>
              <a:t> ka </a:t>
            </a:r>
            <a:r>
              <a:rPr lang="en-US" b="1" dirty="0" err="1" smtClean="0">
                <a:latin typeface="Times New Roman" pitchFamily="18" charset="0"/>
                <a:cs typeface="Times New Roman" pitchFamily="18" charset="0"/>
              </a:rPr>
              <a:t>provokua</a:t>
            </a:r>
            <a:r>
              <a:rPr lang="en-US" dirty="0" err="1" smtClean="0">
                <a:latin typeface="Times New Roman" pitchFamily="18" charset="0"/>
                <a:cs typeface="Times New Roman" pitchFamily="18" charset="0"/>
              </a:rPr>
              <a:t>r</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gjendjen</a:t>
            </a:r>
            <a:r>
              <a:rPr lang="en-US" dirty="0" smtClean="0">
                <a:latin typeface="Times New Roman" pitchFamily="18" charset="0"/>
                <a:cs typeface="Times New Roman" pitchFamily="18" charset="0"/>
              </a:rPr>
              <a:t> e </a:t>
            </a:r>
            <a:r>
              <a:rPr lang="en-US" dirty="0" err="1" smtClean="0">
                <a:latin typeface="Times New Roman" pitchFamily="18" charset="0"/>
                <a:cs typeface="Times New Roman" pitchFamily="18" charset="0"/>
              </a:rPr>
              <a:t>sulmit</a:t>
            </a:r>
            <a:r>
              <a:rPr lang="en-US" dirty="0" smtClean="0">
                <a:latin typeface="Times New Roman" pitchFamily="18" charset="0"/>
                <a:cs typeface="Times New Roman" pitchFamily="18" charset="0"/>
              </a:rPr>
              <a:t>. </a:t>
            </a:r>
          </a:p>
          <a:p>
            <a:pPr marL="914400" lvl="1" indent="-514350" algn="just">
              <a:buFont typeface="Wingdings" pitchFamily="2" charset="2"/>
              <a:buChar char="Ø"/>
            </a:pPr>
            <a:r>
              <a:rPr lang="en-US" dirty="0" err="1" smtClean="0">
                <a:latin typeface="Times New Roman" pitchFamily="18" charset="0"/>
                <a:cs typeface="Times New Roman" pitchFamily="18" charset="0"/>
              </a:rPr>
              <a:t>Në</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kuptim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të</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ligjit</a:t>
            </a:r>
            <a:r>
              <a:rPr lang="en-US" dirty="0" smtClean="0">
                <a:latin typeface="Times New Roman" pitchFamily="18" charset="0"/>
                <a:cs typeface="Times New Roman" pitchFamily="18" charset="0"/>
              </a:rPr>
              <a:t> penal me </a:t>
            </a:r>
            <a:r>
              <a:rPr lang="en-US" b="1" dirty="0" err="1" smtClean="0">
                <a:latin typeface="Times New Roman" pitchFamily="18" charset="0"/>
                <a:cs typeface="Times New Roman" pitchFamily="18" charset="0"/>
              </a:rPr>
              <a:t>provokim</a:t>
            </a:r>
            <a:r>
              <a:rPr lang="en-US" dirty="0" smtClean="0">
                <a:latin typeface="Times New Roman" pitchFamily="18" charset="0"/>
                <a:cs typeface="Times New Roman" pitchFamily="18" charset="0"/>
              </a:rPr>
              <a:t> do </a:t>
            </a:r>
            <a:r>
              <a:rPr lang="en-US" dirty="0" err="1" smtClean="0">
                <a:latin typeface="Times New Roman" pitchFamily="18" charset="0"/>
                <a:cs typeface="Times New Roman" pitchFamily="18" charset="0"/>
              </a:rPr>
              <a:t>të</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kuptohet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kryerja</a:t>
            </a:r>
            <a:r>
              <a:rPr lang="en-US" dirty="0" smtClean="0">
                <a:latin typeface="Times New Roman" pitchFamily="18" charset="0"/>
                <a:cs typeface="Times New Roman" pitchFamily="18" charset="0"/>
              </a:rPr>
              <a:t> e </a:t>
            </a:r>
            <a:r>
              <a:rPr lang="en-US" dirty="0" err="1" smtClean="0">
                <a:latin typeface="Times New Roman" pitchFamily="18" charset="0"/>
                <a:cs typeface="Times New Roman" pitchFamily="18" charset="0"/>
              </a:rPr>
              <a:t>një</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apo</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disa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veprimeve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apo</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sjelljeve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nga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ana</a:t>
            </a:r>
            <a:r>
              <a:rPr lang="en-US" dirty="0" smtClean="0">
                <a:latin typeface="Times New Roman" pitchFamily="18" charset="0"/>
                <a:cs typeface="Times New Roman" pitchFamily="18" charset="0"/>
              </a:rPr>
              <a:t> e </a:t>
            </a:r>
            <a:r>
              <a:rPr lang="en-US" dirty="0" err="1" smtClean="0">
                <a:latin typeface="Times New Roman" pitchFamily="18" charset="0"/>
                <a:cs typeface="Times New Roman" pitchFamily="18" charset="0"/>
              </a:rPr>
              <a:t>viktimës</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të</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afta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për</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të</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shkaktuar</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reagim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të</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menjëhershëm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të</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pamenduar</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më</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parë</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dhe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të</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kuptueshëm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prej</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personit</a:t>
            </a:r>
            <a:r>
              <a:rPr lang="en-US" dirty="0" smtClean="0">
                <a:latin typeface="Times New Roman" pitchFamily="18" charset="0"/>
                <a:cs typeface="Times New Roman" pitchFamily="18" charset="0"/>
              </a:rPr>
              <a:t>.</a:t>
            </a:r>
          </a:p>
          <a:p>
            <a:pPr algn="just"/>
            <a:r>
              <a:rPr lang="en-US" dirty="0" err="1" smtClean="0">
                <a:latin typeface="Times New Roman" pitchFamily="18" charset="0"/>
                <a:cs typeface="Times New Roman" pitchFamily="18" charset="0"/>
              </a:rPr>
              <a:t>Nuk</a:t>
            </a:r>
            <a:r>
              <a:rPr lang="en-US" dirty="0" smtClean="0">
                <a:latin typeface="Times New Roman" pitchFamily="18" charset="0"/>
                <a:cs typeface="Times New Roman" pitchFamily="18" charset="0"/>
              </a:rPr>
              <a:t> ka </a:t>
            </a:r>
            <a:r>
              <a:rPr lang="en-US" dirty="0" err="1" smtClean="0">
                <a:latin typeface="Times New Roman" pitchFamily="18" charset="0"/>
                <a:cs typeface="Times New Roman" pitchFamily="18" charset="0"/>
              </a:rPr>
              <a:t>pasur</a:t>
            </a:r>
            <a:r>
              <a:rPr lang="en-US" dirty="0" smtClean="0">
                <a:latin typeface="Times New Roman" pitchFamily="18" charset="0"/>
                <a:cs typeface="Times New Roman" pitchFamily="18" charset="0"/>
              </a:rPr>
              <a:t> </a:t>
            </a:r>
            <a:r>
              <a:rPr lang="en-US" dirty="0" err="1">
                <a:latin typeface="Times New Roman" pitchFamily="18" charset="0"/>
                <a:cs typeface="Times New Roman" pitchFamily="18" charset="0"/>
              </a:rPr>
              <a:t>të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drejtën</a:t>
            </a:r>
            <a:r>
              <a:rPr lang="en-US" dirty="0">
                <a:latin typeface="Times New Roman" pitchFamily="18" charset="0"/>
                <a:cs typeface="Times New Roman" pitchFamily="18" charset="0"/>
              </a:rPr>
              <a:t> e </a:t>
            </a:r>
            <a:r>
              <a:rPr lang="en-US" dirty="0" err="1">
                <a:latin typeface="Times New Roman" pitchFamily="18" charset="0"/>
                <a:cs typeface="Times New Roman" pitchFamily="18" charset="0"/>
              </a:rPr>
              <a:t>mbrojtjes</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nevojshme</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akuzuari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cili</a:t>
            </a:r>
            <a:r>
              <a:rPr lang="en-US" dirty="0">
                <a:latin typeface="Times New Roman" pitchFamily="18" charset="0"/>
                <a:cs typeface="Times New Roman" pitchFamily="18" charset="0"/>
              </a:rPr>
              <a:t>, duke </a:t>
            </a:r>
            <a:r>
              <a:rPr lang="en-US" dirty="0" err="1">
                <a:latin typeface="Times New Roman" pitchFamily="18" charset="0"/>
                <a:cs typeface="Times New Roman" pitchFamily="18" charset="0"/>
              </a:rPr>
              <a:t>mbajtur</a:t>
            </a:r>
            <a:r>
              <a:rPr lang="en-US" dirty="0">
                <a:latin typeface="Times New Roman" pitchFamily="18" charset="0"/>
                <a:cs typeface="Times New Roman" pitchFamily="18" charset="0"/>
              </a:rPr>
              <a:t> </a:t>
            </a:r>
            <a:r>
              <a:rPr lang="en-US" dirty="0" err="1" smtClean="0">
                <a:latin typeface="Times New Roman" pitchFamily="18" charset="0"/>
                <a:cs typeface="Times New Roman" pitchFamily="18" charset="0"/>
              </a:rPr>
              <a:t>thikën</a:t>
            </a:r>
            <a:r>
              <a:rPr lang="en-US" dirty="0">
                <a:latin typeface="Times New Roman" pitchFamily="18" charset="0"/>
                <a:cs typeface="Times New Roman" pitchFamily="18" charset="0"/>
              </a:rPr>
              <a:t> </a:t>
            </a:r>
            <a:r>
              <a:rPr lang="en-US" dirty="0" err="1" smtClean="0">
                <a:latin typeface="Times New Roman" pitchFamily="18" charset="0"/>
                <a:cs typeface="Times New Roman" pitchFamily="18" charset="0"/>
              </a:rPr>
              <a:t>në</a:t>
            </a:r>
            <a:r>
              <a:rPr lang="en-US" dirty="0" smtClean="0">
                <a:latin typeface="Times New Roman" pitchFamily="18" charset="0"/>
                <a:cs typeface="Times New Roman" pitchFamily="18" charset="0"/>
              </a:rPr>
              <a:t> </a:t>
            </a:r>
            <a:r>
              <a:rPr lang="en-US" dirty="0" err="1">
                <a:latin typeface="Times New Roman" pitchFamily="18" charset="0"/>
                <a:cs typeface="Times New Roman" pitchFamily="18" charset="0"/>
              </a:rPr>
              <a:t>dorë</a:t>
            </a:r>
            <a:r>
              <a:rPr lang="en-US" dirty="0">
                <a:latin typeface="Times New Roman" pitchFamily="18" charset="0"/>
                <a:cs typeface="Times New Roman" pitchFamily="18" charset="0"/>
              </a:rPr>
              <a:t>, e ka </a:t>
            </a:r>
            <a:r>
              <a:rPr lang="en-US" dirty="0" err="1">
                <a:latin typeface="Times New Roman" pitchFamily="18" charset="0"/>
                <a:cs typeface="Times New Roman" pitchFamily="18" charset="0"/>
              </a:rPr>
              <a:t>ftuar</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viktimën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që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merren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vesh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fizikisht</a:t>
            </a:r>
            <a:r>
              <a:rPr lang="en-US" dirty="0">
                <a:latin typeface="Times New Roman" pitchFamily="18" charset="0"/>
                <a:cs typeface="Times New Roman" pitchFamily="18" charset="0"/>
              </a:rPr>
              <a:t> me </a:t>
            </a:r>
            <a:r>
              <a:rPr lang="en-US" dirty="0" err="1">
                <a:latin typeface="Times New Roman" pitchFamily="18" charset="0"/>
                <a:cs typeface="Times New Roman" pitchFamily="18" charset="0"/>
              </a:rPr>
              <a:t>të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dhe</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kacafytje</a:t>
            </a:r>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e </a:t>
            </a:r>
            <a:r>
              <a:rPr lang="en-US" dirty="0" err="1" smtClean="0">
                <a:latin typeface="Times New Roman" pitchFamily="18" charset="0"/>
                <a:cs typeface="Times New Roman" pitchFamily="18" charset="0"/>
              </a:rPr>
              <a:t>sipër</a:t>
            </a:r>
            <a:r>
              <a:rPr lang="en-US" dirty="0">
                <a:latin typeface="Times New Roman" pitchFamily="18" charset="0"/>
                <a:cs typeface="Times New Roman" pitchFamily="18" charset="0"/>
              </a:rPr>
              <a:t>, e ka </a:t>
            </a:r>
            <a:r>
              <a:rPr lang="en-US" dirty="0" err="1">
                <a:latin typeface="Times New Roman" pitchFamily="18" charset="0"/>
                <a:cs typeface="Times New Roman" pitchFamily="18" charset="0"/>
              </a:rPr>
              <a:t>privuar</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nga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jeta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Thirrja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për</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marrëveshje</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fizike</a:t>
            </a:r>
            <a:r>
              <a:rPr lang="en-US" dirty="0">
                <a:latin typeface="Times New Roman" pitchFamily="18" charset="0"/>
                <a:cs typeface="Times New Roman" pitchFamily="18" charset="0"/>
              </a:rPr>
              <a:t> </a:t>
            </a:r>
            <a:r>
              <a:rPr lang="en-US" dirty="0" err="1" smtClean="0">
                <a:latin typeface="Times New Roman" pitchFamily="18" charset="0"/>
                <a:cs typeface="Times New Roman" pitchFamily="18" charset="0"/>
              </a:rPr>
              <a:t>konsiderohet</a:t>
            </a:r>
            <a:r>
              <a:rPr lang="en-US" dirty="0">
                <a:latin typeface="Times New Roman" pitchFamily="18" charset="0"/>
                <a:cs typeface="Times New Roman" pitchFamily="18" charset="0"/>
              </a:rPr>
              <a:t> </a:t>
            </a:r>
            <a:r>
              <a:rPr lang="en-US" dirty="0" err="1" smtClean="0">
                <a:latin typeface="Times New Roman" pitchFamily="18" charset="0"/>
                <a:cs typeface="Times New Roman" pitchFamily="18" charset="0"/>
              </a:rPr>
              <a:t>provokim</a:t>
            </a:r>
            <a:r>
              <a:rPr lang="en-US" dirty="0" smtClean="0">
                <a:latin typeface="Times New Roman" pitchFamily="18" charset="0"/>
                <a:cs typeface="Times New Roman" pitchFamily="18" charset="0"/>
              </a:rPr>
              <a:t> </a:t>
            </a:r>
            <a:r>
              <a:rPr lang="en-US" dirty="0" err="1">
                <a:latin typeface="Times New Roman" pitchFamily="18" charset="0"/>
                <a:cs typeface="Times New Roman" pitchFamily="18" charset="0"/>
              </a:rPr>
              <a:t>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sulmit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ngase</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akuzuari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këtë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konflikt</a:t>
            </a:r>
            <a:r>
              <a:rPr lang="en-US" dirty="0">
                <a:latin typeface="Times New Roman" pitchFamily="18" charset="0"/>
                <a:cs typeface="Times New Roman" pitchFamily="18" charset="0"/>
              </a:rPr>
              <a:t> e ka </a:t>
            </a:r>
            <a:r>
              <a:rPr lang="en-US" dirty="0" err="1">
                <a:latin typeface="Times New Roman" pitchFamily="18" charset="0"/>
                <a:cs typeface="Times New Roman" pitchFamily="18" charset="0"/>
              </a:rPr>
              <a:t>dëshiruar</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dhe</a:t>
            </a:r>
            <a:r>
              <a:rPr lang="en-US" dirty="0">
                <a:latin typeface="Times New Roman" pitchFamily="18" charset="0"/>
                <a:cs typeface="Times New Roman" pitchFamily="18" charset="0"/>
              </a:rPr>
              <a:t> e </a:t>
            </a:r>
            <a:r>
              <a:rPr lang="en-US" dirty="0" smtClean="0">
                <a:latin typeface="Times New Roman" pitchFamily="18" charset="0"/>
                <a:cs typeface="Times New Roman" pitchFamily="18" charset="0"/>
              </a:rPr>
              <a:t>ka </a:t>
            </a:r>
            <a:r>
              <a:rPr lang="en-US" dirty="0" err="1" smtClean="0">
                <a:latin typeface="Times New Roman" pitchFamily="18" charset="0"/>
                <a:cs typeface="Times New Roman" pitchFamily="18" charset="0"/>
              </a:rPr>
              <a:t>provokuar</a:t>
            </a:r>
            <a:r>
              <a:rPr lang="en-US" dirty="0" smtClean="0">
                <a:latin typeface="Times New Roman" pitchFamily="18" charset="0"/>
                <a:cs typeface="Times New Roman" pitchFamily="18" charset="0"/>
              </a:rPr>
              <a:t> </a:t>
            </a:r>
            <a:r>
              <a:rPr lang="en-US" dirty="0" err="1">
                <a:latin typeface="Times New Roman" pitchFamily="18" charset="0"/>
                <a:cs typeface="Times New Roman" pitchFamily="18" charset="0"/>
              </a:rPr>
              <a:t>dhe</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veten</a:t>
            </a:r>
            <a:r>
              <a:rPr lang="en-US" dirty="0">
                <a:latin typeface="Times New Roman" pitchFamily="18" charset="0"/>
                <a:cs typeface="Times New Roman" pitchFamily="18" charset="0"/>
              </a:rPr>
              <a:t> e ka </a:t>
            </a:r>
            <a:r>
              <a:rPr lang="en-US" dirty="0" err="1">
                <a:latin typeface="Times New Roman" pitchFamily="18" charset="0"/>
                <a:cs typeface="Times New Roman" pitchFamily="18" charset="0"/>
              </a:rPr>
              <a:t>sjellë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gjendje</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sulmit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kundërligjshëm</a:t>
            </a:r>
            <a:r>
              <a:rPr lang="en-US" dirty="0">
                <a:latin typeface="Times New Roman" pitchFamily="18" charset="0"/>
                <a:cs typeface="Times New Roman" pitchFamily="18" charset="0"/>
              </a:rPr>
              <a:t>. (</a:t>
            </a:r>
            <a:r>
              <a:rPr lang="en-US" dirty="0" err="1" smtClean="0">
                <a:latin typeface="Times New Roman" pitchFamily="18" charset="0"/>
                <a:cs typeface="Times New Roman" pitchFamily="18" charset="0"/>
              </a:rPr>
              <a:t>Vendimi</a:t>
            </a:r>
            <a:r>
              <a:rPr lang="en-US" dirty="0">
                <a:latin typeface="Times New Roman" pitchFamily="18" charset="0"/>
                <a:cs typeface="Times New Roman" pitchFamily="18" charset="0"/>
              </a:rPr>
              <a:t> </a:t>
            </a:r>
            <a:r>
              <a:rPr lang="en-US" dirty="0" err="1" smtClean="0">
                <a:latin typeface="Times New Roman" pitchFamily="18" charset="0"/>
                <a:cs typeface="Times New Roman" pitchFamily="18" charset="0"/>
              </a:rPr>
              <a:t>i</a:t>
            </a:r>
            <a:r>
              <a:rPr lang="en-US" dirty="0" smtClean="0">
                <a:latin typeface="Times New Roman" pitchFamily="18" charset="0"/>
                <a:cs typeface="Times New Roman" pitchFamily="18" charset="0"/>
              </a:rPr>
              <a:t> </a:t>
            </a:r>
            <a:r>
              <a:rPr lang="en-US" dirty="0" err="1">
                <a:latin typeface="Times New Roman" pitchFamily="18" charset="0"/>
                <a:cs typeface="Times New Roman" pitchFamily="18" charset="0"/>
              </a:rPr>
              <a:t>Gjykatës</a:t>
            </a:r>
            <a:r>
              <a:rPr lang="en-US" dirty="0">
                <a:latin typeface="Times New Roman" pitchFamily="18" charset="0"/>
                <a:cs typeface="Times New Roman" pitchFamily="18" charset="0"/>
              </a:rPr>
              <a:t> Supreme </a:t>
            </a:r>
            <a:r>
              <a:rPr lang="en-US" dirty="0" err="1">
                <a:latin typeface="Times New Roman" pitchFamily="18" charset="0"/>
                <a:cs typeface="Times New Roman" pitchFamily="18" charset="0"/>
              </a:rPr>
              <a:t>të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Kroacisë</a:t>
            </a:r>
            <a:r>
              <a:rPr lang="en-US" dirty="0">
                <a:latin typeface="Times New Roman" pitchFamily="18" charset="0"/>
                <a:cs typeface="Times New Roman" pitchFamily="18" charset="0"/>
              </a:rPr>
              <a:t>, Kzh-41/92).</a:t>
            </a: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8058"/>
          </a:xfrm>
        </p:spPr>
        <p:txBody>
          <a:bodyPr>
            <a:normAutofit fontScale="90000"/>
          </a:bodyPr>
          <a:lstStyle/>
          <a:p>
            <a:r>
              <a:rPr lang="en-US" sz="3200" b="1" dirty="0">
                <a:latin typeface="Times New Roman" panose="02020603050405020304" pitchFamily="18" charset="0"/>
                <a:cs typeface="Times New Roman" panose="02020603050405020304" pitchFamily="18" charset="0"/>
              </a:rPr>
              <a:t>Përcaktimi </a:t>
            </a:r>
            <a:r>
              <a:rPr lang="en-US" sz="3200" b="1" dirty="0" err="1">
                <a:latin typeface="Times New Roman" panose="02020603050405020304" pitchFamily="18" charset="0"/>
                <a:cs typeface="Times New Roman" panose="02020603050405020304" pitchFamily="18" charset="0"/>
              </a:rPr>
              <a:t>vullnetar</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i</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gjendjes</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së</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rrezikut</a:t>
            </a:r>
            <a:endParaRPr lang="en-US" sz="3200" dirty="0"/>
          </a:p>
        </p:txBody>
      </p:sp>
      <p:sp>
        <p:nvSpPr>
          <p:cNvPr id="3" name="Content Placeholder 2"/>
          <p:cNvSpPr>
            <a:spLocks noGrp="1"/>
          </p:cNvSpPr>
          <p:nvPr>
            <p:ph idx="1"/>
          </p:nvPr>
        </p:nvSpPr>
        <p:spPr>
          <a:xfrm>
            <a:off x="0" y="692696"/>
            <a:ext cx="9144000" cy="6165304"/>
          </a:xfrm>
        </p:spPr>
        <p:txBody>
          <a:bodyPr>
            <a:normAutofit fontScale="77500" lnSpcReduction="20000"/>
          </a:bodyPr>
          <a:lstStyle/>
          <a:p>
            <a:pPr algn="just"/>
            <a:r>
              <a:rPr lang="en-US" b="1" dirty="0">
                <a:latin typeface="Times New Roman" panose="02020603050405020304" pitchFamily="18" charset="0"/>
                <a:cs typeface="Times New Roman" panose="02020603050405020304" pitchFamily="18" charset="0"/>
              </a:rPr>
              <a:t>A </a:t>
            </a:r>
            <a:r>
              <a:rPr lang="en-US" b="1" dirty="0" err="1">
                <a:latin typeface="Times New Roman" panose="02020603050405020304" pitchFamily="18" charset="0"/>
                <a:cs typeface="Times New Roman" panose="02020603050405020304" pitchFamily="18" charset="0"/>
              </a:rPr>
              <a:t>zbatohet</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mbrotja</a:t>
            </a:r>
            <a:r>
              <a:rPr lang="en-US" b="1" dirty="0">
                <a:latin typeface="Times New Roman" panose="02020603050405020304" pitchFamily="18" charset="0"/>
                <a:cs typeface="Times New Roman" panose="02020603050405020304" pitchFamily="18" charset="0"/>
              </a:rPr>
              <a:t> e </a:t>
            </a:r>
            <a:r>
              <a:rPr lang="en-US" b="1" dirty="0" err="1">
                <a:latin typeface="Times New Roman" panose="02020603050405020304" pitchFamily="18" charset="0"/>
                <a:cs typeface="Times New Roman" panose="02020603050405020304" pitchFamily="18" charset="0"/>
              </a:rPr>
              <a:t>nevojshme</a:t>
            </a:r>
            <a:r>
              <a:rPr lang="en-US" b="1" dirty="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për</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sulmin</a:t>
            </a:r>
            <a:r>
              <a:rPr lang="en-US" b="1" dirty="0" smtClean="0">
                <a:latin typeface="Times New Roman" panose="02020603050405020304" pitchFamily="18" charset="0"/>
                <a:cs typeface="Times New Roman" panose="02020603050405020304" pitchFamily="18" charset="0"/>
              </a:rPr>
              <a:t> </a:t>
            </a:r>
            <a:r>
              <a:rPr lang="en-US" b="1" dirty="0">
                <a:latin typeface="Times New Roman" panose="02020603050405020304" pitchFamily="18" charset="0"/>
                <a:cs typeface="Times New Roman" panose="02020603050405020304" pitchFamily="18" charset="0"/>
              </a:rPr>
              <a:t>e </a:t>
            </a:r>
            <a:r>
              <a:rPr lang="en-US" b="1" dirty="0" err="1">
                <a:latin typeface="Times New Roman" panose="02020603050405020304" pitchFamily="18" charset="0"/>
                <a:cs typeface="Times New Roman" panose="02020603050405020304" pitchFamily="18" charset="0"/>
              </a:rPr>
              <a:t>shkaktuar</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vullnetarisht</a:t>
            </a:r>
            <a:r>
              <a:rPr lang="en-US" b="1" dirty="0" smtClean="0">
                <a:latin typeface="Times New Roman" panose="02020603050405020304" pitchFamily="18" charset="0"/>
                <a:cs typeface="Times New Roman" panose="02020603050405020304" pitchFamily="18" charset="0"/>
              </a:rPr>
              <a:t>?</a:t>
            </a:r>
            <a:endParaRPr lang="en-US" b="1" dirty="0">
              <a:latin typeface="Times New Roman" panose="02020603050405020304" pitchFamily="18" charset="0"/>
              <a:cs typeface="Times New Roman" panose="02020603050405020304" pitchFamily="18" charset="0"/>
            </a:endParaRPr>
          </a:p>
          <a:p>
            <a:pPr algn="just"/>
            <a:r>
              <a:rPr lang="en-US" dirty="0" smtClean="0">
                <a:latin typeface="Times New Roman" panose="02020603050405020304" pitchFamily="18" charset="0"/>
                <a:cs typeface="Times New Roman" panose="02020603050405020304" pitchFamily="18" charset="0"/>
              </a:rPr>
              <a:t>Duke </a:t>
            </a:r>
            <a:r>
              <a:rPr lang="en-US" dirty="0" err="1">
                <a:latin typeface="Times New Roman" panose="02020603050405020304" pitchFamily="18" charset="0"/>
                <a:cs typeface="Times New Roman" panose="02020603050405020304" pitchFamily="18" charset="0"/>
              </a:rPr>
              <a:t>qenë</a:t>
            </a:r>
            <a:r>
              <a:rPr lang="en-US" dirty="0">
                <a:latin typeface="Times New Roman" panose="02020603050405020304" pitchFamily="18" charset="0"/>
                <a:cs typeface="Times New Roman" panose="02020603050405020304" pitchFamily="18" charset="0"/>
              </a:rPr>
              <a:t> se </a:t>
            </a:r>
            <a:r>
              <a:rPr lang="en-US" dirty="0" err="1">
                <a:latin typeface="Times New Roman" panose="02020603050405020304" pitchFamily="18" charset="0"/>
                <a:cs typeface="Times New Roman" panose="02020603050405020304" pitchFamily="18" charset="0"/>
              </a:rPr>
              <a:t>rreziku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duhet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jetë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pranishëm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doktrina</a:t>
            </a:r>
            <a:r>
              <a:rPr lang="en-US" dirty="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mbizotëruese</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ka </a:t>
            </a:r>
            <a:r>
              <a:rPr lang="en-US" dirty="0" err="1">
                <a:latin typeface="Times New Roman" panose="02020603050405020304" pitchFamily="18" charset="0"/>
                <a:cs typeface="Times New Roman" panose="02020603050405020304" pitchFamily="18" charset="0"/>
              </a:rPr>
              <a:t>identifikuar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një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kërkesë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tjetër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mundshme</a:t>
            </a:r>
            <a:r>
              <a:rPr lang="en-US" dirty="0">
                <a:latin typeface="Times New Roman" panose="02020603050405020304" pitchFamily="18" charset="0"/>
                <a:cs typeface="Times New Roman" panose="02020603050405020304" pitchFamily="18" charset="0"/>
              </a:rPr>
              <a:t>, duke </a:t>
            </a:r>
            <a:r>
              <a:rPr lang="en-US" dirty="0" err="1">
                <a:latin typeface="Times New Roman" panose="02020603050405020304" pitchFamily="18" charset="0"/>
                <a:cs typeface="Times New Roman" panose="02020603050405020304" pitchFamily="18" charset="0"/>
              </a:rPr>
              <a:t>specifikuar</a:t>
            </a:r>
            <a:r>
              <a:rPr lang="en-US" dirty="0">
                <a:latin typeface="Times New Roman" panose="02020603050405020304" pitchFamily="18" charset="0"/>
                <a:cs typeface="Times New Roman" panose="02020603050405020304" pitchFamily="18" charset="0"/>
              </a:rPr>
              <a:t> se </a:t>
            </a:r>
            <a:r>
              <a:rPr lang="en-US" dirty="0" err="1">
                <a:latin typeface="Times New Roman" panose="02020603050405020304" pitchFamily="18" charset="0"/>
                <a:cs typeface="Times New Roman" panose="02020603050405020304" pitchFamily="18" charset="0"/>
              </a:rPr>
              <a:t>mbrojtja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legjitime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është</a:t>
            </a:r>
            <a:r>
              <a:rPr lang="en-US" dirty="0">
                <a:latin typeface="Times New Roman" panose="02020603050405020304" pitchFamily="18" charset="0"/>
                <a:cs typeface="Times New Roman" panose="02020603050405020304" pitchFamily="18" charset="0"/>
              </a:rPr>
              <a:t> e </a:t>
            </a:r>
            <a:r>
              <a:rPr lang="en-US" dirty="0" err="1">
                <a:latin typeface="Times New Roman" panose="02020603050405020304" pitchFamily="18" charset="0"/>
                <a:cs typeface="Times New Roman" panose="02020603050405020304" pitchFamily="18" charset="0"/>
              </a:rPr>
              <a:t>pranueshme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edhe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rastin</a:t>
            </a:r>
            <a:r>
              <a:rPr lang="en-US" dirty="0">
                <a:latin typeface="Times New Roman" panose="02020603050405020304" pitchFamily="18" charset="0"/>
                <a:cs typeface="Times New Roman" panose="02020603050405020304" pitchFamily="18" charset="0"/>
              </a:rPr>
              <a:t> e </a:t>
            </a:r>
            <a:r>
              <a:rPr lang="en-US" dirty="0" err="1">
                <a:latin typeface="Times New Roman" panose="02020603050405020304" pitchFamily="18" charset="0"/>
                <a:cs typeface="Times New Roman" panose="02020603050405020304" pitchFamily="18" charset="0"/>
              </a:rPr>
              <a:t>rrezikut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shkaktuar</a:t>
            </a:r>
            <a:r>
              <a:rPr lang="en-US" dirty="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vullnetarisht</a:t>
            </a:r>
            <a:r>
              <a:rPr lang="en-US" dirty="0" smtClean="0">
                <a:latin typeface="Times New Roman" panose="02020603050405020304" pitchFamily="18" charset="0"/>
                <a:cs typeface="Times New Roman" panose="02020603050405020304" pitchFamily="18" charset="0"/>
              </a:rPr>
              <a:t>. </a:t>
            </a:r>
          </a:p>
          <a:p>
            <a:pPr algn="just"/>
            <a:r>
              <a:rPr lang="en-US" dirty="0" err="1" smtClean="0">
                <a:latin typeface="Times New Roman" panose="02020603050405020304" pitchFamily="18" charset="0"/>
                <a:cs typeface="Times New Roman" panose="02020603050405020304" pitchFamily="18" charset="0"/>
              </a:rPr>
              <a:t>Pra</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sipas</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doktrinws</a:t>
            </a:r>
            <a:r>
              <a:rPr lang="en-US" dirty="0" smtClean="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mbrojtja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legjitime</a:t>
            </a:r>
            <a:r>
              <a:rPr lang="en-US" dirty="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zbatohet</a:t>
            </a:r>
            <a:r>
              <a:rPr lang="en-US" dirty="0" smtClean="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rast</a:t>
            </a:r>
            <a:r>
              <a:rPr lang="en-US" dirty="0">
                <a:latin typeface="Times New Roman" panose="02020603050405020304" pitchFamily="18" charset="0"/>
                <a:cs typeface="Times New Roman" panose="02020603050405020304" pitchFamily="18" charset="0"/>
              </a:rPr>
              <a:t> se </a:t>
            </a:r>
            <a:r>
              <a:rPr lang="en-US" dirty="0" err="1">
                <a:latin typeface="Times New Roman" panose="02020603050405020304" pitchFamily="18" charset="0"/>
                <a:cs typeface="Times New Roman" panose="02020603050405020304" pitchFamily="18" charset="0"/>
              </a:rPr>
              <a:t>sjellja</a:t>
            </a:r>
            <a:r>
              <a:rPr lang="en-US" dirty="0">
                <a:latin typeface="Times New Roman" panose="02020603050405020304" pitchFamily="18" charset="0"/>
                <a:cs typeface="Times New Roman" panose="02020603050405020304" pitchFamily="18" charset="0"/>
              </a:rPr>
              <a:t> e </a:t>
            </a:r>
            <a:r>
              <a:rPr lang="en-US" dirty="0" err="1">
                <a:latin typeface="Times New Roman" panose="02020603050405020304" pitchFamily="18" charset="0"/>
                <a:cs typeface="Times New Roman" panose="02020603050405020304" pitchFamily="18" charset="0"/>
              </a:rPr>
              <a:t>dikujt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shkakton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një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rrezik</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serioz</a:t>
            </a:r>
            <a:r>
              <a:rPr lang="en-US" dirty="0">
                <a:latin typeface="Times New Roman" panose="02020603050405020304" pitchFamily="18" charset="0"/>
                <a:cs typeface="Times New Roman" panose="02020603050405020304" pitchFamily="18" charset="0"/>
              </a:rPr>
              <a:t> se </a:t>
            </a:r>
            <a:r>
              <a:rPr lang="en-US" dirty="0" err="1">
                <a:latin typeface="Times New Roman" panose="02020603050405020304" pitchFamily="18" charset="0"/>
                <a:cs typeface="Times New Roman" panose="02020603050405020304" pitchFamily="18" charset="0"/>
              </a:rPr>
              <a:t>ai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parashikuar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mendoni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për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subjektin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cili</a:t>
            </a:r>
            <a:r>
              <a:rPr lang="en-US" dirty="0">
                <a:latin typeface="Times New Roman" panose="02020603050405020304" pitchFamily="18" charset="0"/>
                <a:cs typeface="Times New Roman" panose="02020603050405020304" pitchFamily="18" charset="0"/>
              </a:rPr>
              <a:t>, duke </a:t>
            </a:r>
            <a:r>
              <a:rPr lang="en-US" dirty="0" err="1">
                <a:latin typeface="Times New Roman" panose="02020603050405020304" pitchFamily="18" charset="0"/>
                <a:cs typeface="Times New Roman" panose="02020603050405020304" pitchFamily="18" charset="0"/>
              </a:rPr>
              <a:t>marrë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pjesë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një</a:t>
            </a:r>
            <a:r>
              <a:rPr lang="en-US" dirty="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pwrleshje</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masive</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(shih 588 </a:t>
            </a:r>
            <a:r>
              <a:rPr lang="en-US" dirty="0" err="1">
                <a:latin typeface="Times New Roman" panose="02020603050405020304" pitchFamily="18" charset="0"/>
                <a:cs typeface="Times New Roman" panose="02020603050405020304" pitchFamily="18" charset="0"/>
              </a:rPr>
              <a:t>vepra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penale</a:t>
            </a:r>
            <a:r>
              <a:rPr lang="en-US" dirty="0">
                <a:latin typeface="Times New Roman" panose="02020603050405020304" pitchFamily="18" charset="0"/>
                <a:cs typeface="Times New Roman" panose="02020603050405020304" pitchFamily="18" charset="0"/>
              </a:rPr>
              <a:t> e </a:t>
            </a:r>
            <a:r>
              <a:rPr lang="en-US" dirty="0" err="1" smtClean="0">
                <a:latin typeface="Times New Roman" panose="02020603050405020304" pitchFamily="18" charset="0"/>
                <a:cs typeface="Times New Roman" panose="02020603050405020304" pitchFamily="18" charset="0"/>
              </a:rPr>
              <a:t>përleshjes</a:t>
            </a:r>
            <a:r>
              <a:rPr lang="en-US" dirty="0" smtClean="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dhuna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masive</a:t>
            </a:r>
            <a:r>
              <a:rPr lang="en-US" u="sng" dirty="0">
                <a:latin typeface="Times New Roman" panose="02020603050405020304" pitchFamily="18" charset="0"/>
                <a:cs typeface="Times New Roman" panose="02020603050405020304" pitchFamily="18" charset="0"/>
              </a:rPr>
              <a:t> </a:t>
            </a:r>
            <a:r>
              <a:rPr lang="en-US" u="sng" dirty="0" smtClean="0">
                <a:latin typeface="Times New Roman" panose="02020603050405020304" pitchFamily="18" charset="0"/>
                <a:cs typeface="Times New Roman" panose="02020603050405020304" pitchFamily="18" charset="0"/>
              </a:rPr>
              <a:t>)</a:t>
            </a: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pa </a:t>
            </a:r>
            <a:r>
              <a:rPr lang="en-US" dirty="0" err="1">
                <a:latin typeface="Times New Roman" panose="02020603050405020304" pitchFamily="18" charset="0"/>
                <a:cs typeface="Times New Roman" panose="02020603050405020304" pitchFamily="18" charset="0"/>
              </a:rPr>
              <a:t>armë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ose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instrumente</a:t>
            </a:r>
            <a:r>
              <a:rPr lang="en-US" dirty="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vetwm</a:t>
            </a:r>
            <a:r>
              <a:rPr lang="en-US" dirty="0" smtClean="0">
                <a:latin typeface="Times New Roman" panose="02020603050405020304" pitchFamily="18" charset="0"/>
                <a:cs typeface="Times New Roman" panose="02020603050405020304" pitchFamily="18" charset="0"/>
              </a:rPr>
              <a:t> me </a:t>
            </a:r>
            <a:r>
              <a:rPr lang="en-US" dirty="0" err="1">
                <a:latin typeface="Times New Roman" panose="02020603050405020304" pitchFamily="18" charset="0"/>
                <a:cs typeface="Times New Roman" panose="02020603050405020304" pitchFamily="18" charset="0"/>
              </a:rPr>
              <a:t>forcë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më</a:t>
            </a:r>
            <a:r>
              <a:rPr lang="en-US" dirty="0">
                <a:latin typeface="Times New Roman" panose="02020603050405020304" pitchFamily="18" charset="0"/>
                <a:cs typeface="Times New Roman" panose="02020603050405020304" pitchFamily="18" charset="0"/>
              </a:rPr>
              <a:t> pas </a:t>
            </a:r>
            <a:r>
              <a:rPr lang="en-US" dirty="0" err="1">
                <a:latin typeface="Times New Roman" panose="02020603050405020304" pitchFamily="18" charset="0"/>
                <a:cs typeface="Times New Roman" panose="02020603050405020304" pitchFamily="18" charset="0"/>
              </a:rPr>
              <a:t>kërcënohet</a:t>
            </a:r>
            <a:r>
              <a:rPr lang="en-US" dirty="0">
                <a:latin typeface="Times New Roman" panose="02020603050405020304" pitchFamily="18" charset="0"/>
                <a:cs typeface="Times New Roman" panose="02020603050405020304" pitchFamily="18" charset="0"/>
              </a:rPr>
              <a:t> me </a:t>
            </a:r>
            <a:r>
              <a:rPr lang="en-US" dirty="0" err="1">
                <a:latin typeface="Times New Roman" panose="02020603050405020304" pitchFamily="18" charset="0"/>
                <a:cs typeface="Times New Roman" panose="02020603050405020304" pitchFamily="18" charset="0"/>
              </a:rPr>
              <a:t>thikë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dhe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detyrohet</a:t>
            </a:r>
            <a:r>
              <a:rPr lang="en-US" dirty="0">
                <a:latin typeface="Times New Roman" panose="02020603050405020304" pitchFamily="18" charset="0"/>
                <a:cs typeface="Times New Roman" panose="02020603050405020304" pitchFamily="18" charset="0"/>
              </a:rPr>
              <a:t> ta </a:t>
            </a:r>
            <a:r>
              <a:rPr lang="en-US" dirty="0" err="1">
                <a:latin typeface="Times New Roman" panose="02020603050405020304" pitchFamily="18" charset="0"/>
                <a:cs typeface="Times New Roman" panose="02020603050405020304" pitchFamily="18" charset="0"/>
              </a:rPr>
              <a:t>përdorë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vetë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për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t'u</a:t>
            </a:r>
            <a:r>
              <a:rPr lang="en-US" dirty="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mbrojtur</a:t>
            </a:r>
            <a:r>
              <a:rPr lang="en-US" dirty="0" smtClean="0">
                <a:latin typeface="Times New Roman" panose="02020603050405020304" pitchFamily="18" charset="0"/>
                <a:cs typeface="Times New Roman" panose="02020603050405020304" pitchFamily="18" charset="0"/>
              </a:rPr>
              <a:t>.</a:t>
            </a:r>
          </a:p>
          <a:p>
            <a:pPr algn="just"/>
            <a:r>
              <a:rPr lang="en-US" dirty="0" smtClean="0">
                <a:latin typeface="Times New Roman" panose="02020603050405020304" pitchFamily="18" charset="0"/>
                <a:cs typeface="Times New Roman" panose="02020603050405020304" pitchFamily="18" charset="0"/>
              </a:rPr>
              <a:t>Duke </a:t>
            </a:r>
            <a:r>
              <a:rPr lang="en-US" dirty="0" err="1">
                <a:latin typeface="Times New Roman" panose="02020603050405020304" pitchFamily="18" charset="0"/>
                <a:cs typeface="Times New Roman" panose="02020603050405020304" pitchFamily="18" charset="0"/>
              </a:rPr>
              <a:t>qenë</a:t>
            </a:r>
            <a:r>
              <a:rPr lang="en-US" dirty="0">
                <a:latin typeface="Times New Roman" panose="02020603050405020304" pitchFamily="18" charset="0"/>
                <a:cs typeface="Times New Roman" panose="02020603050405020304" pitchFamily="18" charset="0"/>
              </a:rPr>
              <a:t> se </a:t>
            </a:r>
            <a:r>
              <a:rPr lang="en-US" dirty="0" err="1">
                <a:latin typeface="Times New Roman" panose="02020603050405020304" pitchFamily="18" charset="0"/>
                <a:cs typeface="Times New Roman" panose="02020603050405020304" pitchFamily="18" charset="0"/>
              </a:rPr>
              <a:t>rreziku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duhet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jetë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pranishëm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doktrina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mbizotëruese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më</a:t>
            </a:r>
            <a:r>
              <a:rPr lang="en-US" dirty="0">
                <a:latin typeface="Times New Roman" panose="02020603050405020304" pitchFamily="18" charset="0"/>
                <a:cs typeface="Times New Roman" panose="02020603050405020304" pitchFamily="18" charset="0"/>
              </a:rPr>
              <a:t> pas ka </a:t>
            </a:r>
            <a:r>
              <a:rPr lang="en-US" dirty="0" err="1">
                <a:latin typeface="Times New Roman" panose="02020603050405020304" pitchFamily="18" charset="0"/>
                <a:cs typeface="Times New Roman" panose="02020603050405020304" pitchFamily="18" charset="0"/>
              </a:rPr>
              <a:t>identifikuar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një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kërkesë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tjetër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mundshme</a:t>
            </a:r>
            <a:r>
              <a:rPr lang="en-US" dirty="0">
                <a:latin typeface="Times New Roman" panose="02020603050405020304" pitchFamily="18" charset="0"/>
                <a:cs typeface="Times New Roman" panose="02020603050405020304" pitchFamily="18" charset="0"/>
              </a:rPr>
              <a:t>, duke </a:t>
            </a:r>
            <a:r>
              <a:rPr lang="en-US" dirty="0" err="1">
                <a:latin typeface="Times New Roman" panose="02020603050405020304" pitchFamily="18" charset="0"/>
                <a:cs typeface="Times New Roman" panose="02020603050405020304" pitchFamily="18" charset="0"/>
              </a:rPr>
              <a:t>specifikuar</a:t>
            </a:r>
            <a:r>
              <a:rPr lang="en-US" dirty="0">
                <a:latin typeface="Times New Roman" panose="02020603050405020304" pitchFamily="18" charset="0"/>
                <a:cs typeface="Times New Roman" panose="02020603050405020304" pitchFamily="18" charset="0"/>
              </a:rPr>
              <a:t> se </a:t>
            </a:r>
            <a:r>
              <a:rPr lang="en-US" dirty="0" err="1">
                <a:latin typeface="Times New Roman" panose="02020603050405020304" pitchFamily="18" charset="0"/>
                <a:cs typeface="Times New Roman" panose="02020603050405020304" pitchFamily="18" charset="0"/>
              </a:rPr>
              <a:t>mbrojtja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legjitime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është</a:t>
            </a:r>
            <a:r>
              <a:rPr lang="en-US" dirty="0">
                <a:latin typeface="Times New Roman" panose="02020603050405020304" pitchFamily="18" charset="0"/>
                <a:cs typeface="Times New Roman" panose="02020603050405020304" pitchFamily="18" charset="0"/>
              </a:rPr>
              <a:t> e </a:t>
            </a:r>
            <a:r>
              <a:rPr lang="en-US" dirty="0" err="1">
                <a:latin typeface="Times New Roman" panose="02020603050405020304" pitchFamily="18" charset="0"/>
                <a:cs typeface="Times New Roman" panose="02020603050405020304" pitchFamily="18" charset="0"/>
              </a:rPr>
              <a:t>pranueshme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edhe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rastin</a:t>
            </a:r>
            <a:r>
              <a:rPr lang="en-US" dirty="0">
                <a:latin typeface="Times New Roman" panose="02020603050405020304" pitchFamily="18" charset="0"/>
                <a:cs typeface="Times New Roman" panose="02020603050405020304" pitchFamily="18" charset="0"/>
              </a:rPr>
              <a:t> e </a:t>
            </a:r>
            <a:r>
              <a:rPr lang="en-US" dirty="0" err="1">
                <a:latin typeface="Times New Roman" panose="02020603050405020304" pitchFamily="18" charset="0"/>
                <a:cs typeface="Times New Roman" panose="02020603050405020304" pitchFamily="18" charset="0"/>
              </a:rPr>
              <a:t>rrezikut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shkaktuar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vullnetarisht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kundërshtim</a:t>
            </a:r>
            <a:r>
              <a:rPr lang="en-US" dirty="0">
                <a:latin typeface="Times New Roman" panose="02020603050405020304" pitchFamily="18" charset="0"/>
                <a:cs typeface="Times New Roman" panose="02020603050405020304" pitchFamily="18" charset="0"/>
              </a:rPr>
              <a:t> me </a:t>
            </a:r>
            <a:r>
              <a:rPr lang="en-US" dirty="0" err="1">
                <a:latin typeface="Times New Roman" panose="02020603050405020304" pitchFamily="18" charset="0"/>
                <a:cs typeface="Times New Roman" panose="02020603050405020304" pitchFamily="18" charset="0"/>
              </a:rPr>
              <a:t>atë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që</a:t>
            </a:r>
            <a:r>
              <a:rPr lang="en-US" dirty="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vendos</a:t>
            </a:r>
            <a:r>
              <a:rPr lang="en-US" dirty="0" smtClean="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jurisprudenca</a:t>
            </a:r>
            <a:r>
              <a:rPr lang="en-US" dirty="0" smtClean="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60280318"/>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25470"/>
          </a:xfrm>
        </p:spPr>
        <p:txBody>
          <a:bodyPr>
            <a:normAutofit/>
          </a:bodyPr>
          <a:lstStyle/>
          <a:p>
            <a:r>
              <a:rPr lang="en-US" sz="3200" b="1" dirty="0" err="1" smtClean="0">
                <a:latin typeface="Times New Roman" panose="02020603050405020304" pitchFamily="18" charset="0"/>
                <a:cs typeface="Times New Roman" panose="02020603050405020304" pitchFamily="18" charset="0"/>
              </a:rPr>
              <a:t>Përcaktimi</a:t>
            </a:r>
            <a:r>
              <a:rPr lang="en-US" sz="3200" b="1" dirty="0" smtClean="0">
                <a:latin typeface="Times New Roman" panose="02020603050405020304" pitchFamily="18" charset="0"/>
                <a:cs typeface="Times New Roman" panose="02020603050405020304" pitchFamily="18" charset="0"/>
              </a:rPr>
              <a:t> </a:t>
            </a:r>
            <a:r>
              <a:rPr lang="en-US" sz="3200" b="1" dirty="0" err="1" smtClean="0">
                <a:latin typeface="Times New Roman" panose="02020603050405020304" pitchFamily="18" charset="0"/>
                <a:cs typeface="Times New Roman" panose="02020603050405020304" pitchFamily="18" charset="0"/>
              </a:rPr>
              <a:t>vullnetar</a:t>
            </a:r>
            <a:r>
              <a:rPr lang="en-US" sz="3200" b="1" dirty="0" smtClean="0">
                <a:latin typeface="Times New Roman" panose="02020603050405020304" pitchFamily="18" charset="0"/>
                <a:cs typeface="Times New Roman" panose="02020603050405020304" pitchFamily="18" charset="0"/>
              </a:rPr>
              <a:t> </a:t>
            </a:r>
            <a:r>
              <a:rPr lang="en-US" sz="3200" b="1" dirty="0" err="1" smtClean="0">
                <a:latin typeface="Times New Roman" panose="02020603050405020304" pitchFamily="18" charset="0"/>
                <a:cs typeface="Times New Roman" panose="02020603050405020304" pitchFamily="18" charset="0"/>
              </a:rPr>
              <a:t>i</a:t>
            </a:r>
            <a:r>
              <a:rPr lang="en-US" sz="3200" b="1" dirty="0" smtClean="0">
                <a:latin typeface="Times New Roman" panose="02020603050405020304" pitchFamily="18" charset="0"/>
                <a:cs typeface="Times New Roman" panose="02020603050405020304" pitchFamily="18" charset="0"/>
              </a:rPr>
              <a:t> </a:t>
            </a:r>
            <a:r>
              <a:rPr lang="en-US" sz="3200" b="1" dirty="0" err="1" smtClean="0">
                <a:latin typeface="Times New Roman" panose="02020603050405020304" pitchFamily="18" charset="0"/>
                <a:cs typeface="Times New Roman" panose="02020603050405020304" pitchFamily="18" charset="0"/>
              </a:rPr>
              <a:t>gjendjes</a:t>
            </a:r>
            <a:r>
              <a:rPr lang="en-US" sz="3200" b="1" dirty="0" smtClean="0">
                <a:latin typeface="Times New Roman" panose="02020603050405020304" pitchFamily="18" charset="0"/>
                <a:cs typeface="Times New Roman" panose="02020603050405020304" pitchFamily="18" charset="0"/>
              </a:rPr>
              <a:t> </a:t>
            </a:r>
            <a:r>
              <a:rPr lang="en-US" sz="3200" b="1" dirty="0" err="1" smtClean="0">
                <a:latin typeface="Times New Roman" panose="02020603050405020304" pitchFamily="18" charset="0"/>
                <a:cs typeface="Times New Roman" panose="02020603050405020304" pitchFamily="18" charset="0"/>
              </a:rPr>
              <a:t>së</a:t>
            </a:r>
            <a:r>
              <a:rPr lang="en-US" sz="3200" b="1" dirty="0" smtClean="0">
                <a:latin typeface="Times New Roman" panose="02020603050405020304" pitchFamily="18" charset="0"/>
                <a:cs typeface="Times New Roman" panose="02020603050405020304" pitchFamily="18" charset="0"/>
              </a:rPr>
              <a:t> </a:t>
            </a:r>
            <a:r>
              <a:rPr lang="en-US" sz="3200" b="1" dirty="0" err="1" smtClean="0">
                <a:latin typeface="Times New Roman" panose="02020603050405020304" pitchFamily="18" charset="0"/>
                <a:cs typeface="Times New Roman" panose="02020603050405020304" pitchFamily="18" charset="0"/>
              </a:rPr>
              <a:t>rrezikut</a:t>
            </a:r>
            <a:endParaRPr lang="en-US" sz="3200" dirty="0"/>
          </a:p>
        </p:txBody>
      </p:sp>
      <p:sp>
        <p:nvSpPr>
          <p:cNvPr id="3" name="Content Placeholder 2"/>
          <p:cNvSpPr>
            <a:spLocks noGrp="1"/>
          </p:cNvSpPr>
          <p:nvPr>
            <p:ph idx="1"/>
          </p:nvPr>
        </p:nvSpPr>
        <p:spPr>
          <a:xfrm>
            <a:off x="0" y="928670"/>
            <a:ext cx="9144000" cy="5929330"/>
          </a:xfrm>
        </p:spPr>
        <p:txBody>
          <a:bodyPr>
            <a:normAutofit fontScale="92500" lnSpcReduction="20000"/>
          </a:bodyPr>
          <a:lstStyle/>
          <a:p>
            <a:pPr algn="just"/>
            <a:r>
              <a:rPr lang="en-US" b="1" dirty="0" err="1">
                <a:latin typeface="Times New Roman" pitchFamily="18" charset="0"/>
                <a:cs typeface="Times New Roman" pitchFamily="18" charset="0"/>
              </a:rPr>
              <a:t>Kas</a:t>
            </a:r>
            <a:r>
              <a:rPr lang="en-US" b="1" dirty="0">
                <a:latin typeface="Times New Roman" pitchFamily="18" charset="0"/>
                <a:cs typeface="Times New Roman" pitchFamily="18" charset="0"/>
              </a:rPr>
              <a:t>. penal. n. 2654/2012</a:t>
            </a:r>
          </a:p>
          <a:p>
            <a:pPr algn="just"/>
            <a:r>
              <a:rPr lang="en-US" dirty="0" err="1">
                <a:latin typeface="Times New Roman" pitchFamily="18" charset="0"/>
                <a:cs typeface="Times New Roman" pitchFamily="18" charset="0"/>
              </a:rPr>
              <a:t>Përcaktimi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vullnetar</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gjendjes</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rrezikut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përjashton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mundësinë</a:t>
            </a:r>
            <a:r>
              <a:rPr lang="en-US" dirty="0">
                <a:latin typeface="Times New Roman" pitchFamily="18" charset="0"/>
                <a:cs typeface="Times New Roman" pitchFamily="18" charset="0"/>
              </a:rPr>
              <a:t> e </a:t>
            </a:r>
            <a:r>
              <a:rPr lang="en-US" dirty="0" err="1">
                <a:latin typeface="Times New Roman" pitchFamily="18" charset="0"/>
                <a:cs typeface="Times New Roman" pitchFamily="18" charset="0"/>
              </a:rPr>
              <a:t>mbrojtjes</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legjitime</a:t>
            </a:r>
            <a:r>
              <a:rPr lang="en-US" dirty="0">
                <a:latin typeface="Times New Roman" pitchFamily="18" charset="0"/>
                <a:cs typeface="Times New Roman" pitchFamily="18" charset="0"/>
              </a:rPr>
              <a:t> jo </a:t>
            </a:r>
            <a:r>
              <a:rPr lang="en-US" dirty="0" err="1">
                <a:latin typeface="Times New Roman" pitchFamily="18" charset="0"/>
                <a:cs typeface="Times New Roman" pitchFamily="18" charset="0"/>
              </a:rPr>
              <a:t>për</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shkak</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mungesës</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kërkesës</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padrejtësisë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veprës</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penale</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por</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për</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shkak</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mungesës</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kërkesës</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domosdoshmërisë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mbrojtjes</a:t>
            </a:r>
            <a:r>
              <a:rPr lang="en-US" dirty="0">
                <a:latin typeface="Times New Roman" pitchFamily="18" charset="0"/>
                <a:cs typeface="Times New Roman" pitchFamily="18" charset="0"/>
              </a:rPr>
              <a:t>.</a:t>
            </a:r>
          </a:p>
          <a:p>
            <a:pPr algn="just"/>
            <a:r>
              <a:rPr lang="en-US" b="1" dirty="0" err="1" smtClean="0">
                <a:latin typeface="Times New Roman" pitchFamily="18" charset="0"/>
                <a:cs typeface="Times New Roman" pitchFamily="18" charset="0"/>
              </a:rPr>
              <a:t>Kas</a:t>
            </a:r>
            <a:r>
              <a:rPr lang="en-US" b="1" dirty="0">
                <a:latin typeface="Times New Roman" pitchFamily="18" charset="0"/>
                <a:cs typeface="Times New Roman" pitchFamily="18" charset="0"/>
              </a:rPr>
              <a:t>. penal. n. 15025/2006</a:t>
            </a:r>
          </a:p>
          <a:p>
            <a:pPr algn="just"/>
            <a:r>
              <a:rPr lang="en-US" dirty="0" err="1">
                <a:latin typeface="Times New Roman" pitchFamily="18" charset="0"/>
                <a:cs typeface="Times New Roman" pitchFamily="18" charset="0"/>
              </a:rPr>
              <a:t>Përcaktimi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vullnetar</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gjendjes</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rrezikut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përjashton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mundësinë</a:t>
            </a:r>
            <a:r>
              <a:rPr lang="en-US" dirty="0">
                <a:latin typeface="Times New Roman" pitchFamily="18" charset="0"/>
                <a:cs typeface="Times New Roman" pitchFamily="18" charset="0"/>
              </a:rPr>
              <a:t> e </a:t>
            </a:r>
            <a:r>
              <a:rPr lang="en-US" dirty="0" err="1">
                <a:latin typeface="Times New Roman" pitchFamily="18" charset="0"/>
                <a:cs typeface="Times New Roman" pitchFamily="18" charset="0"/>
              </a:rPr>
              <a:t>mbrojtjes</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legjitime</a:t>
            </a:r>
            <a:r>
              <a:rPr lang="en-US" dirty="0">
                <a:latin typeface="Times New Roman" pitchFamily="18" charset="0"/>
                <a:cs typeface="Times New Roman" pitchFamily="18" charset="0"/>
              </a:rPr>
              <a:t> jo </a:t>
            </a:r>
            <a:r>
              <a:rPr lang="en-US" dirty="0" err="1">
                <a:latin typeface="Times New Roman" pitchFamily="18" charset="0"/>
                <a:cs typeface="Times New Roman" pitchFamily="18" charset="0"/>
              </a:rPr>
              <a:t>për</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shkak</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mungesës</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kërkesës</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padrejtësisë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veprës</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penale</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por</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për</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shkak</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mungesës</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kërkesës</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nevojës</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mbrojtjes</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mënyrë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që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përjashtimi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mos</a:t>
            </a:r>
            <a:r>
              <a:rPr lang="en-US" dirty="0">
                <a:latin typeface="Times New Roman" pitchFamily="18" charset="0"/>
                <a:cs typeface="Times New Roman" pitchFamily="18" charset="0"/>
              </a:rPr>
              <a:t> </a:t>
            </a:r>
            <a:r>
              <a:rPr lang="en-US" dirty="0" err="1" smtClean="0">
                <a:latin typeface="Times New Roman" pitchFamily="18" charset="0"/>
                <a:cs typeface="Times New Roman" pitchFamily="18" charset="0"/>
              </a:rPr>
              <a:t>zbatohet</a:t>
            </a:r>
            <a:r>
              <a:rPr lang="en-US" dirty="0">
                <a:latin typeface="Times New Roman" pitchFamily="18" charset="0"/>
                <a:cs typeface="Times New Roman" pitchFamily="18" charset="0"/>
              </a:rPr>
              <a:t>,</a:t>
            </a:r>
            <a:r>
              <a:rPr lang="en-US" dirty="0" smtClean="0">
                <a:latin typeface="Times New Roman" pitchFamily="18" charset="0"/>
                <a:cs typeface="Times New Roman" pitchFamily="18" charset="0"/>
              </a:rPr>
              <a:t> </a:t>
            </a:r>
            <a:r>
              <a:rPr lang="en-US" dirty="0" err="1">
                <a:latin typeface="Times New Roman" pitchFamily="18" charset="0"/>
                <a:cs typeface="Times New Roman" pitchFamily="18" charset="0"/>
              </a:rPr>
              <a:t>ndaj</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atyre</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që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veprojnë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pritje</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arsyeshme</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për</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përcaktuar</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një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reagim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agresiv</a:t>
            </a:r>
            <a:r>
              <a:rPr lang="en-US" dirty="0">
                <a:latin typeface="Times New Roman" pitchFamily="18" charset="0"/>
                <a:cs typeface="Times New Roman" pitchFamily="18" charset="0"/>
              </a:rPr>
              <a:t>, duke </a:t>
            </a:r>
            <a:r>
              <a:rPr lang="en-US" dirty="0" err="1">
                <a:latin typeface="Times New Roman" pitchFamily="18" charset="0"/>
                <a:cs typeface="Times New Roman" pitchFamily="18" charset="0"/>
              </a:rPr>
              <a:t>pranuar</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vullnetarisht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situatën</a:t>
            </a:r>
            <a:r>
              <a:rPr lang="en-US" dirty="0">
                <a:latin typeface="Times New Roman" pitchFamily="18" charset="0"/>
                <a:cs typeface="Times New Roman" pitchFamily="18" charset="0"/>
              </a:rPr>
              <a:t> e </a:t>
            </a:r>
            <a:r>
              <a:rPr lang="en-US" dirty="0" err="1">
                <a:latin typeface="Times New Roman" pitchFamily="18" charset="0"/>
                <a:cs typeface="Times New Roman" pitchFamily="18" charset="0"/>
              </a:rPr>
              <a:t>rrezikshme</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përcaktuar</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prej</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tij</a:t>
            </a:r>
            <a:r>
              <a:rPr lang="en-US" dirty="0">
                <a:latin typeface="Times New Roman" pitchFamily="18" charset="0"/>
                <a:cs typeface="Times New Roman" pitchFamily="18" charset="0"/>
              </a:rPr>
              <a:t>.</a:t>
            </a:r>
          </a:p>
          <a:p>
            <a:endParaRPr lang="en-US" dirty="0"/>
          </a:p>
          <a:p>
            <a:endParaRPr lang="en-US" dirty="0"/>
          </a:p>
        </p:txBody>
      </p:sp>
    </p:spTree>
    <p:extLst>
      <p:ext uri="{BB962C8B-B14F-4D97-AF65-F5344CB8AC3E}">
        <p14:creationId xmlns:p14="http://schemas.microsoft.com/office/powerpoint/2010/main" val="21567644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54032"/>
          </a:xfrm>
        </p:spPr>
        <p:txBody>
          <a:bodyPr>
            <a:normAutofit/>
          </a:bodyPr>
          <a:lstStyle/>
          <a:p>
            <a:r>
              <a:rPr lang="en-US" sz="3600" b="1" dirty="0" err="1" smtClean="0">
                <a:latin typeface="Times New Roman" pitchFamily="18" charset="0"/>
                <a:cs typeface="Times New Roman" pitchFamily="18" charset="0"/>
              </a:rPr>
              <a:t>Teoria</a:t>
            </a:r>
            <a:r>
              <a:rPr lang="en-US" sz="3600" b="1" dirty="0" smtClean="0">
                <a:latin typeface="Times New Roman" pitchFamily="18" charset="0"/>
                <a:cs typeface="Times New Roman" pitchFamily="18" charset="0"/>
              </a:rPr>
              <a:t> </a:t>
            </a:r>
            <a:r>
              <a:rPr lang="en-US" sz="3600" b="1" dirty="0" err="1" smtClean="0">
                <a:latin typeface="Times New Roman" pitchFamily="18" charset="0"/>
                <a:cs typeface="Times New Roman" pitchFamily="18" charset="0"/>
              </a:rPr>
              <a:t>subjektive</a:t>
            </a:r>
            <a:r>
              <a:rPr lang="en-US" sz="3600" b="1" dirty="0" smtClean="0">
                <a:latin typeface="Times New Roman" pitchFamily="18" charset="0"/>
                <a:cs typeface="Times New Roman" pitchFamily="18" charset="0"/>
              </a:rPr>
              <a:t> </a:t>
            </a:r>
            <a:r>
              <a:rPr lang="en-US" sz="3600" b="1" dirty="0" err="1" smtClean="0">
                <a:latin typeface="Times New Roman" pitchFamily="18" charset="0"/>
                <a:cs typeface="Times New Roman" pitchFamily="18" charset="0"/>
              </a:rPr>
              <a:t>dhe</a:t>
            </a:r>
            <a:r>
              <a:rPr lang="en-US" sz="3600" b="1" dirty="0" smtClean="0">
                <a:latin typeface="Times New Roman" pitchFamily="18" charset="0"/>
                <a:cs typeface="Times New Roman" pitchFamily="18" charset="0"/>
              </a:rPr>
              <a:t> </a:t>
            </a:r>
            <a:r>
              <a:rPr lang="en-US" sz="3600" b="1" dirty="0" err="1" smtClean="0">
                <a:latin typeface="Times New Roman" pitchFamily="18" charset="0"/>
                <a:cs typeface="Times New Roman" pitchFamily="18" charset="0"/>
              </a:rPr>
              <a:t>teoria</a:t>
            </a:r>
            <a:r>
              <a:rPr lang="en-US" sz="3600" b="1" dirty="0" smtClean="0">
                <a:latin typeface="Times New Roman" pitchFamily="18" charset="0"/>
                <a:cs typeface="Times New Roman" pitchFamily="18" charset="0"/>
              </a:rPr>
              <a:t> </a:t>
            </a:r>
            <a:r>
              <a:rPr lang="en-US" sz="3600" b="1" dirty="0" err="1" smtClean="0">
                <a:latin typeface="Times New Roman" pitchFamily="18" charset="0"/>
                <a:cs typeface="Times New Roman" pitchFamily="18" charset="0"/>
              </a:rPr>
              <a:t>objektive</a:t>
            </a:r>
            <a:endParaRPr lang="en-US" sz="3600" b="1" dirty="0"/>
          </a:p>
        </p:txBody>
      </p:sp>
      <p:sp>
        <p:nvSpPr>
          <p:cNvPr id="3" name="Content Placeholder 2"/>
          <p:cNvSpPr>
            <a:spLocks noGrp="1"/>
          </p:cNvSpPr>
          <p:nvPr>
            <p:ph idx="1"/>
          </p:nvPr>
        </p:nvSpPr>
        <p:spPr>
          <a:xfrm>
            <a:off x="0" y="928670"/>
            <a:ext cx="9144000" cy="5929330"/>
          </a:xfrm>
        </p:spPr>
        <p:txBody>
          <a:bodyPr>
            <a:normAutofit fontScale="85000" lnSpcReduction="20000"/>
          </a:bodyPr>
          <a:lstStyle/>
          <a:p>
            <a:pPr algn="just"/>
            <a:r>
              <a:rPr lang="en-US" dirty="0" err="1">
                <a:latin typeface="Times New Roman" pitchFamily="18" charset="0"/>
                <a:cs typeface="Times New Roman" pitchFamily="18" charset="0"/>
              </a:rPr>
              <a:t>Në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shkencën</a:t>
            </a:r>
            <a:r>
              <a:rPr lang="en-US" dirty="0">
                <a:latin typeface="Times New Roman" pitchFamily="18" charset="0"/>
                <a:cs typeface="Times New Roman" pitchFamily="18" charset="0"/>
              </a:rPr>
              <a:t> e </a:t>
            </a:r>
            <a:r>
              <a:rPr lang="en-US" dirty="0" err="1">
                <a:latin typeface="Times New Roman" pitchFamily="18" charset="0"/>
                <a:cs typeface="Times New Roman" pitchFamily="18" charset="0"/>
              </a:rPr>
              <a:t>së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drejtës</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penale</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janë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njohura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teori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ndryshme</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të</a:t>
            </a:r>
            <a:r>
              <a:rPr lang="en-US" dirty="0">
                <a:latin typeface="Times New Roman" pitchFamily="18" charset="0"/>
                <a:cs typeface="Times New Roman" pitchFamily="18" charset="0"/>
              </a:rPr>
              <a:t> </a:t>
            </a:r>
            <a:r>
              <a:rPr lang="en-US" dirty="0" err="1" smtClean="0">
                <a:latin typeface="Times New Roman" pitchFamily="18" charset="0"/>
                <a:cs typeface="Times New Roman" pitchFamily="18" charset="0"/>
              </a:rPr>
              <a:t>cilat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justifikojnë</a:t>
            </a:r>
            <a:r>
              <a:rPr lang="en-US" dirty="0" smtClean="0">
                <a:latin typeface="Times New Roman" pitchFamily="18" charset="0"/>
                <a:cs typeface="Times New Roman" pitchFamily="18" charset="0"/>
              </a:rPr>
              <a:t> </a:t>
            </a:r>
            <a:r>
              <a:rPr lang="en-US" dirty="0" err="1">
                <a:latin typeface="Times New Roman" pitchFamily="18" charset="0"/>
                <a:cs typeface="Times New Roman" pitchFamily="18" charset="0"/>
              </a:rPr>
              <a:t>institucionin</a:t>
            </a:r>
            <a:r>
              <a:rPr lang="en-US" dirty="0">
                <a:latin typeface="Times New Roman" pitchFamily="18" charset="0"/>
                <a:cs typeface="Times New Roman" pitchFamily="18" charset="0"/>
              </a:rPr>
              <a:t> e </a:t>
            </a:r>
            <a:r>
              <a:rPr lang="en-US" dirty="0" err="1">
                <a:latin typeface="Times New Roman" pitchFamily="18" charset="0"/>
                <a:cs typeface="Times New Roman" pitchFamily="18" charset="0"/>
              </a:rPr>
              <a:t>mbrojtjes</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nevojshme</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Prej</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tyre</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dy</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janë</a:t>
            </a:r>
            <a:r>
              <a:rPr lang="en-US" dirty="0">
                <a:latin typeface="Times New Roman" pitchFamily="18" charset="0"/>
                <a:cs typeface="Times New Roman" pitchFamily="18" charset="0"/>
              </a:rPr>
              <a:t> </a:t>
            </a:r>
            <a:r>
              <a:rPr lang="en-US" dirty="0" err="1" smtClean="0">
                <a:latin typeface="Times New Roman" pitchFamily="18" charset="0"/>
                <a:cs typeface="Times New Roman" pitchFamily="18" charset="0"/>
              </a:rPr>
              <a:t>kryesore</a:t>
            </a:r>
            <a:r>
              <a:rPr lang="en-US"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teoria</a:t>
            </a:r>
            <a:r>
              <a:rPr lang="en-US" i="1" dirty="0" smtClean="0">
                <a:latin typeface="Times New Roman" pitchFamily="18" charset="0"/>
                <a:cs typeface="Times New Roman" pitchFamily="18" charset="0"/>
              </a:rPr>
              <a:t> </a:t>
            </a:r>
            <a:r>
              <a:rPr lang="en-US" i="1" dirty="0" err="1">
                <a:latin typeface="Times New Roman" pitchFamily="18" charset="0"/>
                <a:cs typeface="Times New Roman" pitchFamily="18" charset="0"/>
              </a:rPr>
              <a:t>subjektive</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dhe</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teoria</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objektive</a:t>
            </a:r>
            <a:r>
              <a:rPr lang="en-US" i="1" dirty="0">
                <a:latin typeface="Times New Roman" pitchFamily="18" charset="0"/>
                <a:cs typeface="Times New Roman" pitchFamily="18" charset="0"/>
              </a:rPr>
              <a:t>.</a:t>
            </a:r>
          </a:p>
          <a:p>
            <a:pPr algn="just"/>
            <a:r>
              <a:rPr lang="en-US" b="1" dirty="0" err="1" smtClean="0">
                <a:latin typeface="Times New Roman" pitchFamily="18" charset="0"/>
                <a:cs typeface="Times New Roman" pitchFamily="18" charset="0"/>
              </a:rPr>
              <a:t>Sipas</a:t>
            </a:r>
            <a:r>
              <a:rPr lang="en-US" b="1" dirty="0" smtClean="0">
                <a:latin typeface="Times New Roman" pitchFamily="18" charset="0"/>
                <a:cs typeface="Times New Roman" pitchFamily="18" charset="0"/>
              </a:rPr>
              <a:t> </a:t>
            </a:r>
            <a:r>
              <a:rPr lang="en-US" b="1" i="1" dirty="0" err="1">
                <a:latin typeface="Times New Roman" pitchFamily="18" charset="0"/>
                <a:cs typeface="Times New Roman" pitchFamily="18" charset="0"/>
              </a:rPr>
              <a:t>teorisë</a:t>
            </a:r>
            <a:r>
              <a:rPr lang="en-US" b="1" i="1" dirty="0">
                <a:latin typeface="Times New Roman" pitchFamily="18" charset="0"/>
                <a:cs typeface="Times New Roman" pitchFamily="18" charset="0"/>
              </a:rPr>
              <a:t> </a:t>
            </a:r>
            <a:r>
              <a:rPr lang="en-US" b="1" i="1" dirty="0" err="1">
                <a:latin typeface="Times New Roman" pitchFamily="18" charset="0"/>
                <a:cs typeface="Times New Roman" pitchFamily="18" charset="0"/>
              </a:rPr>
              <a:t>subjektive</a:t>
            </a:r>
            <a:r>
              <a:rPr lang="en-US" b="1" i="1" dirty="0">
                <a:latin typeface="Times New Roman" pitchFamily="18" charset="0"/>
                <a:cs typeface="Times New Roman" pitchFamily="18" charset="0"/>
              </a:rPr>
              <a:t>, </a:t>
            </a:r>
            <a:r>
              <a:rPr lang="en-US" b="1" i="1" dirty="0" err="1">
                <a:latin typeface="Times New Roman" pitchFamily="18" charset="0"/>
                <a:cs typeface="Times New Roman" pitchFamily="18" charset="0"/>
              </a:rPr>
              <a:t>personi</a:t>
            </a:r>
            <a:r>
              <a:rPr lang="en-US" b="1" i="1" dirty="0">
                <a:latin typeface="Times New Roman" pitchFamily="18" charset="0"/>
                <a:cs typeface="Times New Roman" pitchFamily="18" charset="0"/>
              </a:rPr>
              <a:t> </a:t>
            </a:r>
            <a:r>
              <a:rPr lang="en-US" b="1" i="1" dirty="0" err="1">
                <a:latin typeface="Times New Roman" pitchFamily="18" charset="0"/>
                <a:cs typeface="Times New Roman" pitchFamily="18" charset="0"/>
              </a:rPr>
              <a:t>që</a:t>
            </a:r>
            <a:r>
              <a:rPr lang="en-US" b="1" i="1" dirty="0">
                <a:latin typeface="Times New Roman" pitchFamily="18" charset="0"/>
                <a:cs typeface="Times New Roman" pitchFamily="18" charset="0"/>
              </a:rPr>
              <a:t> </a:t>
            </a:r>
            <a:r>
              <a:rPr lang="en-US" b="1" i="1" dirty="0" err="1">
                <a:latin typeface="Times New Roman" pitchFamily="18" charset="0"/>
                <a:cs typeface="Times New Roman" pitchFamily="18" charset="0"/>
              </a:rPr>
              <a:t>kryen</a:t>
            </a:r>
            <a:r>
              <a:rPr lang="en-US" b="1" i="1" dirty="0">
                <a:latin typeface="Times New Roman" pitchFamily="18" charset="0"/>
                <a:cs typeface="Times New Roman" pitchFamily="18" charset="0"/>
              </a:rPr>
              <a:t> </a:t>
            </a:r>
            <a:r>
              <a:rPr lang="en-US" b="1" i="1" dirty="0" err="1">
                <a:latin typeface="Times New Roman" pitchFamily="18" charset="0"/>
                <a:cs typeface="Times New Roman" pitchFamily="18" charset="0"/>
              </a:rPr>
              <a:t>vepër</a:t>
            </a:r>
            <a:r>
              <a:rPr lang="en-US" b="1" i="1" dirty="0">
                <a:latin typeface="Times New Roman" pitchFamily="18" charset="0"/>
                <a:cs typeface="Times New Roman" pitchFamily="18" charset="0"/>
              </a:rPr>
              <a:t> </a:t>
            </a:r>
            <a:r>
              <a:rPr lang="en-US" b="1" i="1" dirty="0" err="1">
                <a:latin typeface="Times New Roman" pitchFamily="18" charset="0"/>
                <a:cs typeface="Times New Roman" pitchFamily="18" charset="0"/>
              </a:rPr>
              <a:t>në</a:t>
            </a:r>
            <a:r>
              <a:rPr lang="en-US" b="1" i="1" dirty="0">
                <a:latin typeface="Times New Roman" pitchFamily="18" charset="0"/>
                <a:cs typeface="Times New Roman" pitchFamily="18" charset="0"/>
              </a:rPr>
              <a:t> </a:t>
            </a:r>
            <a:r>
              <a:rPr lang="en-US" b="1" i="1" dirty="0" err="1">
                <a:latin typeface="Times New Roman" pitchFamily="18" charset="0"/>
                <a:cs typeface="Times New Roman" pitchFamily="18" charset="0"/>
              </a:rPr>
              <a:t>mbrojtjen</a:t>
            </a:r>
            <a:r>
              <a:rPr lang="en-US" b="1" i="1" dirty="0">
                <a:latin typeface="Times New Roman" pitchFamily="18" charset="0"/>
                <a:cs typeface="Times New Roman" pitchFamily="18" charset="0"/>
              </a:rPr>
              <a:t> e </a:t>
            </a:r>
            <a:r>
              <a:rPr lang="en-US" b="1" i="1" dirty="0" err="1">
                <a:latin typeface="Times New Roman" pitchFamily="18" charset="0"/>
                <a:cs typeface="Times New Roman" pitchFamily="18" charset="0"/>
              </a:rPr>
              <a:t>nevojshme</a:t>
            </a:r>
            <a:r>
              <a:rPr lang="en-US" b="1" i="1" dirty="0">
                <a:latin typeface="Times New Roman" pitchFamily="18" charset="0"/>
                <a:cs typeface="Times New Roman" pitchFamily="18" charset="0"/>
              </a:rPr>
              <a:t>, </a:t>
            </a:r>
            <a:r>
              <a:rPr lang="en-US" b="1" i="1" dirty="0" err="1" smtClean="0">
                <a:latin typeface="Times New Roman" pitchFamily="18" charset="0"/>
                <a:cs typeface="Times New Roman" pitchFamily="18" charset="0"/>
              </a:rPr>
              <a:t>nuk</a:t>
            </a:r>
            <a:r>
              <a:rPr lang="en-US" b="1" i="1"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duhet</a:t>
            </a:r>
            <a:r>
              <a:rPr lang="en-US" dirty="0" smtClean="0">
                <a:latin typeface="Times New Roman" pitchFamily="18" charset="0"/>
                <a:cs typeface="Times New Roman" pitchFamily="18" charset="0"/>
              </a:rPr>
              <a:t> </a:t>
            </a:r>
            <a:r>
              <a:rPr lang="en-US" dirty="0" err="1">
                <a:latin typeface="Times New Roman" pitchFamily="18" charset="0"/>
                <a:cs typeface="Times New Roman" pitchFamily="18" charset="0"/>
              </a:rPr>
              <a:t>të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ndëshkohet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ngase</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momentin</a:t>
            </a:r>
            <a:r>
              <a:rPr lang="en-US" dirty="0">
                <a:latin typeface="Times New Roman" pitchFamily="18" charset="0"/>
                <a:cs typeface="Times New Roman" pitchFamily="18" charset="0"/>
              </a:rPr>
              <a:t> e </a:t>
            </a:r>
            <a:r>
              <a:rPr lang="en-US" dirty="0" err="1">
                <a:latin typeface="Times New Roman" pitchFamily="18" charset="0"/>
                <a:cs typeface="Times New Roman" pitchFamily="18" charset="0"/>
              </a:rPr>
              <a:t>zmbrapsjes</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sulmit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ai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është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në</a:t>
            </a:r>
            <a:r>
              <a:rPr lang="en-US" dirty="0">
                <a:latin typeface="Times New Roman" pitchFamily="18" charset="0"/>
                <a:cs typeface="Times New Roman" pitchFamily="18" charset="0"/>
              </a:rPr>
              <a:t> </a:t>
            </a:r>
            <a:r>
              <a:rPr lang="en-US" dirty="0" err="1" smtClean="0">
                <a:latin typeface="Times New Roman" pitchFamily="18" charset="0"/>
                <a:cs typeface="Times New Roman" pitchFamily="18" charset="0"/>
              </a:rPr>
              <a:t>gjendje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të</a:t>
            </a:r>
            <a:r>
              <a:rPr lang="en-US" dirty="0" smtClean="0">
                <a:latin typeface="Times New Roman" pitchFamily="18" charset="0"/>
                <a:cs typeface="Times New Roman" pitchFamily="18" charset="0"/>
              </a:rPr>
              <a:t> </a:t>
            </a:r>
            <a:r>
              <a:rPr lang="en-US" dirty="0" err="1">
                <a:latin typeface="Times New Roman" pitchFamily="18" charset="0"/>
                <a:cs typeface="Times New Roman" pitchFamily="18" charset="0"/>
              </a:rPr>
              <a:t>tronditur</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shpirtërore</a:t>
            </a:r>
            <a:r>
              <a:rPr lang="en-US" dirty="0">
                <a:latin typeface="Times New Roman" pitchFamily="18" charset="0"/>
                <a:cs typeface="Times New Roman" pitchFamily="18" charset="0"/>
              </a:rPr>
              <a:t>, e </a:t>
            </a:r>
            <a:r>
              <a:rPr lang="en-US" dirty="0" err="1">
                <a:latin typeface="Times New Roman" pitchFamily="18" charset="0"/>
                <a:cs typeface="Times New Roman" pitchFamily="18" charset="0"/>
              </a:rPr>
              <a:t>cila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përjashton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përgjegjësinë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dhe</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fajësinë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Kjo</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teori</a:t>
            </a:r>
            <a:r>
              <a:rPr lang="en-US" dirty="0">
                <a:latin typeface="Times New Roman" pitchFamily="18" charset="0"/>
                <a:cs typeface="Times New Roman" pitchFamily="18" charset="0"/>
              </a:rPr>
              <a:t> </a:t>
            </a:r>
            <a:r>
              <a:rPr lang="en-US" dirty="0" err="1" smtClean="0">
                <a:latin typeface="Times New Roman" pitchFamily="18" charset="0"/>
                <a:cs typeface="Times New Roman" pitchFamily="18" charset="0"/>
              </a:rPr>
              <a:t>nuk</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mund</a:t>
            </a:r>
            <a:r>
              <a:rPr lang="en-US" dirty="0" smtClean="0">
                <a:latin typeface="Times New Roman" pitchFamily="18" charset="0"/>
                <a:cs typeface="Times New Roman" pitchFamily="18" charset="0"/>
              </a:rPr>
              <a:t> </a:t>
            </a:r>
            <a:r>
              <a:rPr lang="en-US" dirty="0" err="1">
                <a:latin typeface="Times New Roman" pitchFamily="18" charset="0"/>
                <a:cs typeface="Times New Roman" pitchFamily="18" charset="0"/>
              </a:rPr>
              <a:t>të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përvetësohet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sepse</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personi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që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vepron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mbrojtjen</a:t>
            </a:r>
            <a:r>
              <a:rPr lang="en-US" dirty="0">
                <a:latin typeface="Times New Roman" pitchFamily="18" charset="0"/>
                <a:cs typeface="Times New Roman" pitchFamily="18" charset="0"/>
              </a:rPr>
              <a:t> e </a:t>
            </a:r>
            <a:r>
              <a:rPr lang="en-US" dirty="0" err="1">
                <a:latin typeface="Times New Roman" pitchFamily="18" charset="0"/>
                <a:cs typeface="Times New Roman" pitchFamily="18" charset="0"/>
              </a:rPr>
              <a:t>nevojshme</a:t>
            </a:r>
            <a:r>
              <a:rPr lang="en-US" dirty="0">
                <a:latin typeface="Times New Roman" pitchFamily="18" charset="0"/>
                <a:cs typeface="Times New Roman" pitchFamily="18" charset="0"/>
              </a:rPr>
              <a:t>, </a:t>
            </a:r>
            <a:r>
              <a:rPr lang="en-US" dirty="0" err="1" smtClean="0">
                <a:latin typeface="Times New Roman" pitchFamily="18" charset="0"/>
                <a:cs typeface="Times New Roman" pitchFamily="18" charset="0"/>
              </a:rPr>
              <a:t>nuk</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është</a:t>
            </a:r>
            <a:r>
              <a:rPr lang="en-US" dirty="0" smtClean="0">
                <a:latin typeface="Times New Roman" pitchFamily="18" charset="0"/>
                <a:cs typeface="Times New Roman" pitchFamily="18" charset="0"/>
              </a:rPr>
              <a:t> </a:t>
            </a:r>
            <a:r>
              <a:rPr lang="en-US" dirty="0">
                <a:latin typeface="Times New Roman" pitchFamily="18" charset="0"/>
                <a:cs typeface="Times New Roman" pitchFamily="18" charset="0"/>
              </a:rPr>
              <a:t>e </a:t>
            </a:r>
            <a:r>
              <a:rPr lang="en-US" dirty="0" err="1">
                <a:latin typeface="Times New Roman" pitchFamily="18" charset="0"/>
                <a:cs typeface="Times New Roman" pitchFamily="18" charset="0"/>
              </a:rPr>
              <a:t>domosdoshme</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që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jetë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dhe</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zakonisht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nuk</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është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gjithherë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një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gjendje</a:t>
            </a:r>
            <a:r>
              <a:rPr lang="en-US" dirty="0">
                <a:latin typeface="Times New Roman" pitchFamily="18" charset="0"/>
                <a:cs typeface="Times New Roman" pitchFamily="18" charset="0"/>
              </a:rPr>
              <a:t> </a:t>
            </a:r>
            <a:r>
              <a:rPr lang="en-US" dirty="0" err="1" smtClean="0">
                <a:latin typeface="Times New Roman" pitchFamily="18" charset="0"/>
                <a:cs typeface="Times New Roman" pitchFamily="18" charset="0"/>
              </a:rPr>
              <a:t>aq</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të</a:t>
            </a:r>
            <a:r>
              <a:rPr lang="en-US" dirty="0" smtClean="0">
                <a:latin typeface="Times New Roman" pitchFamily="18" charset="0"/>
                <a:cs typeface="Times New Roman" pitchFamily="18" charset="0"/>
              </a:rPr>
              <a:t> </a:t>
            </a:r>
            <a:r>
              <a:rPr lang="en-US" dirty="0" err="1">
                <a:latin typeface="Times New Roman" pitchFamily="18" charset="0"/>
                <a:cs typeface="Times New Roman" pitchFamily="18" charset="0"/>
              </a:rPr>
              <a:t>tronditur</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shpirtërore</a:t>
            </a:r>
            <a:r>
              <a:rPr lang="en-US" dirty="0">
                <a:latin typeface="Times New Roman" pitchFamily="18" charset="0"/>
                <a:cs typeface="Times New Roman" pitchFamily="18" charset="0"/>
              </a:rPr>
              <a:t>, e </a:t>
            </a:r>
            <a:r>
              <a:rPr lang="en-US" dirty="0" err="1">
                <a:latin typeface="Times New Roman" pitchFamily="18" charset="0"/>
                <a:cs typeface="Times New Roman" pitchFamily="18" charset="0"/>
              </a:rPr>
              <a:t>cila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përjashton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përgjegjësinë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dhe</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fajësinë</a:t>
            </a:r>
            <a:r>
              <a:rPr lang="en-US" dirty="0">
                <a:latin typeface="Times New Roman" pitchFamily="18" charset="0"/>
                <a:cs typeface="Times New Roman" pitchFamily="18" charset="0"/>
              </a:rPr>
              <a:t>. </a:t>
            </a:r>
            <a:endParaRPr lang="en-US" dirty="0" smtClean="0">
              <a:latin typeface="Times New Roman" pitchFamily="18" charset="0"/>
              <a:cs typeface="Times New Roman" pitchFamily="18" charset="0"/>
            </a:endParaRPr>
          </a:p>
          <a:p>
            <a:pPr algn="just"/>
            <a:r>
              <a:rPr lang="en-US" dirty="0" err="1" smtClean="0">
                <a:latin typeface="Times New Roman" pitchFamily="18" charset="0"/>
                <a:cs typeface="Times New Roman" pitchFamily="18" charset="0"/>
              </a:rPr>
              <a:t>Gjithashtu</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kjo</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teori</a:t>
            </a:r>
            <a:r>
              <a:rPr lang="en-US" dirty="0" smtClean="0">
                <a:latin typeface="Times New Roman" pitchFamily="18" charset="0"/>
                <a:cs typeface="Times New Roman" pitchFamily="18" charset="0"/>
              </a:rPr>
              <a:t> </a:t>
            </a:r>
            <a:r>
              <a:rPr lang="en-US" dirty="0" err="1">
                <a:latin typeface="Times New Roman" pitchFamily="18" charset="0"/>
                <a:cs typeface="Times New Roman" pitchFamily="18" charset="0"/>
              </a:rPr>
              <a:t>nuk</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mund</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përvetësohet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edhe</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për</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arsyen</a:t>
            </a:r>
            <a:r>
              <a:rPr lang="en-US" dirty="0">
                <a:latin typeface="Times New Roman" pitchFamily="18" charset="0"/>
                <a:cs typeface="Times New Roman" pitchFamily="18" charset="0"/>
              </a:rPr>
              <a:t> se e </a:t>
            </a:r>
            <a:r>
              <a:rPr lang="en-US" dirty="0" err="1">
                <a:latin typeface="Times New Roman" pitchFamily="18" charset="0"/>
                <a:cs typeface="Times New Roman" pitchFamily="18" charset="0"/>
              </a:rPr>
              <a:t>drejta</a:t>
            </a:r>
            <a:r>
              <a:rPr lang="en-US" dirty="0">
                <a:latin typeface="Times New Roman" pitchFamily="18" charset="0"/>
                <a:cs typeface="Times New Roman" pitchFamily="18" charset="0"/>
              </a:rPr>
              <a:t> e </a:t>
            </a:r>
            <a:r>
              <a:rPr lang="en-US" dirty="0" err="1">
                <a:latin typeface="Times New Roman" pitchFamily="18" charset="0"/>
                <a:cs typeface="Times New Roman" pitchFamily="18" charset="0"/>
              </a:rPr>
              <a:t>mbrojtjes</a:t>
            </a:r>
            <a:r>
              <a:rPr lang="en-US" dirty="0">
                <a:latin typeface="Times New Roman" pitchFamily="18" charset="0"/>
                <a:cs typeface="Times New Roman" pitchFamily="18" charset="0"/>
              </a:rPr>
              <a:t> </a:t>
            </a:r>
            <a:r>
              <a:rPr lang="en-US" dirty="0" err="1" smtClean="0">
                <a:latin typeface="Times New Roman" pitchFamily="18" charset="0"/>
                <a:cs typeface="Times New Roman" pitchFamily="18" charset="0"/>
              </a:rPr>
              <a:t>së</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nevojshme</a:t>
            </a:r>
            <a:r>
              <a:rPr lang="en-US" dirty="0" smtClean="0">
                <a:latin typeface="Times New Roman" pitchFamily="18" charset="0"/>
                <a:cs typeface="Times New Roman" pitchFamily="18" charset="0"/>
              </a:rPr>
              <a:t> </a:t>
            </a:r>
            <a:r>
              <a:rPr lang="en-US" dirty="0" err="1">
                <a:latin typeface="Times New Roman" pitchFamily="18" charset="0"/>
                <a:cs typeface="Times New Roman" pitchFamily="18" charset="0"/>
              </a:rPr>
              <a:t>nuk</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njihet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për</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shkak</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tronditjes</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shpirtërore</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apo</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gjendjes</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afektive</a:t>
            </a:r>
            <a:r>
              <a:rPr lang="en-US" dirty="0">
                <a:latin typeface="Times New Roman" pitchFamily="18" charset="0"/>
                <a:cs typeface="Times New Roman" pitchFamily="18" charset="0"/>
              </a:rPr>
              <a:t>, </a:t>
            </a:r>
            <a:r>
              <a:rPr lang="en-US" dirty="0" err="1" smtClean="0">
                <a:latin typeface="Times New Roman" pitchFamily="18" charset="0"/>
                <a:cs typeface="Times New Roman" pitchFamily="18" charset="0"/>
              </a:rPr>
              <a:t>po</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për</a:t>
            </a:r>
            <a:r>
              <a:rPr lang="en-US" dirty="0" smtClean="0">
                <a:latin typeface="Times New Roman" pitchFamily="18" charset="0"/>
                <a:cs typeface="Times New Roman" pitchFamily="18" charset="0"/>
              </a:rPr>
              <a:t> </a:t>
            </a:r>
            <a:r>
              <a:rPr lang="en-US" dirty="0" err="1">
                <a:latin typeface="Times New Roman" pitchFamily="18" charset="0"/>
                <a:cs typeface="Times New Roman" pitchFamily="18" charset="0"/>
              </a:rPr>
              <a:t>shkak</a:t>
            </a:r>
            <a:r>
              <a:rPr lang="en-US" dirty="0">
                <a:latin typeface="Times New Roman" pitchFamily="18" charset="0"/>
                <a:cs typeface="Times New Roman" pitchFamily="18" charset="0"/>
              </a:rPr>
              <a:t> se </a:t>
            </a:r>
            <a:r>
              <a:rPr lang="en-US" dirty="0" err="1">
                <a:latin typeface="Times New Roman" pitchFamily="18" charset="0"/>
                <a:cs typeface="Times New Roman" pitchFamily="18" charset="0"/>
              </a:rPr>
              <a:t>konsiderohet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që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mbrojtja</a:t>
            </a:r>
            <a:r>
              <a:rPr lang="en-US" dirty="0">
                <a:latin typeface="Times New Roman" pitchFamily="18" charset="0"/>
                <a:cs typeface="Times New Roman" pitchFamily="18" charset="0"/>
              </a:rPr>
              <a:t> e </a:t>
            </a:r>
            <a:r>
              <a:rPr lang="en-US" dirty="0" err="1">
                <a:latin typeface="Times New Roman" pitchFamily="18" charset="0"/>
                <a:cs typeface="Times New Roman" pitchFamily="18" charset="0"/>
              </a:rPr>
              <a:t>këtillë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është</a:t>
            </a:r>
            <a:r>
              <a:rPr lang="en-US" dirty="0">
                <a:latin typeface="Times New Roman" pitchFamily="18" charset="0"/>
                <a:cs typeface="Times New Roman" pitchFamily="18" charset="0"/>
              </a:rPr>
              <a:t> e </a:t>
            </a:r>
            <a:r>
              <a:rPr lang="en-US" dirty="0" err="1">
                <a:latin typeface="Times New Roman" pitchFamily="18" charset="0"/>
                <a:cs typeface="Times New Roman" pitchFamily="18" charset="0"/>
              </a:rPr>
              <a:t>domosdoshme</a:t>
            </a:r>
            <a:r>
              <a:rPr lang="en-US" dirty="0">
                <a:latin typeface="Times New Roman" pitchFamily="18" charset="0"/>
                <a:cs typeface="Times New Roman" pitchFamily="18" charset="0"/>
              </a:rPr>
              <a:t>.</a:t>
            </a:r>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8058"/>
          </a:xfrm>
        </p:spPr>
        <p:txBody>
          <a:bodyPr>
            <a:normAutofit fontScale="90000"/>
          </a:bodyPr>
          <a:lstStyle/>
          <a:p>
            <a:r>
              <a:rPr lang="en-US" sz="3600" b="1" dirty="0" smtClean="0">
                <a:latin typeface="Times New Roman" panose="02020603050405020304" pitchFamily="18" charset="0"/>
                <a:cs typeface="Times New Roman" panose="02020603050405020304" pitchFamily="18" charset="0"/>
              </a:rPr>
              <a:t/>
            </a:r>
            <a:br>
              <a:rPr lang="en-US" sz="3600" b="1" dirty="0" smtClean="0">
                <a:latin typeface="Times New Roman" panose="02020603050405020304" pitchFamily="18" charset="0"/>
                <a:cs typeface="Times New Roman" panose="02020603050405020304" pitchFamily="18" charset="0"/>
              </a:rPr>
            </a:br>
            <a:r>
              <a:rPr lang="en-US" sz="3600" b="1" dirty="0" smtClean="0">
                <a:latin typeface="Times New Roman" panose="02020603050405020304" pitchFamily="18" charset="0"/>
                <a:cs typeface="Times New Roman" panose="02020603050405020304" pitchFamily="18" charset="0"/>
              </a:rPr>
              <a:t>Përcaktimi </a:t>
            </a:r>
            <a:r>
              <a:rPr lang="en-US" sz="3600" b="1" dirty="0" err="1">
                <a:latin typeface="Times New Roman" panose="02020603050405020304" pitchFamily="18" charset="0"/>
                <a:cs typeface="Times New Roman" panose="02020603050405020304" pitchFamily="18" charset="0"/>
              </a:rPr>
              <a:t>vullnetar</a:t>
            </a:r>
            <a:r>
              <a:rPr lang="en-US" sz="3600" b="1" dirty="0">
                <a:latin typeface="Times New Roman" panose="02020603050405020304" pitchFamily="18" charset="0"/>
                <a:cs typeface="Times New Roman" panose="02020603050405020304" pitchFamily="18" charset="0"/>
              </a:rPr>
              <a:t> </a:t>
            </a:r>
            <a:r>
              <a:rPr lang="en-US" sz="3600" b="1" dirty="0" err="1">
                <a:latin typeface="Times New Roman" panose="02020603050405020304" pitchFamily="18" charset="0"/>
                <a:cs typeface="Times New Roman" panose="02020603050405020304" pitchFamily="18" charset="0"/>
              </a:rPr>
              <a:t>i</a:t>
            </a:r>
            <a:r>
              <a:rPr lang="en-US" sz="3600" b="1" dirty="0">
                <a:latin typeface="Times New Roman" panose="02020603050405020304" pitchFamily="18" charset="0"/>
                <a:cs typeface="Times New Roman" panose="02020603050405020304" pitchFamily="18" charset="0"/>
              </a:rPr>
              <a:t> </a:t>
            </a:r>
            <a:r>
              <a:rPr lang="en-US" sz="3600" b="1" dirty="0" err="1">
                <a:latin typeface="Times New Roman" panose="02020603050405020304" pitchFamily="18" charset="0"/>
                <a:cs typeface="Times New Roman" panose="02020603050405020304" pitchFamily="18" charset="0"/>
              </a:rPr>
              <a:t>gjendjes</a:t>
            </a:r>
            <a:r>
              <a:rPr lang="en-US" sz="3600" b="1" dirty="0">
                <a:latin typeface="Times New Roman" panose="02020603050405020304" pitchFamily="18" charset="0"/>
                <a:cs typeface="Times New Roman" panose="02020603050405020304" pitchFamily="18" charset="0"/>
              </a:rPr>
              <a:t> </a:t>
            </a:r>
            <a:r>
              <a:rPr lang="en-US" sz="3600" b="1" dirty="0" err="1">
                <a:latin typeface="Times New Roman" panose="02020603050405020304" pitchFamily="18" charset="0"/>
                <a:cs typeface="Times New Roman" panose="02020603050405020304" pitchFamily="18" charset="0"/>
              </a:rPr>
              <a:t>së</a:t>
            </a:r>
            <a:r>
              <a:rPr lang="en-US" sz="3600" b="1" dirty="0">
                <a:latin typeface="Times New Roman" panose="02020603050405020304" pitchFamily="18" charset="0"/>
                <a:cs typeface="Times New Roman" panose="02020603050405020304" pitchFamily="18" charset="0"/>
              </a:rPr>
              <a:t> </a:t>
            </a:r>
            <a:r>
              <a:rPr lang="en-US" sz="3600" b="1" dirty="0" err="1" smtClean="0">
                <a:latin typeface="Times New Roman" panose="02020603050405020304" pitchFamily="18" charset="0"/>
                <a:cs typeface="Times New Roman" panose="02020603050405020304" pitchFamily="18" charset="0"/>
              </a:rPr>
              <a:t>rrezikut</a:t>
            </a:r>
            <a:r>
              <a:rPr lang="en-US" dirty="0"/>
              <a:t/>
            </a:r>
            <a:br>
              <a:rPr lang="en-US" dirty="0"/>
            </a:br>
            <a:endParaRPr lang="en-US" dirty="0"/>
          </a:p>
        </p:txBody>
      </p:sp>
      <p:sp>
        <p:nvSpPr>
          <p:cNvPr id="3" name="Content Placeholder 2"/>
          <p:cNvSpPr>
            <a:spLocks noGrp="1"/>
          </p:cNvSpPr>
          <p:nvPr>
            <p:ph idx="1"/>
          </p:nvPr>
        </p:nvSpPr>
        <p:spPr>
          <a:xfrm>
            <a:off x="0" y="620688"/>
            <a:ext cx="9144000" cy="6523088"/>
          </a:xfrm>
        </p:spPr>
        <p:txBody>
          <a:bodyPr>
            <a:normAutofit fontScale="70000" lnSpcReduction="20000"/>
          </a:bodyPr>
          <a:lstStyle/>
          <a:p>
            <a:r>
              <a:rPr lang="en-US" b="1" dirty="0">
                <a:latin typeface="Times New Roman" panose="02020603050405020304" pitchFamily="18" charset="0"/>
                <a:cs typeface="Times New Roman" panose="02020603050405020304" pitchFamily="18" charset="0"/>
              </a:rPr>
              <a:t>Gjykata </a:t>
            </a:r>
            <a:r>
              <a:rPr lang="en-US" b="1" dirty="0" err="1">
                <a:latin typeface="Times New Roman" panose="02020603050405020304" pitchFamily="18" charset="0"/>
                <a:cs typeface="Times New Roman" panose="02020603050405020304" pitchFamily="18" charset="0"/>
              </a:rPr>
              <a:t>Penale</a:t>
            </a:r>
            <a:r>
              <a:rPr lang="en-US" b="1" dirty="0">
                <a:latin typeface="Times New Roman" panose="02020603050405020304" pitchFamily="18" charset="0"/>
                <a:cs typeface="Times New Roman" panose="02020603050405020304" pitchFamily="18" charset="0"/>
              </a:rPr>
              <a:t> e </a:t>
            </a:r>
            <a:r>
              <a:rPr lang="en-US" b="1" dirty="0" err="1">
                <a:latin typeface="Times New Roman" panose="02020603050405020304" pitchFamily="18" charset="0"/>
                <a:cs typeface="Times New Roman" panose="02020603050405020304" pitchFamily="18" charset="0"/>
              </a:rPr>
              <a:t>Kasacionit</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dënimi</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nr</a:t>
            </a:r>
            <a:r>
              <a:rPr lang="en-US" b="1" dirty="0">
                <a:latin typeface="Times New Roman" panose="02020603050405020304" pitchFamily="18" charset="0"/>
                <a:cs typeface="Times New Roman" panose="02020603050405020304" pitchFamily="18" charset="0"/>
              </a:rPr>
              <a:t>. 46921/2023.</a:t>
            </a:r>
          </a:p>
          <a:p>
            <a:pPr algn="just"/>
            <a:r>
              <a:rPr lang="en-US" b="1" dirty="0" err="1">
                <a:latin typeface="Times New Roman" panose="02020603050405020304" pitchFamily="18" charset="0"/>
                <a:cs typeface="Times New Roman" panose="02020603050405020304" pitchFamily="18" charset="0"/>
              </a:rPr>
              <a:t>Fakti</a:t>
            </a:r>
            <a:endParaRPr lang="en-US" dirty="0">
              <a:latin typeface="Times New Roman" panose="02020603050405020304" pitchFamily="18" charset="0"/>
              <a:cs typeface="Times New Roman" panose="02020603050405020304" pitchFamily="18" charset="0"/>
            </a:endParaRPr>
          </a:p>
          <a:p>
            <a:pPr algn="just"/>
            <a:r>
              <a:rPr lang="en-US" dirty="0" err="1" smtClean="0">
                <a:latin typeface="Times New Roman" panose="02020603050405020304" pitchFamily="18" charset="0"/>
                <a:cs typeface="Times New Roman" panose="02020603050405020304" pitchFamily="18" charset="0"/>
              </a:rPr>
              <a:t>Vendimi</a:t>
            </a:r>
            <a:r>
              <a:rPr lang="en-US" dirty="0" smtClean="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jepet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për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rastin</a:t>
            </a:r>
            <a:r>
              <a:rPr lang="en-US" dirty="0">
                <a:latin typeface="Times New Roman" panose="02020603050405020304" pitchFamily="18" charset="0"/>
                <a:cs typeface="Times New Roman" panose="02020603050405020304" pitchFamily="18" charset="0"/>
              </a:rPr>
              <a:t> e </a:t>
            </a:r>
            <a:r>
              <a:rPr lang="en-US" dirty="0" err="1">
                <a:latin typeface="Times New Roman" panose="02020603050405020304" pitchFamily="18" charset="0"/>
                <a:cs typeface="Times New Roman" panose="02020603050405020304" pitchFamily="18" charset="0"/>
              </a:rPr>
              <a:t>njohur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vrasjes</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zv.brigadierit</a:t>
            </a:r>
            <a:r>
              <a:rPr lang="en-US" dirty="0">
                <a:latin typeface="Times New Roman" panose="02020603050405020304" pitchFamily="18" charset="0"/>
                <a:cs typeface="Times New Roman" panose="02020603050405020304" pitchFamily="18" charset="0"/>
              </a:rPr>
              <a:t> Mario </a:t>
            </a:r>
            <a:r>
              <a:rPr lang="en-US" dirty="0" err="1">
                <a:latin typeface="Times New Roman" panose="02020603050405020304" pitchFamily="18" charset="0"/>
                <a:cs typeface="Times New Roman" panose="02020603050405020304" pitchFamily="18" charset="0"/>
              </a:rPr>
              <a:t>Cerciello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Rega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kryer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verën</a:t>
            </a:r>
            <a:r>
              <a:rPr lang="en-US" dirty="0">
                <a:latin typeface="Times New Roman" panose="02020603050405020304" pitchFamily="18" charset="0"/>
                <a:cs typeface="Times New Roman" panose="02020603050405020304" pitchFamily="18" charset="0"/>
              </a:rPr>
              <a:t> e </a:t>
            </a:r>
            <a:r>
              <a:rPr lang="en-US" dirty="0" err="1">
                <a:latin typeface="Times New Roman" panose="02020603050405020304" pitchFamily="18" charset="0"/>
                <a:cs typeface="Times New Roman" panose="02020603050405020304" pitchFamily="18" charset="0"/>
              </a:rPr>
              <a:t>vitit</a:t>
            </a:r>
            <a:r>
              <a:rPr lang="en-US" dirty="0">
                <a:latin typeface="Times New Roman" panose="02020603050405020304" pitchFamily="18" charset="0"/>
                <a:cs typeface="Times New Roman" panose="02020603050405020304" pitchFamily="18" charset="0"/>
              </a:rPr>
              <a:t> 2019 </a:t>
            </a:r>
            <a:r>
              <a:rPr lang="en-US" dirty="0" err="1">
                <a:latin typeface="Times New Roman" panose="02020603050405020304" pitchFamily="18" charset="0"/>
                <a:cs typeface="Times New Roman" panose="02020603050405020304" pitchFamily="18" charset="0"/>
              </a:rPr>
              <a:t>kur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bashku</a:t>
            </a:r>
            <a:r>
              <a:rPr lang="en-US" dirty="0">
                <a:latin typeface="Times New Roman" panose="02020603050405020304" pitchFamily="18" charset="0"/>
                <a:cs typeface="Times New Roman" panose="02020603050405020304" pitchFamily="18" charset="0"/>
              </a:rPr>
              <a:t> me </a:t>
            </a:r>
            <a:r>
              <a:rPr lang="en-US" dirty="0" err="1">
                <a:latin typeface="Times New Roman" panose="02020603050405020304" pitchFamily="18" charset="0"/>
                <a:cs typeface="Times New Roman" panose="02020603050405020304" pitchFamily="18" charset="0"/>
              </a:rPr>
              <a:t>një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tjetër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ushtar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ndërhynë</a:t>
            </a:r>
            <a:r>
              <a:rPr lang="en-US" dirty="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nw</a:t>
            </a:r>
            <a:r>
              <a:rPr lang="en-US" dirty="0" smtClean="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tentativën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për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zhvatje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kryer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nga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dy</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rinj</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huaj</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dhe</a:t>
            </a:r>
            <a:r>
              <a:rPr lang="en-US" dirty="0">
                <a:latin typeface="Times New Roman" panose="02020603050405020304" pitchFamily="18" charset="0"/>
                <a:cs typeface="Times New Roman" panose="02020603050405020304" pitchFamily="18" charset="0"/>
              </a:rPr>
              <a:t> u </a:t>
            </a:r>
            <a:r>
              <a:rPr lang="en-US" dirty="0" err="1">
                <a:latin typeface="Times New Roman" panose="02020603050405020304" pitchFamily="18" charset="0"/>
                <a:cs typeface="Times New Roman" panose="02020603050405020304" pitchFamily="18" charset="0"/>
              </a:rPr>
              <a:t>vra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në</a:t>
            </a:r>
            <a:r>
              <a:rPr lang="en-US" dirty="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vazhdim</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gjatw</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përleshjes</a:t>
            </a:r>
            <a:r>
              <a:rPr lang="en-US" dirty="0" smtClean="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a:p>
            <a:pPr algn="just"/>
            <a:r>
              <a:rPr lang="en-US" dirty="0" err="1">
                <a:latin typeface="Times New Roman" panose="02020603050405020304" pitchFamily="18" charset="0"/>
                <a:cs typeface="Times New Roman" panose="02020603050405020304" pitchFamily="18" charset="0"/>
              </a:rPr>
              <a:t>Dy</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shtetasit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amerikanë</a:t>
            </a:r>
            <a:r>
              <a:rPr lang="en-US" dirty="0">
                <a:latin typeface="Times New Roman" panose="02020603050405020304" pitchFamily="18" charset="0"/>
                <a:cs typeface="Times New Roman" panose="02020603050405020304" pitchFamily="18" charset="0"/>
              </a:rPr>
              <a:t> u </a:t>
            </a:r>
            <a:r>
              <a:rPr lang="en-US" dirty="0" err="1">
                <a:latin typeface="Times New Roman" panose="02020603050405020304" pitchFamily="18" charset="0"/>
                <a:cs typeface="Times New Roman" panose="02020603050405020304" pitchFamily="18" charset="0"/>
              </a:rPr>
              <a:t>nxorën</a:t>
            </a:r>
            <a:r>
              <a:rPr lang="en-US" dirty="0">
                <a:latin typeface="Times New Roman" panose="02020603050405020304" pitchFamily="18" charset="0"/>
                <a:cs typeface="Times New Roman" panose="02020603050405020304" pitchFamily="18" charset="0"/>
              </a:rPr>
              <a:t> para </a:t>
            </a:r>
            <a:r>
              <a:rPr lang="en-US" dirty="0" err="1">
                <a:latin typeface="Times New Roman" panose="02020603050405020304" pitchFamily="18" charset="0"/>
                <a:cs typeface="Times New Roman" panose="02020603050405020304" pitchFamily="18" charset="0"/>
              </a:rPr>
              <a:t>gjyqit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për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përgjigjur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për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krimet</a:t>
            </a:r>
            <a:r>
              <a:rPr lang="en-US" dirty="0">
                <a:latin typeface="Times New Roman" panose="02020603050405020304" pitchFamily="18" charset="0"/>
                <a:cs typeface="Times New Roman" panose="02020603050405020304" pitchFamily="18" charset="0"/>
              </a:rPr>
              <a:t> e </a:t>
            </a:r>
            <a:r>
              <a:rPr lang="en-US" dirty="0" err="1">
                <a:latin typeface="Times New Roman" panose="02020603050405020304" pitchFamily="18" charset="0"/>
                <a:cs typeface="Times New Roman" panose="02020603050405020304" pitchFamily="18" charset="0"/>
              </a:rPr>
              <a:t>kryera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bashku</a:t>
            </a:r>
            <a:r>
              <a:rPr lang="en-US" dirty="0">
                <a:latin typeface="Times New Roman" panose="02020603050405020304" pitchFamily="18" charset="0"/>
                <a:cs typeface="Times New Roman" panose="02020603050405020304" pitchFamily="18" charset="0"/>
              </a:rPr>
              <a:t> me </a:t>
            </a:r>
            <a:r>
              <a:rPr lang="en-US" dirty="0" err="1">
                <a:latin typeface="Times New Roman" panose="02020603050405020304" pitchFamily="18" charset="0"/>
                <a:cs typeface="Times New Roman" panose="02020603050405020304" pitchFamily="18" charset="0"/>
              </a:rPr>
              <a:t>njëri-tjetrin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tentativë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për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zhvatje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rëndë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vrasje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vullnetare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rënduar</a:t>
            </a: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duke </a:t>
            </a:r>
            <a:r>
              <a:rPr lang="en-US" dirty="0">
                <a:latin typeface="Times New Roman" panose="02020603050405020304" pitchFamily="18" charset="0"/>
                <a:cs typeface="Times New Roman" panose="02020603050405020304" pitchFamily="18" charset="0"/>
              </a:rPr>
              <a:t>e </a:t>
            </a:r>
            <a:r>
              <a:rPr lang="en-US" dirty="0" err="1">
                <a:latin typeface="Times New Roman" panose="02020603050405020304" pitchFamily="18" charset="0"/>
                <a:cs typeface="Times New Roman" panose="02020603050405020304" pitchFamily="18" charset="0"/>
              </a:rPr>
              <a:t>kryer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dëm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një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zyrtari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publik</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dëmtim</a:t>
            </a:r>
            <a:r>
              <a:rPr lang="en-US" dirty="0">
                <a:latin typeface="Times New Roman" panose="02020603050405020304" pitchFamily="18" charset="0"/>
                <a:cs typeface="Times New Roman" panose="02020603050405020304" pitchFamily="18" charset="0"/>
              </a:rPr>
              <a:t> personal, </a:t>
            </a:r>
            <a:r>
              <a:rPr lang="en-US" dirty="0" err="1">
                <a:latin typeface="Times New Roman" panose="02020603050405020304" pitchFamily="18" charset="0"/>
                <a:cs typeface="Times New Roman" panose="02020603050405020304" pitchFamily="18" charset="0"/>
              </a:rPr>
              <a:t>rezistencë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ndaj</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një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zyrtari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publik</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mbajtja</a:t>
            </a:r>
            <a:r>
              <a:rPr lang="en-US" dirty="0">
                <a:latin typeface="Times New Roman" panose="02020603050405020304" pitchFamily="18" charset="0"/>
                <a:cs typeface="Times New Roman" panose="02020603050405020304" pitchFamily="18" charset="0"/>
              </a:rPr>
              <a:t> e </a:t>
            </a:r>
            <a:r>
              <a:rPr lang="en-US" dirty="0" err="1">
                <a:latin typeface="Times New Roman" panose="02020603050405020304" pitchFamily="18" charset="0"/>
                <a:cs typeface="Times New Roman" panose="02020603050405020304" pitchFamily="18" charset="0"/>
              </a:rPr>
              <a:t>paligjshme</a:t>
            </a:r>
            <a:r>
              <a:rPr lang="en-US" dirty="0">
                <a:latin typeface="Times New Roman" panose="02020603050405020304" pitchFamily="18" charset="0"/>
                <a:cs typeface="Times New Roman" panose="02020603050405020304" pitchFamily="18" charset="0"/>
              </a:rPr>
              <a:t> e </a:t>
            </a:r>
            <a:r>
              <a:rPr lang="en-US" dirty="0" err="1">
                <a:latin typeface="Times New Roman" panose="02020603050405020304" pitchFamily="18" charset="0"/>
                <a:cs typeface="Times New Roman" panose="02020603050405020304" pitchFamily="18" charset="0"/>
              </a:rPr>
              <a:t>thikës</a:t>
            </a:r>
            <a:r>
              <a:rPr lang="en-US" dirty="0">
                <a:latin typeface="Times New Roman" panose="02020603050405020304" pitchFamily="18" charset="0"/>
                <a:cs typeface="Times New Roman" panose="02020603050405020304" pitchFamily="18" charset="0"/>
              </a:rPr>
              <a:t>.</a:t>
            </a:r>
          </a:p>
          <a:p>
            <a:pPr algn="just"/>
            <a:r>
              <a:rPr lang="en-US" dirty="0" err="1">
                <a:latin typeface="Times New Roman" panose="02020603050405020304" pitchFamily="18" charset="0"/>
                <a:cs typeface="Times New Roman" panose="02020603050405020304" pitchFamily="18" charset="0"/>
              </a:rPr>
              <a:t>Në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gjykimin</a:t>
            </a:r>
            <a:r>
              <a:rPr lang="en-US" dirty="0">
                <a:latin typeface="Times New Roman" panose="02020603050405020304" pitchFamily="18" charset="0"/>
                <a:cs typeface="Times New Roman" panose="02020603050405020304" pitchFamily="18" charset="0"/>
              </a:rPr>
              <a:t> e </a:t>
            </a:r>
            <a:r>
              <a:rPr lang="en-US" dirty="0" err="1">
                <a:latin typeface="Times New Roman" panose="02020603050405020304" pitchFamily="18" charset="0"/>
                <a:cs typeface="Times New Roman" panose="02020603050405020304" pitchFamily="18" charset="0"/>
              </a:rPr>
              <a:t>shkallës</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parë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ata</a:t>
            </a:r>
            <a:r>
              <a:rPr lang="en-US" dirty="0">
                <a:latin typeface="Times New Roman" panose="02020603050405020304" pitchFamily="18" charset="0"/>
                <a:cs typeface="Times New Roman" panose="02020603050405020304" pitchFamily="18" charset="0"/>
              </a:rPr>
              <a:t> u </a:t>
            </a:r>
            <a:r>
              <a:rPr lang="en-US" dirty="0" err="1">
                <a:latin typeface="Times New Roman" panose="02020603050405020304" pitchFamily="18" charset="0"/>
                <a:cs typeface="Times New Roman" panose="02020603050405020304" pitchFamily="18" charset="0"/>
              </a:rPr>
              <a:t>dënuan</a:t>
            </a:r>
            <a:r>
              <a:rPr lang="en-US" dirty="0">
                <a:latin typeface="Times New Roman" panose="02020603050405020304" pitchFamily="18" charset="0"/>
                <a:cs typeface="Times New Roman" panose="02020603050405020304" pitchFamily="18" charset="0"/>
              </a:rPr>
              <a:t> me </a:t>
            </a:r>
            <a:r>
              <a:rPr lang="en-US" dirty="0" err="1">
                <a:latin typeface="Times New Roman" panose="02020603050405020304" pitchFamily="18" charset="0"/>
                <a:cs typeface="Times New Roman" panose="02020603050405020304" pitchFamily="18" charset="0"/>
              </a:rPr>
              <a:t>burgim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përjetshëm</a:t>
            </a:r>
            <a:r>
              <a:rPr lang="en-US" dirty="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dhe</a:t>
            </a:r>
            <a:r>
              <a:rPr lang="en-US" dirty="0" smtClean="0">
                <a:latin typeface="Times New Roman" panose="02020603050405020304" pitchFamily="18" charset="0"/>
                <a:cs typeface="Times New Roman" panose="02020603050405020304" pitchFamily="18" charset="0"/>
              </a:rPr>
              <a:t> me </a:t>
            </a:r>
            <a:r>
              <a:rPr lang="en-US" dirty="0" err="1">
                <a:latin typeface="Times New Roman" panose="02020603050405020304" pitchFamily="18" charset="0"/>
                <a:cs typeface="Times New Roman" panose="02020603050405020304" pitchFamily="18" charset="0"/>
              </a:rPr>
              <a:t>izolim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ditor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për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dy</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muaj</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Më</a:t>
            </a:r>
            <a:r>
              <a:rPr lang="en-US" dirty="0">
                <a:latin typeface="Times New Roman" panose="02020603050405020304" pitchFamily="18" charset="0"/>
                <a:cs typeface="Times New Roman" panose="02020603050405020304" pitchFamily="18" charset="0"/>
              </a:rPr>
              <a:t> pas, Gjykata e </a:t>
            </a:r>
            <a:r>
              <a:rPr lang="en-US" dirty="0" err="1">
                <a:latin typeface="Times New Roman" panose="02020603050405020304" pitchFamily="18" charset="0"/>
                <a:cs typeface="Times New Roman" panose="02020603050405020304" pitchFamily="18" charset="0"/>
              </a:rPr>
              <a:t>Apelit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Romës</a:t>
            </a:r>
            <a:r>
              <a:rPr lang="en-US" dirty="0">
                <a:latin typeface="Times New Roman" panose="02020603050405020304" pitchFamily="18" charset="0"/>
                <a:cs typeface="Times New Roman" panose="02020603050405020304" pitchFamily="18" charset="0"/>
              </a:rPr>
              <a:t>, pas </a:t>
            </a:r>
            <a:r>
              <a:rPr lang="en-US" dirty="0" err="1">
                <a:latin typeface="Times New Roman" panose="02020603050405020304" pitchFamily="18" charset="0"/>
                <a:cs typeface="Times New Roman" panose="02020603050405020304" pitchFamily="18" charset="0"/>
              </a:rPr>
              <a:t>një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vendimi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që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balanconte</a:t>
            </a:r>
            <a:r>
              <a:rPr lang="en-US" dirty="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rrethanat</a:t>
            </a:r>
            <a:r>
              <a:rPr lang="en-US" b="1" u="sng" dirty="0" smtClean="0">
                <a:latin typeface="Times New Roman" panose="02020603050405020304" pitchFamily="18" charset="0"/>
                <a:cs typeface="Times New Roman" panose="02020603050405020304" pitchFamily="18" charset="0"/>
                <a:hlinkClick r:id="rId2"/>
              </a:rPr>
              <a: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ricaktoi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dënimin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përkatësisht</a:t>
            </a:r>
            <a:r>
              <a:rPr lang="en-US" dirty="0">
                <a:latin typeface="Times New Roman" panose="02020603050405020304" pitchFamily="18" charset="0"/>
                <a:cs typeface="Times New Roman" panose="02020603050405020304" pitchFamily="18" charset="0"/>
              </a:rPr>
              <a:t>, me 24 </a:t>
            </a:r>
            <a:r>
              <a:rPr lang="en-US" dirty="0" err="1">
                <a:latin typeface="Times New Roman" panose="02020603050405020304" pitchFamily="18" charset="0"/>
                <a:cs typeface="Times New Roman" panose="02020603050405020304" pitchFamily="18" charset="0"/>
              </a:rPr>
              <a:t>dhe</a:t>
            </a:r>
            <a:r>
              <a:rPr lang="en-US" dirty="0">
                <a:latin typeface="Times New Roman" panose="02020603050405020304" pitchFamily="18" charset="0"/>
                <a:cs typeface="Times New Roman" panose="02020603050405020304" pitchFamily="18" charset="0"/>
              </a:rPr>
              <a:t> 22 </a:t>
            </a:r>
            <a:r>
              <a:rPr lang="en-US" dirty="0" err="1">
                <a:latin typeface="Times New Roman" panose="02020603050405020304" pitchFamily="18" charset="0"/>
                <a:cs typeface="Times New Roman" panose="02020603050405020304" pitchFamily="18" charset="0"/>
              </a:rPr>
              <a:t>vjet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burgim</a:t>
            </a:r>
            <a:r>
              <a:rPr lang="en-US" dirty="0" smtClean="0">
                <a:latin typeface="Times New Roman" panose="02020603050405020304" pitchFamily="18" charset="0"/>
                <a:cs typeface="Times New Roman" panose="02020603050405020304" pitchFamily="18" charset="0"/>
              </a:rPr>
              <a:t>.</a:t>
            </a:r>
          </a:p>
          <a:p>
            <a:pPr algn="just"/>
            <a:r>
              <a:rPr lang="en-US" dirty="0" err="1" smtClean="0">
                <a:latin typeface="Times New Roman" panose="02020603050405020304" pitchFamily="18" charset="0"/>
                <a:cs typeface="Times New Roman" panose="02020603050405020304" pitchFamily="18" charset="0"/>
              </a:rPr>
              <a:t>Ankuan</a:t>
            </a:r>
            <a:r>
              <a:rPr lang="en-US" dirty="0" smtClean="0">
                <a:latin typeface="Times New Roman" panose="02020603050405020304" pitchFamily="18" charset="0"/>
                <a:cs typeface="Times New Roman" panose="02020603050405020304" pitchFamily="18" charset="0"/>
              </a:rPr>
              <a:t> se: “</a:t>
            </a:r>
            <a:r>
              <a:rPr lang="en-US" dirty="0" err="1" smtClean="0">
                <a:latin typeface="Times New Roman" panose="02020603050405020304" pitchFamily="18" charset="0"/>
                <a:cs typeface="Times New Roman" panose="02020603050405020304" pitchFamily="18" charset="0"/>
              </a:rPr>
              <a:t>në</a:t>
            </a:r>
            <a:r>
              <a:rPr lang="en-US" dirty="0" smtClean="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një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nivel</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thelbësor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ata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kundërshtuan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mungesën</a:t>
            </a:r>
            <a:r>
              <a:rPr lang="en-US" dirty="0">
                <a:latin typeface="Times New Roman" panose="02020603050405020304" pitchFamily="18" charset="0"/>
                <a:cs typeface="Times New Roman" panose="02020603050405020304" pitchFamily="18" charset="0"/>
              </a:rPr>
              <a:t> e </a:t>
            </a:r>
            <a:r>
              <a:rPr lang="en-US" dirty="0" err="1">
                <a:latin typeface="Times New Roman" panose="02020603050405020304" pitchFamily="18" charset="0"/>
                <a:cs typeface="Times New Roman" panose="02020603050405020304" pitchFamily="18" charset="0"/>
              </a:rPr>
              <a:t>njohjes</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mbrojtjes</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legjitime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qoftë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edhe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supozuar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apo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çdo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rast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teprimit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nga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pakujdesia</a:t>
            </a:r>
            <a:r>
              <a:rPr lang="en-US" dirty="0">
                <a:latin typeface="Times New Roman" panose="02020603050405020304" pitchFamily="18" charset="0"/>
                <a:cs typeface="Times New Roman" panose="02020603050405020304" pitchFamily="18" charset="0"/>
              </a:rPr>
              <a:t>, duke </a:t>
            </a:r>
            <a:r>
              <a:rPr lang="en-US" dirty="0" err="1">
                <a:latin typeface="Times New Roman" panose="02020603050405020304" pitchFamily="18" charset="0"/>
                <a:cs typeface="Times New Roman" panose="02020603050405020304" pitchFamily="18" charset="0"/>
              </a:rPr>
              <a:t>supozuar</a:t>
            </a:r>
            <a:r>
              <a:rPr lang="en-US" dirty="0">
                <a:latin typeface="Times New Roman" panose="02020603050405020304" pitchFamily="18" charset="0"/>
                <a:cs typeface="Times New Roman" panose="02020603050405020304" pitchFamily="18" charset="0"/>
              </a:rPr>
              <a:t> se </a:t>
            </a:r>
            <a:r>
              <a:rPr lang="en-US" dirty="0" err="1" smtClean="0">
                <a:latin typeface="Times New Roman" panose="02020603050405020304" pitchFamily="18" charset="0"/>
                <a:cs typeface="Times New Roman" panose="02020603050405020304" pitchFamily="18" charset="0"/>
              </a:rPr>
              <a:t>sjellja</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e </a:t>
            </a:r>
            <a:r>
              <a:rPr lang="en-US" dirty="0" err="1">
                <a:latin typeface="Times New Roman" panose="02020603050405020304" pitchFamily="18" charset="0"/>
                <a:cs typeface="Times New Roman" panose="02020603050405020304" pitchFamily="18" charset="0"/>
              </a:rPr>
              <a:t>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riut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ndaj</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ushtarit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kishte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qenë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një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reagim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ndaj</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një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përpjekjeje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për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mbytur</a:t>
            </a:r>
            <a:r>
              <a:rPr lang="en-US" dirty="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shokun</a:t>
            </a:r>
            <a:r>
              <a:rPr lang="en-US" dirty="0" smtClean="0">
                <a:latin typeface="Times New Roman" panose="02020603050405020304" pitchFamily="18" charset="0"/>
                <a:cs typeface="Times New Roman" panose="02020603050405020304" pitchFamily="18" charset="0"/>
              </a:rPr>
              <a:t> e </a:t>
            </a:r>
            <a:r>
              <a:rPr lang="en-US" dirty="0" err="1" smtClean="0">
                <a:latin typeface="Times New Roman" panose="02020603050405020304" pitchFamily="18" charset="0"/>
                <a:cs typeface="Times New Roman" panose="02020603050405020304" pitchFamily="18" charset="0"/>
              </a:rPr>
              <a:t>tij</a:t>
            </a:r>
            <a:r>
              <a:rPr lang="en-US" dirty="0" smtClean="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cili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pasi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ishte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rrëzuar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tokë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dhe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dominuar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nga</a:t>
            </a:r>
            <a:r>
              <a:rPr lang="en-US" dirty="0">
                <a:latin typeface="Times New Roman" panose="02020603050405020304" pitchFamily="18" charset="0"/>
                <a:cs typeface="Times New Roman" panose="02020603050405020304" pitchFamily="18" charset="0"/>
              </a:rPr>
              <a:t> masa </a:t>
            </a:r>
            <a:r>
              <a:rPr lang="en-US" dirty="0" err="1">
                <a:latin typeface="Times New Roman" panose="02020603050405020304" pitchFamily="18" charset="0"/>
                <a:cs typeface="Times New Roman" panose="02020603050405020304" pitchFamily="18" charset="0"/>
              </a:rPr>
              <a:t>trupore</a:t>
            </a:r>
            <a:r>
              <a:rPr lang="en-US" dirty="0">
                <a:latin typeface="Times New Roman" panose="02020603050405020304" pitchFamily="18" charset="0"/>
                <a:cs typeface="Times New Roman" panose="02020603050405020304" pitchFamily="18" charset="0"/>
              </a:rPr>
              <a:t> e </a:t>
            </a:r>
            <a:r>
              <a:rPr lang="en-US" dirty="0" err="1">
                <a:latin typeface="Times New Roman" panose="02020603050405020304" pitchFamily="18" charset="0"/>
                <a:cs typeface="Times New Roman" panose="02020603050405020304" pitchFamily="18" charset="0"/>
              </a:rPr>
              <a:t>sulmuesit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dyshuar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ai</a:t>
            </a:r>
            <a:r>
              <a:rPr lang="en-US" dirty="0">
                <a:latin typeface="Times New Roman" panose="02020603050405020304" pitchFamily="18" charset="0"/>
                <a:cs typeface="Times New Roman" panose="02020603050405020304" pitchFamily="18" charset="0"/>
              </a:rPr>
              <a:t> do </a:t>
            </a:r>
            <a:r>
              <a:rPr lang="en-US" dirty="0" err="1">
                <a:latin typeface="Times New Roman" panose="02020603050405020304" pitchFamily="18" charset="0"/>
                <a:cs typeface="Times New Roman" panose="02020603050405020304" pitchFamily="18" charset="0"/>
              </a:rPr>
              <a:t>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kishte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shkaktuar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njëmbëdhjetë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plagë</a:t>
            </a:r>
            <a:r>
              <a:rPr lang="en-US" dirty="0">
                <a:latin typeface="Times New Roman" panose="02020603050405020304" pitchFamily="18" charset="0"/>
                <a:cs typeface="Times New Roman" panose="02020603050405020304" pitchFamily="18" charset="0"/>
              </a:rPr>
              <a:t> me </a:t>
            </a:r>
            <a:r>
              <a:rPr lang="en-US" dirty="0" err="1">
                <a:latin typeface="Times New Roman" panose="02020603050405020304" pitchFamily="18" charset="0"/>
                <a:cs typeface="Times New Roman" panose="02020603050405020304" pitchFamily="18" charset="0"/>
              </a:rPr>
              <a:t>thikë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dyja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anët</a:t>
            </a:r>
            <a:r>
              <a:rPr lang="en-US" dirty="0">
                <a:latin typeface="Times New Roman" panose="02020603050405020304" pitchFamily="18" charset="0"/>
                <a:cs typeface="Times New Roman" panose="02020603050405020304" pitchFamily="18" charset="0"/>
              </a:rPr>
              <a:t>, duke e </a:t>
            </a:r>
            <a:r>
              <a:rPr lang="en-US" dirty="0" err="1">
                <a:latin typeface="Times New Roman" panose="02020603050405020304" pitchFamily="18" charset="0"/>
                <a:cs typeface="Times New Roman" panose="02020603050405020304" pitchFamily="18" charset="0"/>
              </a:rPr>
              <a:t>kaluar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armën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nga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njëra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dorë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tjetrën</a:t>
            </a:r>
            <a:r>
              <a:rPr lang="en-US" dirty="0">
                <a:latin typeface="Times New Roman" panose="02020603050405020304" pitchFamily="18" charset="0"/>
                <a:cs typeface="Times New Roman" panose="02020603050405020304" pitchFamily="18" charset="0"/>
              </a:rPr>
              <a:t>.</a:t>
            </a:r>
          </a:p>
          <a:p>
            <a:pPr algn="just"/>
            <a:endParaRPr lang="en-US" dirty="0">
              <a:latin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3654548216"/>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8058"/>
          </a:xfrm>
        </p:spPr>
        <p:txBody>
          <a:bodyPr>
            <a:normAutofit fontScale="90000"/>
          </a:bodyPr>
          <a:lstStyle/>
          <a:p>
            <a:r>
              <a:rPr lang="en-US" sz="2400" b="1" dirty="0">
                <a:latin typeface="Times New Roman" panose="02020603050405020304" pitchFamily="18" charset="0"/>
                <a:cs typeface="Times New Roman" panose="02020603050405020304" pitchFamily="18" charset="0"/>
              </a:rPr>
              <a:t>Përcaktimi </a:t>
            </a:r>
            <a:r>
              <a:rPr lang="en-US" sz="2400" b="1" dirty="0" err="1">
                <a:latin typeface="Times New Roman" panose="02020603050405020304" pitchFamily="18" charset="0"/>
                <a:cs typeface="Times New Roman" panose="02020603050405020304" pitchFamily="18" charset="0"/>
              </a:rPr>
              <a:t>vullnetar</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i</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gjendjes</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së</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rrezikut</a:t>
            </a:r>
            <a:endParaRPr lang="en-US" sz="2400" dirty="0"/>
          </a:p>
        </p:txBody>
      </p:sp>
      <p:sp>
        <p:nvSpPr>
          <p:cNvPr id="3" name="Content Placeholder 2"/>
          <p:cNvSpPr>
            <a:spLocks noGrp="1"/>
          </p:cNvSpPr>
          <p:nvPr>
            <p:ph idx="1"/>
          </p:nvPr>
        </p:nvSpPr>
        <p:spPr>
          <a:xfrm>
            <a:off x="0" y="620688"/>
            <a:ext cx="9144000" cy="6237312"/>
          </a:xfrm>
        </p:spPr>
        <p:txBody>
          <a:bodyPr>
            <a:normAutofit fontScale="70000" lnSpcReduction="20000"/>
          </a:bodyPr>
          <a:lstStyle/>
          <a:p>
            <a:pPr algn="just"/>
            <a:r>
              <a:rPr lang="en-US" dirty="0">
                <a:latin typeface="Times New Roman" panose="02020603050405020304" pitchFamily="18" charset="0"/>
                <a:cs typeface="Times New Roman" panose="02020603050405020304" pitchFamily="18" charset="0"/>
              </a:rPr>
              <a:t>Gjykata </a:t>
            </a:r>
            <a:r>
              <a:rPr lang="en-US" dirty="0" err="1">
                <a:latin typeface="Times New Roman" panose="02020603050405020304" pitchFamily="18" charset="0"/>
                <a:cs typeface="Times New Roman" panose="02020603050405020304" pitchFamily="18" charset="0"/>
              </a:rPr>
              <a:t>vëren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lidhje</a:t>
            </a:r>
            <a:r>
              <a:rPr lang="en-US" dirty="0">
                <a:latin typeface="Times New Roman" panose="02020603050405020304" pitchFamily="18" charset="0"/>
                <a:cs typeface="Times New Roman" panose="02020603050405020304" pitchFamily="18" charset="0"/>
              </a:rPr>
              <a:t> me </a:t>
            </a:r>
            <a:r>
              <a:rPr lang="en-US" dirty="0" err="1">
                <a:latin typeface="Times New Roman" panose="02020603050405020304" pitchFamily="18" charset="0"/>
                <a:cs typeface="Times New Roman" panose="02020603050405020304" pitchFamily="18" charset="0"/>
              </a:rPr>
              <a:t>këtë</a:t>
            </a:r>
            <a:r>
              <a:rPr lang="en-US" dirty="0">
                <a:latin typeface="Times New Roman" panose="02020603050405020304" pitchFamily="18" charset="0"/>
                <a:cs typeface="Times New Roman" panose="02020603050405020304" pitchFamily="18" charset="0"/>
              </a:rPr>
              <a:t>:</a:t>
            </a:r>
          </a:p>
          <a:p>
            <a:pPr lvl="0" algn="just"/>
            <a:r>
              <a:rPr lang="en-US" dirty="0" smtClean="0">
                <a:latin typeface="Times New Roman" panose="02020603050405020304" pitchFamily="18" charset="0"/>
                <a:cs typeface="Times New Roman" panose="02020603050405020304" pitchFamily="18" charset="0"/>
              </a:rPr>
              <a:t>Mbrojtja </a:t>
            </a:r>
            <a:r>
              <a:rPr lang="en-US" dirty="0" err="1">
                <a:latin typeface="Times New Roman" panose="02020603050405020304" pitchFamily="18" charset="0"/>
                <a:cs typeface="Times New Roman" panose="02020603050405020304" pitchFamily="18" charset="0"/>
              </a:rPr>
              <a:t>legjitime</a:t>
            </a:r>
            <a:r>
              <a:rPr lang="en-US"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presupozon</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agresion</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të</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padrejtë</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dhe</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një</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reagim</a:t>
            </a:r>
            <a:r>
              <a:rPr lang="en-US" b="1" dirty="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legjitim</a:t>
            </a:r>
            <a:r>
              <a:rPr lang="en-US" dirty="0" smtClean="0">
                <a:latin typeface="Times New Roman" panose="02020603050405020304" pitchFamily="18" charset="0"/>
                <a:cs typeface="Times New Roman" panose="02020603050405020304" pitchFamily="18" charset="0"/>
              </a:rPr>
              <a:t>;</a:t>
            </a:r>
            <a:r>
              <a:rPr lang="en-US" dirty="0">
                <a:latin typeface="Times New Roman" panose="02020603050405020304" pitchFamily="18" charset="0"/>
                <a:cs typeface="Times New Roman" panose="02020603050405020304" pitchFamily="18" charset="0"/>
              </a:rPr>
              <a:t> e para </a:t>
            </a:r>
            <a:r>
              <a:rPr lang="en-US" dirty="0" err="1">
                <a:latin typeface="Times New Roman" panose="02020603050405020304" pitchFamily="18" charset="0"/>
                <a:cs typeface="Times New Roman" panose="02020603050405020304" pitchFamily="18" charset="0"/>
              </a:rPr>
              <a:t>duhet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materializohet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rrezikun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aktual</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një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vepre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penale</a:t>
            </a:r>
            <a:r>
              <a:rPr lang="en-US" dirty="0">
                <a:latin typeface="Times New Roman" panose="02020603050405020304" pitchFamily="18" charset="0"/>
                <a:cs typeface="Times New Roman" panose="02020603050405020304" pitchFamily="18" charset="0"/>
              </a:rPr>
              <a:t> e </a:t>
            </a:r>
            <a:r>
              <a:rPr lang="en-US" dirty="0" err="1">
                <a:latin typeface="Times New Roman" panose="02020603050405020304" pitchFamily="18" charset="0"/>
                <a:cs typeface="Times New Roman" panose="02020603050405020304" pitchFamily="18" charset="0"/>
              </a:rPr>
              <a:t>cila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nëse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nuk</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neutralizohet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menjëherë</a:t>
            </a:r>
            <a:r>
              <a:rPr lang="en-US" dirty="0">
                <a:latin typeface="Times New Roman" panose="02020603050405020304" pitchFamily="18" charset="0"/>
                <a:cs typeface="Times New Roman" panose="02020603050405020304" pitchFamily="18" charset="0"/>
              </a:rPr>
              <a:t>, do </a:t>
            </a:r>
            <a:r>
              <a:rPr lang="en-US" dirty="0" err="1">
                <a:latin typeface="Times New Roman" panose="02020603050405020304" pitchFamily="18" charset="0"/>
                <a:cs typeface="Times New Roman" panose="02020603050405020304" pitchFamily="18" charset="0"/>
              </a:rPr>
              <a:t>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rezultonte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shkeljen</a:t>
            </a:r>
            <a:r>
              <a:rPr lang="en-US" dirty="0">
                <a:latin typeface="Times New Roman" panose="02020603050405020304" pitchFamily="18" charset="0"/>
                <a:cs typeface="Times New Roman" panose="02020603050405020304" pitchFamily="18" charset="0"/>
              </a:rPr>
              <a:t> e </a:t>
            </a:r>
            <a:r>
              <a:rPr lang="en-US" dirty="0" err="1">
                <a:latin typeface="Times New Roman" panose="02020603050405020304" pitchFamily="18" charset="0"/>
                <a:cs typeface="Times New Roman" panose="02020603050405020304" pitchFamily="18" charset="0"/>
              </a:rPr>
              <a:t>së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drejtës</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ndërsa</a:t>
            </a:r>
            <a:r>
              <a:rPr lang="en-US" dirty="0">
                <a:latin typeface="Times New Roman" panose="02020603050405020304" pitchFamily="18" charset="0"/>
                <a:cs typeface="Times New Roman" panose="02020603050405020304" pitchFamily="18" charset="0"/>
              </a:rPr>
              <a:t> e </a:t>
            </a:r>
            <a:r>
              <a:rPr lang="en-US" dirty="0" err="1">
                <a:latin typeface="Times New Roman" panose="02020603050405020304" pitchFamily="18" charset="0"/>
                <a:cs typeface="Times New Roman" panose="02020603050405020304" pitchFamily="18" charset="0"/>
              </a:rPr>
              <a:t>dyta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përfshin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pashmangshmërinë</a:t>
            </a:r>
            <a:r>
              <a:rPr lang="en-US" dirty="0">
                <a:latin typeface="Times New Roman" panose="02020603050405020304" pitchFamily="18" charset="0"/>
                <a:cs typeface="Times New Roman" panose="02020603050405020304" pitchFamily="18" charset="0"/>
              </a:rPr>
              <a:t> e </a:t>
            </a:r>
            <a:r>
              <a:rPr lang="en-US" dirty="0" err="1">
                <a:latin typeface="Times New Roman" panose="02020603050405020304" pitchFamily="18" charset="0"/>
                <a:cs typeface="Times New Roman" panose="02020603050405020304" pitchFamily="18" charset="0"/>
              </a:rPr>
              <a:t>rrezikut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nevojën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për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mbrojtje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dhe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raportin</a:t>
            </a:r>
            <a:r>
              <a:rPr lang="en-US" dirty="0">
                <a:latin typeface="Times New Roman" panose="02020603050405020304" pitchFamily="18" charset="0"/>
                <a:cs typeface="Times New Roman" panose="02020603050405020304" pitchFamily="18" charset="0"/>
              </a:rPr>
              <a:t> midis </a:t>
            </a:r>
            <a:r>
              <a:rPr lang="en-US" dirty="0" err="1">
                <a:latin typeface="Times New Roman" panose="02020603050405020304" pitchFamily="18" charset="0"/>
                <a:cs typeface="Times New Roman" panose="02020603050405020304" pitchFamily="18" charset="0"/>
              </a:rPr>
              <a:t>kësaj</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dhe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veprës</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Nga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kjo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rrjedh</a:t>
            </a:r>
            <a:r>
              <a:rPr lang="en-US" dirty="0">
                <a:latin typeface="Times New Roman" panose="02020603050405020304" pitchFamily="18" charset="0"/>
                <a:cs typeface="Times New Roman" panose="02020603050405020304" pitchFamily="18" charset="0"/>
              </a:rPr>
              <a:t> se </a:t>
            </a:r>
            <a:r>
              <a:rPr lang="en-US" b="1" dirty="0" err="1">
                <a:latin typeface="Times New Roman" panose="02020603050405020304" pitchFamily="18" charset="0"/>
                <a:cs typeface="Times New Roman" panose="02020603050405020304" pitchFamily="18" charset="0"/>
              </a:rPr>
              <a:t>një</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reagim</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nuk</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mund</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të</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justifikohet</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kur</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veprimi</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i</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dëmshëm</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tani</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është</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shteruar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ose</a:t>
            </a:r>
            <a:r>
              <a:rPr lang="en-US"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kur</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mjetet</a:t>
            </a:r>
            <a:r>
              <a:rPr lang="en-US" b="1" dirty="0">
                <a:latin typeface="Times New Roman" panose="02020603050405020304" pitchFamily="18" charset="0"/>
                <a:cs typeface="Times New Roman" panose="02020603050405020304" pitchFamily="18" charset="0"/>
              </a:rPr>
              <a:t> e </a:t>
            </a:r>
            <a:r>
              <a:rPr lang="en-US" b="1" dirty="0" err="1">
                <a:latin typeface="Times New Roman" panose="02020603050405020304" pitchFamily="18" charset="0"/>
                <a:cs typeface="Times New Roman" panose="02020603050405020304" pitchFamily="18" charset="0"/>
              </a:rPr>
              <a:t>përdorura</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nuk</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janë</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të</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vetmet</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në</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dispozicion</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në</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këtë</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rrethanë</a:t>
            </a:r>
            <a:r>
              <a:rPr lang="en-US" b="1" dirty="0">
                <a:latin typeface="Times New Roman" panose="02020603050405020304" pitchFamily="18" charset="0"/>
                <a:cs typeface="Times New Roman" panose="02020603050405020304" pitchFamily="18" charset="0"/>
              </a:rPr>
              <a: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sepse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ato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mund</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zëvendësohen</a:t>
            </a:r>
            <a:r>
              <a:rPr lang="en-US" dirty="0">
                <a:latin typeface="Times New Roman" panose="02020603050405020304" pitchFamily="18" charset="0"/>
                <a:cs typeface="Times New Roman" panose="02020603050405020304" pitchFamily="18" charset="0"/>
              </a:rPr>
              <a:t> me </a:t>
            </a:r>
            <a:r>
              <a:rPr lang="en-US" dirty="0" err="1">
                <a:latin typeface="Times New Roman" panose="02020603050405020304" pitchFamily="18" charset="0"/>
                <a:cs typeface="Times New Roman" panose="02020603050405020304" pitchFamily="18" charset="0"/>
              </a:rPr>
              <a:t>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tjera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aq</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përshtatshme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për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siguruar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mbrojtjen</a:t>
            </a:r>
            <a:r>
              <a:rPr lang="en-US" dirty="0">
                <a:latin typeface="Times New Roman" panose="02020603050405020304" pitchFamily="18" charset="0"/>
                <a:cs typeface="Times New Roman" panose="02020603050405020304" pitchFamily="18" charset="0"/>
              </a:rPr>
              <a:t> e </a:t>
            </a:r>
            <a:r>
              <a:rPr lang="en-US" dirty="0" err="1">
                <a:latin typeface="Times New Roman" panose="02020603050405020304" pitchFamily="18" charset="0"/>
                <a:cs typeface="Times New Roman" panose="02020603050405020304" pitchFamily="18" charset="0"/>
              </a:rPr>
              <a:t>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drejtës</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sulmuar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dhe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pak</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dëmshme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ndaj</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agresorit</a:t>
            </a:r>
            <a:r>
              <a:rPr lang="en-US" dirty="0">
                <a:latin typeface="Times New Roman" panose="02020603050405020304" pitchFamily="18" charset="0"/>
                <a:cs typeface="Times New Roman" panose="02020603050405020304" pitchFamily="18" charset="0"/>
              </a:rPr>
              <a:t>.</a:t>
            </a:r>
          </a:p>
          <a:p>
            <a:pPr lvl="0" algn="just"/>
            <a:r>
              <a:rPr lang="en-US" dirty="0" err="1" smtClean="0">
                <a:latin typeface="Times New Roman" panose="02020603050405020304" pitchFamily="18" charset="0"/>
                <a:cs typeface="Times New Roman" panose="02020603050405020304" pitchFamily="18" charset="0"/>
              </a:rPr>
              <a:t>Përdorimi</a:t>
            </a:r>
            <a:r>
              <a:rPr lang="en-US" dirty="0" smtClean="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fjalës</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domosdoshmëri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formulimin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legjislativ</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kërkesave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vetëmbrojtjes</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referuar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në</a:t>
            </a:r>
            <a:r>
              <a:rPr lang="en-US" dirty="0">
                <a:latin typeface="Times New Roman" panose="02020603050405020304" pitchFamily="18" charset="0"/>
                <a:cs typeface="Times New Roman" panose="02020603050405020304" pitchFamily="18" charset="0"/>
              </a:rPr>
              <a:t> </a:t>
            </a:r>
            <a:r>
              <a:rPr lang="en-US" b="1" u="sng" dirty="0" err="1" smtClean="0">
                <a:latin typeface="Times New Roman" panose="02020603050405020304" pitchFamily="18" charset="0"/>
                <a:cs typeface="Times New Roman" panose="02020603050405020304" pitchFamily="18" charset="0"/>
              </a:rPr>
              <a:t>në</a:t>
            </a:r>
            <a:r>
              <a:rPr lang="en-US" b="1" u="sng" dirty="0" smtClean="0">
                <a:latin typeface="Times New Roman" panose="02020603050405020304" pitchFamily="18" charset="0"/>
                <a:cs typeface="Times New Roman" panose="02020603050405020304" pitchFamily="18" charset="0"/>
              </a:rPr>
              <a:t>.</a:t>
            </a:r>
            <a:r>
              <a:rPr lang="en-US" b="1" u="sng" dirty="0">
                <a:latin typeface="Times New Roman" panose="02020603050405020304" pitchFamily="18" charset="0"/>
                <a:cs typeface="Times New Roman" panose="02020603050405020304" pitchFamily="18" charset="0"/>
              </a:rPr>
              <a:t> 52 </a:t>
            </a:r>
            <a:r>
              <a:rPr lang="en-US" b="1" u="sng" dirty="0" err="1">
                <a:latin typeface="Times New Roman" panose="02020603050405020304" pitchFamily="18" charset="0"/>
                <a:cs typeface="Times New Roman" panose="02020603050405020304" pitchFamily="18" charset="0"/>
              </a:rPr>
              <a:t>i</a:t>
            </a:r>
            <a:r>
              <a:rPr lang="en-US" b="1" u="sng" dirty="0">
                <a:latin typeface="Times New Roman" panose="02020603050405020304" pitchFamily="18" charset="0"/>
                <a:cs typeface="Times New Roman" panose="02020603050405020304" pitchFamily="18" charset="0"/>
              </a:rPr>
              <a:t> </a:t>
            </a:r>
            <a:r>
              <a:rPr lang="en-US" b="1" u="sng" dirty="0" err="1">
                <a:latin typeface="Times New Roman" panose="02020603050405020304" pitchFamily="18" charset="0"/>
                <a:cs typeface="Times New Roman" panose="02020603050405020304" pitchFamily="18" charset="0"/>
              </a:rPr>
              <a:t>Kodit</a:t>
            </a:r>
            <a:r>
              <a:rPr lang="en-US" b="1" u="sng" dirty="0">
                <a:latin typeface="Times New Roman" panose="02020603050405020304" pitchFamily="18" charset="0"/>
                <a:cs typeface="Times New Roman" panose="02020603050405020304" pitchFamily="18" charset="0"/>
              </a:rPr>
              <a:t> </a:t>
            </a:r>
            <a:r>
              <a:rPr lang="en-US" b="1" u="sng" dirty="0" smtClean="0">
                <a:latin typeface="Times New Roman" panose="02020603050405020304" pitchFamily="18" charset="0"/>
                <a:cs typeface="Times New Roman" panose="02020603050405020304" pitchFamily="18" charset="0"/>
              </a:rPr>
              <a:t>Penal</a:t>
            </a:r>
            <a:r>
              <a:rPr lang="en-US" dirty="0" smtClean="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është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përshtatshëm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për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përjashtuar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nga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fusha</a:t>
            </a:r>
            <a:r>
              <a:rPr lang="en-US" dirty="0">
                <a:latin typeface="Times New Roman" panose="02020603050405020304" pitchFamily="18" charset="0"/>
                <a:cs typeface="Times New Roman" panose="02020603050405020304" pitchFamily="18" charset="0"/>
              </a:rPr>
              <a:t> e </a:t>
            </a:r>
            <a:r>
              <a:rPr lang="en-US" dirty="0" err="1">
                <a:latin typeface="Times New Roman" panose="02020603050405020304" pitchFamily="18" charset="0"/>
                <a:cs typeface="Times New Roman" panose="02020603050405020304" pitchFamily="18" charset="0"/>
              </a:rPr>
              <a:t>zbatimit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justifikimit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fjalë</a:t>
            </a:r>
            <a:r>
              <a:rPr lang="en-US"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çdo</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rast</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të</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përcaktimit</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vullnetar</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të</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një</a:t>
            </a:r>
            <a:r>
              <a:rPr lang="en-US" b="1" dirty="0">
                <a:latin typeface="Times New Roman" panose="02020603050405020304" pitchFamily="18" charset="0"/>
                <a:cs typeface="Times New Roman" panose="02020603050405020304" pitchFamily="18" charset="0"/>
              </a:rPr>
              <a:t> situate </a:t>
            </a:r>
            <a:r>
              <a:rPr lang="en-US" b="1" dirty="0" err="1">
                <a:latin typeface="Times New Roman" panose="02020603050405020304" pitchFamily="18" charset="0"/>
                <a:cs typeface="Times New Roman" panose="02020603050405020304" pitchFamily="18" charset="0"/>
              </a:rPr>
              <a:t>të</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rrezikshme</a:t>
            </a:r>
            <a:r>
              <a:rPr lang="en-US" dirty="0">
                <a:latin typeface="Times New Roman" panose="02020603050405020304" pitchFamily="18" charset="0"/>
                <a:cs typeface="Times New Roman" panose="02020603050405020304" pitchFamily="18" charset="0"/>
              </a:rPr>
              <a:t> , </a:t>
            </a:r>
            <a:r>
              <a:rPr lang="en-US" dirty="0" err="1">
                <a:latin typeface="Times New Roman" panose="02020603050405020304" pitchFamily="18" charset="0"/>
                <a:cs typeface="Times New Roman" panose="02020603050405020304" pitchFamily="18" charset="0"/>
              </a:rPr>
              <a:t>përfshirë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cilën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agjenti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kontribuar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nxitjen</a:t>
            </a:r>
            <a:r>
              <a:rPr lang="en-US" dirty="0">
                <a:latin typeface="Times New Roman" panose="02020603050405020304" pitchFamily="18" charset="0"/>
                <a:cs typeface="Times New Roman" panose="02020603050405020304" pitchFamily="18" charset="0"/>
              </a:rPr>
              <a:t> e </a:t>
            </a:r>
            <a:r>
              <a:rPr lang="en-US" dirty="0" err="1">
                <a:latin typeface="Times New Roman" panose="02020603050405020304" pitchFamily="18" charset="0"/>
                <a:cs typeface="Times New Roman" panose="02020603050405020304" pitchFamily="18" charset="0"/>
              </a:rPr>
              <a:t>një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lloji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dyluftimi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ose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sfide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ndaj</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kundërshtarit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tij</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ose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zbatuar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një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ekspeditë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ndëshkuese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kundër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tij</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mënyrë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që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përjashtimi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mos</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zbatohet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për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ata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që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veprojnë</a:t>
            </a:r>
            <a:r>
              <a:rPr lang="en-US" dirty="0">
                <a:latin typeface="Times New Roman" panose="02020603050405020304" pitchFamily="18" charset="0"/>
                <a:cs typeface="Times New Roman" panose="02020603050405020304" pitchFamily="18" charset="0"/>
              </a:rPr>
              <a:t> me </a:t>
            </a:r>
            <a:r>
              <a:rPr lang="en-US" dirty="0" err="1">
                <a:latin typeface="Times New Roman" panose="02020603050405020304" pitchFamily="18" charset="0"/>
                <a:cs typeface="Times New Roman" panose="02020603050405020304" pitchFamily="18" charset="0"/>
              </a:rPr>
              <a:t>pritshmëri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arsyeshme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për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përcaktuar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një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reagim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agresiv</a:t>
            </a:r>
            <a:r>
              <a:rPr lang="en-US" dirty="0">
                <a:latin typeface="Times New Roman" panose="02020603050405020304" pitchFamily="18" charset="0"/>
                <a:cs typeface="Times New Roman" panose="02020603050405020304" pitchFamily="18" charset="0"/>
              </a:rPr>
              <a:t>, duke </a:t>
            </a:r>
            <a:r>
              <a:rPr lang="en-US" dirty="0" err="1">
                <a:latin typeface="Times New Roman" panose="02020603050405020304" pitchFamily="18" charset="0"/>
                <a:cs typeface="Times New Roman" panose="02020603050405020304" pitchFamily="18" charset="0"/>
              </a:rPr>
              <a:t>pranuar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vullnetarisht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situatën</a:t>
            </a:r>
            <a:r>
              <a:rPr lang="en-US" dirty="0">
                <a:latin typeface="Times New Roman" panose="02020603050405020304" pitchFamily="18" charset="0"/>
                <a:cs typeface="Times New Roman" panose="02020603050405020304" pitchFamily="18" charset="0"/>
              </a:rPr>
              <a:t> e </a:t>
            </a:r>
            <a:r>
              <a:rPr lang="en-US" dirty="0" err="1">
                <a:latin typeface="Times New Roman" panose="02020603050405020304" pitchFamily="18" charset="0"/>
                <a:cs typeface="Times New Roman" panose="02020603050405020304" pitchFamily="18" charset="0"/>
              </a:rPr>
              <a:t>rrezikshme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përcaktuar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prej</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tij</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ose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për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ata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që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kanë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pasur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mundësi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distancohen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nga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agresor</a:t>
            </a:r>
            <a:r>
              <a:rPr lang="en-US" dirty="0">
                <a:latin typeface="Times New Roman" panose="02020603050405020304" pitchFamily="18" charset="0"/>
                <a:cs typeface="Times New Roman" panose="02020603050405020304" pitchFamily="18" charset="0"/>
              </a:rPr>
              <a:t> pa </a:t>
            </a:r>
            <a:r>
              <a:rPr lang="en-US" dirty="0" err="1">
                <a:latin typeface="Times New Roman" panose="02020603050405020304" pitchFamily="18" charset="0"/>
                <a:cs typeface="Times New Roman" panose="02020603050405020304" pitchFamily="18" charset="0"/>
              </a:rPr>
              <a:t>paragjykime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dhe</a:t>
            </a:r>
            <a:r>
              <a:rPr lang="en-US" dirty="0">
                <a:latin typeface="Times New Roman" panose="02020603050405020304" pitchFamily="18" charset="0"/>
                <a:cs typeface="Times New Roman" panose="02020603050405020304" pitchFamily="18" charset="0"/>
              </a:rPr>
              <a:t> pa </a:t>
            </a:r>
            <a:r>
              <a:rPr lang="en-US" dirty="0" err="1">
                <a:latin typeface="Times New Roman" panose="02020603050405020304" pitchFamily="18" charset="0"/>
                <a:cs typeface="Times New Roman" panose="02020603050405020304" pitchFamily="18" charset="0"/>
              </a:rPr>
              <a:t>çnderim</a:t>
            </a:r>
            <a:r>
              <a:rPr lang="en-US" dirty="0">
                <a:latin typeface="Times New Roman" panose="02020603050405020304" pitchFamily="18" charset="0"/>
                <a:cs typeface="Times New Roman" panose="02020603050405020304" pitchFamily="18" charset="0"/>
              </a:rPr>
              <a:t>.</a:t>
            </a:r>
          </a:p>
          <a:p>
            <a:endParaRPr lang="en-US" dirty="0"/>
          </a:p>
        </p:txBody>
      </p:sp>
    </p:spTree>
    <p:extLst>
      <p:ext uri="{BB962C8B-B14F-4D97-AF65-F5344CB8AC3E}">
        <p14:creationId xmlns:p14="http://schemas.microsoft.com/office/powerpoint/2010/main" val="2663456828"/>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8058"/>
          </a:xfrm>
        </p:spPr>
        <p:txBody>
          <a:bodyPr>
            <a:normAutofit fontScale="90000"/>
          </a:bodyPr>
          <a:lstStyle/>
          <a:p>
            <a:r>
              <a:rPr lang="en-US" sz="3100" b="1" dirty="0" smtClean="0">
                <a:latin typeface="Times New Roman" panose="02020603050405020304" pitchFamily="18" charset="0"/>
                <a:cs typeface="Times New Roman" panose="02020603050405020304" pitchFamily="18" charset="0"/>
              </a:rPr>
              <a:t/>
            </a:r>
            <a:br>
              <a:rPr lang="en-US" sz="3100" b="1" dirty="0" smtClean="0">
                <a:latin typeface="Times New Roman" panose="02020603050405020304" pitchFamily="18" charset="0"/>
                <a:cs typeface="Times New Roman" panose="02020603050405020304" pitchFamily="18" charset="0"/>
              </a:rPr>
            </a:br>
            <a:r>
              <a:rPr lang="en-US" sz="3100" b="1" dirty="0" smtClean="0">
                <a:latin typeface="Times New Roman" panose="02020603050405020304" pitchFamily="18" charset="0"/>
                <a:cs typeface="Times New Roman" panose="02020603050405020304" pitchFamily="18" charset="0"/>
              </a:rPr>
              <a:t>Gjykata </a:t>
            </a:r>
            <a:r>
              <a:rPr lang="en-US" sz="3100" b="1" dirty="0" err="1">
                <a:latin typeface="Times New Roman" panose="02020603050405020304" pitchFamily="18" charset="0"/>
                <a:cs typeface="Times New Roman" panose="02020603050405020304" pitchFamily="18" charset="0"/>
              </a:rPr>
              <a:t>Penale</a:t>
            </a:r>
            <a:r>
              <a:rPr lang="en-US" sz="3100" b="1" dirty="0">
                <a:latin typeface="Times New Roman" panose="02020603050405020304" pitchFamily="18" charset="0"/>
                <a:cs typeface="Times New Roman" panose="02020603050405020304" pitchFamily="18" charset="0"/>
              </a:rPr>
              <a:t> e </a:t>
            </a:r>
            <a:r>
              <a:rPr lang="en-US" sz="3100" b="1" dirty="0" err="1">
                <a:latin typeface="Times New Roman" panose="02020603050405020304" pitchFamily="18" charset="0"/>
                <a:cs typeface="Times New Roman" panose="02020603050405020304" pitchFamily="18" charset="0"/>
              </a:rPr>
              <a:t>Kasacionit</a:t>
            </a:r>
            <a:r>
              <a:rPr lang="en-US" sz="3100" b="1" dirty="0">
                <a:latin typeface="Times New Roman" panose="02020603050405020304" pitchFamily="18" charset="0"/>
                <a:cs typeface="Times New Roman" panose="02020603050405020304" pitchFamily="18" charset="0"/>
              </a:rPr>
              <a:t>, </a:t>
            </a:r>
            <a:r>
              <a:rPr lang="en-US" sz="3100" b="1" dirty="0" err="1">
                <a:latin typeface="Times New Roman" panose="02020603050405020304" pitchFamily="18" charset="0"/>
                <a:cs typeface="Times New Roman" panose="02020603050405020304" pitchFamily="18" charset="0"/>
              </a:rPr>
              <a:t>dënimi</a:t>
            </a:r>
            <a:r>
              <a:rPr lang="en-US" sz="3100" b="1" dirty="0">
                <a:latin typeface="Times New Roman" panose="02020603050405020304" pitchFamily="18" charset="0"/>
                <a:cs typeface="Times New Roman" panose="02020603050405020304" pitchFamily="18" charset="0"/>
              </a:rPr>
              <a:t> </a:t>
            </a:r>
            <a:r>
              <a:rPr lang="en-US" sz="3100" b="1" dirty="0" err="1">
                <a:latin typeface="Times New Roman" panose="02020603050405020304" pitchFamily="18" charset="0"/>
                <a:cs typeface="Times New Roman" panose="02020603050405020304" pitchFamily="18" charset="0"/>
              </a:rPr>
              <a:t>nr</a:t>
            </a:r>
            <a:r>
              <a:rPr lang="en-US" sz="3100" b="1" dirty="0">
                <a:latin typeface="Times New Roman" panose="02020603050405020304" pitchFamily="18" charset="0"/>
                <a:cs typeface="Times New Roman" panose="02020603050405020304" pitchFamily="18" charset="0"/>
              </a:rPr>
              <a:t>. </a:t>
            </a:r>
            <a:r>
              <a:rPr lang="en-US" sz="3100" b="1" dirty="0" smtClean="0">
                <a:latin typeface="Times New Roman" panose="02020603050405020304" pitchFamily="18" charset="0"/>
                <a:cs typeface="Times New Roman" panose="02020603050405020304" pitchFamily="18" charset="0"/>
              </a:rPr>
              <a:t>46921/2023</a:t>
            </a:r>
            <a:r>
              <a:rPr lang="en-US" dirty="0">
                <a:latin typeface="Times New Roman" panose="02020603050405020304" pitchFamily="18" charset="0"/>
                <a:cs typeface="Times New Roman" panose="02020603050405020304" pitchFamily="18" charset="0"/>
              </a:rPr>
              <a:t/>
            </a:r>
            <a:br>
              <a:rPr lang="en-US" dirty="0">
                <a:latin typeface="Times New Roman" panose="02020603050405020304" pitchFamily="18" charset="0"/>
                <a:cs typeface="Times New Roman" panose="02020603050405020304" pitchFamily="18" charset="0"/>
              </a:rPr>
            </a:br>
            <a:endParaRPr lang="en-US" dirty="0"/>
          </a:p>
        </p:txBody>
      </p:sp>
      <p:sp>
        <p:nvSpPr>
          <p:cNvPr id="3" name="Content Placeholder 2"/>
          <p:cNvSpPr>
            <a:spLocks noGrp="1"/>
          </p:cNvSpPr>
          <p:nvPr>
            <p:ph idx="1"/>
          </p:nvPr>
        </p:nvSpPr>
        <p:spPr>
          <a:xfrm>
            <a:off x="0" y="476672"/>
            <a:ext cx="9144000" cy="6381328"/>
          </a:xfrm>
        </p:spPr>
        <p:txBody>
          <a:bodyPr>
            <a:normAutofit fontScale="77500" lnSpcReduction="20000"/>
          </a:bodyPr>
          <a:lstStyle/>
          <a:p>
            <a:pPr lvl="0" algn="just"/>
            <a:r>
              <a:rPr lang="en-US" dirty="0" err="1">
                <a:latin typeface="Times New Roman" panose="02020603050405020304" pitchFamily="18" charset="0"/>
                <a:cs typeface="Times New Roman" panose="02020603050405020304" pitchFamily="18" charset="0"/>
              </a:rPr>
              <a:t>Që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kërkesa</a:t>
            </a:r>
            <a:r>
              <a:rPr lang="en-US" dirty="0">
                <a:latin typeface="Times New Roman" panose="02020603050405020304" pitchFamily="18" charset="0"/>
                <a:cs typeface="Times New Roman" panose="02020603050405020304" pitchFamily="18" charset="0"/>
              </a:rPr>
              <a:t> e </a:t>
            </a:r>
            <a:r>
              <a:rPr lang="en-US" dirty="0" err="1">
                <a:latin typeface="Times New Roman" panose="02020603050405020304" pitchFamily="18" charset="0"/>
                <a:cs typeface="Times New Roman" panose="02020603050405020304" pitchFamily="18" charset="0"/>
              </a:rPr>
              <a:t>proporcionit</a:t>
            </a:r>
            <a:r>
              <a:rPr lang="en-US" dirty="0">
                <a:latin typeface="Times New Roman" panose="02020603050405020304" pitchFamily="18" charset="0"/>
                <a:cs typeface="Times New Roman" panose="02020603050405020304" pitchFamily="18" charset="0"/>
              </a:rPr>
              <a:t> midis </a:t>
            </a:r>
            <a:r>
              <a:rPr lang="en-US" dirty="0" err="1">
                <a:latin typeface="Times New Roman" panose="02020603050405020304" pitchFamily="18" charset="0"/>
                <a:cs typeface="Times New Roman" panose="02020603050405020304" pitchFamily="18" charset="0"/>
              </a:rPr>
              <a:t>veprës</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dhe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mbrojtjes</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duhet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vlerësohet</a:t>
            </a:r>
            <a:r>
              <a:rPr lang="en-US" dirty="0">
                <a:latin typeface="Times New Roman" panose="02020603050405020304" pitchFamily="18" charset="0"/>
                <a:cs typeface="Times New Roman" panose="02020603050405020304" pitchFamily="18" charset="0"/>
              </a:rPr>
              <a:t> me </a:t>
            </a:r>
            <a:r>
              <a:rPr lang="en-US" dirty="0" err="1">
                <a:latin typeface="Times New Roman" panose="02020603050405020304" pitchFamily="18" charset="0"/>
                <a:cs typeface="Times New Roman" panose="02020603050405020304" pitchFamily="18" charset="0"/>
              </a:rPr>
              <a:t>një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gjykim</a:t>
            </a:r>
            <a:r>
              <a:rPr lang="en-US" dirty="0">
                <a:latin typeface="Times New Roman" panose="02020603050405020304" pitchFamily="18" charset="0"/>
                <a:cs typeface="Times New Roman" panose="02020603050405020304" pitchFamily="18" charset="0"/>
              </a:rPr>
              <a:t> </a:t>
            </a:r>
            <a:r>
              <a:rPr lang="en-US" i="1" dirty="0">
                <a:latin typeface="Times New Roman" panose="02020603050405020304" pitchFamily="18" charset="0"/>
                <a:cs typeface="Times New Roman" panose="02020603050405020304" pitchFamily="18" charset="0"/>
              </a:rPr>
              <a:t>ex ante</a:t>
            </a:r>
            <a:r>
              <a:rPr lang="en-US" dirty="0">
                <a:latin typeface="Times New Roman" panose="02020603050405020304" pitchFamily="18" charset="0"/>
                <a:cs typeface="Times New Roman" panose="02020603050405020304" pitchFamily="18" charset="0"/>
              </a:rPr>
              <a:t> , </a:t>
            </a:r>
            <a:r>
              <a:rPr lang="en-US" b="1" dirty="0">
                <a:latin typeface="Times New Roman" panose="02020603050405020304" pitchFamily="18" charset="0"/>
                <a:cs typeface="Times New Roman" panose="02020603050405020304" pitchFamily="18" charset="0"/>
              </a:rPr>
              <a:t>duke </a:t>
            </a:r>
            <a:r>
              <a:rPr lang="en-US" b="1" dirty="0" err="1">
                <a:latin typeface="Times New Roman" panose="02020603050405020304" pitchFamily="18" charset="0"/>
                <a:cs typeface="Times New Roman" panose="02020603050405020304" pitchFamily="18" charset="0"/>
              </a:rPr>
              <a:t>krahasuar</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mjetet</a:t>
            </a:r>
            <a:r>
              <a:rPr lang="en-US" b="1" dirty="0">
                <a:latin typeface="Times New Roman" panose="02020603050405020304" pitchFamily="18" charset="0"/>
                <a:cs typeface="Times New Roman" panose="02020603050405020304" pitchFamily="18" charset="0"/>
              </a:rPr>
              <a:t> e </a:t>
            </a:r>
            <a:r>
              <a:rPr lang="en-US" b="1" dirty="0" err="1">
                <a:latin typeface="Times New Roman" panose="02020603050405020304" pitchFamily="18" charset="0"/>
                <a:cs typeface="Times New Roman" panose="02020603050405020304" pitchFamily="18" charset="0"/>
              </a:rPr>
              <a:t>përdorura</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dhe</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ato</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në</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dispozicion</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të</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palës</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së</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sulmuar</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si</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dhe</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pasuritë</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ligjore</a:t>
            </a:r>
            <a:r>
              <a:rPr lang="en-US" dirty="0">
                <a:latin typeface="Times New Roman" panose="02020603050405020304" pitchFamily="18" charset="0"/>
                <a:cs typeface="Times New Roman" panose="02020603050405020304" pitchFamily="18" charset="0"/>
              </a:rPr>
              <a:t> , </a:t>
            </a:r>
            <a:r>
              <a:rPr lang="en-US" b="1" dirty="0" err="1">
                <a:latin typeface="Times New Roman" panose="02020603050405020304" pitchFamily="18" charset="0"/>
                <a:cs typeface="Times New Roman" panose="02020603050405020304" pitchFamily="18" charset="0"/>
              </a:rPr>
              <a:t>personale</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ose</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pasurore</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në</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konflikt</a:t>
            </a:r>
            <a:r>
              <a:rPr lang="en-US" b="1" dirty="0">
                <a:latin typeface="Times New Roman" panose="02020603050405020304" pitchFamily="18" charset="0"/>
                <a:cs typeface="Times New Roman" panose="02020603050405020304" pitchFamily="18" charset="0"/>
              </a:rPr>
              <a:t>,</a:t>
            </a:r>
            <a:r>
              <a:rPr lang="en-US" dirty="0">
                <a:latin typeface="Times New Roman" panose="02020603050405020304" pitchFamily="18" charset="0"/>
                <a:cs typeface="Times New Roman" panose="02020603050405020304" pitchFamily="18" charset="0"/>
              </a:rPr>
              <a:t> me </a:t>
            </a:r>
            <a:r>
              <a:rPr lang="en-US" dirty="0" err="1">
                <a:latin typeface="Times New Roman" panose="02020603050405020304" pitchFamily="18" charset="0"/>
                <a:cs typeface="Times New Roman" panose="02020603050405020304" pitchFamily="18" charset="0"/>
              </a:rPr>
              <a:t>pasojë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që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ky</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raport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është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gjithsesi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pak</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rastin</a:t>
            </a:r>
            <a:r>
              <a:rPr lang="en-US" dirty="0">
                <a:latin typeface="Times New Roman" panose="02020603050405020304" pitchFamily="18" charset="0"/>
                <a:cs typeface="Times New Roman" panose="02020603050405020304" pitchFamily="18" charset="0"/>
              </a:rPr>
              <a:t> e </a:t>
            </a:r>
            <a:r>
              <a:rPr lang="en-US" dirty="0" err="1">
                <a:latin typeface="Times New Roman" panose="02020603050405020304" pitchFamily="18" charset="0"/>
                <a:cs typeface="Times New Roman" panose="02020603050405020304" pitchFamily="18" charset="0"/>
              </a:rPr>
              <a:t>pasurive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heterogjene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konflikt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kur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konsistenca</a:t>
            </a:r>
            <a:r>
              <a:rPr lang="en-US" dirty="0">
                <a:latin typeface="Times New Roman" panose="02020603050405020304" pitchFamily="18" charset="0"/>
                <a:cs typeface="Times New Roman" panose="02020603050405020304" pitchFamily="18" charset="0"/>
              </a:rPr>
              <a:t> e </a:t>
            </a:r>
            <a:r>
              <a:rPr lang="en-US" dirty="0" err="1">
                <a:latin typeface="Times New Roman" panose="02020603050405020304" pitchFamily="18" charset="0"/>
                <a:cs typeface="Times New Roman" panose="02020603050405020304" pitchFamily="18" charset="0"/>
              </a:rPr>
              <a:t>interesit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dëmtuar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jeta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dhe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siguria</a:t>
            </a:r>
            <a:r>
              <a:rPr lang="en-US" dirty="0">
                <a:latin typeface="Times New Roman" panose="02020603050405020304" pitchFamily="18" charset="0"/>
                <a:cs typeface="Times New Roman" panose="02020603050405020304" pitchFamily="18" charset="0"/>
              </a:rPr>
              <a:t> e </a:t>
            </a:r>
            <a:r>
              <a:rPr lang="en-US" dirty="0" err="1">
                <a:latin typeface="Times New Roman" panose="02020603050405020304" pitchFamily="18" charset="0"/>
                <a:cs typeface="Times New Roman" panose="02020603050405020304" pitchFamily="18" charset="0"/>
              </a:rPr>
              <a:t>personit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është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jashtëzakonisht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më</a:t>
            </a:r>
            <a:r>
              <a:rPr lang="en-US" dirty="0">
                <a:latin typeface="Times New Roman" panose="02020603050405020304" pitchFamily="18" charset="0"/>
                <a:cs typeface="Times New Roman" panose="02020603050405020304" pitchFamily="18" charset="0"/>
              </a:rPr>
              <a:t> e </a:t>
            </a:r>
            <a:r>
              <a:rPr lang="en-US" dirty="0" err="1">
                <a:latin typeface="Times New Roman" panose="02020603050405020304" pitchFamily="18" charset="0"/>
                <a:cs typeface="Times New Roman" panose="02020603050405020304" pitchFamily="18" charset="0"/>
              </a:rPr>
              <a:t>rëndësishme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për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përket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hierarkisë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vlerave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kushtetuese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dhe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mbrojtura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penalisht</a:t>
            </a:r>
            <a:r>
              <a:rPr lang="en-US" dirty="0">
                <a:latin typeface="Times New Roman" panose="02020603050405020304" pitchFamily="18" charset="0"/>
                <a:cs typeface="Times New Roman" panose="02020603050405020304" pitchFamily="18" charset="0"/>
              </a:rPr>
              <a:t>, se </a:t>
            </a:r>
            <a:r>
              <a:rPr lang="en-US" dirty="0" err="1">
                <a:latin typeface="Times New Roman" panose="02020603050405020304" pitchFamily="18" charset="0"/>
                <a:cs typeface="Times New Roman" panose="02020603050405020304" pitchFamily="18" charset="0"/>
              </a:rPr>
              <a:t>sa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interesi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pasuror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mbrojtur</a:t>
            </a:r>
            <a:endParaRPr lang="en-US" dirty="0">
              <a:latin typeface="Times New Roman" panose="02020603050405020304" pitchFamily="18" charset="0"/>
              <a:cs typeface="Times New Roman" panose="02020603050405020304" pitchFamily="18" charset="0"/>
            </a:endParaRPr>
          </a:p>
          <a:p>
            <a:pPr algn="just"/>
            <a:r>
              <a:rPr lang="en-US" dirty="0">
                <a:latin typeface="Times New Roman" panose="02020603050405020304" pitchFamily="18" charset="0"/>
                <a:cs typeface="Times New Roman" panose="02020603050405020304" pitchFamily="18" charset="0"/>
              </a:rPr>
              <a:t>Gjykata </a:t>
            </a:r>
            <a:r>
              <a:rPr lang="en-US" dirty="0" err="1">
                <a:latin typeface="Times New Roman" panose="02020603050405020304" pitchFamily="18" charset="0"/>
                <a:cs typeface="Times New Roman" panose="02020603050405020304" pitchFamily="18" charset="0"/>
              </a:rPr>
              <a:t>sqaroi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tej</a:t>
            </a:r>
            <a:r>
              <a:rPr lang="en-US" dirty="0">
                <a:latin typeface="Times New Roman" panose="02020603050405020304" pitchFamily="18" charset="0"/>
                <a:cs typeface="Times New Roman" panose="02020603050405020304" pitchFamily="18" charset="0"/>
              </a:rPr>
              <a:t>:</a:t>
            </a:r>
          </a:p>
          <a:p>
            <a:pPr lvl="0" algn="just"/>
            <a:r>
              <a:rPr lang="en-US" dirty="0">
                <a:latin typeface="Times New Roman" panose="02020603050405020304" pitchFamily="18" charset="0"/>
                <a:cs typeface="Times New Roman" panose="02020603050405020304" pitchFamily="18" charset="0"/>
              </a:rPr>
              <a:t>se </a:t>
            </a:r>
            <a:r>
              <a:rPr lang="en-US" dirty="0" err="1">
                <a:latin typeface="Times New Roman" panose="02020603050405020304" pitchFamily="18" charset="0"/>
                <a:cs typeface="Times New Roman" panose="02020603050405020304" pitchFamily="18" charset="0"/>
              </a:rPr>
              <a:t>mbrojtja</a:t>
            </a:r>
            <a:r>
              <a:rPr lang="en-US" dirty="0">
                <a:latin typeface="Times New Roman" panose="02020603050405020304" pitchFamily="18" charset="0"/>
                <a:cs typeface="Times New Roman" panose="02020603050405020304" pitchFamily="18" charset="0"/>
              </a:rPr>
              <a:t> e </a:t>
            </a:r>
            <a:r>
              <a:rPr lang="en-US" dirty="0" err="1">
                <a:latin typeface="Times New Roman" panose="02020603050405020304" pitchFamily="18" charset="0"/>
                <a:cs typeface="Times New Roman" panose="02020603050405020304" pitchFamily="18" charset="0"/>
              </a:rPr>
              <a:t>supozuar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legjitime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postulon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njëjtat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parakushte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ajo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reale</a:t>
            </a:r>
            <a:r>
              <a:rPr lang="en-US" dirty="0">
                <a:latin typeface="Times New Roman" panose="02020603050405020304" pitchFamily="18" charset="0"/>
                <a:cs typeface="Times New Roman" panose="02020603050405020304" pitchFamily="18" charset="0"/>
              </a:rPr>
              <a:t> me </a:t>
            </a:r>
            <a:r>
              <a:rPr lang="en-US" dirty="0" err="1">
                <a:latin typeface="Times New Roman" panose="02020603050405020304" pitchFamily="18" charset="0"/>
                <a:cs typeface="Times New Roman" panose="02020603050405020304" pitchFamily="18" charset="0"/>
              </a:rPr>
              <a:t>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vetmin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ndryshim</a:t>
            </a:r>
            <a:r>
              <a:rPr lang="en-US" dirty="0">
                <a:latin typeface="Times New Roman" panose="02020603050405020304" pitchFamily="18" charset="0"/>
                <a:cs typeface="Times New Roman" panose="02020603050405020304" pitchFamily="18" charset="0"/>
              </a:rPr>
              <a:t> se, </a:t>
            </a:r>
            <a:r>
              <a:rPr lang="en-US" dirty="0" err="1">
                <a:latin typeface="Times New Roman" panose="02020603050405020304" pitchFamily="18" charset="0"/>
                <a:cs typeface="Times New Roman" panose="02020603050405020304" pitchFamily="18" charset="0"/>
              </a:rPr>
              <a:t>në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parën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situata</a:t>
            </a:r>
            <a:r>
              <a:rPr lang="en-US" dirty="0">
                <a:latin typeface="Times New Roman" panose="02020603050405020304" pitchFamily="18" charset="0"/>
                <a:cs typeface="Times New Roman" panose="02020603050405020304" pitchFamily="18" charset="0"/>
              </a:rPr>
              <a:t> e </a:t>
            </a:r>
            <a:r>
              <a:rPr lang="en-US" dirty="0" err="1">
                <a:latin typeface="Times New Roman" panose="02020603050405020304" pitchFamily="18" charset="0"/>
                <a:cs typeface="Times New Roman" panose="02020603050405020304" pitchFamily="18" charset="0"/>
              </a:rPr>
              <a:t>rrezikshme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nuk</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ekziston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objektivisht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por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supozohet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nga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agjenti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për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shkak</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një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vlerësimi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gabuar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fakteve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që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duhet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bazohen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fakte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dhëna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konkrete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dhe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gjejnë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korrelacion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adekuat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rrethanat</a:t>
            </a:r>
            <a:r>
              <a:rPr lang="en-US" dirty="0">
                <a:latin typeface="Times New Roman" panose="02020603050405020304" pitchFamily="18" charset="0"/>
                <a:cs typeface="Times New Roman" panose="02020603050405020304" pitchFamily="18" charset="0"/>
              </a:rPr>
              <a:t> e </a:t>
            </a:r>
            <a:r>
              <a:rPr lang="en-US" dirty="0" err="1">
                <a:latin typeface="Times New Roman" panose="02020603050405020304" pitchFamily="18" charset="0"/>
                <a:cs typeface="Times New Roman" panose="02020603050405020304" pitchFamily="18" charset="0"/>
              </a:rPr>
              <a:t>përgjithshme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objektive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cilat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zhvillohet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veprimi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mbrojtjes</a:t>
            </a:r>
            <a:r>
              <a:rPr lang="en-US" dirty="0">
                <a:latin typeface="Times New Roman" panose="02020603050405020304" pitchFamily="18" charset="0"/>
                <a:cs typeface="Times New Roman" panose="02020603050405020304" pitchFamily="18" charset="0"/>
              </a:rPr>
              <a:t>.</a:t>
            </a:r>
          </a:p>
          <a:p>
            <a:pPr lvl="0" algn="just"/>
            <a:r>
              <a:rPr lang="en-US" dirty="0">
                <a:latin typeface="Times New Roman" panose="02020603050405020304" pitchFamily="18" charset="0"/>
                <a:cs typeface="Times New Roman" panose="02020603050405020304" pitchFamily="18" charset="0"/>
              </a:rPr>
              <a:t>Teprica </a:t>
            </a:r>
            <a:r>
              <a:rPr lang="en-US" dirty="0" err="1">
                <a:latin typeface="Times New Roman" panose="02020603050405020304" pitchFamily="18" charset="0"/>
                <a:cs typeface="Times New Roman" panose="02020603050405020304" pitchFamily="18" charset="0"/>
              </a:rPr>
              <a:t>nga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pakujdesia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nënkupton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presupozimet</a:t>
            </a:r>
            <a:r>
              <a:rPr lang="en-US" dirty="0">
                <a:latin typeface="Times New Roman" panose="02020603050405020304" pitchFamily="18" charset="0"/>
                <a:cs typeface="Times New Roman" panose="02020603050405020304" pitchFamily="18" charset="0"/>
              </a:rPr>
              <a:t> e </a:t>
            </a:r>
            <a:r>
              <a:rPr lang="en-US" dirty="0" err="1">
                <a:latin typeface="Times New Roman" panose="02020603050405020304" pitchFamily="18" charset="0"/>
                <a:cs typeface="Times New Roman" panose="02020603050405020304" pitchFamily="18" charset="0"/>
              </a:rPr>
              <a:t>justifikimit</a:t>
            </a:r>
            <a:r>
              <a:rPr lang="en-US" dirty="0">
                <a:latin typeface="Times New Roman" panose="02020603050405020304" pitchFamily="18" charset="0"/>
                <a:cs typeface="Times New Roman" panose="02020603050405020304" pitchFamily="18" charset="0"/>
              </a:rPr>
              <a:t> me </a:t>
            </a:r>
            <a:r>
              <a:rPr lang="en-US" dirty="0" err="1">
                <a:latin typeface="Times New Roman" panose="02020603050405020304" pitchFamily="18" charset="0"/>
                <a:cs typeface="Times New Roman" panose="02020603050405020304" pitchFamily="18" charset="0"/>
              </a:rPr>
              <a:t>tejkalim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pakujdesshëm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kufijve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që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lidhen</a:t>
            </a:r>
            <a:r>
              <a:rPr lang="en-US" dirty="0">
                <a:latin typeface="Times New Roman" panose="02020603050405020304" pitchFamily="18" charset="0"/>
                <a:cs typeface="Times New Roman" panose="02020603050405020304" pitchFamily="18" charset="0"/>
              </a:rPr>
              <a:t> me </a:t>
            </a:r>
            <a:r>
              <a:rPr lang="en-US" dirty="0" err="1">
                <a:latin typeface="Times New Roman" panose="02020603050405020304" pitchFamily="18" charset="0"/>
                <a:cs typeface="Times New Roman" panose="02020603050405020304" pitchFamily="18" charset="0"/>
              </a:rPr>
              <a:t>këtë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fundit</a:t>
            </a:r>
            <a:r>
              <a:rPr lang="en-US" dirty="0">
                <a:latin typeface="Times New Roman" panose="02020603050405020304" pitchFamily="18" charset="0"/>
                <a:cs typeface="Times New Roman" panose="02020603050405020304" pitchFamily="18" charset="0"/>
              </a:rPr>
              <a:t>.</a:t>
            </a:r>
          </a:p>
          <a:p>
            <a:endParaRPr lang="en-US" dirty="0"/>
          </a:p>
        </p:txBody>
      </p:sp>
    </p:spTree>
    <p:extLst>
      <p:ext uri="{BB962C8B-B14F-4D97-AF65-F5344CB8AC3E}">
        <p14:creationId xmlns:p14="http://schemas.microsoft.com/office/powerpoint/2010/main" val="333852705"/>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8058"/>
          </a:xfrm>
        </p:spPr>
        <p:txBody>
          <a:bodyPr>
            <a:normAutofit fontScale="90000"/>
          </a:bodyPr>
          <a:lstStyle/>
          <a:p>
            <a:r>
              <a:rPr lang="en-US" sz="2800" b="1" dirty="0">
                <a:latin typeface="Times New Roman" panose="02020603050405020304" pitchFamily="18" charset="0"/>
                <a:cs typeface="Times New Roman" panose="02020603050405020304" pitchFamily="18" charset="0"/>
              </a:rPr>
              <a:t>Gjykata </a:t>
            </a:r>
            <a:r>
              <a:rPr lang="en-US" sz="2800" b="1" dirty="0" err="1">
                <a:latin typeface="Times New Roman" panose="02020603050405020304" pitchFamily="18" charset="0"/>
                <a:cs typeface="Times New Roman" panose="02020603050405020304" pitchFamily="18" charset="0"/>
              </a:rPr>
              <a:t>Penale</a:t>
            </a:r>
            <a:r>
              <a:rPr lang="en-US" sz="2800" b="1" dirty="0">
                <a:latin typeface="Times New Roman" panose="02020603050405020304" pitchFamily="18" charset="0"/>
                <a:cs typeface="Times New Roman" panose="02020603050405020304" pitchFamily="18" charset="0"/>
              </a:rPr>
              <a:t> e </a:t>
            </a:r>
            <a:r>
              <a:rPr lang="en-US" sz="2800" b="1" dirty="0" err="1">
                <a:latin typeface="Times New Roman" panose="02020603050405020304" pitchFamily="18" charset="0"/>
                <a:cs typeface="Times New Roman" panose="02020603050405020304" pitchFamily="18" charset="0"/>
              </a:rPr>
              <a:t>Kasacionit</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dënimi</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nr</a:t>
            </a:r>
            <a:r>
              <a:rPr lang="en-US" sz="2800" b="1" dirty="0">
                <a:latin typeface="Times New Roman" panose="02020603050405020304" pitchFamily="18" charset="0"/>
                <a:cs typeface="Times New Roman" panose="02020603050405020304" pitchFamily="18" charset="0"/>
              </a:rPr>
              <a:t>. 46921/2023</a:t>
            </a:r>
            <a:endParaRPr lang="en-US" sz="2800" dirty="0"/>
          </a:p>
        </p:txBody>
      </p:sp>
      <p:sp>
        <p:nvSpPr>
          <p:cNvPr id="3" name="Content Placeholder 2"/>
          <p:cNvSpPr>
            <a:spLocks noGrp="1"/>
          </p:cNvSpPr>
          <p:nvPr>
            <p:ph idx="1"/>
          </p:nvPr>
        </p:nvSpPr>
        <p:spPr>
          <a:xfrm>
            <a:off x="0" y="620688"/>
            <a:ext cx="9144000" cy="6237312"/>
          </a:xfrm>
        </p:spPr>
        <p:txBody>
          <a:bodyPr>
            <a:normAutofit fontScale="70000" lnSpcReduction="20000"/>
          </a:bodyPr>
          <a:lstStyle/>
          <a:p>
            <a:pPr algn="just"/>
            <a:r>
              <a:rPr lang="en-US" dirty="0">
                <a:latin typeface="Times New Roman" panose="02020603050405020304" pitchFamily="18" charset="0"/>
                <a:cs typeface="Times New Roman" panose="02020603050405020304" pitchFamily="18" charset="0"/>
              </a:rPr>
              <a:t>Duke </a:t>
            </a:r>
            <a:r>
              <a:rPr lang="en-US" dirty="0" err="1">
                <a:latin typeface="Times New Roman" panose="02020603050405020304" pitchFamily="18" charset="0"/>
                <a:cs typeface="Times New Roman" panose="02020603050405020304" pitchFamily="18" charset="0"/>
              </a:rPr>
              <a:t>zbatuar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parimet</a:t>
            </a:r>
            <a:r>
              <a:rPr lang="en-US" dirty="0">
                <a:latin typeface="Times New Roman" panose="02020603050405020304" pitchFamily="18" charset="0"/>
                <a:cs typeface="Times New Roman" panose="02020603050405020304" pitchFamily="18" charset="0"/>
              </a:rPr>
              <a:t> e </a:t>
            </a:r>
            <a:r>
              <a:rPr lang="en-US" dirty="0" err="1">
                <a:latin typeface="Times New Roman" panose="02020603050405020304" pitchFamily="18" charset="0"/>
                <a:cs typeface="Times New Roman" panose="02020603050405020304" pitchFamily="18" charset="0"/>
              </a:rPr>
              <a:t>mësipërme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rastin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konkret</a:t>
            </a:r>
            <a:r>
              <a:rPr lang="en-US" dirty="0">
                <a:latin typeface="Times New Roman" panose="02020603050405020304" pitchFamily="18" charset="0"/>
                <a:cs typeface="Times New Roman" panose="02020603050405020304" pitchFamily="18" charset="0"/>
              </a:rPr>
              <a:t>, Gjykata </a:t>
            </a:r>
            <a:r>
              <a:rPr lang="en-US" dirty="0" err="1">
                <a:latin typeface="Times New Roman" panose="02020603050405020304" pitchFamily="18" charset="0"/>
                <a:cs typeface="Times New Roman" panose="02020603050405020304" pitchFamily="18" charset="0"/>
              </a:rPr>
              <a:t>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vlerësoi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konkluzionet</a:t>
            </a:r>
            <a:r>
              <a:rPr lang="en-US" dirty="0">
                <a:latin typeface="Times New Roman" panose="02020603050405020304" pitchFamily="18" charset="0"/>
                <a:cs typeface="Times New Roman" panose="02020603050405020304" pitchFamily="18" charset="0"/>
              </a:rPr>
              <a:t> e </a:t>
            </a:r>
            <a:r>
              <a:rPr lang="en-US" dirty="0" err="1">
                <a:latin typeface="Times New Roman" panose="02020603050405020304" pitchFamily="18" charset="0"/>
                <a:cs typeface="Times New Roman" panose="02020603050405020304" pitchFamily="18" charset="0"/>
              </a:rPr>
              <a:t>gjyqtarëve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të</a:t>
            </a:r>
            <a:r>
              <a:rPr lang="en-US" dirty="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merites</a:t>
            </a:r>
            <a:r>
              <a:rPr lang="en-US" dirty="0" smtClean="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imunizuar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nga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metat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logjiko-juridike</a:t>
            </a:r>
            <a:r>
              <a:rPr lang="en-US" dirty="0">
                <a:latin typeface="Times New Roman" panose="02020603050405020304" pitchFamily="18" charset="0"/>
                <a:cs typeface="Times New Roman" panose="02020603050405020304" pitchFamily="18" charset="0"/>
              </a:rPr>
              <a:t>, duke </a:t>
            </a:r>
            <a:r>
              <a:rPr lang="en-US" dirty="0" err="1">
                <a:latin typeface="Times New Roman" panose="02020603050405020304" pitchFamily="18" charset="0"/>
                <a:cs typeface="Times New Roman" panose="02020603050405020304" pitchFamily="18" charset="0"/>
              </a:rPr>
              <a:t>vërejtur</a:t>
            </a:r>
            <a:r>
              <a:rPr lang="en-US" dirty="0">
                <a:latin typeface="Times New Roman" panose="02020603050405020304" pitchFamily="18" charset="0"/>
                <a:cs typeface="Times New Roman" panose="02020603050405020304" pitchFamily="18" charset="0"/>
              </a:rPr>
              <a:t> se </a:t>
            </a:r>
            <a:r>
              <a:rPr lang="en-US" dirty="0" err="1">
                <a:latin typeface="Times New Roman" panose="02020603050405020304" pitchFamily="18" charset="0"/>
                <a:cs typeface="Times New Roman" panose="02020603050405020304" pitchFamily="18" charset="0"/>
              </a:rPr>
              <a:t>ishin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vetë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pandehurit</a:t>
            </a:r>
            <a:r>
              <a:rPr lang="en-US"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ata</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që</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kishin</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shkaktuar</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situatën</a:t>
            </a:r>
            <a:r>
              <a:rPr lang="en-US" b="1" dirty="0">
                <a:latin typeface="Times New Roman" panose="02020603050405020304" pitchFamily="18" charset="0"/>
                <a:cs typeface="Times New Roman" panose="02020603050405020304" pitchFamily="18" charset="0"/>
              </a:rPr>
              <a:t> e </a:t>
            </a:r>
            <a:r>
              <a:rPr lang="en-US" b="1" dirty="0" err="1">
                <a:latin typeface="Times New Roman" panose="02020603050405020304" pitchFamily="18" charset="0"/>
                <a:cs typeface="Times New Roman" panose="02020603050405020304" pitchFamily="18" charset="0"/>
              </a:rPr>
              <a:t>rrezikshme</a:t>
            </a:r>
            <a:r>
              <a:rPr lang="en-US" b="1" dirty="0">
                <a:latin typeface="Times New Roman" panose="02020603050405020304" pitchFamily="18" charset="0"/>
                <a:cs typeface="Times New Roman" panose="02020603050405020304" pitchFamily="18" charset="0"/>
              </a:rPr>
              <a:t> duke </a:t>
            </a:r>
            <a:r>
              <a:rPr lang="en-US" b="1" dirty="0" err="1">
                <a:latin typeface="Times New Roman" panose="02020603050405020304" pitchFamily="18" charset="0"/>
                <a:cs typeface="Times New Roman" panose="02020603050405020304" pitchFamily="18" charset="0"/>
              </a:rPr>
              <a:t>kryer</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tentativën</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për</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zhvatje</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të</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cilën</a:t>
            </a:r>
            <a:r>
              <a:rPr lang="en-US" b="1" dirty="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aut</a:t>
            </a:r>
            <a:r>
              <a:rPr lang="en-US" dirty="0" err="1" smtClean="0">
                <a:latin typeface="Times New Roman" panose="02020603050405020304" pitchFamily="18" charset="0"/>
                <a:cs typeface="Times New Roman" panose="02020603050405020304" pitchFamily="18" charset="0"/>
              </a:rPr>
              <a:t>ori</a:t>
            </a:r>
            <a:r>
              <a:rPr lang="en-US" dirty="0" smtClean="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kishte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dalë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rrugë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armatosur</a:t>
            </a:r>
            <a:r>
              <a:rPr lang="en-US" dirty="0">
                <a:latin typeface="Times New Roman" panose="02020603050405020304" pitchFamily="18" charset="0"/>
                <a:cs typeface="Times New Roman" panose="02020603050405020304" pitchFamily="18" charset="0"/>
              </a:rPr>
              <a:t> me </a:t>
            </a:r>
            <a:r>
              <a:rPr lang="en-US" dirty="0" err="1">
                <a:latin typeface="Times New Roman" panose="02020603050405020304" pitchFamily="18" charset="0"/>
                <a:cs typeface="Times New Roman" panose="02020603050405020304" pitchFamily="18" charset="0"/>
              </a:rPr>
              <a:t>një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thikë</a:t>
            </a:r>
            <a:r>
              <a:rPr lang="en-US" dirty="0">
                <a:latin typeface="Times New Roman" panose="02020603050405020304" pitchFamily="18" charset="0"/>
                <a:cs typeface="Times New Roman" panose="02020603050405020304" pitchFamily="18" charset="0"/>
              </a:rPr>
              <a:t> me </a:t>
            </a:r>
            <a:r>
              <a:rPr lang="en-US" dirty="0" err="1">
                <a:latin typeface="Times New Roman" panose="02020603050405020304" pitchFamily="18" charset="0"/>
                <a:cs typeface="Times New Roman" panose="02020603050405020304" pitchFamily="18" charset="0"/>
              </a:rPr>
              <a:t>një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teh</a:t>
            </a:r>
            <a:r>
              <a:rPr lang="en-US" dirty="0">
                <a:latin typeface="Times New Roman" panose="02020603050405020304" pitchFamily="18" charset="0"/>
                <a:cs typeface="Times New Roman" panose="02020603050405020304" pitchFamily="18" charset="0"/>
              </a:rPr>
              <a:t> 18 cm </a:t>
            </a:r>
            <a:r>
              <a:rPr lang="en-US" dirty="0" err="1">
                <a:latin typeface="Times New Roman" panose="02020603050405020304" pitchFamily="18" charset="0"/>
                <a:cs typeface="Times New Roman" panose="02020603050405020304" pitchFamily="18" charset="0"/>
              </a:rPr>
              <a:t>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gjatë</a:t>
            </a:r>
            <a:r>
              <a:rPr lang="en-US" dirty="0">
                <a:latin typeface="Times New Roman" panose="02020603050405020304" pitchFamily="18" charset="0"/>
                <a:cs typeface="Times New Roman" panose="02020603050405020304" pitchFamily="18" charset="0"/>
              </a:rPr>
              <a:t>, me </a:t>
            </a:r>
            <a:r>
              <a:rPr lang="en-US" dirty="0" err="1">
                <a:latin typeface="Times New Roman" panose="02020603050405020304" pitchFamily="18" charset="0"/>
                <a:cs typeface="Times New Roman" panose="02020603050405020304" pitchFamily="18" charset="0"/>
              </a:rPr>
              <a:t>sa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duket</a:t>
            </a:r>
            <a:r>
              <a:rPr lang="en-US" dirty="0">
                <a:latin typeface="Times New Roman" panose="02020603050405020304" pitchFamily="18" charset="0"/>
                <a:cs typeface="Times New Roman" panose="02020603050405020304" pitchFamily="18" charset="0"/>
              </a:rPr>
              <a:t> duke </a:t>
            </a:r>
            <a:r>
              <a:rPr lang="en-US" dirty="0" err="1">
                <a:latin typeface="Times New Roman" panose="02020603050405020304" pitchFamily="18" charset="0"/>
                <a:cs typeface="Times New Roman" panose="02020603050405020304" pitchFamily="18" charset="0"/>
              </a:rPr>
              <a:t>mos</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vepruar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për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qëllime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mbrojtëse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cili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mund</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ikte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ose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ndalonte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ose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përsëri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kufizohej</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përdorimin</a:t>
            </a:r>
            <a:r>
              <a:rPr lang="en-US" dirty="0">
                <a:latin typeface="Times New Roman" panose="02020603050405020304" pitchFamily="18" charset="0"/>
                <a:cs typeface="Times New Roman" panose="02020603050405020304" pitchFamily="18" charset="0"/>
              </a:rPr>
              <a:t> e </a:t>
            </a:r>
            <a:r>
              <a:rPr lang="en-US" dirty="0" err="1">
                <a:latin typeface="Times New Roman" panose="02020603050405020304" pitchFamily="18" charset="0"/>
                <a:cs typeface="Times New Roman" panose="02020603050405020304" pitchFamily="18" charset="0"/>
              </a:rPr>
              <a:t>thikës</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vetëm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për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qëllime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frikësuese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Më</a:t>
            </a:r>
            <a:r>
              <a:rPr lang="en-US" dirty="0">
                <a:latin typeface="Times New Roman" panose="02020603050405020304" pitchFamily="18" charset="0"/>
                <a:cs typeface="Times New Roman" panose="02020603050405020304" pitchFamily="18" charset="0"/>
              </a:rPr>
              <a:t> pas </a:t>
            </a:r>
            <a:r>
              <a:rPr lang="en-US" dirty="0" err="1">
                <a:latin typeface="Times New Roman" panose="02020603050405020304" pitchFamily="18" charset="0"/>
                <a:cs typeface="Times New Roman" panose="02020603050405020304" pitchFamily="18" charset="0"/>
              </a:rPr>
              <a:t>ai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përjashtoi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kërkesën</a:t>
            </a:r>
            <a:r>
              <a:rPr lang="en-US" dirty="0">
                <a:latin typeface="Times New Roman" panose="02020603050405020304" pitchFamily="18" charset="0"/>
                <a:cs typeface="Times New Roman" panose="02020603050405020304" pitchFamily="18" charset="0"/>
              </a:rPr>
              <a:t> e </a:t>
            </a:r>
            <a:r>
              <a:rPr lang="en-US" dirty="0" err="1">
                <a:latin typeface="Times New Roman" panose="02020603050405020304" pitchFamily="18" charset="0"/>
                <a:cs typeface="Times New Roman" panose="02020603050405020304" pitchFamily="18" charset="0"/>
              </a:rPr>
              <a:t>proporcionit</a:t>
            </a:r>
            <a:r>
              <a:rPr lang="en-US" dirty="0">
                <a:latin typeface="Times New Roman" panose="02020603050405020304" pitchFamily="18" charset="0"/>
                <a:cs typeface="Times New Roman" panose="02020603050405020304" pitchFamily="18" charset="0"/>
              </a:rPr>
              <a:t> midis </a:t>
            </a:r>
            <a:r>
              <a:rPr lang="en-US" dirty="0" err="1">
                <a:latin typeface="Times New Roman" panose="02020603050405020304" pitchFamily="18" charset="0"/>
                <a:cs typeface="Times New Roman" panose="02020603050405020304" pitchFamily="18" charset="0"/>
              </a:rPr>
              <a:t>veprës</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dhe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mbrojtjes</a:t>
            </a:r>
            <a:r>
              <a:rPr lang="en-US" dirty="0">
                <a:latin typeface="Times New Roman" panose="02020603050405020304" pitchFamily="18" charset="0"/>
                <a:cs typeface="Times New Roman" panose="02020603050405020304" pitchFamily="18" charset="0"/>
              </a:rPr>
              <a:t>, duke </a:t>
            </a:r>
            <a:r>
              <a:rPr lang="en-US" dirty="0" err="1">
                <a:latin typeface="Times New Roman" panose="02020603050405020304" pitchFamily="18" charset="0"/>
                <a:cs typeface="Times New Roman" panose="02020603050405020304" pitchFamily="18" charset="0"/>
              </a:rPr>
              <a:t>nënvizuar</a:t>
            </a:r>
            <a:r>
              <a:rPr lang="en-US" dirty="0">
                <a:latin typeface="Times New Roman" panose="02020603050405020304" pitchFamily="18" charset="0"/>
                <a:cs typeface="Times New Roman" panose="02020603050405020304" pitchFamily="18" charset="0"/>
              </a:rPr>
              <a:t> se </a:t>
            </a:r>
            <a:r>
              <a:rPr lang="en-US" dirty="0" err="1">
                <a:latin typeface="Times New Roman" panose="02020603050405020304" pitchFamily="18" charset="0"/>
                <a:cs typeface="Times New Roman" panose="02020603050405020304" pitchFamily="18" charset="0"/>
              </a:rPr>
              <a:t>si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përgjigje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një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veprimi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ushtarit</a:t>
            </a: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me </a:t>
            </a:r>
            <a:r>
              <a:rPr lang="en-US" dirty="0" err="1">
                <a:latin typeface="Times New Roman" panose="02020603050405020304" pitchFamily="18" charset="0"/>
                <a:cs typeface="Times New Roman" panose="02020603050405020304" pitchFamily="18" charset="0"/>
              </a:rPr>
              <a:t>duar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zhveshura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autori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vrasjes</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kishte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reaguar</a:t>
            </a:r>
            <a:r>
              <a:rPr lang="en-US" dirty="0">
                <a:latin typeface="Times New Roman" panose="02020603050405020304" pitchFamily="18" charset="0"/>
                <a:cs typeface="Times New Roman" panose="02020603050405020304" pitchFamily="18" charset="0"/>
              </a:rPr>
              <a:t> duke </a:t>
            </a:r>
            <a:r>
              <a:rPr lang="en-US" dirty="0" err="1">
                <a:latin typeface="Times New Roman" panose="02020603050405020304" pitchFamily="18" charset="0"/>
                <a:cs typeface="Times New Roman" panose="02020603050405020304" pitchFamily="18" charset="0"/>
              </a:rPr>
              <a:t>përdorur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një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armë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vdekjeprurëse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thikë</a:t>
            </a:r>
            <a:r>
              <a:rPr lang="en-US" dirty="0">
                <a:latin typeface="Times New Roman" panose="02020603050405020304" pitchFamily="18" charset="0"/>
                <a:cs typeface="Times New Roman" panose="02020603050405020304" pitchFamily="18" charset="0"/>
              </a:rPr>
              <a:t> me </a:t>
            </a:r>
            <a:r>
              <a:rPr lang="en-US" dirty="0" err="1">
                <a:latin typeface="Times New Roman" panose="02020603050405020304" pitchFamily="18" charset="0"/>
                <a:cs typeface="Times New Roman" panose="02020603050405020304" pitchFamily="18" charset="0"/>
              </a:rPr>
              <a:t>teh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mprehtë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dhëmbëzuar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për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përdorim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ushtarak</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gjatë</a:t>
            </a:r>
            <a:r>
              <a:rPr lang="en-US" dirty="0">
                <a:latin typeface="Times New Roman" panose="02020603050405020304" pitchFamily="18" charset="0"/>
                <a:cs typeface="Times New Roman" panose="02020603050405020304" pitchFamily="18" charset="0"/>
              </a:rPr>
              <a:t> 18 cm) </a:t>
            </a:r>
            <a:r>
              <a:rPr lang="en-US" dirty="0" err="1">
                <a:latin typeface="Times New Roman" panose="02020603050405020304" pitchFamily="18" charset="0"/>
                <a:cs typeface="Times New Roman" panose="02020603050405020304" pitchFamily="18" charset="0"/>
              </a:rPr>
              <a:t>dhe</a:t>
            </a:r>
            <a:r>
              <a:rPr lang="en-US" dirty="0">
                <a:latin typeface="Times New Roman" panose="02020603050405020304" pitchFamily="18" charset="0"/>
                <a:cs typeface="Times New Roman" panose="02020603050405020304" pitchFamily="18" charset="0"/>
              </a:rPr>
              <a:t> duke </a:t>
            </a:r>
            <a:r>
              <a:rPr lang="en-US" dirty="0" err="1">
                <a:latin typeface="Times New Roman" panose="02020603050405020304" pitchFamily="18" charset="0"/>
                <a:cs typeface="Times New Roman" panose="02020603050405020304" pitchFamily="18" charset="0"/>
              </a:rPr>
              <a:t>dhënë</a:t>
            </a:r>
            <a:r>
              <a:rPr lang="en-US" dirty="0">
                <a:latin typeface="Times New Roman" panose="02020603050405020304" pitchFamily="18" charset="0"/>
                <a:cs typeface="Times New Roman" panose="02020603050405020304" pitchFamily="18" charset="0"/>
              </a:rPr>
              <a:t> me </a:t>
            </a:r>
            <a:r>
              <a:rPr lang="en-US" dirty="0" err="1">
                <a:latin typeface="Times New Roman" panose="02020603050405020304" pitchFamily="18" charset="0"/>
                <a:cs typeface="Times New Roman" panose="02020603050405020304" pitchFamily="18" charset="0"/>
              </a:rPr>
              <a:t>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një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hapësirë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shkurtër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prej</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disa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sekondash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deri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njëmbëdhjetë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plagë</a:t>
            </a:r>
            <a:r>
              <a:rPr lang="en-US" dirty="0">
                <a:latin typeface="Times New Roman" panose="02020603050405020304" pitchFamily="18" charset="0"/>
                <a:cs typeface="Times New Roman" panose="02020603050405020304" pitchFamily="18" charset="0"/>
              </a:rPr>
              <a:t> me </a:t>
            </a:r>
            <a:r>
              <a:rPr lang="en-US" dirty="0" err="1">
                <a:latin typeface="Times New Roman" panose="02020603050405020304" pitchFamily="18" charset="0"/>
                <a:cs typeface="Times New Roman" panose="02020603050405020304" pitchFamily="18" charset="0"/>
              </a:rPr>
              <a:t>thikë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drejtuara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drejt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organeve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shumta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vitale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dhe</a:t>
            </a:r>
            <a:r>
              <a:rPr lang="en-US" dirty="0">
                <a:latin typeface="Times New Roman" panose="02020603050405020304" pitchFamily="18" charset="0"/>
                <a:cs typeface="Times New Roman" panose="02020603050405020304" pitchFamily="18" charset="0"/>
              </a:rPr>
              <a:t> me </a:t>
            </a:r>
            <a:r>
              <a:rPr lang="en-US" dirty="0" err="1">
                <a:latin typeface="Times New Roman" panose="02020603050405020304" pitchFamily="18" charset="0"/>
                <a:cs typeface="Times New Roman" panose="02020603050405020304" pitchFamily="18" charset="0"/>
              </a:rPr>
              <a:t>depërtim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plotë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tehut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që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përcakton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vdekjen</a:t>
            </a:r>
            <a:r>
              <a:rPr lang="en-US" dirty="0">
                <a:latin typeface="Times New Roman" panose="02020603050405020304" pitchFamily="18" charset="0"/>
                <a:cs typeface="Times New Roman" panose="02020603050405020304" pitchFamily="18" charset="0"/>
              </a:rPr>
              <a:t> e person.</a:t>
            </a:r>
          </a:p>
          <a:p>
            <a:pPr algn="just"/>
            <a:r>
              <a:rPr lang="en-US" dirty="0">
                <a:latin typeface="Times New Roman" panose="02020603050405020304" pitchFamily="18" charset="0"/>
                <a:cs typeface="Times New Roman" panose="02020603050405020304" pitchFamily="18" charset="0"/>
              </a:rPr>
              <a:t>Po </a:t>
            </a:r>
            <a:r>
              <a:rPr lang="en-US" dirty="0" err="1">
                <a:latin typeface="Times New Roman" panose="02020603050405020304" pitchFamily="18" charset="0"/>
                <a:cs typeface="Times New Roman" panose="02020603050405020304" pitchFamily="18" charset="0"/>
              </a:rPr>
              <a:t>aq</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saktë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ishte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përjashtimi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vetëmbrojtjes</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supozuar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mungesë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elementeve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objektive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aftë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për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justifikuar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gabimin</a:t>
            </a:r>
            <a:r>
              <a:rPr lang="en-US" dirty="0">
                <a:latin typeface="Times New Roman" panose="02020603050405020304" pitchFamily="18" charset="0"/>
                <a:cs typeface="Times New Roman" panose="02020603050405020304" pitchFamily="18" charset="0"/>
              </a:rPr>
              <a:t> e </a:t>
            </a:r>
            <a:r>
              <a:rPr lang="en-US" dirty="0" err="1">
                <a:latin typeface="Times New Roman" panose="02020603050405020304" pitchFamily="18" charset="0"/>
                <a:cs typeface="Times New Roman" panose="02020603050405020304" pitchFamily="18" charset="0"/>
              </a:rPr>
              <a:t>pafajshëm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akuzuarit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lidhje</a:t>
            </a:r>
            <a:r>
              <a:rPr lang="en-US" dirty="0">
                <a:latin typeface="Times New Roman" panose="02020603050405020304" pitchFamily="18" charset="0"/>
                <a:cs typeface="Times New Roman" panose="02020603050405020304" pitchFamily="18" charset="0"/>
              </a:rPr>
              <a:t> me </a:t>
            </a:r>
            <a:r>
              <a:rPr lang="en-US" dirty="0" err="1">
                <a:latin typeface="Times New Roman" panose="02020603050405020304" pitchFamily="18" charset="0"/>
                <a:cs typeface="Times New Roman" panose="02020603050405020304" pitchFamily="18" charset="0"/>
              </a:rPr>
              <a:t>ekzistencën</a:t>
            </a:r>
            <a:r>
              <a:rPr lang="en-US" dirty="0">
                <a:latin typeface="Times New Roman" panose="02020603050405020304" pitchFamily="18" charset="0"/>
                <a:cs typeface="Times New Roman" panose="02020603050405020304" pitchFamily="18" charset="0"/>
              </a:rPr>
              <a:t> e </a:t>
            </a:r>
            <a:r>
              <a:rPr lang="en-US" dirty="0" err="1">
                <a:latin typeface="Times New Roman" panose="02020603050405020304" pitchFamily="18" charset="0"/>
                <a:cs typeface="Times New Roman" panose="02020603050405020304" pitchFamily="18" charset="0"/>
              </a:rPr>
              <a:t>një</a:t>
            </a:r>
            <a:r>
              <a:rPr lang="en-US" dirty="0">
                <a:latin typeface="Times New Roman" panose="02020603050405020304" pitchFamily="18" charset="0"/>
                <a:cs typeface="Times New Roman" panose="02020603050405020304" pitchFamily="18" charset="0"/>
              </a:rPr>
              <a:t> situate </a:t>
            </a:r>
            <a:r>
              <a:rPr lang="en-US" dirty="0" err="1">
                <a:latin typeface="Times New Roman" panose="02020603050405020304" pitchFamily="18" charset="0"/>
                <a:cs typeface="Times New Roman" panose="02020603050405020304" pitchFamily="18" charset="0"/>
              </a:rPr>
              <a:t>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rrezikshme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dhe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për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rrjedhojë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mungesë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kushteve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vërteta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dhe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supozuara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shfajësuese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përjashtimi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a:t>
            </a:r>
            <a:r>
              <a:rPr lang="en-US" dirty="0">
                <a:latin typeface="Times New Roman" panose="02020603050405020304" pitchFamily="18" charset="0"/>
                <a:cs typeface="Times New Roman" panose="02020603050405020304" pitchFamily="18" charset="0"/>
              </a:rPr>
              <a:t> teprica e </a:t>
            </a:r>
            <a:r>
              <a:rPr lang="en-US" dirty="0" err="1">
                <a:latin typeface="Times New Roman" panose="02020603050405020304" pitchFamily="18" charset="0"/>
                <a:cs typeface="Times New Roman" panose="02020603050405020304" pitchFamily="18" charset="0"/>
              </a:rPr>
              <a:t>pakujdesshme</a:t>
            </a:r>
            <a:r>
              <a:rPr lang="en-US" dirty="0">
                <a:latin typeface="Times New Roman" panose="02020603050405020304" pitchFamily="18" charset="0"/>
                <a:cs typeface="Times New Roman" panose="02020603050405020304" pitchFamily="18" charset="0"/>
              </a:rPr>
              <a:t> e </a:t>
            </a:r>
            <a:r>
              <a:rPr lang="en-US" dirty="0" err="1">
                <a:latin typeface="Times New Roman" panose="02020603050405020304" pitchFamily="18" charset="0"/>
                <a:cs typeface="Times New Roman" panose="02020603050405020304" pitchFamily="18" charset="0"/>
              </a:rPr>
              <a:t>përshkruar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nga</a:t>
            </a:r>
            <a:r>
              <a:rPr lang="en-US" dirty="0">
                <a:latin typeface="Times New Roman" panose="02020603050405020304" pitchFamily="18" charset="0"/>
                <a:cs typeface="Times New Roman" panose="02020603050405020304" pitchFamily="18" charset="0"/>
              </a:rPr>
              <a:t> </a:t>
            </a:r>
            <a:r>
              <a:rPr lang="en-US" b="1" u="sng" dirty="0" err="1" smtClean="0">
                <a:latin typeface="Times New Roman" panose="02020603050405020304" pitchFamily="18" charset="0"/>
                <a:cs typeface="Times New Roman" panose="02020603050405020304" pitchFamily="18" charset="0"/>
              </a:rPr>
              <a:t>neni</a:t>
            </a:r>
            <a:r>
              <a:rPr lang="en-US" b="1" u="sng" dirty="0" smtClean="0">
                <a:latin typeface="Times New Roman" panose="02020603050405020304" pitchFamily="18" charset="0"/>
                <a:cs typeface="Times New Roman" panose="02020603050405020304" pitchFamily="18" charset="0"/>
              </a:rPr>
              <a:t>.</a:t>
            </a:r>
            <a:r>
              <a:rPr lang="en-US" b="1" u="sng" dirty="0">
                <a:latin typeface="Times New Roman" panose="02020603050405020304" pitchFamily="18" charset="0"/>
                <a:cs typeface="Times New Roman" panose="02020603050405020304" pitchFamily="18" charset="0"/>
              </a:rPr>
              <a:t> 55 </a:t>
            </a:r>
            <a:r>
              <a:rPr lang="en-US" b="1" u="sng" dirty="0" err="1" smtClean="0">
                <a:latin typeface="Times New Roman" panose="02020603050405020304" pitchFamily="18" charset="0"/>
                <a:cs typeface="Times New Roman" panose="02020603050405020304" pitchFamily="18" charset="0"/>
              </a:rPr>
              <a:t>cp</a:t>
            </a:r>
            <a:endParaRPr lang="en-US" dirty="0">
              <a:latin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393629747"/>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90066"/>
          </a:xfrm>
        </p:spPr>
        <p:txBody>
          <a:bodyPr>
            <a:normAutofit fontScale="90000"/>
          </a:bodyPr>
          <a:lstStyle/>
          <a:p>
            <a:r>
              <a:rPr lang="en-US" sz="3200" b="1" dirty="0">
                <a:latin typeface="Times New Roman" panose="02020603050405020304" pitchFamily="18" charset="0"/>
                <a:cs typeface="Times New Roman" panose="02020603050405020304" pitchFamily="18" charset="0"/>
              </a:rPr>
              <a:t>D</a:t>
            </a:r>
            <a:r>
              <a:rPr lang="en-US" sz="3200" b="1" dirty="0" smtClean="0">
                <a:latin typeface="Times New Roman" panose="02020603050405020304" pitchFamily="18" charset="0"/>
                <a:cs typeface="Times New Roman" panose="02020603050405020304" pitchFamily="18" charset="0"/>
              </a:rPr>
              <a:t>huna </a:t>
            </a:r>
            <a:r>
              <a:rPr lang="en-US" sz="3200" b="1" dirty="0" err="1" smtClean="0">
                <a:latin typeface="Times New Roman" panose="02020603050405020304" pitchFamily="18" charset="0"/>
                <a:cs typeface="Times New Roman" panose="02020603050405020304" pitchFamily="18" charset="0"/>
              </a:rPr>
              <a:t>është</a:t>
            </a:r>
            <a:r>
              <a:rPr lang="en-US" sz="3200" b="1" dirty="0" smtClean="0">
                <a:latin typeface="Times New Roman" panose="02020603050405020304" pitchFamily="18" charset="0"/>
                <a:cs typeface="Times New Roman" panose="02020603050405020304" pitchFamily="18" charset="0"/>
              </a:rPr>
              <a:t> e </a:t>
            </a:r>
            <a:r>
              <a:rPr lang="en-US" sz="3200" b="1" dirty="0" err="1" smtClean="0">
                <a:latin typeface="Times New Roman" panose="02020603050405020304" pitchFamily="18" charset="0"/>
                <a:cs typeface="Times New Roman" panose="02020603050405020304" pitchFamily="18" charset="0"/>
              </a:rPr>
              <a:t>ndërsjelle</a:t>
            </a:r>
            <a:endParaRPr lang="en-US" sz="32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0" y="764704"/>
            <a:ext cx="9144000" cy="6093296"/>
          </a:xfrm>
        </p:spPr>
        <p:txBody>
          <a:bodyPr>
            <a:normAutofit fontScale="70000" lnSpcReduction="20000"/>
          </a:bodyPr>
          <a:lstStyle/>
          <a:p>
            <a:pPr algn="just"/>
            <a:r>
              <a:rPr lang="en-US" dirty="0" smtClean="0">
                <a:latin typeface="Times New Roman" panose="02020603050405020304" pitchFamily="18" charset="0"/>
                <a:cs typeface="Times New Roman" panose="02020603050405020304" pitchFamily="18" charset="0"/>
              </a:rPr>
              <a:t>Gjykata e </a:t>
            </a:r>
            <a:r>
              <a:rPr lang="en-US" dirty="0" err="1" smtClean="0">
                <a:latin typeface="Times New Roman" panose="02020603050405020304" pitchFamily="18" charset="0"/>
                <a:cs typeface="Times New Roman" panose="02020603050405020304" pitchFamily="18" charset="0"/>
              </a:rPr>
              <a:t>kasacionit</a:t>
            </a:r>
            <a:r>
              <a:rPr lang="en-US" dirty="0" smtClean="0">
                <a:latin typeface="Times New Roman" panose="02020603050405020304" pitchFamily="18" charset="0"/>
                <a:cs typeface="Times New Roman" panose="02020603050405020304" pitchFamily="18" charset="0"/>
              </a:rPr>
              <a:t> penal, </a:t>
            </a:r>
            <a:r>
              <a:rPr lang="en-US" dirty="0" err="1" smtClean="0">
                <a:latin typeface="Times New Roman" panose="02020603050405020304" pitchFamily="18" charset="0"/>
                <a:cs typeface="Times New Roman" panose="02020603050405020304" pitchFamily="18" charset="0"/>
              </a:rPr>
              <a:t>seksioni</a:t>
            </a:r>
            <a:r>
              <a:rPr lang="en-US" dirty="0" smtClean="0">
                <a:latin typeface="Times New Roman" panose="02020603050405020304" pitchFamily="18" charset="0"/>
                <a:cs typeface="Times New Roman" panose="02020603050405020304" pitchFamily="18" charset="0"/>
              </a:rPr>
              <a:t> v, </a:t>
            </a:r>
            <a:r>
              <a:rPr lang="en-US" dirty="0" err="1" smtClean="0">
                <a:latin typeface="Times New Roman" panose="02020603050405020304" pitchFamily="18" charset="0"/>
                <a:cs typeface="Times New Roman" panose="02020603050405020304" pitchFamily="18" charset="0"/>
              </a:rPr>
              <a:t>nr</a:t>
            </a:r>
            <a:r>
              <a:rPr lang="en-US" dirty="0" smtClean="0">
                <a:latin typeface="Times New Roman" panose="02020603050405020304" pitchFamily="18" charset="0"/>
                <a:cs typeface="Times New Roman" panose="02020603050405020304" pitchFamily="18" charset="0"/>
              </a:rPr>
              <a:t>. 17787/2019.</a:t>
            </a:r>
            <a:r>
              <a:rPr lang="en-US" sz="3100" dirty="0">
                <a:solidFill>
                  <a:prstClr val="black"/>
                </a:solidFill>
                <a:latin typeface="Times New Roman" panose="02020603050405020304" pitchFamily="18" charset="0"/>
                <a:cs typeface="Times New Roman" panose="02020603050405020304" pitchFamily="18" charset="0"/>
              </a:rPr>
              <a:t> </a:t>
            </a:r>
            <a:r>
              <a:rPr lang="en-US" sz="3100" b="1" dirty="0">
                <a:solidFill>
                  <a:prstClr val="black"/>
                </a:solidFill>
                <a:latin typeface="Times New Roman" panose="02020603050405020304" pitchFamily="18" charset="0"/>
                <a:cs typeface="Times New Roman" panose="02020603050405020304" pitchFamily="18" charset="0"/>
              </a:rPr>
              <a:t>Mbrojtja </a:t>
            </a:r>
            <a:r>
              <a:rPr lang="en-US" sz="3100" b="1" dirty="0" err="1">
                <a:solidFill>
                  <a:prstClr val="black"/>
                </a:solidFill>
                <a:latin typeface="Times New Roman" panose="02020603050405020304" pitchFamily="18" charset="0"/>
                <a:cs typeface="Times New Roman" panose="02020603050405020304" pitchFamily="18" charset="0"/>
              </a:rPr>
              <a:t>nuk</a:t>
            </a:r>
            <a:r>
              <a:rPr lang="en-US" sz="3100" b="1" dirty="0">
                <a:solidFill>
                  <a:prstClr val="black"/>
                </a:solidFill>
                <a:latin typeface="Times New Roman" panose="02020603050405020304" pitchFamily="18" charset="0"/>
                <a:cs typeface="Times New Roman" panose="02020603050405020304" pitchFamily="18" charset="0"/>
              </a:rPr>
              <a:t> </a:t>
            </a:r>
            <a:r>
              <a:rPr lang="en-US" sz="3100" b="1" dirty="0" err="1">
                <a:solidFill>
                  <a:prstClr val="black"/>
                </a:solidFill>
                <a:latin typeface="Times New Roman" panose="02020603050405020304" pitchFamily="18" charset="0"/>
                <a:cs typeface="Times New Roman" panose="02020603050405020304" pitchFamily="18" charset="0"/>
              </a:rPr>
              <a:t>është</a:t>
            </a:r>
            <a:r>
              <a:rPr lang="en-US" sz="3100" b="1" dirty="0">
                <a:solidFill>
                  <a:prstClr val="black"/>
                </a:solidFill>
                <a:latin typeface="Times New Roman" panose="02020603050405020304" pitchFamily="18" charset="0"/>
                <a:cs typeface="Times New Roman" panose="02020603050405020304" pitchFamily="18" charset="0"/>
              </a:rPr>
              <a:t> </a:t>
            </a:r>
            <a:r>
              <a:rPr lang="en-US" sz="3100" b="1" dirty="0" err="1">
                <a:solidFill>
                  <a:prstClr val="black"/>
                </a:solidFill>
                <a:latin typeface="Times New Roman" panose="02020603050405020304" pitchFamily="18" charset="0"/>
                <a:cs typeface="Times New Roman" panose="02020603050405020304" pitchFamily="18" charset="0"/>
              </a:rPr>
              <a:t>legjitime</a:t>
            </a:r>
            <a:r>
              <a:rPr lang="en-US" sz="3100" b="1" dirty="0">
                <a:solidFill>
                  <a:prstClr val="black"/>
                </a:solidFill>
                <a:latin typeface="Times New Roman" panose="02020603050405020304" pitchFamily="18" charset="0"/>
                <a:cs typeface="Times New Roman" panose="02020603050405020304" pitchFamily="18" charset="0"/>
              </a:rPr>
              <a:t> </a:t>
            </a:r>
            <a:r>
              <a:rPr lang="en-US" sz="3100" b="1" dirty="0" err="1">
                <a:solidFill>
                  <a:prstClr val="black"/>
                </a:solidFill>
                <a:latin typeface="Times New Roman" panose="02020603050405020304" pitchFamily="18" charset="0"/>
                <a:cs typeface="Times New Roman" panose="02020603050405020304" pitchFamily="18" charset="0"/>
              </a:rPr>
              <a:t>nëse</a:t>
            </a:r>
            <a:r>
              <a:rPr lang="en-US" sz="3100" b="1" dirty="0">
                <a:solidFill>
                  <a:prstClr val="black"/>
                </a:solidFill>
                <a:latin typeface="Times New Roman" panose="02020603050405020304" pitchFamily="18" charset="0"/>
                <a:cs typeface="Times New Roman" panose="02020603050405020304" pitchFamily="18" charset="0"/>
              </a:rPr>
              <a:t> </a:t>
            </a:r>
            <a:r>
              <a:rPr lang="en-US" sz="3100" b="1" dirty="0" err="1">
                <a:solidFill>
                  <a:prstClr val="black"/>
                </a:solidFill>
                <a:latin typeface="Times New Roman" panose="02020603050405020304" pitchFamily="18" charset="0"/>
                <a:cs typeface="Times New Roman" panose="02020603050405020304" pitchFamily="18" charset="0"/>
              </a:rPr>
              <a:t>dhuna</a:t>
            </a:r>
            <a:r>
              <a:rPr lang="en-US" sz="3100" b="1" dirty="0">
                <a:solidFill>
                  <a:prstClr val="black"/>
                </a:solidFill>
                <a:latin typeface="Times New Roman" panose="02020603050405020304" pitchFamily="18" charset="0"/>
                <a:cs typeface="Times New Roman" panose="02020603050405020304" pitchFamily="18" charset="0"/>
              </a:rPr>
              <a:t> </a:t>
            </a:r>
            <a:r>
              <a:rPr lang="en-US" sz="3100" b="1" dirty="0" err="1">
                <a:solidFill>
                  <a:prstClr val="black"/>
                </a:solidFill>
                <a:latin typeface="Times New Roman" panose="02020603050405020304" pitchFamily="18" charset="0"/>
                <a:cs typeface="Times New Roman" panose="02020603050405020304" pitchFamily="18" charset="0"/>
              </a:rPr>
              <a:t>është</a:t>
            </a:r>
            <a:r>
              <a:rPr lang="en-US" sz="3100" b="1" dirty="0">
                <a:solidFill>
                  <a:prstClr val="black"/>
                </a:solidFill>
                <a:latin typeface="Times New Roman" panose="02020603050405020304" pitchFamily="18" charset="0"/>
                <a:cs typeface="Times New Roman" panose="02020603050405020304" pitchFamily="18" charset="0"/>
              </a:rPr>
              <a:t> e </a:t>
            </a:r>
            <a:r>
              <a:rPr lang="en-US" sz="3100" b="1" dirty="0" err="1">
                <a:solidFill>
                  <a:prstClr val="black"/>
                </a:solidFill>
                <a:latin typeface="Times New Roman" panose="02020603050405020304" pitchFamily="18" charset="0"/>
                <a:cs typeface="Times New Roman" panose="02020603050405020304" pitchFamily="18" charset="0"/>
              </a:rPr>
              <a:t>ndërsjellë</a:t>
            </a:r>
            <a:r>
              <a:rPr lang="en-US" sz="3100" b="1" dirty="0">
                <a:solidFill>
                  <a:prstClr val="black"/>
                </a:solidFill>
                <a:latin typeface="Times New Roman" panose="02020603050405020304" pitchFamily="18" charset="0"/>
                <a:cs typeface="Times New Roman" panose="02020603050405020304" pitchFamily="18" charset="0"/>
              </a:rPr>
              <a:t> </a:t>
            </a:r>
            <a:endParaRPr lang="en-US" b="1" dirty="0" smtClean="0">
              <a:latin typeface="Times New Roman" panose="02020603050405020304" pitchFamily="18" charset="0"/>
              <a:cs typeface="Times New Roman" panose="02020603050405020304" pitchFamily="18" charset="0"/>
            </a:endParaRPr>
          </a:p>
          <a:p>
            <a:pPr algn="just"/>
            <a:r>
              <a:rPr lang="en-US" dirty="0" err="1">
                <a:latin typeface="Times New Roman" panose="02020603050405020304" pitchFamily="18" charset="0"/>
                <a:cs typeface="Times New Roman" panose="02020603050405020304" pitchFamily="18" charset="0"/>
              </a:rPr>
              <a:t>Për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qenë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legjitime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mbrojtja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kundër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një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sulmi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nuk</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duhet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jetë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rezultat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një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qëllimi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njëjtë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të</a:t>
            </a:r>
            <a:r>
              <a:rPr lang="en-US" dirty="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dhunshëm</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Kjo</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u </a:t>
            </a:r>
            <a:r>
              <a:rPr lang="en-US" dirty="0" err="1">
                <a:latin typeface="Times New Roman" panose="02020603050405020304" pitchFamily="18" charset="0"/>
                <a:cs typeface="Times New Roman" panose="02020603050405020304" pitchFamily="18" charset="0"/>
              </a:rPr>
              <a:t>sqarua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nga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seksioni</a:t>
            </a:r>
            <a:r>
              <a:rPr lang="en-US" dirty="0">
                <a:latin typeface="Times New Roman" panose="02020603050405020304" pitchFamily="18" charset="0"/>
                <a:cs typeface="Times New Roman" panose="02020603050405020304" pitchFamily="18" charset="0"/>
              </a:rPr>
              <a:t> V penal </a:t>
            </a:r>
            <a:r>
              <a:rPr lang="en-US" dirty="0" err="1">
                <a:latin typeface="Times New Roman" panose="02020603050405020304" pitchFamily="18" charset="0"/>
                <a:cs typeface="Times New Roman" panose="02020603050405020304" pitchFamily="18" charset="0"/>
              </a:rPr>
              <a:t>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Gjykatës</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Kasacionit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cili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vendimin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nr</a:t>
            </a:r>
            <a:r>
              <a:rPr lang="en-US" dirty="0">
                <a:latin typeface="Times New Roman" panose="02020603050405020304" pitchFamily="18" charset="0"/>
                <a:cs typeface="Times New Roman" panose="02020603050405020304" pitchFamily="18" charset="0"/>
              </a:rPr>
              <a:t>. 17787, </a:t>
            </a:r>
            <a:r>
              <a:rPr lang="en-US" dirty="0" err="1">
                <a:latin typeface="Times New Roman" panose="02020603050405020304" pitchFamily="18" charset="0"/>
                <a:cs typeface="Times New Roman" panose="02020603050405020304" pitchFamily="18" charset="0"/>
              </a:rPr>
              <a:t>saktësoi</a:t>
            </a:r>
            <a:r>
              <a:rPr lang="en-US" dirty="0">
                <a:latin typeface="Times New Roman" panose="02020603050405020304" pitchFamily="18" charset="0"/>
                <a:cs typeface="Times New Roman" panose="02020603050405020304" pitchFamily="18" charset="0"/>
              </a:rPr>
              <a:t> se </a:t>
            </a:r>
            <a:r>
              <a:rPr lang="en-US" dirty="0" err="1">
                <a:latin typeface="Times New Roman" panose="02020603050405020304" pitchFamily="18" charset="0"/>
                <a:cs typeface="Times New Roman" panose="02020603050405020304" pitchFamily="18" charset="0"/>
              </a:rPr>
              <a:t>justifikimi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a:t>
            </a:r>
            <a:r>
              <a:rPr lang="en-US" dirty="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i</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mbrotjes</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së</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nevojshme</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zbatohet</a:t>
            </a:r>
            <a:r>
              <a:rPr lang="en-US" dirty="0" smtClean="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vetëm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nëse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një</a:t>
            </a:r>
            <a:r>
              <a:rPr lang="en-US" dirty="0">
                <a:latin typeface="Times New Roman" panose="02020603050405020304" pitchFamily="18" charset="0"/>
                <a:cs typeface="Times New Roman" panose="02020603050405020304" pitchFamily="18" charset="0"/>
              </a:rPr>
              <a:t> person godet </a:t>
            </a:r>
            <a:r>
              <a:rPr lang="en-US" dirty="0" err="1">
                <a:latin typeface="Times New Roman" panose="02020603050405020304" pitchFamily="18" charset="0"/>
                <a:cs typeface="Times New Roman" panose="02020603050405020304" pitchFamily="18" charset="0"/>
              </a:rPr>
              <a:t>dikë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për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shmangur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rrahjen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prej</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tij</a:t>
            </a:r>
            <a:r>
              <a:rPr lang="en-US" dirty="0">
                <a:latin typeface="Times New Roman" panose="02020603050405020304" pitchFamily="18" charset="0"/>
                <a:cs typeface="Times New Roman" panose="02020603050405020304" pitchFamily="18" charset="0"/>
              </a:rPr>
              <a:t>, [jo </a:t>
            </a:r>
            <a:r>
              <a:rPr lang="en-US" dirty="0" err="1">
                <a:latin typeface="Times New Roman" panose="02020603050405020304" pitchFamily="18" charset="0"/>
                <a:cs typeface="Times New Roman" panose="02020603050405020304" pitchFamily="18" charset="0"/>
              </a:rPr>
              <a:t>nëse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synohet</a:t>
            </a:r>
            <a:r>
              <a:rPr lang="en-US" dirty="0">
                <a:latin typeface="Times New Roman" panose="02020603050405020304" pitchFamily="18" charset="0"/>
                <a:cs typeface="Times New Roman" panose="02020603050405020304" pitchFamily="18" charset="0"/>
              </a:rPr>
              <a:t>] ta </a:t>
            </a:r>
            <a:r>
              <a:rPr lang="en-US" dirty="0" err="1">
                <a:latin typeface="Times New Roman" panose="02020603050405020304" pitchFamily="18" charset="0"/>
                <a:cs typeface="Times New Roman" panose="02020603050405020304" pitchFamily="18" charset="0"/>
              </a:rPr>
              <a:t>sulmojë</a:t>
            </a:r>
            <a:r>
              <a:rPr lang="en-US" dirty="0">
                <a:latin typeface="Times New Roman" panose="02020603050405020304" pitchFamily="18" charset="0"/>
                <a:cs typeface="Times New Roman" panose="02020603050405020304" pitchFamily="18" charset="0"/>
              </a:rPr>
              <a:t> me </a:t>
            </a:r>
            <a:r>
              <a:rPr lang="en-US" dirty="0" err="1">
                <a:latin typeface="Times New Roman" panose="02020603050405020304" pitchFamily="18" charset="0"/>
                <a:cs typeface="Times New Roman" panose="02020603050405020304" pitchFamily="18" charset="0"/>
              </a:rPr>
              <a:t>radhë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dhe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kështu</a:t>
            </a:r>
            <a:r>
              <a:rPr lang="en-US" dirty="0">
                <a:latin typeface="Times New Roman" panose="02020603050405020304" pitchFamily="18" charset="0"/>
                <a:cs typeface="Times New Roman" panose="02020603050405020304" pitchFamily="18" charset="0"/>
              </a:rPr>
              <a:t> ta </a:t>
            </a:r>
            <a:r>
              <a:rPr lang="en-US" dirty="0" err="1">
                <a:latin typeface="Times New Roman" panose="02020603050405020304" pitchFamily="18" charset="0"/>
                <a:cs typeface="Times New Roman" panose="02020603050405020304" pitchFamily="18" charset="0"/>
              </a:rPr>
              <a:t>ndëshkojë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për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agresionin</a:t>
            </a:r>
            <a:r>
              <a:rPr lang="en-US" dirty="0">
                <a:latin typeface="Times New Roman" panose="02020603050405020304" pitchFamily="18" charset="0"/>
                <a:cs typeface="Times New Roman" panose="02020603050405020304" pitchFamily="18" charset="0"/>
              </a:rPr>
              <a:t> e </a:t>
            </a:r>
            <a:r>
              <a:rPr lang="en-US" dirty="0" err="1">
                <a:latin typeface="Times New Roman" panose="02020603050405020304" pitchFamily="18" charset="0"/>
                <a:cs typeface="Times New Roman" panose="02020603050405020304" pitchFamily="18" charset="0"/>
              </a:rPr>
              <a:t>marrë</a:t>
            </a:r>
            <a:r>
              <a:rPr lang="en-US" dirty="0">
                <a:latin typeface="Times New Roman" panose="02020603050405020304" pitchFamily="18" charset="0"/>
                <a:cs typeface="Times New Roman" panose="02020603050405020304" pitchFamily="18" charset="0"/>
              </a:rPr>
              <a:t>".</a:t>
            </a:r>
          </a:p>
          <a:p>
            <a:pPr algn="just"/>
            <a:r>
              <a:rPr lang="en-US" dirty="0" err="1">
                <a:latin typeface="Times New Roman" panose="02020603050405020304" pitchFamily="18" charset="0"/>
                <a:cs typeface="Times New Roman" panose="02020603050405020304" pitchFamily="18" charset="0"/>
              </a:rPr>
              <a:t>Sipas</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Gjykatës</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Lartë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fakt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konfigurimi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përjashtimit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vetëmbrojtjes</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duhet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përjashtohet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hipotezën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cilën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përplasja</a:t>
            </a:r>
            <a:r>
              <a:rPr lang="en-US" dirty="0">
                <a:latin typeface="Times New Roman" panose="02020603050405020304" pitchFamily="18" charset="0"/>
                <a:cs typeface="Times New Roman" panose="02020603050405020304" pitchFamily="18" charset="0"/>
              </a:rPr>
              <a:t> midis </a:t>
            </a:r>
            <a:r>
              <a:rPr lang="en-US" dirty="0" err="1">
                <a:latin typeface="Times New Roman" panose="02020603050405020304" pitchFamily="18" charset="0"/>
                <a:cs typeface="Times New Roman" panose="02020603050405020304" pitchFamily="18" charset="0"/>
              </a:rPr>
              <a:t>dy</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subjekteve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mund</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futet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një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kuadër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përgjithshëm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sfidimi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pasi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këtë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rast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secili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prej</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pjesëmarrësit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nxiten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nga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vullneti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agresiv</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ndaj</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tjetrit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dhe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për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këtë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arsye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pavarësisht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nëse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qëllimet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janë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deklaruara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apo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nënkuptuara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sjelljen</a:t>
            </a:r>
            <a:r>
              <a:rPr lang="en-US" dirty="0">
                <a:latin typeface="Times New Roman" panose="02020603050405020304" pitchFamily="18" charset="0"/>
                <a:cs typeface="Times New Roman" panose="02020603050405020304" pitchFamily="18" charset="0"/>
              </a:rPr>
              <a:t> e </a:t>
            </a:r>
            <a:r>
              <a:rPr lang="en-US" dirty="0" err="1">
                <a:latin typeface="Times New Roman" panose="02020603050405020304" pitchFamily="18" charset="0"/>
                <a:cs typeface="Times New Roman" panose="02020603050405020304" pitchFamily="18" charset="0"/>
              </a:rPr>
              <a:t>pretendentëve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asnjëri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prej</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tyre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nuk</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mund</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kërkojë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nevojën</a:t>
            </a:r>
            <a:r>
              <a:rPr lang="en-US" dirty="0">
                <a:latin typeface="Times New Roman" panose="02020603050405020304" pitchFamily="18" charset="0"/>
                <a:cs typeface="Times New Roman" panose="02020603050405020304" pitchFamily="18" charset="0"/>
              </a:rPr>
              <a:t> e </a:t>
            </a:r>
            <a:r>
              <a:rPr lang="en-US" dirty="0" err="1">
                <a:latin typeface="Times New Roman" panose="02020603050405020304" pitchFamily="18" charset="0"/>
                <a:cs typeface="Times New Roman" panose="02020603050405020304" pitchFamily="18" charset="0"/>
              </a:rPr>
              <a:t>mbrojtjes</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një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situatë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rreziku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për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cilën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ata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kanë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kontribuar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përcaktimin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dhe</a:t>
            </a:r>
            <a:r>
              <a:rPr lang="en-US" dirty="0">
                <a:latin typeface="Times New Roman" panose="02020603050405020304" pitchFamily="18" charset="0"/>
                <a:cs typeface="Times New Roman" panose="02020603050405020304" pitchFamily="18" charset="0"/>
              </a:rPr>
              <a:t> e </a:t>
            </a:r>
            <a:r>
              <a:rPr lang="en-US" dirty="0" err="1">
                <a:latin typeface="Times New Roman" panose="02020603050405020304" pitchFamily="18" charset="0"/>
                <a:cs typeface="Times New Roman" panose="02020603050405020304" pitchFamily="18" charset="0"/>
              </a:rPr>
              <a:t>cila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nuk</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mund</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ketë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karakterin</a:t>
            </a:r>
            <a:r>
              <a:rPr lang="en-US" dirty="0">
                <a:latin typeface="Times New Roman" panose="02020603050405020304" pitchFamily="18" charset="0"/>
                <a:cs typeface="Times New Roman" panose="02020603050405020304" pitchFamily="18" charset="0"/>
              </a:rPr>
              <a:t> e </a:t>
            </a:r>
            <a:r>
              <a:rPr lang="en-US" dirty="0" err="1">
                <a:latin typeface="Times New Roman" panose="02020603050405020304" pitchFamily="18" charset="0"/>
                <a:cs typeface="Times New Roman" panose="02020603050405020304" pitchFamily="18" charset="0"/>
              </a:rPr>
              <a:t>pashmangshmërisë</a:t>
            </a:r>
            <a:r>
              <a:rPr lang="en-US" dirty="0" smtClean="0">
                <a:latin typeface="Times New Roman" panose="02020603050405020304" pitchFamily="18" charset="0"/>
                <a:cs typeface="Times New Roman" panose="02020603050405020304" pitchFamily="18" charset="0"/>
              </a:rPr>
              <a:t>”.</a:t>
            </a:r>
          </a:p>
          <a:p>
            <a:pPr algn="just"/>
            <a:r>
              <a:rPr lang="en-US" dirty="0" err="1" smtClean="0">
                <a:latin typeface="Times New Roman" panose="02020603050405020304" pitchFamily="18" charset="0"/>
                <a:cs typeface="Times New Roman" panose="02020603050405020304" pitchFamily="18" charset="0"/>
              </a:rPr>
              <a:t>Mbrojtja</a:t>
            </a:r>
            <a:r>
              <a:rPr lang="en-US" dirty="0" smtClean="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legjitime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pra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mund</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thirret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nga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një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subjekt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vetëm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nëse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detyruar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nga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nevoja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për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mbrojtur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dhe</a:t>
            </a:r>
            <a:r>
              <a:rPr lang="en-US" dirty="0">
                <a:latin typeface="Times New Roman" panose="02020603050405020304" pitchFamily="18" charset="0"/>
                <a:cs typeface="Times New Roman" panose="02020603050405020304" pitchFamily="18" charset="0"/>
              </a:rPr>
              <a:t> jo "</a:t>
            </a:r>
            <a:r>
              <a:rPr lang="en-US" dirty="0" err="1">
                <a:latin typeface="Times New Roman" panose="02020603050405020304" pitchFamily="18" charset="0"/>
                <a:cs typeface="Times New Roman" panose="02020603050405020304" pitchFamily="18" charset="0"/>
              </a:rPr>
              <a:t>sepse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motivuar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nga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dëshira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për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hakmarrje</a:t>
            </a:r>
            <a:r>
              <a:rPr lang="en-US" dirty="0">
                <a:latin typeface="Times New Roman" panose="02020603050405020304" pitchFamily="18" charset="0"/>
                <a:cs typeface="Times New Roman" panose="02020603050405020304" pitchFamily="18" charset="0"/>
              </a:rPr>
              <a:t>".</a:t>
            </a:r>
          </a:p>
          <a:p>
            <a:endParaRPr lang="en-US" dirty="0"/>
          </a:p>
        </p:txBody>
      </p:sp>
    </p:spTree>
    <p:extLst>
      <p:ext uri="{BB962C8B-B14F-4D97-AF65-F5344CB8AC3E}">
        <p14:creationId xmlns:p14="http://schemas.microsoft.com/office/powerpoint/2010/main" val="990124295"/>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2852"/>
            <a:ext cx="8229600" cy="428628"/>
          </a:xfrm>
        </p:spPr>
        <p:txBody>
          <a:bodyPr>
            <a:noAutofit/>
          </a:bodyPr>
          <a:lstStyle/>
          <a:p>
            <a:r>
              <a:rPr lang="en-US" sz="3200" b="1" dirty="0">
                <a:latin typeface="Times New Roman" panose="02020603050405020304" pitchFamily="18" charset="0"/>
                <a:cs typeface="Times New Roman" panose="02020603050405020304" pitchFamily="18" charset="0"/>
              </a:rPr>
              <a:t>Dhuna </a:t>
            </a:r>
            <a:r>
              <a:rPr lang="en-US" sz="3200" b="1" dirty="0" err="1">
                <a:latin typeface="Times New Roman" panose="02020603050405020304" pitchFamily="18" charset="0"/>
                <a:cs typeface="Times New Roman" panose="02020603050405020304" pitchFamily="18" charset="0"/>
              </a:rPr>
              <a:t>është</a:t>
            </a:r>
            <a:r>
              <a:rPr lang="en-US" sz="3200" b="1" dirty="0">
                <a:latin typeface="Times New Roman" panose="02020603050405020304" pitchFamily="18" charset="0"/>
                <a:cs typeface="Times New Roman" panose="02020603050405020304" pitchFamily="18" charset="0"/>
              </a:rPr>
              <a:t> e </a:t>
            </a:r>
            <a:r>
              <a:rPr lang="en-US" sz="3200" b="1" dirty="0" err="1">
                <a:latin typeface="Times New Roman" panose="02020603050405020304" pitchFamily="18" charset="0"/>
                <a:cs typeface="Times New Roman" panose="02020603050405020304" pitchFamily="18" charset="0"/>
              </a:rPr>
              <a:t>ndërsjelle</a:t>
            </a:r>
            <a:endParaRPr lang="en-US" sz="3200" dirty="0"/>
          </a:p>
        </p:txBody>
      </p:sp>
      <p:sp>
        <p:nvSpPr>
          <p:cNvPr id="3" name="Content Placeholder 2"/>
          <p:cNvSpPr>
            <a:spLocks noGrp="1"/>
          </p:cNvSpPr>
          <p:nvPr>
            <p:ph idx="1"/>
          </p:nvPr>
        </p:nvSpPr>
        <p:spPr>
          <a:xfrm>
            <a:off x="0" y="500042"/>
            <a:ext cx="9144000" cy="6572296"/>
          </a:xfrm>
        </p:spPr>
        <p:txBody>
          <a:bodyPr>
            <a:normAutofit fontScale="77500" lnSpcReduction="20000"/>
          </a:bodyPr>
          <a:lstStyle/>
          <a:p>
            <a:pPr algn="just"/>
            <a:r>
              <a:rPr lang="en-US" dirty="0" err="1">
                <a:latin typeface="Times New Roman" panose="02020603050405020304" pitchFamily="18" charset="0"/>
                <a:cs typeface="Times New Roman" panose="02020603050405020304" pitchFamily="18" charset="0"/>
              </a:rPr>
              <a:t>Kas</a:t>
            </a:r>
            <a:r>
              <a:rPr lang="en-US" dirty="0">
                <a:latin typeface="Times New Roman" panose="02020603050405020304" pitchFamily="18" charset="0"/>
                <a:cs typeface="Times New Roman" panose="02020603050405020304" pitchFamily="18" charset="0"/>
              </a:rPr>
              <a:t>. penal. n. </a:t>
            </a:r>
            <a:r>
              <a:rPr lang="en-US" dirty="0" smtClean="0">
                <a:latin typeface="Times New Roman" panose="02020603050405020304" pitchFamily="18" charset="0"/>
                <a:cs typeface="Times New Roman" panose="02020603050405020304" pitchFamily="18" charset="0"/>
              </a:rPr>
              <a:t>33112/2020= </a:t>
            </a:r>
            <a:r>
              <a:rPr lang="en-US" dirty="0" err="1" smtClean="0">
                <a:latin typeface="Times New Roman" panose="02020603050405020304" pitchFamily="18" charset="0"/>
                <a:cs typeface="Times New Roman" panose="02020603050405020304" pitchFamily="18" charset="0"/>
              </a:rPr>
              <a:t>Në</a:t>
            </a:r>
            <a:r>
              <a:rPr lang="en-US" dirty="0" smtClean="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temën</a:t>
            </a:r>
            <a:r>
              <a:rPr lang="en-US" dirty="0">
                <a:latin typeface="Times New Roman" panose="02020603050405020304" pitchFamily="18" charset="0"/>
                <a:cs typeface="Times New Roman" panose="02020603050405020304" pitchFamily="18" charset="0"/>
              </a:rPr>
              <a:t> e </a:t>
            </a:r>
            <a:r>
              <a:rPr lang="en-US" dirty="0" err="1">
                <a:latin typeface="Times New Roman" panose="02020603050405020304" pitchFamily="18" charset="0"/>
                <a:cs typeface="Times New Roman" panose="02020603050405020304" pitchFamily="18" charset="0"/>
              </a:rPr>
              <a:t>një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lufte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mbrojtja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legjitime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mund</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konfigurohet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një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përplasje</a:t>
            </a:r>
            <a:r>
              <a:rPr lang="en-US" dirty="0">
                <a:latin typeface="Times New Roman" panose="02020603050405020304" pitchFamily="18" charset="0"/>
                <a:cs typeface="Times New Roman" panose="02020603050405020304" pitchFamily="18" charset="0"/>
              </a:rPr>
              <a:t> midis </a:t>
            </a:r>
            <a:r>
              <a:rPr lang="en-US" dirty="0" err="1">
                <a:latin typeface="Times New Roman" panose="02020603050405020304" pitchFamily="18" charset="0"/>
                <a:cs typeface="Times New Roman" panose="02020603050405020304" pitchFamily="18" charset="0"/>
              </a:rPr>
              <a:t>grupeve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kundërshtare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vetëm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kur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ata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që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mbrojnë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veten</a:t>
            </a:r>
            <a:r>
              <a:rPr lang="en-US" dirty="0">
                <a:latin typeface="Times New Roman" panose="02020603050405020304" pitchFamily="18" charset="0"/>
                <a:cs typeface="Times New Roman" panose="02020603050405020304" pitchFamily="18" charset="0"/>
              </a:rPr>
              <a:t> e </a:t>
            </a:r>
            <a:r>
              <a:rPr lang="en-US" b="1" dirty="0" err="1">
                <a:latin typeface="Times New Roman" panose="02020603050405020304" pitchFamily="18" charset="0"/>
                <a:cs typeface="Times New Roman" panose="02020603050405020304" pitchFamily="18" charset="0"/>
              </a:rPr>
              <a:t>vendosin</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veten</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në</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një</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pozicion</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pasiv</a:t>
            </a:r>
            <a:r>
              <a:rPr lang="en-US" b="1"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duke u </a:t>
            </a:r>
            <a:r>
              <a:rPr lang="en-US" dirty="0" err="1">
                <a:latin typeface="Times New Roman" panose="02020603050405020304" pitchFamily="18" charset="0"/>
                <a:cs typeface="Times New Roman" panose="02020603050405020304" pitchFamily="18" charset="0"/>
              </a:rPr>
              <a:t>kufizuar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bllokimin</a:t>
            </a:r>
            <a:r>
              <a:rPr lang="en-US" dirty="0">
                <a:latin typeface="Times New Roman" panose="02020603050405020304" pitchFamily="18" charset="0"/>
                <a:cs typeface="Times New Roman" panose="02020603050405020304" pitchFamily="18" charset="0"/>
              </a:rPr>
              <a:t> e </a:t>
            </a:r>
            <a:r>
              <a:rPr lang="en-US" dirty="0" err="1">
                <a:latin typeface="Times New Roman" panose="02020603050405020304" pitchFamily="18" charset="0"/>
                <a:cs typeface="Times New Roman" panose="02020603050405020304" pitchFamily="18" charset="0"/>
              </a:rPr>
              <a:t>goditjeve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kundërshtarëve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ose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arratisjen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mënyrë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që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eliminohet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qëllimi</a:t>
            </a:r>
            <a:r>
              <a:rPr lang="en-US" dirty="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agresiv</a:t>
            </a:r>
            <a:r>
              <a:rPr lang="en-US" dirty="0" smtClean="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dhe</a:t>
            </a:r>
            <a:r>
              <a:rPr lang="en-US" dirty="0">
                <a:latin typeface="Times New Roman" panose="02020603050405020304" pitchFamily="18" charset="0"/>
                <a:cs typeface="Times New Roman" panose="02020603050405020304" pitchFamily="18" charset="0"/>
              </a:rPr>
              <a:t> jo </a:t>
            </a:r>
            <a:r>
              <a:rPr lang="en-US" dirty="0" err="1">
                <a:latin typeface="Times New Roman" panose="02020603050405020304" pitchFamily="18" charset="0"/>
                <a:cs typeface="Times New Roman" panose="02020603050405020304" pitchFamily="18" charset="0"/>
              </a:rPr>
              <a:t>kur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mbrojtja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shprehet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mënyrë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aktive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këtë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rast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tentimi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për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goditur</a:t>
            </a:r>
            <a:r>
              <a:rPr lang="en-US" dirty="0">
                <a:latin typeface="Times New Roman" panose="02020603050405020304" pitchFamily="18" charset="0"/>
                <a:cs typeface="Times New Roman" panose="02020603050405020304" pitchFamily="18" charset="0"/>
              </a:rPr>
              <a:t> me </a:t>
            </a:r>
            <a:r>
              <a:rPr lang="en-US" dirty="0" err="1">
                <a:latin typeface="Times New Roman" panose="02020603050405020304" pitchFamily="18" charset="0"/>
                <a:cs typeface="Times New Roman" panose="02020603050405020304" pitchFamily="18" charset="0"/>
              </a:rPr>
              <a:t>shkelm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dhe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grusht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kundërshtarët</a:t>
            </a:r>
            <a:r>
              <a:rPr lang="en-US" dirty="0">
                <a:latin typeface="Times New Roman" panose="02020603050405020304" pitchFamily="18" charset="0"/>
                <a:cs typeface="Times New Roman" panose="02020603050405020304" pitchFamily="18" charset="0"/>
              </a:rPr>
              <a:t>).</a:t>
            </a:r>
          </a:p>
          <a:p>
            <a:pPr algn="just"/>
            <a:r>
              <a:rPr lang="en-US" dirty="0" err="1" smtClean="0">
                <a:latin typeface="Times New Roman" pitchFamily="18" charset="0"/>
                <a:cs typeface="Times New Roman" pitchFamily="18" charset="0"/>
              </a:rPr>
              <a:t>Kas</a:t>
            </a:r>
            <a:r>
              <a:rPr lang="en-US" dirty="0">
                <a:latin typeface="Times New Roman" pitchFamily="18" charset="0"/>
                <a:cs typeface="Times New Roman" pitchFamily="18" charset="0"/>
              </a:rPr>
              <a:t>. penal. n. </a:t>
            </a:r>
            <a:r>
              <a:rPr lang="en-US" dirty="0" smtClean="0">
                <a:latin typeface="Times New Roman" pitchFamily="18" charset="0"/>
                <a:cs typeface="Times New Roman" pitchFamily="18" charset="0"/>
              </a:rPr>
              <a:t>22040/2020=</a:t>
            </a:r>
            <a:r>
              <a:rPr lang="en-US" dirty="0" err="1" smtClean="0">
                <a:latin typeface="Times New Roman" pitchFamily="18" charset="0"/>
                <a:cs typeface="Times New Roman" pitchFamily="18" charset="0"/>
              </a:rPr>
              <a:t>Për</a:t>
            </a:r>
            <a:r>
              <a:rPr lang="en-US" dirty="0" smtClean="0">
                <a:latin typeface="Times New Roman" pitchFamily="18" charset="0"/>
                <a:cs typeface="Times New Roman" pitchFamily="18" charset="0"/>
              </a:rPr>
              <a:t> </a:t>
            </a:r>
            <a:r>
              <a:rPr lang="en-US" dirty="0" err="1">
                <a:latin typeface="Times New Roman" pitchFamily="18" charset="0"/>
                <a:cs typeface="Times New Roman" pitchFamily="18" charset="0"/>
              </a:rPr>
              <a:t>sa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përket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shkaqeve</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justifikuese</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thjesht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tregimi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një</a:t>
            </a:r>
            <a:r>
              <a:rPr lang="en-US" dirty="0">
                <a:latin typeface="Times New Roman" pitchFamily="18" charset="0"/>
                <a:cs typeface="Times New Roman" pitchFamily="18" charset="0"/>
              </a:rPr>
              <a:t> situate </a:t>
            </a:r>
            <a:r>
              <a:rPr lang="en-US" dirty="0" err="1">
                <a:latin typeface="Times New Roman" pitchFamily="18" charset="0"/>
                <a:cs typeface="Times New Roman" pitchFamily="18" charset="0"/>
              </a:rPr>
              <a:t>që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abstraktisht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atribuohet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aplikimit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një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përjashtimi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pashoqëruar</a:t>
            </a:r>
            <a:r>
              <a:rPr lang="en-US" dirty="0">
                <a:latin typeface="Times New Roman" pitchFamily="18" charset="0"/>
                <a:cs typeface="Times New Roman" pitchFamily="18" charset="0"/>
              </a:rPr>
              <a:t> me </a:t>
            </a:r>
            <a:r>
              <a:rPr lang="en-US" dirty="0" err="1">
                <a:latin typeface="Times New Roman" pitchFamily="18" charset="0"/>
                <a:cs typeface="Times New Roman" pitchFamily="18" charset="0"/>
              </a:rPr>
              <a:t>pretendimin</a:t>
            </a:r>
            <a:r>
              <a:rPr lang="en-US" dirty="0">
                <a:latin typeface="Times New Roman" pitchFamily="18" charset="0"/>
                <a:cs typeface="Times New Roman" pitchFamily="18" charset="0"/>
              </a:rPr>
              <a:t> e </a:t>
            </a:r>
            <a:r>
              <a:rPr lang="en-US" dirty="0" err="1">
                <a:latin typeface="Times New Roman" pitchFamily="18" charset="0"/>
                <a:cs typeface="Times New Roman" pitchFamily="18" charset="0"/>
              </a:rPr>
              <a:t>elementeve</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sakta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përshtatshme</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për</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udhëhequr</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vlerësimin</a:t>
            </a:r>
            <a:r>
              <a:rPr lang="en-US" dirty="0">
                <a:latin typeface="Times New Roman" pitchFamily="18" charset="0"/>
                <a:cs typeface="Times New Roman" pitchFamily="18" charset="0"/>
              </a:rPr>
              <a:t> e </a:t>
            </a:r>
            <a:r>
              <a:rPr lang="en-US" dirty="0" err="1">
                <a:latin typeface="Times New Roman" pitchFamily="18" charset="0"/>
                <a:cs typeface="Times New Roman" pitchFamily="18" charset="0"/>
              </a:rPr>
              <a:t>gjyqtarit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nuk</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mund</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legjitimojë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vendimin</a:t>
            </a:r>
            <a:r>
              <a:rPr lang="en-US" dirty="0">
                <a:latin typeface="Times New Roman" pitchFamily="18" charset="0"/>
                <a:cs typeface="Times New Roman" pitchFamily="18" charset="0"/>
              </a:rPr>
              <a:t> e </a:t>
            </a:r>
            <a:r>
              <a:rPr lang="en-US" dirty="0" err="1">
                <a:latin typeface="Times New Roman" pitchFamily="18" charset="0"/>
                <a:cs typeface="Times New Roman" pitchFamily="18" charset="0"/>
              </a:rPr>
              <a:t>pafajësisë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përputhje</a:t>
            </a:r>
            <a:r>
              <a:rPr lang="en-US" dirty="0">
                <a:latin typeface="Times New Roman" pitchFamily="18" charset="0"/>
                <a:cs typeface="Times New Roman" pitchFamily="18" charset="0"/>
              </a:rPr>
              <a:t> me </a:t>
            </a:r>
            <a:r>
              <a:rPr lang="en-US" dirty="0" err="1">
                <a:latin typeface="Times New Roman" pitchFamily="18" charset="0"/>
                <a:cs typeface="Times New Roman" pitchFamily="18" charset="0"/>
              </a:rPr>
              <a:t>nenin</a:t>
            </a:r>
            <a:r>
              <a:rPr lang="en-US" dirty="0">
                <a:latin typeface="Times New Roman" pitchFamily="18" charset="0"/>
                <a:cs typeface="Times New Roman" pitchFamily="18" charset="0"/>
              </a:rPr>
              <a:t>. 530, </a:t>
            </a:r>
            <a:r>
              <a:rPr lang="en-US" dirty="0" err="1">
                <a:latin typeface="Times New Roman" pitchFamily="18" charset="0"/>
                <a:cs typeface="Times New Roman" pitchFamily="18" charset="0"/>
              </a:rPr>
              <a:t>paragrafi</a:t>
            </a:r>
            <a:r>
              <a:rPr lang="en-US" dirty="0">
                <a:latin typeface="Times New Roman" pitchFamily="18" charset="0"/>
                <a:cs typeface="Times New Roman" pitchFamily="18" charset="0"/>
              </a:rPr>
              <a:t> 2, </a:t>
            </a:r>
            <a:r>
              <a:rPr lang="en-US" dirty="0" err="1">
                <a:latin typeface="Times New Roman" pitchFamily="18" charset="0"/>
                <a:cs typeface="Times New Roman" pitchFamily="18" charset="0"/>
              </a:rPr>
              <a:t>kod</a:t>
            </a:r>
            <a:r>
              <a:rPr lang="en-US" dirty="0">
                <a:latin typeface="Times New Roman" pitchFamily="18" charset="0"/>
                <a:cs typeface="Times New Roman" pitchFamily="18" charset="0"/>
              </a:rPr>
              <a:t>. proc. </a:t>
            </a:r>
            <a:r>
              <a:rPr lang="en-US" dirty="0" smtClean="0">
                <a:latin typeface="Times New Roman" pitchFamily="18" charset="0"/>
                <a:cs typeface="Times New Roman" pitchFamily="18" charset="0"/>
              </a:rPr>
              <a:t>pen. </a:t>
            </a:r>
            <a:r>
              <a:rPr lang="en-US" dirty="0" err="1">
                <a:latin typeface="Times New Roman" pitchFamily="18" charset="0"/>
                <a:cs typeface="Times New Roman" pitchFamily="18" charset="0"/>
              </a:rPr>
              <a:t>dyshimi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për</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ekzistimin</a:t>
            </a:r>
            <a:r>
              <a:rPr lang="en-US" dirty="0">
                <a:latin typeface="Times New Roman" pitchFamily="18" charset="0"/>
                <a:cs typeface="Times New Roman" pitchFamily="18" charset="0"/>
              </a:rPr>
              <a:t> e </a:t>
            </a:r>
            <a:r>
              <a:rPr lang="en-US" dirty="0" err="1">
                <a:latin typeface="Times New Roman" pitchFamily="18" charset="0"/>
                <a:cs typeface="Times New Roman" pitchFamily="18" charset="0"/>
              </a:rPr>
              <a:t>përjashtimit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zgjidhet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mungesë</a:t>
            </a:r>
            <a:r>
              <a:rPr lang="en-US" dirty="0">
                <a:latin typeface="Times New Roman" pitchFamily="18" charset="0"/>
                <a:cs typeface="Times New Roman" pitchFamily="18" charset="0"/>
              </a:rPr>
              <a:t> absolute </a:t>
            </a:r>
            <a:r>
              <a:rPr lang="en-US" dirty="0" err="1">
                <a:latin typeface="Times New Roman" pitchFamily="18" charset="0"/>
                <a:cs typeface="Times New Roman" pitchFamily="18" charset="0"/>
              </a:rPr>
              <a:t>të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provës</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këtë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drejtim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Veçanërisht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rastin</a:t>
            </a:r>
            <a:r>
              <a:rPr lang="en-US" dirty="0">
                <a:latin typeface="Times New Roman" pitchFamily="18" charset="0"/>
                <a:cs typeface="Times New Roman" pitchFamily="18" charset="0"/>
              </a:rPr>
              <a:t> e </a:t>
            </a:r>
            <a:r>
              <a:rPr lang="en-US" dirty="0" err="1">
                <a:latin typeface="Times New Roman" pitchFamily="18" charset="0"/>
                <a:cs typeface="Times New Roman" pitchFamily="18" charset="0"/>
              </a:rPr>
              <a:t>përleshjeve</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cilat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Gjykata</a:t>
            </a:r>
            <a:r>
              <a:rPr lang="en-US" dirty="0">
                <a:latin typeface="Times New Roman" pitchFamily="18" charset="0"/>
                <a:cs typeface="Times New Roman" pitchFamily="18" charset="0"/>
              </a:rPr>
              <a:t> e </a:t>
            </a:r>
            <a:r>
              <a:rPr lang="en-US" dirty="0" err="1">
                <a:latin typeface="Times New Roman" pitchFamily="18" charset="0"/>
                <a:cs typeface="Times New Roman" pitchFamily="18" charset="0"/>
              </a:rPr>
              <a:t>konsideroi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thjesht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treguesin</a:t>
            </a:r>
            <a:r>
              <a:rPr lang="en-US" dirty="0">
                <a:latin typeface="Times New Roman" pitchFamily="18" charset="0"/>
                <a:cs typeface="Times New Roman" pitchFamily="18" charset="0"/>
              </a:rPr>
              <a:t> e </a:t>
            </a:r>
            <a:r>
              <a:rPr lang="en-US" b="1" dirty="0" err="1">
                <a:latin typeface="Times New Roman" pitchFamily="18" charset="0"/>
                <a:cs typeface="Times New Roman" pitchFamily="18" charset="0"/>
              </a:rPr>
              <a:t>natyrës</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mbrojtëse</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të</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sjelljes</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së</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dhunshme</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si</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të</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papërshtatshëm</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për</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të</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justifikuar</a:t>
            </a:r>
            <a:r>
              <a:rPr lang="en-US" b="1" dirty="0">
                <a:latin typeface="Times New Roman" pitchFamily="18" charset="0"/>
                <a:cs typeface="Times New Roman" pitchFamily="18" charset="0"/>
              </a:rPr>
              <a:t> </a:t>
            </a:r>
            <a:r>
              <a:rPr lang="en-US" dirty="0" err="1">
                <a:latin typeface="Times New Roman" pitchFamily="18" charset="0"/>
                <a:cs typeface="Times New Roman" pitchFamily="18" charset="0"/>
              </a:rPr>
              <a:t>zbatimin</a:t>
            </a:r>
            <a:r>
              <a:rPr lang="en-US" dirty="0">
                <a:latin typeface="Times New Roman" pitchFamily="18" charset="0"/>
                <a:cs typeface="Times New Roman" pitchFamily="18" charset="0"/>
              </a:rPr>
              <a:t> e </a:t>
            </a:r>
            <a:r>
              <a:rPr lang="en-US" dirty="0" err="1">
                <a:latin typeface="Times New Roman" pitchFamily="18" charset="0"/>
                <a:cs typeface="Times New Roman" pitchFamily="18" charset="0"/>
              </a:rPr>
              <a:t>përjashtimit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legjitim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mbrojtjes</a:t>
            </a:r>
            <a:r>
              <a:rPr lang="en-US" dirty="0">
                <a:latin typeface="Times New Roman" pitchFamily="18" charset="0"/>
                <a:cs typeface="Times New Roman" pitchFamily="18" charset="0"/>
              </a:rPr>
              <a:t>, pa </a:t>
            </a:r>
            <a:r>
              <a:rPr lang="en-US" dirty="0" err="1">
                <a:latin typeface="Times New Roman" pitchFamily="18" charset="0"/>
                <a:cs typeface="Times New Roman" pitchFamily="18" charset="0"/>
              </a:rPr>
              <a:t>pretendime</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specifike</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lidhje</a:t>
            </a:r>
            <a:r>
              <a:rPr lang="en-US" dirty="0">
                <a:latin typeface="Times New Roman" pitchFamily="18" charset="0"/>
                <a:cs typeface="Times New Roman" pitchFamily="18" charset="0"/>
              </a:rPr>
              <a:t> me </a:t>
            </a:r>
            <a:r>
              <a:rPr lang="en-US" dirty="0" err="1">
                <a:latin typeface="Times New Roman" pitchFamily="18" charset="0"/>
                <a:cs typeface="Times New Roman" pitchFamily="18" charset="0"/>
              </a:rPr>
              <a:t>ekzistencën</a:t>
            </a:r>
            <a:r>
              <a:rPr lang="en-US" dirty="0">
                <a:latin typeface="Times New Roman" pitchFamily="18" charset="0"/>
                <a:cs typeface="Times New Roman" pitchFamily="18" charset="0"/>
              </a:rPr>
              <a:t> e </a:t>
            </a:r>
            <a:r>
              <a:rPr lang="en-US" dirty="0" err="1">
                <a:latin typeface="Times New Roman" pitchFamily="18" charset="0"/>
                <a:cs typeface="Times New Roman" pitchFamily="18" charset="0"/>
              </a:rPr>
              <a:t>një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rreziku</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aktual</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për</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shëndetin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fizik</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siguria</a:t>
            </a:r>
            <a:r>
              <a:rPr lang="en-US" dirty="0">
                <a:latin typeface="Times New Roman" pitchFamily="18" charset="0"/>
                <a:cs typeface="Times New Roman" pitchFamily="18" charset="0"/>
              </a:rPr>
              <a:t>, e </a:t>
            </a:r>
            <a:r>
              <a:rPr lang="en-US" dirty="0" err="1">
                <a:latin typeface="Times New Roman" pitchFamily="18" charset="0"/>
                <a:cs typeface="Times New Roman" pitchFamily="18" charset="0"/>
              </a:rPr>
              <a:t>tillë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që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bëjë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nevojshme</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dhe</a:t>
            </a:r>
            <a:r>
              <a:rPr lang="en-US" dirty="0">
                <a:latin typeface="Times New Roman" pitchFamily="18" charset="0"/>
                <a:cs typeface="Times New Roman" pitchFamily="18" charset="0"/>
              </a:rPr>
              <a:t> pa </a:t>
            </a:r>
            <a:r>
              <a:rPr lang="en-US" dirty="0" err="1">
                <a:latin typeface="Times New Roman" pitchFamily="18" charset="0"/>
                <a:cs typeface="Times New Roman" pitchFamily="18" charset="0"/>
              </a:rPr>
              <a:t>alternativa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reagimin</a:t>
            </a:r>
            <a:r>
              <a:rPr lang="en-US" dirty="0">
                <a:latin typeface="Times New Roman" pitchFamily="18" charset="0"/>
                <a:cs typeface="Times New Roman" pitchFamily="18" charset="0"/>
              </a:rPr>
              <a:t> e </a:t>
            </a:r>
            <a:r>
              <a:rPr lang="en-US" dirty="0" err="1">
                <a:latin typeface="Times New Roman" pitchFamily="18" charset="0"/>
                <a:cs typeface="Times New Roman" pitchFamily="18" charset="0"/>
              </a:rPr>
              <a:t>propozuar</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ndaj</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ofendimit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tjerëve</a:t>
            </a:r>
            <a:r>
              <a:rPr lang="en-US" dirty="0" smtClean="0">
                <a:latin typeface="Times New Roman" pitchFamily="18" charset="0"/>
                <a:cs typeface="Times New Roman" pitchFamily="18" charset="0"/>
              </a:rPr>
              <a:t>).</a:t>
            </a:r>
            <a:endParaRPr lang="en-US" dirty="0">
              <a:latin typeface="Times New Roman" pitchFamily="18" charset="0"/>
              <a:cs typeface="Times New Roman" pitchFamily="18" charset="0"/>
            </a:endParaRPr>
          </a:p>
          <a:p>
            <a:endParaRPr lang="en-US" dirty="0"/>
          </a:p>
        </p:txBody>
      </p:sp>
    </p:spTree>
    <p:extLst>
      <p:ext uri="{BB962C8B-B14F-4D97-AF65-F5344CB8AC3E}">
        <p14:creationId xmlns:p14="http://schemas.microsoft.com/office/powerpoint/2010/main" val="4033710684"/>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8058"/>
          </a:xfrm>
        </p:spPr>
        <p:txBody>
          <a:bodyPr>
            <a:noAutofit/>
          </a:bodyPr>
          <a:lstStyle/>
          <a:p>
            <a:r>
              <a:rPr lang="en-US" sz="2800" b="1" dirty="0">
                <a:latin typeface="Times New Roman" panose="02020603050405020304" pitchFamily="18" charset="0"/>
                <a:cs typeface="Times New Roman" panose="02020603050405020304" pitchFamily="18" charset="0"/>
              </a:rPr>
              <a:t>Dhuna </a:t>
            </a:r>
            <a:r>
              <a:rPr lang="en-US" sz="2800" b="1" dirty="0" err="1">
                <a:latin typeface="Times New Roman" panose="02020603050405020304" pitchFamily="18" charset="0"/>
                <a:cs typeface="Times New Roman" panose="02020603050405020304" pitchFamily="18" charset="0"/>
              </a:rPr>
              <a:t>është</a:t>
            </a:r>
            <a:r>
              <a:rPr lang="en-US" sz="2800" b="1" dirty="0">
                <a:latin typeface="Times New Roman" panose="02020603050405020304" pitchFamily="18" charset="0"/>
                <a:cs typeface="Times New Roman" panose="02020603050405020304" pitchFamily="18" charset="0"/>
              </a:rPr>
              <a:t> e </a:t>
            </a:r>
            <a:r>
              <a:rPr lang="en-US" sz="2800" b="1" dirty="0" err="1">
                <a:latin typeface="Times New Roman" panose="02020603050405020304" pitchFamily="18" charset="0"/>
                <a:cs typeface="Times New Roman" panose="02020603050405020304" pitchFamily="18" charset="0"/>
              </a:rPr>
              <a:t>ndërsjelle</a:t>
            </a:r>
            <a:endParaRPr lang="en-US" sz="2800" dirty="0"/>
          </a:p>
        </p:txBody>
      </p:sp>
      <p:sp>
        <p:nvSpPr>
          <p:cNvPr id="3" name="Content Placeholder 2"/>
          <p:cNvSpPr>
            <a:spLocks noGrp="1"/>
          </p:cNvSpPr>
          <p:nvPr>
            <p:ph idx="1"/>
          </p:nvPr>
        </p:nvSpPr>
        <p:spPr>
          <a:xfrm>
            <a:off x="0" y="692696"/>
            <a:ext cx="9144000" cy="6048672"/>
          </a:xfrm>
        </p:spPr>
        <p:txBody>
          <a:bodyPr>
            <a:normAutofit fontScale="85000" lnSpcReduction="20000"/>
          </a:bodyPr>
          <a:lstStyle/>
          <a:p>
            <a:pPr algn="just"/>
            <a:r>
              <a:rPr lang="en-US" b="1" dirty="0" err="1">
                <a:latin typeface="Times New Roman" pitchFamily="18" charset="0"/>
                <a:cs typeface="Times New Roman" pitchFamily="18" charset="0"/>
              </a:rPr>
              <a:t>Kas</a:t>
            </a:r>
            <a:r>
              <a:rPr lang="en-US" b="1" dirty="0">
                <a:latin typeface="Times New Roman" pitchFamily="18" charset="0"/>
                <a:cs typeface="Times New Roman" pitchFamily="18" charset="0"/>
              </a:rPr>
              <a:t>. penal. n. 36143/2019</a:t>
            </a:r>
          </a:p>
          <a:p>
            <a:pPr algn="just"/>
            <a:r>
              <a:rPr lang="en-US" dirty="0" err="1">
                <a:latin typeface="Times New Roman" pitchFamily="18" charset="0"/>
                <a:cs typeface="Times New Roman" pitchFamily="18" charset="0"/>
              </a:rPr>
              <a:t>Në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rastin</a:t>
            </a:r>
            <a:r>
              <a:rPr lang="en-US" dirty="0">
                <a:latin typeface="Times New Roman" pitchFamily="18" charset="0"/>
                <a:cs typeface="Times New Roman" pitchFamily="18" charset="0"/>
              </a:rPr>
              <a:t> e </a:t>
            </a:r>
            <a:r>
              <a:rPr lang="en-US" dirty="0" err="1">
                <a:latin typeface="Times New Roman" pitchFamily="18" charset="0"/>
                <a:cs typeface="Times New Roman" pitchFamily="18" charset="0"/>
              </a:rPr>
              <a:t>agresionit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ndërsjellë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njërit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prej</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pretendentëve</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mund</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jepet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përjashtimi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mbrojtjes</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legjitime</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kur</a:t>
            </a:r>
            <a:r>
              <a:rPr lang="en-US" dirty="0">
                <a:latin typeface="Times New Roman" pitchFamily="18" charset="0"/>
                <a:cs typeface="Times New Roman" pitchFamily="18" charset="0"/>
              </a:rPr>
              <a:t>, duke </a:t>
            </a:r>
            <a:r>
              <a:rPr lang="en-US" dirty="0" err="1">
                <a:latin typeface="Times New Roman" pitchFamily="18" charset="0"/>
                <a:cs typeface="Times New Roman" pitchFamily="18" charset="0"/>
              </a:rPr>
              <a:t>pasur</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parasysh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kushtet</a:t>
            </a:r>
            <a:r>
              <a:rPr lang="en-US" dirty="0">
                <a:latin typeface="Times New Roman" pitchFamily="18" charset="0"/>
                <a:cs typeface="Times New Roman" pitchFamily="18" charset="0"/>
              </a:rPr>
              <a:t> e </a:t>
            </a:r>
            <a:r>
              <a:rPr lang="en-US" dirty="0" err="1">
                <a:latin typeface="Times New Roman" pitchFamily="18" charset="0"/>
                <a:cs typeface="Times New Roman" pitchFamily="18" charset="0"/>
              </a:rPr>
              <a:t>tjera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ligjore</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ai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reaguar</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ndaj</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një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veprimi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absolutisht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paparashikueshëm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dhe</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joproporcional</a:t>
            </a:r>
            <a:r>
              <a:rPr lang="en-US" dirty="0">
                <a:latin typeface="Times New Roman" pitchFamily="18" charset="0"/>
                <a:cs typeface="Times New Roman" pitchFamily="18" charset="0"/>
              </a:rPr>
              <a:t>, d.m.th. </a:t>
            </a:r>
            <a:r>
              <a:rPr lang="en-US" dirty="0" err="1">
                <a:latin typeface="Times New Roman" pitchFamily="18" charset="0"/>
                <a:cs typeface="Times New Roman" pitchFamily="18" charset="0"/>
              </a:rPr>
              <a:t>ndaj</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një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vepre</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penale</a:t>
            </a:r>
            <a:r>
              <a:rPr lang="en-US" dirty="0">
                <a:latin typeface="Times New Roman" pitchFamily="18" charset="0"/>
                <a:cs typeface="Times New Roman" pitchFamily="18" charset="0"/>
              </a:rPr>
              <a:t> e </a:t>
            </a:r>
            <a:r>
              <a:rPr lang="en-US" dirty="0" err="1">
                <a:latin typeface="Times New Roman" pitchFamily="18" charset="0"/>
                <a:cs typeface="Times New Roman" pitchFamily="18" charset="0"/>
              </a:rPr>
              <a:t>cila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për</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shkak</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qenit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ndryshe</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dhe</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shumë</a:t>
            </a:r>
            <a:r>
              <a:rPr lang="en-US" dirty="0">
                <a:latin typeface="Times New Roman" pitchFamily="18" charset="0"/>
                <a:cs typeface="Times New Roman" pitchFamily="18" charset="0"/>
              </a:rPr>
              <a:t>. e </a:t>
            </a:r>
            <a:r>
              <a:rPr lang="en-US" dirty="0" err="1">
                <a:latin typeface="Times New Roman" pitchFamily="18" charset="0"/>
                <a:cs typeface="Times New Roman" pitchFamily="18" charset="0"/>
              </a:rPr>
              <a:t>rëndë</a:t>
            </a:r>
            <a:r>
              <a:rPr lang="en-US" dirty="0">
                <a:latin typeface="Times New Roman" pitchFamily="18" charset="0"/>
                <a:cs typeface="Times New Roman" pitchFamily="18" charset="0"/>
              </a:rPr>
              <a:t> se </a:t>
            </a:r>
            <a:r>
              <a:rPr lang="en-US" dirty="0" err="1">
                <a:latin typeface="Times New Roman" pitchFamily="18" charset="0"/>
                <a:cs typeface="Times New Roman" pitchFamily="18" charset="0"/>
              </a:rPr>
              <a:t>ajo</a:t>
            </a:r>
            <a:r>
              <a:rPr lang="en-US" dirty="0">
                <a:latin typeface="Times New Roman" pitchFamily="18" charset="0"/>
                <a:cs typeface="Times New Roman" pitchFamily="18" charset="0"/>
              </a:rPr>
              <a:t> e </a:t>
            </a:r>
            <a:r>
              <a:rPr lang="en-US" dirty="0" err="1">
                <a:latin typeface="Times New Roman" pitchFamily="18" charset="0"/>
                <a:cs typeface="Times New Roman" pitchFamily="18" charset="0"/>
              </a:rPr>
              <a:t>pranuar</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shfaqet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krejtësisht</a:t>
            </a:r>
            <a:r>
              <a:rPr lang="en-US" dirty="0">
                <a:latin typeface="Times New Roman" pitchFamily="18" charset="0"/>
                <a:cs typeface="Times New Roman" pitchFamily="18" charset="0"/>
              </a:rPr>
              <a:t> e re, </a:t>
            </a:r>
            <a:r>
              <a:rPr lang="en-US" dirty="0" err="1">
                <a:latin typeface="Times New Roman" pitchFamily="18" charset="0"/>
                <a:cs typeface="Times New Roman" pitchFamily="18" charset="0"/>
              </a:rPr>
              <a:t>autonome</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dhe</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këtë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kuptim</a:t>
            </a:r>
            <a:r>
              <a:rPr lang="en-US" dirty="0">
                <a:latin typeface="Times New Roman" pitchFamily="18" charset="0"/>
                <a:cs typeface="Times New Roman" pitchFamily="18" charset="0"/>
              </a:rPr>
              <a:t> e </a:t>
            </a:r>
            <a:r>
              <a:rPr lang="en-US" dirty="0" err="1">
                <a:latin typeface="Times New Roman" pitchFamily="18" charset="0"/>
                <a:cs typeface="Times New Roman" pitchFamily="18" charset="0"/>
              </a:rPr>
              <a:t>padrejtë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Rasti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degjenerimit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një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debati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ashpër</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mes</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shoferëve</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cilin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gjyqtari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territorit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nuk</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kishte</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vlerësuar</a:t>
            </a:r>
            <a:r>
              <a:rPr lang="en-US" dirty="0">
                <a:latin typeface="Times New Roman" pitchFamily="18" charset="0"/>
                <a:cs typeface="Times New Roman" pitchFamily="18" charset="0"/>
              </a:rPr>
              <a:t> se </a:t>
            </a:r>
            <a:r>
              <a:rPr lang="en-US" dirty="0" err="1">
                <a:latin typeface="Times New Roman" pitchFamily="18" charset="0"/>
                <a:cs typeface="Times New Roman" pitchFamily="18" charset="0"/>
              </a:rPr>
              <a:t>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akuzuari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kishte</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sulmuar</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ofenduarin</a:t>
            </a:r>
            <a:r>
              <a:rPr lang="en-US" dirty="0">
                <a:latin typeface="Times New Roman" pitchFamily="18" charset="0"/>
                <a:cs typeface="Times New Roman" pitchFamily="18" charset="0"/>
              </a:rPr>
              <a:t> me </a:t>
            </a:r>
            <a:r>
              <a:rPr lang="en-US" dirty="0" err="1">
                <a:latin typeface="Times New Roman" pitchFamily="18" charset="0"/>
                <a:cs typeface="Times New Roman" pitchFamily="18" charset="0"/>
              </a:rPr>
              <a:t>shkop</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bejsbolli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vetëm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për</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mbrojtur</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gruan</a:t>
            </a:r>
            <a:r>
              <a:rPr lang="en-US" dirty="0">
                <a:latin typeface="Times New Roman" pitchFamily="18" charset="0"/>
                <a:cs typeface="Times New Roman" pitchFamily="18" charset="0"/>
              </a:rPr>
              <a:t> e </a:t>
            </a:r>
            <a:r>
              <a:rPr lang="en-US" dirty="0" err="1">
                <a:latin typeface="Times New Roman" pitchFamily="18" charset="0"/>
                <a:cs typeface="Times New Roman" pitchFamily="18" charset="0"/>
              </a:rPr>
              <a:t>tij</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pasi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kjo</a:t>
            </a:r>
            <a:r>
              <a:rPr lang="en-US" dirty="0">
                <a:latin typeface="Times New Roman" pitchFamily="18" charset="0"/>
                <a:cs typeface="Times New Roman" pitchFamily="18" charset="0"/>
              </a:rPr>
              <a:t> e </a:t>
            </a:r>
            <a:r>
              <a:rPr lang="en-US" dirty="0" err="1">
                <a:latin typeface="Times New Roman" pitchFamily="18" charset="0"/>
                <a:cs typeface="Times New Roman" pitchFamily="18" charset="0"/>
              </a:rPr>
              <a:t>fundit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kishte</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ndërhyrë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për</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ndarë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palët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ndërgjyqëse</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ishte</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goditur</a:t>
            </a:r>
            <a:r>
              <a:rPr lang="en-US" dirty="0">
                <a:latin typeface="Times New Roman" pitchFamily="18" charset="0"/>
                <a:cs typeface="Times New Roman" pitchFamily="18" charset="0"/>
              </a:rPr>
              <a:t> me </a:t>
            </a:r>
            <a:r>
              <a:rPr lang="en-US" dirty="0" err="1">
                <a:latin typeface="Times New Roman" pitchFamily="18" charset="0"/>
                <a:cs typeface="Times New Roman" pitchFamily="18" charset="0"/>
              </a:rPr>
              <a:t>grusht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nga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kundërshtari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saj</a:t>
            </a:r>
            <a:r>
              <a:rPr lang="en-US" dirty="0">
                <a:latin typeface="Times New Roman" pitchFamily="18" charset="0"/>
                <a:cs typeface="Times New Roman" pitchFamily="18" charset="0"/>
              </a:rPr>
              <a:t>).</a:t>
            </a:r>
          </a:p>
          <a:p>
            <a:pPr algn="just"/>
            <a:r>
              <a:rPr lang="en-US" b="1" dirty="0" err="1" smtClean="0">
                <a:latin typeface="Times New Roman" pitchFamily="18" charset="0"/>
                <a:cs typeface="Times New Roman" pitchFamily="18" charset="0"/>
              </a:rPr>
              <a:t>Kas</a:t>
            </a:r>
            <a:r>
              <a:rPr lang="en-US" b="1" dirty="0">
                <a:latin typeface="Times New Roman" pitchFamily="18" charset="0"/>
                <a:cs typeface="Times New Roman" pitchFamily="18" charset="0"/>
              </a:rPr>
              <a:t>. penal. n. </a:t>
            </a:r>
            <a:r>
              <a:rPr lang="en-US" b="1" dirty="0" smtClean="0">
                <a:latin typeface="Times New Roman" pitchFamily="18" charset="0"/>
                <a:cs typeface="Times New Roman" pitchFamily="18" charset="0"/>
              </a:rPr>
              <a:t>31633/2008-Në </a:t>
            </a:r>
            <a:r>
              <a:rPr lang="en-US" dirty="0" err="1">
                <a:latin typeface="Times New Roman" pitchFamily="18" charset="0"/>
                <a:cs typeface="Times New Roman" pitchFamily="18" charset="0"/>
              </a:rPr>
              <a:t>rastin</a:t>
            </a:r>
            <a:r>
              <a:rPr lang="en-US" dirty="0">
                <a:latin typeface="Times New Roman" pitchFamily="18" charset="0"/>
                <a:cs typeface="Times New Roman" pitchFamily="18" charset="0"/>
              </a:rPr>
              <a:t> e </a:t>
            </a:r>
            <a:r>
              <a:rPr lang="en-US" dirty="0" err="1">
                <a:latin typeface="Times New Roman" pitchFamily="18" charset="0"/>
                <a:cs typeface="Times New Roman" pitchFamily="18" charset="0"/>
              </a:rPr>
              <a:t>dëmtimeve</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ndërsjella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vullnetare</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vetëmbrojtja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nuk</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zbatohet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nëse</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dy</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pretendentët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kanë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nisur</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agresionin</a:t>
            </a:r>
            <a:r>
              <a:rPr lang="en-US" dirty="0">
                <a:latin typeface="Times New Roman" pitchFamily="18" charset="0"/>
                <a:cs typeface="Times New Roman" pitchFamily="18" charset="0"/>
              </a:rPr>
              <a:t> e </a:t>
            </a:r>
            <a:r>
              <a:rPr lang="en-US" dirty="0" err="1">
                <a:latin typeface="Times New Roman" pitchFamily="18" charset="0"/>
                <a:cs typeface="Times New Roman" pitchFamily="18" charset="0"/>
              </a:rPr>
              <a:t>tyre</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ndërsjellë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njëjtën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kohë</a:t>
            </a:r>
            <a:r>
              <a:rPr lang="en-US" dirty="0">
                <a:latin typeface="Times New Roman" pitchFamily="18" charset="0"/>
                <a:cs typeface="Times New Roman" pitchFamily="18" charset="0"/>
              </a:rPr>
              <a:t>.</a:t>
            </a:r>
          </a:p>
          <a:p>
            <a:endParaRPr lang="en-US" dirty="0"/>
          </a:p>
        </p:txBody>
      </p:sp>
    </p:spTree>
    <p:extLst>
      <p:ext uri="{BB962C8B-B14F-4D97-AF65-F5344CB8AC3E}">
        <p14:creationId xmlns:p14="http://schemas.microsoft.com/office/powerpoint/2010/main" val="2393617500"/>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82594"/>
          </a:xfrm>
        </p:spPr>
        <p:txBody>
          <a:bodyPr>
            <a:normAutofit fontScale="90000"/>
          </a:bodyPr>
          <a:lstStyle/>
          <a:p>
            <a:r>
              <a:rPr lang="en-US" b="1" dirty="0" err="1" smtClean="0">
                <a:latin typeface="Times New Roman" panose="02020603050405020304" pitchFamily="18" charset="0"/>
                <a:cs typeface="Times New Roman" panose="02020603050405020304" pitchFamily="18" charset="0"/>
              </a:rPr>
              <a:t>Dhuna</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është</a:t>
            </a:r>
            <a:r>
              <a:rPr lang="en-US" b="1" dirty="0" smtClean="0">
                <a:latin typeface="Times New Roman" panose="02020603050405020304" pitchFamily="18" charset="0"/>
                <a:cs typeface="Times New Roman" panose="02020603050405020304" pitchFamily="18" charset="0"/>
              </a:rPr>
              <a:t> e </a:t>
            </a:r>
            <a:r>
              <a:rPr lang="en-US" b="1" dirty="0" err="1" smtClean="0">
                <a:latin typeface="Times New Roman" panose="02020603050405020304" pitchFamily="18" charset="0"/>
                <a:cs typeface="Times New Roman" panose="02020603050405020304" pitchFamily="18" charset="0"/>
              </a:rPr>
              <a:t>ndërsjelle</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0" y="928670"/>
            <a:ext cx="9144000" cy="5929330"/>
          </a:xfrm>
        </p:spPr>
        <p:txBody>
          <a:bodyPr>
            <a:normAutofit fontScale="92500" lnSpcReduction="10000"/>
          </a:bodyPr>
          <a:lstStyle/>
          <a:p>
            <a:pPr algn="just"/>
            <a:r>
              <a:rPr lang="en-US" dirty="0" err="1">
                <a:latin typeface="Times New Roman" pitchFamily="18" charset="0"/>
                <a:cs typeface="Times New Roman" pitchFamily="18" charset="0"/>
              </a:rPr>
              <a:t>Nëse</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dy</a:t>
            </a:r>
            <a:r>
              <a:rPr lang="en-US" dirty="0">
                <a:latin typeface="Times New Roman" pitchFamily="18" charset="0"/>
                <a:cs typeface="Times New Roman" pitchFamily="18" charset="0"/>
              </a:rPr>
              <a:t> persona, pas </a:t>
            </a:r>
            <a:r>
              <a:rPr lang="en-US" dirty="0" err="1">
                <a:latin typeface="Times New Roman" pitchFamily="18" charset="0"/>
                <a:cs typeface="Times New Roman" pitchFamily="18" charset="0"/>
              </a:rPr>
              <a:t>fjalosjes</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dhe</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sharjeve</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mes</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tyre</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kanë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filluar</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rrihen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dhe</a:t>
            </a:r>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I </a:t>
            </a:r>
            <a:r>
              <a:rPr lang="en-US" dirty="0" err="1" smtClean="0">
                <a:latin typeface="Times New Roman" pitchFamily="18" charset="0"/>
                <a:cs typeface="Times New Roman" pitchFamily="18" charset="0"/>
              </a:rPr>
              <a:t>kanë</a:t>
            </a:r>
            <a:r>
              <a:rPr lang="en-US" dirty="0" smtClean="0">
                <a:latin typeface="Times New Roman" pitchFamily="18" charset="0"/>
                <a:cs typeface="Times New Roman" pitchFamily="18" charset="0"/>
              </a:rPr>
              <a:t> </a:t>
            </a:r>
            <a:r>
              <a:rPr lang="en-US" dirty="0" err="1">
                <a:latin typeface="Times New Roman" pitchFamily="18" charset="0"/>
                <a:cs typeface="Times New Roman" pitchFamily="18" charset="0"/>
              </a:rPr>
              <a:t>shkaktuar</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njëri-tjetrit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lëndime</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dy</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konsiderohen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sulmues</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sulmet</a:t>
            </a:r>
            <a:r>
              <a:rPr lang="en-US" dirty="0">
                <a:latin typeface="Times New Roman" pitchFamily="18" charset="0"/>
                <a:cs typeface="Times New Roman" pitchFamily="18" charset="0"/>
              </a:rPr>
              <a:t> - </a:t>
            </a:r>
            <a:r>
              <a:rPr lang="en-US" dirty="0" err="1">
                <a:latin typeface="Times New Roman" pitchFamily="18" charset="0"/>
                <a:cs typeface="Times New Roman" pitchFamily="18" charset="0"/>
              </a:rPr>
              <a:t>edhe</a:t>
            </a:r>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I </a:t>
            </a:r>
            <a:r>
              <a:rPr lang="en-US" dirty="0" err="1" smtClean="0">
                <a:latin typeface="Times New Roman" pitchFamily="18" charset="0"/>
                <a:cs typeface="Times New Roman" pitchFamily="18" charset="0"/>
              </a:rPr>
              <a:t>njërit</a:t>
            </a:r>
            <a:r>
              <a:rPr lang="en-US" dirty="0" smtClean="0">
                <a:latin typeface="Times New Roman" pitchFamily="18" charset="0"/>
                <a:cs typeface="Times New Roman" pitchFamily="18" charset="0"/>
              </a:rPr>
              <a:t> </a:t>
            </a:r>
            <a:r>
              <a:rPr lang="en-US" dirty="0" err="1">
                <a:latin typeface="Times New Roman" pitchFamily="18" charset="0"/>
                <a:cs typeface="Times New Roman" pitchFamily="18" charset="0"/>
              </a:rPr>
              <a:t>edhe</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tjetrit</a:t>
            </a:r>
            <a:r>
              <a:rPr lang="en-US" dirty="0">
                <a:latin typeface="Times New Roman" pitchFamily="18" charset="0"/>
                <a:cs typeface="Times New Roman" pitchFamily="18" charset="0"/>
              </a:rPr>
              <a:t> - </a:t>
            </a:r>
            <a:r>
              <a:rPr lang="en-US" dirty="0" err="1">
                <a:latin typeface="Times New Roman" pitchFamily="18" charset="0"/>
                <a:cs typeface="Times New Roman" pitchFamily="18" charset="0"/>
              </a:rPr>
              <a:t>konsiderohen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kundërligjshme</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andaj</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asnjëri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prej</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tyre</a:t>
            </a:r>
            <a:r>
              <a:rPr lang="en-US" dirty="0">
                <a:latin typeface="Times New Roman" pitchFamily="18" charset="0"/>
                <a:cs typeface="Times New Roman" pitchFamily="18" charset="0"/>
              </a:rPr>
              <a:t> </a:t>
            </a:r>
            <a:r>
              <a:rPr lang="en-US" dirty="0" err="1" smtClean="0">
                <a:latin typeface="Times New Roman" pitchFamily="18" charset="0"/>
                <a:cs typeface="Times New Roman" pitchFamily="18" charset="0"/>
              </a:rPr>
              <a:t>nuk</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mund</a:t>
            </a:r>
            <a:r>
              <a:rPr lang="en-US" dirty="0" smtClean="0">
                <a:latin typeface="Times New Roman" pitchFamily="18" charset="0"/>
                <a:cs typeface="Times New Roman" pitchFamily="18" charset="0"/>
              </a:rPr>
              <a:t> </a:t>
            </a:r>
            <a:r>
              <a:rPr lang="en-US" dirty="0" err="1">
                <a:latin typeface="Times New Roman" pitchFamily="18" charset="0"/>
                <a:cs typeface="Times New Roman" pitchFamily="18" charset="0"/>
              </a:rPr>
              <a:t>t’i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referohet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mbrojtjes</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nevojshme</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Vendimi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Gjykatës</a:t>
            </a:r>
            <a:r>
              <a:rPr lang="en-US" dirty="0">
                <a:latin typeface="Times New Roman" pitchFamily="18" charset="0"/>
                <a:cs typeface="Times New Roman" pitchFamily="18" charset="0"/>
              </a:rPr>
              <a:t> Supreme </a:t>
            </a:r>
            <a:r>
              <a:rPr lang="en-US" dirty="0" err="1" smtClean="0">
                <a:latin typeface="Times New Roman" pitchFamily="18" charset="0"/>
                <a:cs typeface="Times New Roman" pitchFamily="18" charset="0"/>
              </a:rPr>
              <a:t>të</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Kroacisë</a:t>
            </a:r>
            <a:r>
              <a:rPr lang="en-US" dirty="0">
                <a:latin typeface="Times New Roman" pitchFamily="18" charset="0"/>
                <a:cs typeface="Times New Roman" pitchFamily="18" charset="0"/>
              </a:rPr>
              <a:t>, Kzh-655/87</a:t>
            </a:r>
            <a:r>
              <a:rPr lang="en-US" dirty="0" smtClean="0">
                <a:latin typeface="Times New Roman" pitchFamily="18" charset="0"/>
                <a:cs typeface="Times New Roman" pitchFamily="18" charset="0"/>
              </a:rPr>
              <a:t>).</a:t>
            </a:r>
          </a:p>
          <a:p>
            <a:pPr algn="just"/>
            <a:r>
              <a:rPr lang="en-US" dirty="0" err="1">
                <a:latin typeface="Times New Roman" pitchFamily="18" charset="0"/>
                <a:cs typeface="Times New Roman" pitchFamily="18" charset="0"/>
              </a:rPr>
              <a:t>Thirrja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për</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konflikt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fizik</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ose</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pranimi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thirrjes</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tillë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përjashton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mundësinë</a:t>
            </a:r>
            <a:r>
              <a:rPr lang="en-US" dirty="0">
                <a:latin typeface="Times New Roman" pitchFamily="18" charset="0"/>
                <a:cs typeface="Times New Roman" pitchFamily="18" charset="0"/>
              </a:rPr>
              <a:t> </a:t>
            </a:r>
            <a:r>
              <a:rPr lang="en-US" dirty="0" err="1" smtClean="0">
                <a:latin typeface="Times New Roman" pitchFamily="18" charset="0"/>
                <a:cs typeface="Times New Roman" pitchFamily="18" charset="0"/>
              </a:rPr>
              <a:t>që</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veprimet</a:t>
            </a:r>
            <a:r>
              <a:rPr lang="en-US" dirty="0" smtClean="0">
                <a:latin typeface="Times New Roman" pitchFamily="18" charset="0"/>
                <a:cs typeface="Times New Roman" pitchFamily="18" charset="0"/>
              </a:rPr>
              <a:t> </a:t>
            </a:r>
            <a:r>
              <a:rPr lang="en-US" dirty="0">
                <a:latin typeface="Times New Roman" pitchFamily="18" charset="0"/>
                <a:cs typeface="Times New Roman" pitchFamily="18" charset="0"/>
              </a:rPr>
              <a:t>e </a:t>
            </a:r>
            <a:r>
              <a:rPr lang="en-US" dirty="0" err="1">
                <a:latin typeface="Times New Roman" pitchFamily="18" charset="0"/>
                <a:cs typeface="Times New Roman" pitchFamily="18" charset="0"/>
              </a:rPr>
              <a:t>pjesëmarrjes</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konfliktin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fizik</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konsiderohen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mbrojtje</a:t>
            </a:r>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e </a:t>
            </a:r>
            <a:r>
              <a:rPr lang="en-US" dirty="0" err="1" smtClean="0">
                <a:latin typeface="Times New Roman" pitchFamily="18" charset="0"/>
                <a:cs typeface="Times New Roman" pitchFamily="18" charset="0"/>
              </a:rPr>
              <a:t>nevojshme</a:t>
            </a:r>
            <a:r>
              <a:rPr lang="en-US" dirty="0" smtClean="0">
                <a:latin typeface="Times New Roman" pitchFamily="18" charset="0"/>
                <a:cs typeface="Times New Roman" pitchFamily="18" charset="0"/>
              </a:rPr>
              <a:t> </a:t>
            </a:r>
            <a:r>
              <a:rPr lang="en-US" dirty="0" err="1">
                <a:latin typeface="Times New Roman" pitchFamily="18" charset="0"/>
                <a:cs typeface="Times New Roman" pitchFamily="18" charset="0"/>
              </a:rPr>
              <a:t>apo</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tejkalim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kufijve</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saj</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Veprimet</a:t>
            </a:r>
            <a:r>
              <a:rPr lang="en-US" dirty="0">
                <a:latin typeface="Times New Roman" pitchFamily="18" charset="0"/>
                <a:cs typeface="Times New Roman" pitchFamily="18" charset="0"/>
              </a:rPr>
              <a:t> e </a:t>
            </a:r>
            <a:r>
              <a:rPr lang="en-US" dirty="0" err="1">
                <a:latin typeface="Times New Roman" pitchFamily="18" charset="0"/>
                <a:cs typeface="Times New Roman" pitchFamily="18" charset="0"/>
              </a:rPr>
              <a:t>tilla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varësi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nga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pasojat</a:t>
            </a:r>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e </a:t>
            </a:r>
            <a:r>
              <a:rPr lang="en-US" dirty="0" err="1" smtClean="0">
                <a:latin typeface="Times New Roman" pitchFamily="18" charset="0"/>
                <a:cs typeface="Times New Roman" pitchFamily="18" charset="0"/>
              </a:rPr>
              <a:t>shkaktuara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konsiderohen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vepra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penale</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përkatëse</a:t>
            </a:r>
            <a:endParaRPr lang="en-US" dirty="0" smtClean="0">
              <a:latin typeface="Times New Roman" pitchFamily="18" charset="0"/>
              <a:cs typeface="Times New Roman" pitchFamily="18" charset="0"/>
            </a:endParaRPr>
          </a:p>
          <a:p>
            <a:endParaRPr lang="en-US" dirty="0" smtClean="0"/>
          </a:p>
          <a:p>
            <a:endParaRPr lang="en-US" dirty="0"/>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90066"/>
          </a:xfrm>
        </p:spPr>
        <p:txBody>
          <a:bodyPr>
            <a:normAutofit fontScale="90000"/>
          </a:bodyPr>
          <a:lstStyle/>
          <a:p>
            <a:r>
              <a:rPr lang="en-US" sz="2800" b="1" dirty="0" err="1">
                <a:latin typeface="Times New Roman" panose="02020603050405020304" pitchFamily="18" charset="0"/>
                <a:cs typeface="Times New Roman" panose="02020603050405020304" pitchFamily="18" charset="0"/>
              </a:rPr>
              <a:t>V</a:t>
            </a:r>
            <a:r>
              <a:rPr lang="en-US" sz="2800" b="1" dirty="0" err="1" smtClean="0">
                <a:latin typeface="Times New Roman" panose="02020603050405020304" pitchFamily="18" charset="0"/>
                <a:cs typeface="Times New Roman" panose="02020603050405020304" pitchFamily="18" charset="0"/>
              </a:rPr>
              <a:t>etëmbrojtje</a:t>
            </a:r>
            <a:r>
              <a:rPr lang="en-US" sz="2800" b="1" dirty="0" smtClean="0">
                <a:latin typeface="Times New Roman" panose="02020603050405020304" pitchFamily="18" charset="0"/>
                <a:cs typeface="Times New Roman" panose="02020603050405020304" pitchFamily="18" charset="0"/>
              </a:rPr>
              <a:t> </a:t>
            </a:r>
            <a:r>
              <a:rPr lang="en-US" sz="2800" b="1" dirty="0" err="1" smtClean="0">
                <a:latin typeface="Times New Roman" panose="02020603050405020304" pitchFamily="18" charset="0"/>
                <a:cs typeface="Times New Roman" panose="02020603050405020304" pitchFamily="18" charset="0"/>
              </a:rPr>
              <a:t>për</a:t>
            </a:r>
            <a:r>
              <a:rPr lang="en-US" sz="2800" b="1" dirty="0" smtClean="0">
                <a:latin typeface="Times New Roman" panose="02020603050405020304" pitchFamily="18" charset="0"/>
                <a:cs typeface="Times New Roman" panose="02020603050405020304" pitchFamily="18" charset="0"/>
              </a:rPr>
              <a:t> </a:t>
            </a:r>
            <a:r>
              <a:rPr lang="en-US" sz="2800" b="1" dirty="0" err="1" smtClean="0">
                <a:latin typeface="Times New Roman" panose="02020603050405020304" pitchFamily="18" charset="0"/>
                <a:cs typeface="Times New Roman" panose="02020603050405020304" pitchFamily="18" charset="0"/>
              </a:rPr>
              <a:t>inat</a:t>
            </a:r>
            <a:r>
              <a:rPr lang="en-US" sz="2800" b="1" dirty="0" smtClean="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ose</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hakmarrje</a:t>
            </a:r>
            <a:endParaRPr lang="en-US" sz="28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0" y="764704"/>
            <a:ext cx="9144000" cy="6093296"/>
          </a:xfrm>
        </p:spPr>
        <p:txBody>
          <a:bodyPr>
            <a:normAutofit fontScale="77500" lnSpcReduction="20000"/>
          </a:bodyPr>
          <a:lstStyle/>
          <a:p>
            <a:pPr algn="just"/>
            <a:r>
              <a:rPr lang="en-US" dirty="0" err="1">
                <a:latin typeface="Times New Roman" panose="02020603050405020304" pitchFamily="18" charset="0"/>
                <a:cs typeface="Times New Roman" panose="02020603050405020304" pitchFamily="18" charset="0"/>
              </a:rPr>
              <a:t>Përjashtimi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vetëmbrojtjes</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nuk</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mund</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merret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parasysh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kur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subjekti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nuk</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vepron</a:t>
            </a:r>
            <a:r>
              <a:rPr lang="en-US" dirty="0">
                <a:latin typeface="Times New Roman" panose="02020603050405020304" pitchFamily="18" charset="0"/>
                <a:cs typeface="Times New Roman" panose="02020603050405020304" pitchFamily="18" charset="0"/>
              </a:rPr>
              <a:t> me </a:t>
            </a:r>
            <a:r>
              <a:rPr lang="en-US" dirty="0" err="1">
                <a:latin typeface="Times New Roman" panose="02020603050405020304" pitchFamily="18" charset="0"/>
                <a:cs typeface="Times New Roman" panose="02020603050405020304" pitchFamily="18" charset="0"/>
              </a:rPr>
              <a:t>besimin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edhe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nëse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është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gabuar</a:t>
            </a:r>
            <a:r>
              <a:rPr lang="en-US" dirty="0">
                <a:latin typeface="Times New Roman" panose="02020603050405020304" pitchFamily="18" charset="0"/>
                <a:cs typeface="Times New Roman" panose="02020603050405020304" pitchFamily="18" charset="0"/>
              </a:rPr>
              <a:t>, se </a:t>
            </a:r>
            <a:r>
              <a:rPr lang="en-US" dirty="0" err="1">
                <a:latin typeface="Times New Roman" panose="02020603050405020304" pitchFamily="18" charset="0"/>
                <a:cs typeface="Times New Roman" panose="02020603050405020304" pitchFamily="18" charset="0"/>
              </a:rPr>
              <a:t>ai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duhet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reagojë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vetëm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për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qëllime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mbrojtëse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por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për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inat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ose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hakmarrje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ndaj</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kujtdo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që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beson</a:t>
            </a:r>
            <a:r>
              <a:rPr lang="en-US" dirty="0">
                <a:latin typeface="Times New Roman" panose="02020603050405020304" pitchFamily="18" charset="0"/>
                <a:cs typeface="Times New Roman" panose="02020603050405020304" pitchFamily="18" charset="0"/>
              </a:rPr>
              <a:t> se </a:t>
            </a:r>
            <a:r>
              <a:rPr lang="en-US" dirty="0" err="1">
                <a:latin typeface="Times New Roman" panose="02020603050405020304" pitchFamily="18" charset="0"/>
                <a:cs typeface="Times New Roman" panose="02020603050405020304" pitchFamily="18" charset="0"/>
              </a:rPr>
              <a:t>është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bartës</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ndonjë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shkeljeje</a:t>
            </a:r>
            <a:r>
              <a:rPr lang="en-US" dirty="0">
                <a:latin typeface="Times New Roman" panose="02020603050405020304" pitchFamily="18" charset="0"/>
                <a:cs typeface="Times New Roman" panose="02020603050405020304" pitchFamily="18" charset="0"/>
              </a:rPr>
              <a:t> ( Gjykata </a:t>
            </a:r>
            <a:r>
              <a:rPr lang="en-US" dirty="0" err="1">
                <a:latin typeface="Times New Roman" panose="02020603050405020304" pitchFamily="18" charset="0"/>
                <a:cs typeface="Times New Roman" panose="02020603050405020304" pitchFamily="18" charset="0"/>
              </a:rPr>
              <a:t>Penale</a:t>
            </a:r>
            <a:r>
              <a:rPr lang="en-US" dirty="0">
                <a:latin typeface="Times New Roman" panose="02020603050405020304" pitchFamily="18" charset="0"/>
                <a:cs typeface="Times New Roman" panose="02020603050405020304" pitchFamily="18" charset="0"/>
              </a:rPr>
              <a:t> e </a:t>
            </a:r>
            <a:r>
              <a:rPr lang="en-US" dirty="0" err="1">
                <a:latin typeface="Times New Roman" panose="02020603050405020304" pitchFamily="18" charset="0"/>
                <a:cs typeface="Times New Roman" panose="02020603050405020304" pitchFamily="18" charset="0"/>
              </a:rPr>
              <a:t>Kasacionit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seksioni</a:t>
            </a:r>
            <a:r>
              <a:rPr lang="en-US" dirty="0">
                <a:latin typeface="Times New Roman" panose="02020603050405020304" pitchFamily="18" charset="0"/>
                <a:cs typeface="Times New Roman" panose="02020603050405020304" pitchFamily="18" charset="0"/>
              </a:rPr>
              <a:t> I, 14.11.2017, nr.52617</a:t>
            </a:r>
            <a:r>
              <a:rPr lang="en-US" dirty="0" smtClean="0">
                <a:latin typeface="Times New Roman" panose="02020603050405020304" pitchFamily="18" charset="0"/>
                <a:cs typeface="Times New Roman" panose="02020603050405020304" pitchFamily="18" charset="0"/>
              </a:rPr>
              <a:t>).</a:t>
            </a:r>
          </a:p>
          <a:p>
            <a:pPr algn="just"/>
            <a:r>
              <a:rPr lang="en-US" b="1" dirty="0" err="1" smtClean="0">
                <a:latin typeface="Times New Roman" pitchFamily="18" charset="0"/>
                <a:cs typeface="Times New Roman" pitchFamily="18" charset="0"/>
              </a:rPr>
              <a:t>Kas</a:t>
            </a:r>
            <a:r>
              <a:rPr lang="en-US" b="1" dirty="0" smtClean="0">
                <a:latin typeface="Times New Roman" pitchFamily="18" charset="0"/>
                <a:cs typeface="Times New Roman" pitchFamily="18" charset="0"/>
              </a:rPr>
              <a:t>. penal. n. 710/1993</a:t>
            </a:r>
          </a:p>
          <a:p>
            <a:pPr algn="just"/>
            <a:r>
              <a:rPr lang="en-US" dirty="0" err="1" smtClean="0">
                <a:latin typeface="Times New Roman" pitchFamily="18" charset="0"/>
                <a:cs typeface="Times New Roman" pitchFamily="18" charset="0"/>
              </a:rPr>
              <a:t>Mbrojtja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legjitime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nuk</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zbatohet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për</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krimin</a:t>
            </a:r>
            <a:r>
              <a:rPr lang="en-US" dirty="0" smtClean="0">
                <a:latin typeface="Times New Roman" pitchFamily="18" charset="0"/>
                <a:cs typeface="Times New Roman" pitchFamily="18" charset="0"/>
              </a:rPr>
              <a:t> e </a:t>
            </a:r>
            <a:r>
              <a:rPr lang="en-US" dirty="0" err="1" smtClean="0">
                <a:latin typeface="Times New Roman" pitchFamily="18" charset="0"/>
                <a:cs typeface="Times New Roman" pitchFamily="18" charset="0"/>
              </a:rPr>
              <a:t>grindjes</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dhe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për</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ato</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të</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kryera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gjatë</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tij</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sepse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pjesëmarrësit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janë</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të</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gjallëruar</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nga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qëllimi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ndërsjellë</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për</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të</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ofenduar</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dhe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pranuar</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situatën</a:t>
            </a:r>
            <a:r>
              <a:rPr lang="en-US" dirty="0" smtClean="0">
                <a:latin typeface="Times New Roman" pitchFamily="18" charset="0"/>
                <a:cs typeface="Times New Roman" pitchFamily="18" charset="0"/>
              </a:rPr>
              <a:t> e </a:t>
            </a:r>
            <a:r>
              <a:rPr lang="en-US" dirty="0" err="1" smtClean="0">
                <a:latin typeface="Times New Roman" pitchFamily="18" charset="0"/>
                <a:cs typeface="Times New Roman" pitchFamily="18" charset="0"/>
              </a:rPr>
              <a:t>rrezikshme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në</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të</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cilën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ata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janë</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vendosur</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vullnetarisht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kështu</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që</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mbrojtja</a:t>
            </a:r>
            <a:r>
              <a:rPr lang="en-US" dirty="0" smtClean="0">
                <a:latin typeface="Times New Roman" pitchFamily="18" charset="0"/>
                <a:cs typeface="Times New Roman" pitchFamily="18" charset="0"/>
              </a:rPr>
              <a:t> e </a:t>
            </a:r>
            <a:r>
              <a:rPr lang="en-US" dirty="0" err="1" smtClean="0">
                <a:latin typeface="Times New Roman" pitchFamily="18" charset="0"/>
                <a:cs typeface="Times New Roman" pitchFamily="18" charset="0"/>
              </a:rPr>
              <a:t>tyre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nuk</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mund</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të</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thuhet</a:t>
            </a:r>
            <a:r>
              <a:rPr lang="en-US" dirty="0" smtClean="0">
                <a:latin typeface="Times New Roman" pitchFamily="18" charset="0"/>
                <a:cs typeface="Times New Roman" pitchFamily="18" charset="0"/>
              </a:rPr>
              <a:t> se </a:t>
            </a:r>
            <a:r>
              <a:rPr lang="en-US" dirty="0" err="1" smtClean="0">
                <a:latin typeface="Times New Roman" pitchFamily="18" charset="0"/>
                <a:cs typeface="Times New Roman" pitchFamily="18" charset="0"/>
              </a:rPr>
              <a:t>të</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jetë</a:t>
            </a:r>
            <a:r>
              <a:rPr lang="en-US" dirty="0" smtClean="0">
                <a:latin typeface="Times New Roman" pitchFamily="18" charset="0"/>
                <a:cs typeface="Times New Roman" pitchFamily="18" charset="0"/>
              </a:rPr>
              <a:t> e </a:t>
            </a:r>
            <a:r>
              <a:rPr lang="en-US" dirty="0" err="1" smtClean="0">
                <a:latin typeface="Times New Roman" pitchFamily="18" charset="0"/>
                <a:cs typeface="Times New Roman" pitchFamily="18" charset="0"/>
              </a:rPr>
              <a:t>nevojshme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Vetëm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përjashtimisht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në</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raste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të</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ngjashme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mund</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të</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njihet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përjashtimi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në</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fjalë</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dhe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kjo</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ndodh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kur</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të</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gjitha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kërkesat</a:t>
            </a:r>
            <a:r>
              <a:rPr lang="en-US" dirty="0" smtClean="0">
                <a:latin typeface="Times New Roman" pitchFamily="18" charset="0"/>
                <a:cs typeface="Times New Roman" pitchFamily="18" charset="0"/>
              </a:rPr>
              <a:t> e </a:t>
            </a:r>
            <a:r>
              <a:rPr lang="en-US" dirty="0" err="1" smtClean="0">
                <a:latin typeface="Times New Roman" pitchFamily="18" charset="0"/>
                <a:cs typeface="Times New Roman" pitchFamily="18" charset="0"/>
              </a:rPr>
              <a:t>tjera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të</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kërkuara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nga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ligji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ekzistues</a:t>
            </a:r>
            <a:r>
              <a:rPr lang="en-US" dirty="0" smtClean="0">
                <a:latin typeface="Times New Roman" pitchFamily="18" charset="0"/>
                <a:cs typeface="Times New Roman" pitchFamily="18" charset="0"/>
              </a:rPr>
              <a:t>, ka </a:t>
            </a:r>
            <a:r>
              <a:rPr lang="en-US" dirty="0" err="1" smtClean="0">
                <a:latin typeface="Times New Roman" pitchFamily="18" charset="0"/>
                <a:cs typeface="Times New Roman" pitchFamily="18" charset="0"/>
              </a:rPr>
              <a:t>pasur</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një</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reagim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absolutisht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të</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paparashikueshëm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dhe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joproporcional</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pra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një</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vepër</a:t>
            </a:r>
            <a:r>
              <a:rPr lang="en-US" dirty="0" smtClean="0">
                <a:latin typeface="Times New Roman" pitchFamily="18" charset="0"/>
                <a:cs typeface="Times New Roman" pitchFamily="18" charset="0"/>
              </a:rPr>
              <a:t> e </a:t>
            </a:r>
            <a:r>
              <a:rPr lang="en-US" dirty="0" err="1" smtClean="0">
                <a:latin typeface="Times New Roman" pitchFamily="18" charset="0"/>
                <a:cs typeface="Times New Roman" pitchFamily="18" charset="0"/>
              </a:rPr>
              <a:t>cila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për</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shkak</a:t>
            </a:r>
            <a:r>
              <a:rPr lang="en-US" dirty="0" smtClean="0">
                <a:latin typeface="Times New Roman" pitchFamily="18" charset="0"/>
                <a:cs typeface="Times New Roman" pitchFamily="18" charset="0"/>
              </a:rPr>
              <a:t> se </a:t>
            </a:r>
            <a:r>
              <a:rPr lang="en-US" dirty="0" err="1" smtClean="0">
                <a:latin typeface="Times New Roman" pitchFamily="18" charset="0"/>
                <a:cs typeface="Times New Roman" pitchFamily="18" charset="0"/>
              </a:rPr>
              <a:t>është</a:t>
            </a:r>
            <a:r>
              <a:rPr lang="en-US" dirty="0" smtClean="0">
                <a:latin typeface="Times New Roman" pitchFamily="18" charset="0"/>
                <a:cs typeface="Times New Roman" pitchFamily="18" charset="0"/>
              </a:rPr>
              <a:t> e </a:t>
            </a:r>
            <a:r>
              <a:rPr lang="en-US" dirty="0" err="1" smtClean="0">
                <a:latin typeface="Times New Roman" pitchFamily="18" charset="0"/>
                <a:cs typeface="Times New Roman" pitchFamily="18" charset="0"/>
              </a:rPr>
              <a:t>ndryshme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dhe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më</a:t>
            </a:r>
            <a:r>
              <a:rPr lang="en-US" dirty="0" smtClean="0">
                <a:latin typeface="Times New Roman" pitchFamily="18" charset="0"/>
                <a:cs typeface="Times New Roman" pitchFamily="18" charset="0"/>
              </a:rPr>
              <a:t> e </a:t>
            </a:r>
            <a:r>
              <a:rPr lang="en-US" dirty="0" err="1" smtClean="0">
                <a:latin typeface="Times New Roman" pitchFamily="18" charset="0"/>
                <a:cs typeface="Times New Roman" pitchFamily="18" charset="0"/>
              </a:rPr>
              <a:t>rëndë</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atij</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që</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pranohet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shfaqet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krejtësisht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ri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autonom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dhe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në</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këtë</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kuptim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padrejtë</a:t>
            </a:r>
            <a:r>
              <a:rPr lang="en-US" dirty="0" smtClean="0">
                <a:latin typeface="Times New Roman" pitchFamily="18" charset="0"/>
                <a:cs typeface="Times New Roman" pitchFamily="18" charset="0"/>
              </a:rPr>
              <a:t>.</a:t>
            </a:r>
          </a:p>
          <a:p>
            <a:pPr algn="just"/>
            <a:endParaRPr lang="en-US" dirty="0">
              <a:latin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639130712"/>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2074"/>
          </a:xfrm>
        </p:spPr>
        <p:txBody>
          <a:bodyPr>
            <a:noAutofit/>
          </a:bodyPr>
          <a:lstStyle/>
          <a:p>
            <a:r>
              <a:rPr lang="en-US" sz="3200" b="1" dirty="0">
                <a:latin typeface="Times New Roman" panose="02020603050405020304" pitchFamily="18" charset="0"/>
                <a:cs typeface="Times New Roman" panose="02020603050405020304" pitchFamily="18" charset="0"/>
              </a:rPr>
              <a:t>A e </a:t>
            </a:r>
            <a:r>
              <a:rPr lang="en-US" sz="3200" b="1" dirty="0" err="1">
                <a:latin typeface="Times New Roman" panose="02020603050405020304" pitchFamily="18" charset="0"/>
                <a:cs typeface="Times New Roman" panose="02020603050405020304" pitchFamily="18" charset="0"/>
              </a:rPr>
              <a:t>pranoni</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sfidën</a:t>
            </a:r>
            <a:r>
              <a:rPr lang="en-US" sz="3200" b="1" dirty="0">
                <a:latin typeface="Times New Roman" panose="02020603050405020304" pitchFamily="18" charset="0"/>
                <a:cs typeface="Times New Roman" panose="02020603050405020304" pitchFamily="18" charset="0"/>
              </a:rPr>
              <a:t>?</a:t>
            </a:r>
            <a:endParaRPr lang="en-US" sz="32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0" y="764704"/>
            <a:ext cx="9144000" cy="6093296"/>
          </a:xfrm>
        </p:spPr>
        <p:txBody>
          <a:bodyPr>
            <a:normAutofit fontScale="85000" lnSpcReduction="20000"/>
          </a:bodyPr>
          <a:lstStyle/>
          <a:p>
            <a:pPr algn="just"/>
            <a:r>
              <a:rPr lang="en-US" dirty="0">
                <a:latin typeface="Times New Roman" panose="02020603050405020304" pitchFamily="18" charset="0"/>
                <a:cs typeface="Times New Roman" panose="02020603050405020304" pitchFamily="18" charset="0"/>
              </a:rPr>
              <a:t>“A e </a:t>
            </a:r>
            <a:r>
              <a:rPr lang="en-US" dirty="0" err="1">
                <a:latin typeface="Times New Roman" panose="02020603050405020304" pitchFamily="18" charset="0"/>
                <a:cs typeface="Times New Roman" panose="02020603050405020304" pitchFamily="18" charset="0"/>
              </a:rPr>
              <a:t>pranoni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sfidën</a:t>
            </a:r>
            <a:r>
              <a:rPr lang="en-US" dirty="0">
                <a:latin typeface="Times New Roman" panose="02020603050405020304" pitchFamily="18" charset="0"/>
                <a:cs typeface="Times New Roman" panose="02020603050405020304" pitchFamily="18" charset="0"/>
              </a:rPr>
              <a:t>? Jo </a:t>
            </a:r>
            <a:r>
              <a:rPr lang="en-US" dirty="0" err="1">
                <a:latin typeface="Times New Roman" panose="02020603050405020304" pitchFamily="18" charset="0"/>
                <a:cs typeface="Times New Roman" panose="02020603050405020304" pitchFamily="18" charset="0"/>
              </a:rPr>
              <a:t>faleminderit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për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Gjykatën</a:t>
            </a:r>
            <a:r>
              <a:rPr lang="en-US" dirty="0">
                <a:latin typeface="Times New Roman" panose="02020603050405020304" pitchFamily="18" charset="0"/>
                <a:cs typeface="Times New Roman" panose="02020603050405020304" pitchFamily="18" charset="0"/>
              </a:rPr>
              <a:t> e </a:t>
            </a:r>
            <a:r>
              <a:rPr lang="en-US" dirty="0" err="1">
                <a:latin typeface="Times New Roman" panose="02020603050405020304" pitchFamily="18" charset="0"/>
                <a:cs typeface="Times New Roman" panose="02020603050405020304" pitchFamily="18" charset="0"/>
              </a:rPr>
              <a:t>Kasacionit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pranimi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një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sfide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shmangshme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përjashton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mundësinë</a:t>
            </a:r>
            <a:r>
              <a:rPr lang="en-US" dirty="0">
                <a:latin typeface="Times New Roman" panose="02020603050405020304" pitchFamily="18" charset="0"/>
                <a:cs typeface="Times New Roman" panose="02020603050405020304" pitchFamily="18" charset="0"/>
              </a:rPr>
              <a:t> e </a:t>
            </a:r>
            <a:r>
              <a:rPr lang="en-US" dirty="0" err="1" smtClean="0">
                <a:latin typeface="Times New Roman" panose="02020603050405020304" pitchFamily="18" charset="0"/>
                <a:cs typeface="Times New Roman" panose="02020603050405020304" pitchFamily="18" charset="0"/>
              </a:rPr>
              <a:t>vetëmbrojtjes</a:t>
            </a:r>
            <a:r>
              <a:rPr lang="en-US" dirty="0">
                <a:latin typeface="Times New Roman" panose="02020603050405020304" pitchFamily="18" charset="0"/>
                <a:cs typeface="Times New Roman" panose="02020603050405020304" pitchFamily="18" charset="0"/>
              </a:rPr>
              <a:t>. </a:t>
            </a:r>
            <a:r>
              <a:rPr lang="en-US" b="1" dirty="0" smtClean="0">
                <a:latin typeface="Times New Roman" panose="02020603050405020304" pitchFamily="18" charset="0"/>
                <a:cs typeface="Times New Roman" panose="02020603050405020304" pitchFamily="18" charset="0"/>
              </a:rPr>
              <a:t>Cass</a:t>
            </a:r>
            <a:r>
              <a:rPr lang="en-US" b="1" dirty="0">
                <a:latin typeface="Times New Roman" panose="02020603050405020304" pitchFamily="18" charset="0"/>
                <a:cs typeface="Times New Roman" panose="02020603050405020304" pitchFamily="18" charset="0"/>
              </a:rPr>
              <a:t>. Pen., Sec. I, 19.07.2018, n. </a:t>
            </a:r>
            <a:r>
              <a:rPr lang="en-US" b="1" dirty="0" smtClean="0">
                <a:latin typeface="Times New Roman" panose="02020603050405020304" pitchFamily="18" charset="0"/>
                <a:cs typeface="Times New Roman" panose="02020603050405020304" pitchFamily="18" charset="0"/>
              </a:rPr>
              <a:t>33707.</a:t>
            </a:r>
          </a:p>
          <a:p>
            <a:pPr algn="just"/>
            <a:r>
              <a:rPr lang="en-US" dirty="0" err="1" smtClean="0">
                <a:latin typeface="Times New Roman" panose="02020603050405020304" pitchFamily="18" charset="0"/>
                <a:cs typeface="Times New Roman" panose="02020603050405020304" pitchFamily="18" charset="0"/>
              </a:rPr>
              <a:t>Faktet</a:t>
            </a:r>
            <a:r>
              <a:rPr lang="en-US" dirty="0" smtClean="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Tizio</a:t>
            </a:r>
            <a:r>
              <a:rPr lang="en-US" dirty="0">
                <a:latin typeface="Times New Roman" panose="02020603050405020304" pitchFamily="18" charset="0"/>
                <a:cs typeface="Times New Roman" panose="02020603050405020304" pitchFamily="18" charset="0"/>
              </a:rPr>
              <a:t> u </a:t>
            </a:r>
            <a:r>
              <a:rPr lang="en-US" dirty="0" err="1">
                <a:latin typeface="Times New Roman" panose="02020603050405020304" pitchFamily="18" charset="0"/>
                <a:cs typeface="Times New Roman" panose="02020603050405020304" pitchFamily="18" charset="0"/>
              </a:rPr>
              <a:t>dënua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shkallën</a:t>
            </a:r>
            <a:r>
              <a:rPr lang="en-US" dirty="0">
                <a:latin typeface="Times New Roman" panose="02020603050405020304" pitchFamily="18" charset="0"/>
                <a:cs typeface="Times New Roman" panose="02020603050405020304" pitchFamily="18" charset="0"/>
              </a:rPr>
              <a:t> e </a:t>
            </a:r>
            <a:r>
              <a:rPr lang="en-US" dirty="0" err="1">
                <a:latin typeface="Times New Roman" panose="02020603050405020304" pitchFamily="18" charset="0"/>
                <a:cs typeface="Times New Roman" panose="02020603050405020304" pitchFamily="18" charset="0"/>
              </a:rPr>
              <a:t>parë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dhe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dytë</a:t>
            </a:r>
            <a:r>
              <a:rPr lang="en-US" dirty="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pwr</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vrasje</a:t>
            </a:r>
            <a:r>
              <a:rPr lang="en-US" dirty="0" smtClean="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vullnetare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pasi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kishte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goditur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kunatin</a:t>
            </a:r>
            <a:r>
              <a:rPr lang="en-US" dirty="0">
                <a:latin typeface="Times New Roman" panose="02020603050405020304" pitchFamily="18" charset="0"/>
                <a:cs typeface="Times New Roman" panose="02020603050405020304" pitchFamily="18" charset="0"/>
              </a:rPr>
              <a:t> e </a:t>
            </a:r>
            <a:r>
              <a:rPr lang="en-US" dirty="0" err="1">
                <a:latin typeface="Times New Roman" panose="02020603050405020304" pitchFamily="18" charset="0"/>
                <a:cs typeface="Times New Roman" panose="02020603050405020304" pitchFamily="18" charset="0"/>
              </a:rPr>
              <a:t>tij</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Caio</a:t>
            </a:r>
            <a:r>
              <a:rPr lang="en-US" dirty="0">
                <a:latin typeface="Times New Roman" panose="02020603050405020304" pitchFamily="18" charset="0"/>
                <a:cs typeface="Times New Roman" panose="02020603050405020304" pitchFamily="18" charset="0"/>
              </a:rPr>
              <a:t> me </a:t>
            </a:r>
            <a:r>
              <a:rPr lang="en-US" dirty="0" err="1">
                <a:latin typeface="Times New Roman" panose="02020603050405020304" pitchFamily="18" charset="0"/>
                <a:cs typeface="Times New Roman" panose="02020603050405020304" pitchFamily="18" charset="0"/>
              </a:rPr>
              <a:t>goditje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shumta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thike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një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subjekt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dhunshëm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varur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nga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përdorimi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substancave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narkotike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fajtor</a:t>
            </a:r>
            <a:r>
              <a:rPr lang="en-US" dirty="0">
                <a:latin typeface="Times New Roman" panose="02020603050405020304" pitchFamily="18" charset="0"/>
                <a:cs typeface="Times New Roman" panose="02020603050405020304" pitchFamily="18" charset="0"/>
              </a:rPr>
              <a:t> se </a:t>
            </a:r>
            <a:r>
              <a:rPr lang="en-US" dirty="0" err="1">
                <a:latin typeface="Times New Roman" panose="02020603050405020304" pitchFamily="18" charset="0"/>
                <a:cs typeface="Times New Roman" panose="02020603050405020304" pitchFamily="18" charset="0"/>
              </a:rPr>
              <a:t>kishte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keqtrajtuar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dhe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kërcënuar</a:t>
            </a:r>
            <a:r>
              <a:rPr lang="en-US" dirty="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motren</a:t>
            </a:r>
            <a:r>
              <a:rPr lang="en-US" dirty="0" smtClean="0">
                <a:latin typeface="Times New Roman" panose="02020603050405020304" pitchFamily="18" charset="0"/>
                <a:cs typeface="Times New Roman" panose="02020603050405020304" pitchFamily="18" charset="0"/>
              </a:rPr>
              <a:t> e </a:t>
            </a:r>
            <a:r>
              <a:rPr lang="en-US" dirty="0" err="1" smtClean="0">
                <a:latin typeface="Times New Roman" panose="02020603050405020304" pitchFamily="18" charset="0"/>
                <a:cs typeface="Times New Roman" panose="02020603050405020304" pitchFamily="18" charset="0"/>
              </a:rPr>
              <a:t>tij</a:t>
            </a:r>
            <a:r>
              <a:rPr lang="en-US" dirty="0" smtClean="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disa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herë</a:t>
            </a:r>
            <a:r>
              <a:rPr lang="en-US" dirty="0">
                <a:latin typeface="Times New Roman" panose="02020603050405020304" pitchFamily="18" charset="0"/>
                <a:cs typeface="Times New Roman" panose="02020603050405020304" pitchFamily="18" charset="0"/>
              </a:rPr>
              <a:t>.</a:t>
            </a:r>
          </a:p>
          <a:p>
            <a:pPr algn="just"/>
            <a:r>
              <a:rPr lang="en-US" dirty="0" err="1">
                <a:latin typeface="Times New Roman" panose="02020603050405020304" pitchFamily="18" charset="0"/>
                <a:cs typeface="Times New Roman" panose="02020603050405020304" pitchFamily="18" charset="0"/>
              </a:rPr>
              <a:t>Në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shkallën</a:t>
            </a:r>
            <a:r>
              <a:rPr lang="en-US" dirty="0">
                <a:latin typeface="Times New Roman" panose="02020603050405020304" pitchFamily="18" charset="0"/>
                <a:cs typeface="Times New Roman" panose="02020603050405020304" pitchFamily="18" charset="0"/>
              </a:rPr>
              <a:t> e </a:t>
            </a:r>
            <a:r>
              <a:rPr lang="en-US" dirty="0" err="1">
                <a:latin typeface="Times New Roman" panose="02020603050405020304" pitchFamily="18" charset="0"/>
                <a:cs typeface="Times New Roman" panose="02020603050405020304" pitchFamily="18" charset="0"/>
              </a:rPr>
              <a:t>parë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dhe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dytë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mbrojtja</a:t>
            </a:r>
            <a:r>
              <a:rPr lang="en-US" dirty="0">
                <a:latin typeface="Times New Roman" panose="02020603050405020304" pitchFamily="18" charset="0"/>
                <a:cs typeface="Times New Roman" panose="02020603050405020304" pitchFamily="18" charset="0"/>
              </a:rPr>
              <a:t> e </a:t>
            </a:r>
            <a:r>
              <a:rPr lang="en-US" dirty="0" err="1">
                <a:latin typeface="Times New Roman" panose="02020603050405020304" pitchFamily="18" charset="0"/>
                <a:cs typeface="Times New Roman" panose="02020603050405020304" pitchFamily="18" charset="0"/>
              </a:rPr>
              <a:t>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pandehurit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është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thirrur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justifikimin</a:t>
            </a:r>
            <a:r>
              <a:rPr lang="en-US" dirty="0">
                <a:latin typeface="Times New Roman" panose="02020603050405020304" pitchFamily="18" charset="0"/>
                <a:cs typeface="Times New Roman" panose="02020603050405020304" pitchFamily="18" charset="0"/>
              </a:rPr>
              <a:t> e </a:t>
            </a:r>
            <a:r>
              <a:rPr lang="en-US" dirty="0" err="1">
                <a:latin typeface="Times New Roman" panose="02020603050405020304" pitchFamily="18" charset="0"/>
                <a:cs typeface="Times New Roman" panose="02020603050405020304" pitchFamily="18" charset="0"/>
              </a:rPr>
              <a:t>vetëmbrojtjes</a:t>
            </a:r>
            <a:r>
              <a:rPr lang="en-US" dirty="0">
                <a:latin typeface="Times New Roman" panose="02020603050405020304" pitchFamily="18" charset="0"/>
                <a:cs typeface="Times New Roman" panose="02020603050405020304" pitchFamily="18" charset="0"/>
              </a:rPr>
              <a:t>, duke </a:t>
            </a:r>
            <a:r>
              <a:rPr lang="en-US" dirty="0" err="1">
                <a:latin typeface="Times New Roman" panose="02020603050405020304" pitchFamily="18" charset="0"/>
                <a:cs typeface="Times New Roman" panose="02020603050405020304" pitchFamily="18" charset="0"/>
              </a:rPr>
              <a:t>kërkuar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aplikimin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mënyrë</a:t>
            </a:r>
            <a:r>
              <a:rPr lang="en-US" dirty="0">
                <a:latin typeface="Times New Roman" panose="02020603050405020304" pitchFamily="18" charset="0"/>
                <a:cs typeface="Times New Roman" panose="02020603050405020304" pitchFamily="18" charset="0"/>
              </a:rPr>
              <a:t> alternative, </a:t>
            </a:r>
            <a:r>
              <a:rPr lang="en-US" dirty="0" err="1">
                <a:latin typeface="Times New Roman" panose="02020603050405020304" pitchFamily="18" charset="0"/>
                <a:cs typeface="Times New Roman" panose="02020603050405020304" pitchFamily="18" charset="0"/>
              </a:rPr>
              <a:t>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disiplinës</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tejkalimit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nga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pakujdesia</a:t>
            </a:r>
            <a:r>
              <a:rPr lang="en-US" dirty="0">
                <a:latin typeface="Times New Roman" panose="02020603050405020304" pitchFamily="18" charset="0"/>
                <a:cs typeface="Times New Roman" panose="02020603050405020304" pitchFamily="18" charset="0"/>
              </a:rPr>
              <a:t>.</a:t>
            </a:r>
          </a:p>
          <a:p>
            <a:pPr algn="just"/>
            <a:r>
              <a:rPr lang="en-US" dirty="0" err="1">
                <a:latin typeface="Times New Roman" panose="02020603050405020304" pitchFamily="18" charset="0"/>
                <a:cs typeface="Times New Roman" panose="02020603050405020304" pitchFamily="18" charset="0"/>
              </a:rPr>
              <a:t>Sipas</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mbrojtjes</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Tizio</a:t>
            </a:r>
            <a:r>
              <a:rPr lang="en-US" dirty="0">
                <a:latin typeface="Times New Roman" panose="02020603050405020304" pitchFamily="18" charset="0"/>
                <a:cs typeface="Times New Roman" panose="02020603050405020304" pitchFamily="18" charset="0"/>
              </a:rPr>
              <a:t> e </a:t>
            </a:r>
            <a:r>
              <a:rPr lang="en-US" dirty="0" err="1">
                <a:latin typeface="Times New Roman" panose="02020603050405020304" pitchFamily="18" charset="0"/>
                <a:cs typeface="Times New Roman" panose="02020603050405020304" pitchFamily="18" charset="0"/>
              </a:rPr>
              <a:t>kishte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takuar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kunatin</a:t>
            </a:r>
            <a:r>
              <a:rPr lang="en-US" dirty="0">
                <a:latin typeface="Times New Roman" panose="02020603050405020304" pitchFamily="18" charset="0"/>
                <a:cs typeface="Times New Roman" panose="02020603050405020304" pitchFamily="18" charset="0"/>
              </a:rPr>
              <a:t> pa </a:t>
            </a:r>
            <a:r>
              <a:rPr lang="en-US" dirty="0" err="1">
                <a:latin typeface="Times New Roman" panose="02020603050405020304" pitchFamily="18" charset="0"/>
                <a:cs typeface="Times New Roman" panose="02020603050405020304" pitchFamily="18" charset="0"/>
              </a:rPr>
              <a:t>ndonjë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qëllim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agresiv</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dhe</a:t>
            </a:r>
            <a:r>
              <a:rPr lang="en-US" dirty="0">
                <a:latin typeface="Times New Roman" panose="02020603050405020304" pitchFamily="18" charset="0"/>
                <a:cs typeface="Times New Roman" panose="02020603050405020304" pitchFamily="18" charset="0"/>
              </a:rPr>
              <a:t> me </a:t>
            </a:r>
            <a:r>
              <a:rPr lang="en-US" dirty="0" err="1">
                <a:latin typeface="Times New Roman" panose="02020603050405020304" pitchFamily="18" charset="0"/>
                <a:cs typeface="Times New Roman" panose="02020603050405020304" pitchFamily="18" charset="0"/>
              </a:rPr>
              <a:t>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vetmin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qëllim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për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ndërmjetësuar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mes</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tij</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dhe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motrës</a:t>
            </a:r>
            <a:r>
              <a:rPr lang="en-US" dirty="0">
                <a:latin typeface="Times New Roman" panose="02020603050405020304" pitchFamily="18" charset="0"/>
                <a:cs typeface="Times New Roman" panose="02020603050405020304" pitchFamily="18" charset="0"/>
              </a:rPr>
              <a:t>; duke </a:t>
            </a:r>
            <a:r>
              <a:rPr lang="en-US" dirty="0" err="1">
                <a:latin typeface="Times New Roman" panose="02020603050405020304" pitchFamily="18" charset="0"/>
                <a:cs typeface="Times New Roman" panose="02020603050405020304" pitchFamily="18" charset="0"/>
              </a:rPr>
              <a:t>vendosur</a:t>
            </a:r>
            <a:r>
              <a:rPr lang="en-US" dirty="0">
                <a:latin typeface="Times New Roman" panose="02020603050405020304" pitchFamily="18" charset="0"/>
                <a:cs typeface="Times New Roman" panose="02020603050405020304" pitchFamily="18" charset="0"/>
              </a:rPr>
              <a:t> ta </a:t>
            </a:r>
            <a:r>
              <a:rPr lang="en-US" dirty="0" err="1">
                <a:latin typeface="Times New Roman" panose="02020603050405020304" pitchFamily="18" charset="0"/>
                <a:cs typeface="Times New Roman" panose="02020603050405020304" pitchFamily="18" charset="0"/>
              </a:rPr>
              <a:t>godiste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vetëmbrojtje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vetëm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pasi</a:t>
            </a:r>
            <a:r>
              <a:rPr lang="en-US" dirty="0">
                <a:latin typeface="Times New Roman" panose="02020603050405020304" pitchFamily="18" charset="0"/>
                <a:cs typeface="Times New Roman" panose="02020603050405020304" pitchFamily="18" charset="0"/>
              </a:rPr>
              <a:t> u </a:t>
            </a:r>
            <a:r>
              <a:rPr lang="en-US" dirty="0" err="1">
                <a:latin typeface="Times New Roman" panose="02020603050405020304" pitchFamily="18" charset="0"/>
                <a:cs typeface="Times New Roman" panose="02020603050405020304" pitchFamily="18" charset="0"/>
              </a:rPr>
              <a:t>shty</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tokë</a:t>
            </a:r>
            <a:r>
              <a:rPr lang="en-US" dirty="0">
                <a:latin typeface="Times New Roman" panose="02020603050405020304" pitchFamily="18" charset="0"/>
                <a:cs typeface="Times New Roman" panose="02020603050405020304" pitchFamily="18" charset="0"/>
              </a:rPr>
              <a:t> pas </a:t>
            </a:r>
            <a:r>
              <a:rPr lang="en-US" dirty="0" err="1">
                <a:latin typeface="Times New Roman" panose="02020603050405020304" pitchFamily="18" charset="0"/>
                <a:cs typeface="Times New Roman" panose="02020603050405020304" pitchFamily="18" charset="0"/>
              </a:rPr>
              <a:t>një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debati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ashpër</a:t>
            </a:r>
            <a:r>
              <a:rPr lang="en-US" dirty="0">
                <a:latin typeface="Times New Roman" panose="02020603050405020304" pitchFamily="18" charset="0"/>
                <a:cs typeface="Times New Roman" panose="02020603050405020304" pitchFamily="18" charset="0"/>
              </a:rPr>
              <a:t>.</a:t>
            </a:r>
          </a:p>
          <a:p>
            <a:pPr algn="just"/>
            <a:endParaRPr lang="en-US" dirty="0">
              <a:latin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0360516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11156"/>
          </a:xfrm>
        </p:spPr>
        <p:txBody>
          <a:bodyPr>
            <a:normAutofit fontScale="90000"/>
          </a:bodyPr>
          <a:lstStyle/>
          <a:p>
            <a:r>
              <a:rPr lang="en-US" sz="3200" b="1" dirty="0" err="1" smtClean="0">
                <a:latin typeface="Times New Roman" pitchFamily="18" charset="0"/>
                <a:cs typeface="Times New Roman" pitchFamily="18" charset="0"/>
              </a:rPr>
              <a:t>Teoria</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subjektive</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dhe</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teoria</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objektive</a:t>
            </a:r>
            <a:endParaRPr lang="en-US" sz="3200" dirty="0"/>
          </a:p>
        </p:txBody>
      </p:sp>
      <p:sp>
        <p:nvSpPr>
          <p:cNvPr id="3" name="Content Placeholder 2"/>
          <p:cNvSpPr>
            <a:spLocks noGrp="1"/>
          </p:cNvSpPr>
          <p:nvPr>
            <p:ph idx="1"/>
          </p:nvPr>
        </p:nvSpPr>
        <p:spPr>
          <a:xfrm>
            <a:off x="0" y="714356"/>
            <a:ext cx="9144000" cy="6143644"/>
          </a:xfrm>
        </p:spPr>
        <p:txBody>
          <a:bodyPr>
            <a:normAutofit fontScale="70000" lnSpcReduction="20000"/>
          </a:bodyPr>
          <a:lstStyle/>
          <a:p>
            <a:pPr algn="just"/>
            <a:r>
              <a:rPr lang="en-US" dirty="0" err="1">
                <a:latin typeface="Times New Roman" pitchFamily="18" charset="0"/>
                <a:cs typeface="Times New Roman" pitchFamily="18" charset="0"/>
              </a:rPr>
              <a:t>Sipas</a:t>
            </a:r>
            <a:r>
              <a:rPr lang="en-US" dirty="0">
                <a:latin typeface="Times New Roman" pitchFamily="18" charset="0"/>
                <a:cs typeface="Times New Roman" pitchFamily="18" charset="0"/>
              </a:rPr>
              <a:t> </a:t>
            </a:r>
            <a:r>
              <a:rPr lang="en-US" i="1" dirty="0" err="1">
                <a:latin typeface="Times New Roman" pitchFamily="18" charset="0"/>
                <a:cs typeface="Times New Roman" pitchFamily="18" charset="0"/>
              </a:rPr>
              <a:t>teorisë</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objektive</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mbrojtja</a:t>
            </a:r>
            <a:r>
              <a:rPr lang="en-US" i="1" dirty="0">
                <a:latin typeface="Times New Roman" pitchFamily="18" charset="0"/>
                <a:cs typeface="Times New Roman" pitchFamily="18" charset="0"/>
              </a:rPr>
              <a:t> e </a:t>
            </a:r>
            <a:r>
              <a:rPr lang="en-US" i="1" dirty="0" err="1">
                <a:latin typeface="Times New Roman" pitchFamily="18" charset="0"/>
                <a:cs typeface="Times New Roman" pitchFamily="18" charset="0"/>
              </a:rPr>
              <a:t>nevojshme</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konsiderohet</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një</a:t>
            </a:r>
            <a:r>
              <a:rPr lang="en-US" i="1" dirty="0">
                <a:latin typeface="Times New Roman" pitchFamily="18" charset="0"/>
                <a:cs typeface="Times New Roman" pitchFamily="18" charset="0"/>
              </a:rPr>
              <a:t> e </a:t>
            </a:r>
            <a:r>
              <a:rPr lang="en-US" i="1" dirty="0" err="1">
                <a:latin typeface="Times New Roman" pitchFamily="18" charset="0"/>
                <a:cs typeface="Times New Roman" pitchFamily="18" charset="0"/>
              </a:rPr>
              <a:t>drejtë</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që</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i</a:t>
            </a:r>
            <a:r>
              <a:rPr lang="en-US" i="1" dirty="0">
                <a:latin typeface="Times New Roman" pitchFamily="18" charset="0"/>
                <a:cs typeface="Times New Roman" pitchFamily="18" charset="0"/>
              </a:rPr>
              <a:t> </a:t>
            </a:r>
            <a:r>
              <a:rPr lang="en-US" i="1" dirty="0" err="1" smtClean="0">
                <a:latin typeface="Times New Roman" pitchFamily="18" charset="0"/>
                <a:cs typeface="Times New Roman" pitchFamily="18" charset="0"/>
              </a:rPr>
              <a:t>takon</a:t>
            </a:r>
            <a:r>
              <a:rPr lang="en-US" i="1"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personit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mirat</a:t>
            </a:r>
            <a:r>
              <a:rPr lang="en-US" dirty="0">
                <a:latin typeface="Times New Roman" pitchFamily="18" charset="0"/>
                <a:cs typeface="Times New Roman" pitchFamily="18" charset="0"/>
              </a:rPr>
              <a:t> e </a:t>
            </a:r>
            <a:r>
              <a:rPr lang="en-US" dirty="0" err="1">
                <a:latin typeface="Times New Roman" pitchFamily="18" charset="0"/>
                <a:cs typeface="Times New Roman" pitchFamily="18" charset="0"/>
              </a:rPr>
              <a:t>të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cilit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sulmohen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Përkatësisht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sipas</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kësaj</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teorie</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i</a:t>
            </a:r>
            <a:r>
              <a:rPr lang="en-US" dirty="0">
                <a:latin typeface="Times New Roman" pitchFamily="18" charset="0"/>
                <a:cs typeface="Times New Roman" pitchFamily="18" charset="0"/>
              </a:rPr>
              <a:t> </a:t>
            </a:r>
            <a:r>
              <a:rPr lang="en-US" dirty="0" err="1" smtClean="0">
                <a:latin typeface="Times New Roman" pitchFamily="18" charset="0"/>
                <a:cs typeface="Times New Roman" pitchFamily="18" charset="0"/>
              </a:rPr>
              <a:t>sulmuari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është</a:t>
            </a:r>
            <a:r>
              <a:rPr lang="en-US" dirty="0" smtClean="0">
                <a:latin typeface="Times New Roman" pitchFamily="18" charset="0"/>
                <a:cs typeface="Times New Roman" pitchFamily="18" charset="0"/>
              </a:rPr>
              <a:t> </a:t>
            </a:r>
            <a:r>
              <a:rPr lang="en-US" dirty="0" err="1">
                <a:latin typeface="Times New Roman" pitchFamily="18" charset="0"/>
                <a:cs typeface="Times New Roman" pitchFamily="18" charset="0"/>
              </a:rPr>
              <a:t>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autorizuar</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që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kushtet</a:t>
            </a:r>
            <a:r>
              <a:rPr lang="en-US" dirty="0">
                <a:latin typeface="Times New Roman" pitchFamily="18" charset="0"/>
                <a:cs typeface="Times New Roman" pitchFamily="18" charset="0"/>
              </a:rPr>
              <a:t> e </a:t>
            </a:r>
            <a:r>
              <a:rPr lang="en-US" dirty="0" err="1">
                <a:latin typeface="Times New Roman" pitchFamily="18" charset="0"/>
                <a:cs typeface="Times New Roman" pitchFamily="18" charset="0"/>
              </a:rPr>
              <a:t>caktuara</a:t>
            </a:r>
            <a:r>
              <a:rPr lang="en-US" dirty="0">
                <a:latin typeface="Times New Roman" pitchFamily="18" charset="0"/>
                <a:cs typeface="Times New Roman" pitchFamily="18" charset="0"/>
              </a:rPr>
              <a:t> me </a:t>
            </a:r>
            <a:r>
              <a:rPr lang="en-US" dirty="0" err="1">
                <a:latin typeface="Times New Roman" pitchFamily="18" charset="0"/>
                <a:cs typeface="Times New Roman" pitchFamily="18" charset="0"/>
              </a:rPr>
              <a:t>ligj</a:t>
            </a:r>
            <a:r>
              <a:rPr lang="en-US" dirty="0">
                <a:latin typeface="Times New Roman" pitchFamily="18" charset="0"/>
                <a:cs typeface="Times New Roman" pitchFamily="18" charset="0"/>
              </a:rPr>
              <a:t>, duke </a:t>
            </a:r>
            <a:r>
              <a:rPr lang="en-US" dirty="0" err="1">
                <a:latin typeface="Times New Roman" pitchFamily="18" charset="0"/>
                <a:cs typeface="Times New Roman" pitchFamily="18" charset="0"/>
              </a:rPr>
              <a:t>zmbrapsur</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sulmin</a:t>
            </a:r>
            <a:r>
              <a:rPr lang="en-US" dirty="0">
                <a:latin typeface="Times New Roman" pitchFamily="18" charset="0"/>
                <a:cs typeface="Times New Roman" pitchFamily="18" charset="0"/>
              </a:rPr>
              <a:t> e</a:t>
            </a:r>
          </a:p>
          <a:p>
            <a:pPr algn="just"/>
            <a:r>
              <a:rPr lang="en-US" dirty="0" err="1">
                <a:latin typeface="Times New Roman" pitchFamily="18" charset="0"/>
                <a:cs typeface="Times New Roman" pitchFamily="18" charset="0"/>
              </a:rPr>
              <a:t>kundërligjshëm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t'u</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shkaktojë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ndonjë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dëm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mirave</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juridike</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sulmuesit</a:t>
            </a:r>
            <a:r>
              <a:rPr lang="en-US" dirty="0">
                <a:latin typeface="Times New Roman" pitchFamily="18" charset="0"/>
                <a:cs typeface="Times New Roman" pitchFamily="18" charset="0"/>
              </a:rPr>
              <a:t>.</a:t>
            </a:r>
          </a:p>
          <a:p>
            <a:pPr algn="just"/>
            <a:r>
              <a:rPr lang="en-US" b="1" dirty="0" smtClean="0">
                <a:latin typeface="Times New Roman" pitchFamily="18" charset="0"/>
                <a:cs typeface="Times New Roman" pitchFamily="18" charset="0"/>
              </a:rPr>
              <a:t>Me </a:t>
            </a:r>
            <a:r>
              <a:rPr lang="en-US" b="1" dirty="0" err="1">
                <a:latin typeface="Times New Roman" pitchFamily="18" charset="0"/>
                <a:cs typeface="Times New Roman" pitchFamily="18" charset="0"/>
              </a:rPr>
              <a:t>gjithë</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përpjekjet</a:t>
            </a:r>
            <a:r>
              <a:rPr lang="en-US" b="1" dirty="0">
                <a:latin typeface="Times New Roman" pitchFamily="18" charset="0"/>
                <a:cs typeface="Times New Roman" pitchFamily="18" charset="0"/>
              </a:rPr>
              <a:t> e </a:t>
            </a:r>
            <a:r>
              <a:rPr lang="en-US" b="1" dirty="0" err="1">
                <a:latin typeface="Times New Roman" pitchFamily="18" charset="0"/>
                <a:cs typeface="Times New Roman" pitchFamily="18" charset="0"/>
              </a:rPr>
              <a:t>këtyre</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dy</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teorive</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që</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të</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sqarojnë</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arsyeshmërinë</a:t>
            </a:r>
            <a:r>
              <a:rPr lang="en-US" b="1" dirty="0">
                <a:latin typeface="Times New Roman" pitchFamily="18" charset="0"/>
                <a:cs typeface="Times New Roman" pitchFamily="18" charset="0"/>
              </a:rPr>
              <a:t> e </a:t>
            </a:r>
            <a:r>
              <a:rPr lang="en-US" b="1" dirty="0" err="1" smtClean="0">
                <a:latin typeface="Times New Roman" pitchFamily="18" charset="0"/>
                <a:cs typeface="Times New Roman" pitchFamily="18" charset="0"/>
              </a:rPr>
              <a:t>institucionit</a:t>
            </a:r>
            <a:r>
              <a:rPr lang="en-US" b="1"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të</a:t>
            </a:r>
            <a:r>
              <a:rPr lang="en-US" dirty="0" smtClean="0">
                <a:latin typeface="Times New Roman" pitchFamily="18" charset="0"/>
                <a:cs typeface="Times New Roman" pitchFamily="18" charset="0"/>
              </a:rPr>
              <a:t> </a:t>
            </a:r>
            <a:r>
              <a:rPr lang="en-US" dirty="0" err="1">
                <a:latin typeface="Times New Roman" pitchFamily="18" charset="0"/>
                <a:cs typeface="Times New Roman" pitchFamily="18" charset="0"/>
              </a:rPr>
              <a:t>mbrojtjes</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nevojshme</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këto</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nuk</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kanë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sukses</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që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japin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përgjigje</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plotë</a:t>
            </a:r>
            <a:r>
              <a:rPr lang="en-US" dirty="0">
                <a:latin typeface="Times New Roman" pitchFamily="18" charset="0"/>
                <a:cs typeface="Times New Roman" pitchFamily="18" charset="0"/>
              </a:rPr>
              <a:t>.</a:t>
            </a:r>
          </a:p>
          <a:p>
            <a:pPr algn="just"/>
            <a:r>
              <a:rPr lang="en-US" dirty="0" err="1">
                <a:latin typeface="Times New Roman" pitchFamily="18" charset="0"/>
                <a:cs typeface="Times New Roman" pitchFamily="18" charset="0"/>
              </a:rPr>
              <a:t>Mirëpo</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vështruar</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aspektin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dialektik</a:t>
            </a:r>
            <a:r>
              <a:rPr lang="en-US" dirty="0">
                <a:latin typeface="Times New Roman" pitchFamily="18" charset="0"/>
                <a:cs typeface="Times New Roman" pitchFamily="18" charset="0"/>
              </a:rPr>
              <a:t>, del </a:t>
            </a:r>
            <a:r>
              <a:rPr lang="en-US" dirty="0" err="1">
                <a:latin typeface="Times New Roman" pitchFamily="18" charset="0"/>
                <a:cs typeface="Times New Roman" pitchFamily="18" charset="0"/>
              </a:rPr>
              <a:t>qartë</a:t>
            </a:r>
            <a:r>
              <a:rPr lang="en-US" dirty="0">
                <a:latin typeface="Times New Roman" pitchFamily="18" charset="0"/>
                <a:cs typeface="Times New Roman" pitchFamily="18" charset="0"/>
              </a:rPr>
              <a:t> se </a:t>
            </a:r>
            <a:r>
              <a:rPr lang="en-US" dirty="0" err="1">
                <a:latin typeface="Times New Roman" pitchFamily="18" charset="0"/>
                <a:cs typeface="Times New Roman" pitchFamily="18" charset="0"/>
              </a:rPr>
              <a:t>arsyeshmëria</a:t>
            </a:r>
            <a:r>
              <a:rPr lang="en-US" dirty="0">
                <a:latin typeface="Times New Roman" pitchFamily="18" charset="0"/>
                <a:cs typeface="Times New Roman" pitchFamily="18" charset="0"/>
              </a:rPr>
              <a:t> e </a:t>
            </a:r>
            <a:r>
              <a:rPr lang="en-US" dirty="0" err="1">
                <a:latin typeface="Times New Roman" pitchFamily="18" charset="0"/>
                <a:cs typeface="Times New Roman" pitchFamily="18" charset="0"/>
              </a:rPr>
              <a:t>mbrojtjes</a:t>
            </a:r>
            <a:r>
              <a:rPr lang="en-US" dirty="0">
                <a:latin typeface="Times New Roman" pitchFamily="18" charset="0"/>
                <a:cs typeface="Times New Roman" pitchFamily="18" charset="0"/>
              </a:rPr>
              <a:t> </a:t>
            </a:r>
            <a:r>
              <a:rPr lang="en-US" dirty="0" err="1" smtClean="0">
                <a:latin typeface="Times New Roman" pitchFamily="18" charset="0"/>
                <a:cs typeface="Times New Roman" pitchFamily="18" charset="0"/>
              </a:rPr>
              <a:t>së</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nevojshme</a:t>
            </a:r>
            <a:r>
              <a:rPr lang="en-US" dirty="0" smtClean="0">
                <a:latin typeface="Times New Roman" pitchFamily="18" charset="0"/>
                <a:cs typeface="Times New Roman" pitchFamily="18" charset="0"/>
              </a:rPr>
              <a:t> </a:t>
            </a:r>
            <a:r>
              <a:rPr lang="en-US" dirty="0" err="1">
                <a:latin typeface="Times New Roman" pitchFamily="18" charset="0"/>
                <a:cs typeface="Times New Roman" pitchFamily="18" charset="0"/>
              </a:rPr>
              <a:t>konsiston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funksionin</a:t>
            </a:r>
            <a:r>
              <a:rPr lang="en-US" dirty="0">
                <a:latin typeface="Times New Roman" pitchFamily="18" charset="0"/>
                <a:cs typeface="Times New Roman" pitchFamily="18" charset="0"/>
              </a:rPr>
              <a:t> e </a:t>
            </a:r>
            <a:r>
              <a:rPr lang="en-US" dirty="0" err="1">
                <a:latin typeface="Times New Roman" pitchFamily="18" charset="0"/>
                <a:cs typeface="Times New Roman" pitchFamily="18" charset="0"/>
              </a:rPr>
              <a:t>saj</a:t>
            </a:r>
            <a:r>
              <a:rPr lang="en-US" dirty="0">
                <a:latin typeface="Times New Roman" pitchFamily="18" charset="0"/>
                <a:cs typeface="Times New Roman" pitchFamily="18" charset="0"/>
              </a:rPr>
              <a:t> social, </a:t>
            </a:r>
            <a:r>
              <a:rPr lang="en-US" dirty="0" err="1">
                <a:latin typeface="Times New Roman" pitchFamily="18" charset="0"/>
                <a:cs typeface="Times New Roman" pitchFamily="18" charset="0"/>
              </a:rPr>
              <a:t>kontribuon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që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sistemi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juridik</a:t>
            </a:r>
            <a:r>
              <a:rPr lang="en-US" dirty="0">
                <a:latin typeface="Times New Roman" pitchFamily="18" charset="0"/>
                <a:cs typeface="Times New Roman" pitchFamily="18" charset="0"/>
              </a:rPr>
              <a:t> </a:t>
            </a:r>
            <a:r>
              <a:rPr lang="en-US" dirty="0" err="1" smtClean="0">
                <a:latin typeface="Times New Roman" pitchFamily="18" charset="0"/>
                <a:cs typeface="Times New Roman" pitchFamily="18" charset="0"/>
              </a:rPr>
              <a:t>të</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funksionojë</a:t>
            </a:r>
            <a:r>
              <a:rPr lang="en-US" dirty="0" smtClean="0">
                <a:latin typeface="Times New Roman" pitchFamily="18" charset="0"/>
                <a:cs typeface="Times New Roman" pitchFamily="18" charset="0"/>
              </a:rPr>
              <a:t> </a:t>
            </a:r>
            <a:r>
              <a:rPr lang="en-US" dirty="0" err="1">
                <a:latin typeface="Times New Roman" pitchFamily="18" charset="0"/>
                <a:cs typeface="Times New Roman" pitchFamily="18" charset="0"/>
              </a:rPr>
              <a:t>më</a:t>
            </a:r>
            <a:r>
              <a:rPr lang="en-US" dirty="0">
                <a:latin typeface="Times New Roman" pitchFamily="18" charset="0"/>
                <a:cs typeface="Times New Roman" pitchFamily="18" charset="0"/>
              </a:rPr>
              <a:t> </a:t>
            </a:r>
            <a:r>
              <a:rPr lang="en-US" dirty="0" err="1" smtClean="0">
                <a:latin typeface="Times New Roman" pitchFamily="18" charset="0"/>
                <a:cs typeface="Times New Roman" pitchFamily="18" charset="0"/>
              </a:rPr>
              <a:t>mirë</a:t>
            </a:r>
            <a:r>
              <a:rPr lang="en-US" dirty="0" smtClean="0">
                <a:latin typeface="Times New Roman" pitchFamily="18" charset="0"/>
                <a:cs typeface="Times New Roman" pitchFamily="18" charset="0"/>
              </a:rPr>
              <a:t>. Me </a:t>
            </a:r>
            <a:r>
              <a:rPr lang="en-US" dirty="0" err="1">
                <a:latin typeface="Times New Roman" pitchFamily="18" charset="0"/>
                <a:cs typeface="Times New Roman" pitchFamily="18" charset="0"/>
              </a:rPr>
              <a:t>anë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mbrojtjes</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nevojshme</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mbrohen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mirat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juridike</a:t>
            </a:r>
            <a:r>
              <a:rPr lang="en-US" dirty="0">
                <a:latin typeface="Times New Roman" pitchFamily="18" charset="0"/>
                <a:cs typeface="Times New Roman" pitchFamily="18" charset="0"/>
              </a:rPr>
              <a:t> </a:t>
            </a:r>
            <a:r>
              <a:rPr lang="en-US" dirty="0" err="1" smtClean="0">
                <a:latin typeface="Times New Roman" pitchFamily="18" charset="0"/>
                <a:cs typeface="Times New Roman" pitchFamily="18" charset="0"/>
              </a:rPr>
              <a:t>të</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cilat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edhe</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ashtu</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mbrohen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nga</a:t>
            </a:r>
            <a:r>
              <a:rPr lang="en-US" dirty="0">
                <a:latin typeface="Times New Roman" pitchFamily="18" charset="0"/>
                <a:cs typeface="Times New Roman" pitchFamily="18" charset="0"/>
              </a:rPr>
              <a:t> e </a:t>
            </a:r>
            <a:r>
              <a:rPr lang="en-US" dirty="0" err="1">
                <a:latin typeface="Times New Roman" pitchFamily="18" charset="0"/>
                <a:cs typeface="Times New Roman" pitchFamily="18" charset="0"/>
              </a:rPr>
              <a:t>drejta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penale</a:t>
            </a:r>
            <a:r>
              <a:rPr lang="en-US" dirty="0" smtClean="0">
                <a:latin typeface="Times New Roman" pitchFamily="18" charset="0"/>
                <a:cs typeface="Times New Roman" pitchFamily="18" charset="0"/>
              </a:rPr>
              <a:t>.</a:t>
            </a:r>
            <a:r>
              <a:rPr lang="en-US" dirty="0">
                <a:latin typeface="Times New Roman" pitchFamily="18" charset="0"/>
                <a:cs typeface="Times New Roman" pitchFamily="18" charset="0"/>
              </a:rPr>
              <a:t> </a:t>
            </a:r>
            <a:endParaRPr lang="en-US" dirty="0" smtClean="0">
              <a:latin typeface="Times New Roman" pitchFamily="18" charset="0"/>
              <a:cs typeface="Times New Roman" pitchFamily="18" charset="0"/>
            </a:endParaRPr>
          </a:p>
          <a:p>
            <a:pPr algn="just"/>
            <a:r>
              <a:rPr lang="en-US" dirty="0" err="1" smtClean="0">
                <a:latin typeface="Times New Roman" pitchFamily="18" charset="0"/>
                <a:cs typeface="Times New Roman" pitchFamily="18" charset="0"/>
              </a:rPr>
              <a:t>Arsyeshmëria</a:t>
            </a:r>
            <a:r>
              <a:rPr lang="en-US" dirty="0" smtClean="0">
                <a:latin typeface="Times New Roman" pitchFamily="18" charset="0"/>
                <a:cs typeface="Times New Roman" pitchFamily="18" charset="0"/>
              </a:rPr>
              <a:t> </a:t>
            </a:r>
            <a:r>
              <a:rPr lang="en-US" dirty="0">
                <a:latin typeface="Times New Roman" pitchFamily="18" charset="0"/>
                <a:cs typeface="Times New Roman" pitchFamily="18" charset="0"/>
              </a:rPr>
              <a:t>e </a:t>
            </a:r>
            <a:r>
              <a:rPr lang="en-US" dirty="0" err="1">
                <a:latin typeface="Times New Roman" pitchFamily="18" charset="0"/>
                <a:cs typeface="Times New Roman" pitchFamily="18" charset="0"/>
              </a:rPr>
              <a:t>mbrojtjes</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nevojshme</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gjen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mbështetje</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dhe</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është</a:t>
            </a:r>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e </a:t>
            </a:r>
            <a:r>
              <a:rPr lang="en-US" dirty="0" err="1" smtClean="0">
                <a:latin typeface="Times New Roman" pitchFamily="18" charset="0"/>
                <a:cs typeface="Times New Roman" pitchFamily="18" charset="0"/>
              </a:rPr>
              <a:t>lidhur</a:t>
            </a:r>
            <a:r>
              <a:rPr lang="en-US" dirty="0" smtClean="0">
                <a:latin typeface="Times New Roman" pitchFamily="18" charset="0"/>
                <a:cs typeface="Times New Roman" pitchFamily="18" charset="0"/>
              </a:rPr>
              <a:t> </a:t>
            </a:r>
            <a:r>
              <a:rPr lang="en-US" dirty="0" err="1">
                <a:latin typeface="Times New Roman" pitchFamily="18" charset="0"/>
                <a:cs typeface="Times New Roman" pitchFamily="18" charset="0"/>
              </a:rPr>
              <a:t>ngushtë</a:t>
            </a:r>
            <a:r>
              <a:rPr lang="en-US" dirty="0">
                <a:latin typeface="Times New Roman" pitchFamily="18" charset="0"/>
                <a:cs typeface="Times New Roman" pitchFamily="18" charset="0"/>
              </a:rPr>
              <a:t> me </a:t>
            </a:r>
            <a:r>
              <a:rPr lang="en-US" dirty="0" err="1">
                <a:latin typeface="Times New Roman" pitchFamily="18" charset="0"/>
                <a:cs typeface="Times New Roman" pitchFamily="18" charset="0"/>
              </a:rPr>
              <a:t>natyrën</a:t>
            </a:r>
            <a:r>
              <a:rPr lang="en-US" dirty="0">
                <a:latin typeface="Times New Roman" pitchFamily="18" charset="0"/>
                <a:cs typeface="Times New Roman" pitchFamily="18" charset="0"/>
              </a:rPr>
              <a:t> e </a:t>
            </a:r>
            <a:r>
              <a:rPr lang="en-US" dirty="0" err="1">
                <a:latin typeface="Times New Roman" pitchFamily="18" charset="0"/>
                <a:cs typeface="Times New Roman" pitchFamily="18" charset="0"/>
              </a:rPr>
              <a:t>njeriut</a:t>
            </a:r>
            <a:r>
              <a:rPr lang="en-US" dirty="0">
                <a:latin typeface="Times New Roman" pitchFamily="18" charset="0"/>
                <a:cs typeface="Times New Roman" pitchFamily="18" charset="0"/>
              </a:rPr>
              <a:t>, me </a:t>
            </a:r>
            <a:r>
              <a:rPr lang="en-US" dirty="0" err="1">
                <a:latin typeface="Times New Roman" pitchFamily="18" charset="0"/>
                <a:cs typeface="Times New Roman" pitchFamily="18" charset="0"/>
              </a:rPr>
              <a:t>instinktin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për</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vetëmbrojtje</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dhe</a:t>
            </a:r>
            <a:r>
              <a:rPr lang="en-US" dirty="0">
                <a:latin typeface="Times New Roman" pitchFamily="18" charset="0"/>
                <a:cs typeface="Times New Roman" pitchFamily="18" charset="0"/>
              </a:rPr>
              <a:t> </a:t>
            </a:r>
            <a:r>
              <a:rPr lang="en-US" dirty="0" err="1" smtClean="0">
                <a:latin typeface="Times New Roman" pitchFamily="18" charset="0"/>
                <a:cs typeface="Times New Roman" pitchFamily="18" charset="0"/>
              </a:rPr>
              <a:t>ekzistencë</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ngase</a:t>
            </a:r>
            <a:r>
              <a:rPr lang="en-US" dirty="0" smtClean="0">
                <a:latin typeface="Times New Roman" pitchFamily="18" charset="0"/>
                <a:cs typeface="Times New Roman" pitchFamily="18" charset="0"/>
              </a:rPr>
              <a:t> </a:t>
            </a:r>
            <a:r>
              <a:rPr lang="en-US" dirty="0" err="1">
                <a:latin typeface="Times New Roman" pitchFamily="18" charset="0"/>
                <a:cs typeface="Times New Roman" pitchFamily="18" charset="0"/>
              </a:rPr>
              <a:t>në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gjitha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rastet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kur</a:t>
            </a:r>
            <a:r>
              <a:rPr lang="en-US" dirty="0">
                <a:latin typeface="Times New Roman" pitchFamily="18" charset="0"/>
                <a:cs typeface="Times New Roman" pitchFamily="18" charset="0"/>
              </a:rPr>
              <a:t>, me </a:t>
            </a:r>
            <a:r>
              <a:rPr lang="en-US" dirty="0" err="1">
                <a:latin typeface="Times New Roman" pitchFamily="18" charset="0"/>
                <a:cs typeface="Times New Roman" pitchFamily="18" charset="0"/>
              </a:rPr>
              <a:t>anë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sulmit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kundërligjshëm</a:t>
            </a:r>
            <a:r>
              <a:rPr lang="en-US" dirty="0">
                <a:latin typeface="Times New Roman" pitchFamily="18" charset="0"/>
                <a:cs typeface="Times New Roman" pitchFamily="18" charset="0"/>
              </a:rPr>
              <a:t>, </a:t>
            </a:r>
            <a:r>
              <a:rPr lang="en-US" dirty="0" err="1" smtClean="0">
                <a:latin typeface="Times New Roman" pitchFamily="18" charset="0"/>
                <a:cs typeface="Times New Roman" pitchFamily="18" charset="0"/>
              </a:rPr>
              <a:t>rrezikohet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drejtpërdrejt</a:t>
            </a:r>
            <a:r>
              <a:rPr lang="en-US" dirty="0" smtClean="0">
                <a:latin typeface="Times New Roman" pitchFamily="18" charset="0"/>
                <a:cs typeface="Times New Roman" pitchFamily="18" charset="0"/>
              </a:rPr>
              <a:t> </a:t>
            </a:r>
            <a:r>
              <a:rPr lang="en-US" dirty="0" err="1">
                <a:latin typeface="Times New Roman" pitchFamily="18" charset="0"/>
                <a:cs typeface="Times New Roman" pitchFamily="18" charset="0"/>
              </a:rPr>
              <a:t>integriteti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trupit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jeta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ose</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ndonjë</a:t>
            </a:r>
            <a:r>
              <a:rPr lang="en-US" dirty="0">
                <a:latin typeface="Times New Roman" pitchFamily="18" charset="0"/>
                <a:cs typeface="Times New Roman" pitchFamily="18" charset="0"/>
              </a:rPr>
              <a:t> e </a:t>
            </a:r>
            <a:r>
              <a:rPr lang="en-US" dirty="0" err="1">
                <a:latin typeface="Times New Roman" pitchFamily="18" charset="0"/>
                <a:cs typeface="Times New Roman" pitchFamily="18" charset="0"/>
              </a:rPr>
              <a:t>mirë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tjetër</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juridike</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dhe</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në</a:t>
            </a:r>
            <a:r>
              <a:rPr lang="en-US" dirty="0">
                <a:latin typeface="Times New Roman" pitchFamily="18" charset="0"/>
                <a:cs typeface="Times New Roman" pitchFamily="18" charset="0"/>
              </a:rPr>
              <a:t> </a:t>
            </a:r>
            <a:r>
              <a:rPr lang="en-US" dirty="0" err="1" smtClean="0">
                <a:latin typeface="Times New Roman" pitchFamily="18" charset="0"/>
                <a:cs typeface="Times New Roman" pitchFamily="18" charset="0"/>
              </a:rPr>
              <a:t>situatat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kur</a:t>
            </a:r>
            <a:r>
              <a:rPr lang="en-US" dirty="0" smtClean="0">
                <a:latin typeface="Times New Roman" pitchFamily="18" charset="0"/>
                <a:cs typeface="Times New Roman" pitchFamily="18" charset="0"/>
              </a:rPr>
              <a:t> </a:t>
            </a:r>
            <a:r>
              <a:rPr lang="en-US" dirty="0" err="1">
                <a:latin typeface="Times New Roman" pitchFamily="18" charset="0"/>
                <a:cs typeface="Times New Roman" pitchFamily="18" charset="0"/>
              </a:rPr>
              <a:t>sistemi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juridik</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nuk</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është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gjendje</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që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sulmet</a:t>
            </a:r>
            <a:r>
              <a:rPr lang="en-US" dirty="0">
                <a:latin typeface="Times New Roman" pitchFamily="18" charset="0"/>
                <a:cs typeface="Times New Roman" pitchFamily="18" charset="0"/>
              </a:rPr>
              <a:t> e </a:t>
            </a:r>
            <a:r>
              <a:rPr lang="en-US" dirty="0" err="1">
                <a:latin typeface="Times New Roman" pitchFamily="18" charset="0"/>
                <a:cs typeface="Times New Roman" pitchFamily="18" charset="0"/>
              </a:rPr>
              <a:t>këtilla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refuzojë</a:t>
            </a:r>
            <a:r>
              <a:rPr lang="en-US" dirty="0">
                <a:latin typeface="Times New Roman" pitchFamily="18" charset="0"/>
                <a:cs typeface="Times New Roman" pitchFamily="18" charset="0"/>
              </a:rPr>
              <a:t>, </a:t>
            </a:r>
            <a:r>
              <a:rPr lang="en-US" dirty="0" err="1" smtClean="0">
                <a:latin typeface="Times New Roman" pitchFamily="18" charset="0"/>
                <a:cs typeface="Times New Roman" pitchFamily="18" charset="0"/>
              </a:rPr>
              <a:t>atëherë</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është</a:t>
            </a:r>
            <a:r>
              <a:rPr lang="en-US" dirty="0" smtClean="0">
                <a:latin typeface="Times New Roman" pitchFamily="18" charset="0"/>
                <a:cs typeface="Times New Roman" pitchFamily="18" charset="0"/>
              </a:rPr>
              <a:t> </a:t>
            </a:r>
            <a:r>
              <a:rPr lang="en-US" dirty="0">
                <a:latin typeface="Times New Roman" pitchFamily="18" charset="0"/>
                <a:cs typeface="Times New Roman" pitchFamily="18" charset="0"/>
              </a:rPr>
              <a:t>e </a:t>
            </a:r>
            <a:r>
              <a:rPr lang="en-US" dirty="0" err="1">
                <a:latin typeface="Times New Roman" pitchFamily="18" charset="0"/>
                <a:cs typeface="Times New Roman" pitchFamily="18" charset="0"/>
              </a:rPr>
              <a:t>natyrshme</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që</a:t>
            </a:r>
            <a:r>
              <a:rPr lang="en-US" dirty="0">
                <a:latin typeface="Times New Roman" pitchFamily="18" charset="0"/>
                <a:cs typeface="Times New Roman" pitchFamily="18" charset="0"/>
              </a:rPr>
              <a:t> e </a:t>
            </a:r>
            <a:r>
              <a:rPr lang="en-US" dirty="0" err="1">
                <a:latin typeface="Times New Roman" pitchFamily="18" charset="0"/>
                <a:cs typeface="Times New Roman" pitchFamily="18" charset="0"/>
              </a:rPr>
              <a:t>drejta</a:t>
            </a:r>
            <a:r>
              <a:rPr lang="en-US" dirty="0">
                <a:latin typeface="Times New Roman" pitchFamily="18" charset="0"/>
                <a:cs typeface="Times New Roman" pitchFamily="18" charset="0"/>
              </a:rPr>
              <a:t> e </a:t>
            </a:r>
            <a:r>
              <a:rPr lang="en-US" dirty="0" err="1">
                <a:latin typeface="Times New Roman" pitchFamily="18" charset="0"/>
                <a:cs typeface="Times New Roman" pitchFamily="18" charset="0"/>
              </a:rPr>
              <a:t>mbrojtjes</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nevojshme</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njihet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pikërisht</a:t>
            </a:r>
            <a:r>
              <a:rPr lang="en-US" dirty="0">
                <a:latin typeface="Times New Roman" pitchFamily="18" charset="0"/>
                <a:cs typeface="Times New Roman" pitchFamily="18" charset="0"/>
              </a:rPr>
              <a:t> </a:t>
            </a:r>
            <a:r>
              <a:rPr lang="en-US" dirty="0" err="1" smtClean="0">
                <a:latin typeface="Times New Roman" pitchFamily="18" charset="0"/>
                <a:cs typeface="Times New Roman" pitchFamily="18" charset="0"/>
              </a:rPr>
              <a:t>personit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të</a:t>
            </a:r>
            <a:r>
              <a:rPr lang="en-US" dirty="0" smtClean="0">
                <a:latin typeface="Times New Roman" pitchFamily="18" charset="0"/>
                <a:cs typeface="Times New Roman" pitchFamily="18" charset="0"/>
              </a:rPr>
              <a:t> </a:t>
            </a:r>
            <a:r>
              <a:rPr lang="en-US" dirty="0" err="1">
                <a:latin typeface="Times New Roman" pitchFamily="18" charset="0"/>
                <a:cs typeface="Times New Roman" pitchFamily="18" charset="0"/>
              </a:rPr>
              <a:t>sulmuar</a:t>
            </a:r>
            <a:r>
              <a:rPr lang="en-US" dirty="0">
                <a:latin typeface="Times New Roman" pitchFamily="18" charset="0"/>
                <a:cs typeface="Times New Roman" pitchFamily="18" charset="0"/>
              </a:rPr>
              <a:t>.</a:t>
            </a:r>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90066"/>
          </a:xfrm>
        </p:spPr>
        <p:txBody>
          <a:bodyPr>
            <a:normAutofit fontScale="90000"/>
          </a:bodyPr>
          <a:lstStyle/>
          <a:p>
            <a:r>
              <a:rPr lang="en-US" b="1" dirty="0">
                <a:latin typeface="Times New Roman" panose="02020603050405020304" pitchFamily="18" charset="0"/>
                <a:cs typeface="Times New Roman" panose="02020603050405020304" pitchFamily="18" charset="0"/>
              </a:rPr>
              <a:t>A e </a:t>
            </a:r>
            <a:r>
              <a:rPr lang="en-US" b="1" dirty="0" err="1">
                <a:latin typeface="Times New Roman" panose="02020603050405020304" pitchFamily="18" charset="0"/>
                <a:cs typeface="Times New Roman" panose="02020603050405020304" pitchFamily="18" charset="0"/>
              </a:rPr>
              <a:t>pranoni</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sfidën</a:t>
            </a:r>
            <a:r>
              <a:rPr lang="en-US" b="1" dirty="0">
                <a:latin typeface="Times New Roman" panose="02020603050405020304" pitchFamily="18" charset="0"/>
                <a:cs typeface="Times New Roman" panose="02020603050405020304" pitchFamily="18" charset="0"/>
              </a:rPr>
              <a:t>?</a:t>
            </a:r>
            <a:endParaRPr lang="en-US" dirty="0"/>
          </a:p>
        </p:txBody>
      </p:sp>
      <p:sp>
        <p:nvSpPr>
          <p:cNvPr id="3" name="Content Placeholder 2"/>
          <p:cNvSpPr>
            <a:spLocks noGrp="1"/>
          </p:cNvSpPr>
          <p:nvPr>
            <p:ph idx="1"/>
          </p:nvPr>
        </p:nvSpPr>
        <p:spPr>
          <a:xfrm>
            <a:off x="0" y="764704"/>
            <a:ext cx="9144000" cy="6093296"/>
          </a:xfrm>
        </p:spPr>
        <p:txBody>
          <a:bodyPr>
            <a:normAutofit fontScale="77500" lnSpcReduction="20000"/>
          </a:bodyPr>
          <a:lstStyle/>
          <a:p>
            <a:pPr algn="just"/>
            <a:r>
              <a:rPr lang="en-US" dirty="0" err="1">
                <a:latin typeface="Times New Roman" panose="02020603050405020304" pitchFamily="18" charset="0"/>
                <a:cs typeface="Times New Roman" panose="02020603050405020304" pitchFamily="18" charset="0"/>
              </a:rPr>
              <a:t>Megjithatë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sipas</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gjyqtarëve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të</a:t>
            </a:r>
            <a:r>
              <a:rPr lang="en-US" dirty="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meritës</a:t>
            </a:r>
            <a:r>
              <a:rPr lang="en-US" dirty="0" smtClean="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akuzuari</a:t>
            </a:r>
            <a:r>
              <a:rPr lang="en-US" dirty="0">
                <a:latin typeface="Times New Roman" panose="02020603050405020304" pitchFamily="18" charset="0"/>
                <a:cs typeface="Times New Roman" panose="02020603050405020304" pitchFamily="18" charset="0"/>
              </a:rPr>
              <a:t>, duke </a:t>
            </a:r>
            <a:r>
              <a:rPr lang="en-US" dirty="0" err="1">
                <a:latin typeface="Times New Roman" panose="02020603050405020304" pitchFamily="18" charset="0"/>
                <a:cs typeface="Times New Roman" panose="02020603050405020304" pitchFamily="18" charset="0"/>
              </a:rPr>
              <a:t>zgjedhur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vullnetarisht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takohej</a:t>
            </a:r>
            <a:r>
              <a:rPr lang="en-US" dirty="0">
                <a:latin typeface="Times New Roman" panose="02020603050405020304" pitchFamily="18" charset="0"/>
                <a:cs typeface="Times New Roman" panose="02020603050405020304" pitchFamily="18" charset="0"/>
              </a:rPr>
              <a:t> me </a:t>
            </a:r>
            <a:r>
              <a:rPr lang="en-US" dirty="0" err="1">
                <a:latin typeface="Times New Roman" panose="02020603050405020304" pitchFamily="18" charset="0"/>
                <a:cs typeface="Times New Roman" panose="02020603050405020304" pitchFamily="18" charset="0"/>
              </a:rPr>
              <a:t>viktimën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pavarësisht</a:t>
            </a:r>
            <a:r>
              <a:rPr lang="en-US" dirty="0">
                <a:latin typeface="Times New Roman" panose="02020603050405020304" pitchFamily="18" charset="0"/>
                <a:cs typeface="Times New Roman" panose="02020603050405020304" pitchFamily="18" charset="0"/>
              </a:rPr>
              <a:t> se </a:t>
            </a:r>
            <a:r>
              <a:rPr lang="en-US" dirty="0" err="1">
                <a:latin typeface="Times New Roman" panose="02020603050405020304" pitchFamily="18" charset="0"/>
                <a:cs typeface="Times New Roman" panose="02020603050405020304" pitchFamily="18" charset="0"/>
              </a:rPr>
              <a:t>ishte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vetëdijshëm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për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natyrën</a:t>
            </a:r>
            <a:r>
              <a:rPr lang="en-US" dirty="0">
                <a:latin typeface="Times New Roman" panose="02020603050405020304" pitchFamily="18" charset="0"/>
                <a:cs typeface="Times New Roman" panose="02020603050405020304" pitchFamily="18" charset="0"/>
              </a:rPr>
              <a:t> e </a:t>
            </a:r>
            <a:r>
              <a:rPr lang="en-US" dirty="0" err="1">
                <a:latin typeface="Times New Roman" panose="02020603050405020304" pitchFamily="18" charset="0"/>
                <a:cs typeface="Times New Roman" panose="02020603050405020304" pitchFamily="18" charset="0"/>
              </a:rPr>
              <a:t>dhunshme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dhe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agresive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viktimës</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dhe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për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ardhjen</a:t>
            </a:r>
            <a:r>
              <a:rPr lang="en-US" dirty="0">
                <a:latin typeface="Times New Roman" panose="02020603050405020304" pitchFamily="18" charset="0"/>
                <a:cs typeface="Times New Roman" panose="02020603050405020304" pitchFamily="18" charset="0"/>
              </a:rPr>
              <a:t> e </a:t>
            </a:r>
            <a:r>
              <a:rPr lang="en-US" dirty="0" err="1">
                <a:latin typeface="Times New Roman" panose="02020603050405020304" pitchFamily="18" charset="0"/>
                <a:cs typeface="Times New Roman" panose="02020603050405020304" pitchFamily="18" charset="0"/>
              </a:rPr>
              <a:t>afërt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policisë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kishte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zgjedhur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qëllimisht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përballej</a:t>
            </a:r>
            <a:r>
              <a:rPr lang="en-US" dirty="0">
                <a:latin typeface="Times New Roman" panose="02020603050405020304" pitchFamily="18" charset="0"/>
                <a:cs typeface="Times New Roman" panose="02020603050405020304" pitchFamily="18" charset="0"/>
              </a:rPr>
              <a:t> me </a:t>
            </a:r>
            <a:r>
              <a:rPr lang="en-US" dirty="0" err="1">
                <a:latin typeface="Times New Roman" panose="02020603050405020304" pitchFamily="18" charset="0"/>
                <a:cs typeface="Times New Roman" panose="02020603050405020304" pitchFamily="18" charset="0"/>
              </a:rPr>
              <a:t>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mungesë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një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rreziku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aktual</a:t>
            </a:r>
            <a:r>
              <a:rPr lang="en-US" dirty="0">
                <a:latin typeface="Times New Roman" panose="02020603050405020304" pitchFamily="18" charset="0"/>
                <a:cs typeface="Times New Roman" panose="02020603050405020304" pitchFamily="18" charset="0"/>
              </a:rPr>
              <a:t>, pa u </a:t>
            </a:r>
            <a:r>
              <a:rPr lang="en-US" dirty="0" err="1">
                <a:latin typeface="Times New Roman" panose="02020603050405020304" pitchFamily="18" charset="0"/>
                <a:cs typeface="Times New Roman" panose="02020603050405020304" pitchFamily="18" charset="0"/>
              </a:rPr>
              <a:t>nxitur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nga</a:t>
            </a:r>
            <a:r>
              <a:rPr lang="en-US" dirty="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nevoja</a:t>
            </a:r>
            <a:r>
              <a:rPr lang="en-US" dirty="0" smtClean="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për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mbrojtur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motrën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ose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familjen</a:t>
            </a: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e </a:t>
            </a:r>
            <a:r>
              <a:rPr lang="en-US" dirty="0" err="1" smtClean="0">
                <a:latin typeface="Times New Roman" panose="02020603050405020304" pitchFamily="18" charset="0"/>
                <a:cs typeface="Times New Roman" panose="02020603050405020304" pitchFamily="18" charset="0"/>
              </a:rPr>
              <a:t>tij</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duke </a:t>
            </a:r>
            <a:r>
              <a:rPr lang="en-US" dirty="0" err="1">
                <a:latin typeface="Times New Roman" panose="02020603050405020304" pitchFamily="18" charset="0"/>
                <a:cs typeface="Times New Roman" panose="02020603050405020304" pitchFamily="18" charset="0"/>
              </a:rPr>
              <a:t>pranuar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kështu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mënyrë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implicite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çdo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pasojë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mundshme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pandehuri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mund</a:t>
            </a:r>
            <a:r>
              <a:rPr lang="en-US" dirty="0">
                <a:latin typeface="Times New Roman" panose="02020603050405020304" pitchFamily="18" charset="0"/>
                <a:cs typeface="Times New Roman" panose="02020603050405020304" pitchFamily="18" charset="0"/>
              </a:rPr>
              <a:t> ta </a:t>
            </a:r>
            <a:r>
              <a:rPr lang="en-US" dirty="0" err="1">
                <a:latin typeface="Times New Roman" panose="02020603050405020304" pitchFamily="18" charset="0"/>
                <a:cs typeface="Times New Roman" panose="02020603050405020304" pitchFamily="18" charset="0"/>
              </a:rPr>
              <a:t>kishte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tundur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thikën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në</a:t>
            </a:r>
            <a:r>
              <a:rPr lang="en-US" dirty="0">
                <a:latin typeface="Times New Roman" panose="02020603050405020304" pitchFamily="18" charset="0"/>
                <a:cs typeface="Times New Roman" panose="02020603050405020304" pitchFamily="18" charset="0"/>
              </a:rPr>
              <a:t> vend </a:t>
            </a:r>
            <a:r>
              <a:rPr lang="en-US" dirty="0" err="1">
                <a:latin typeface="Times New Roman" panose="02020603050405020304" pitchFamily="18" charset="0"/>
                <a:cs typeface="Times New Roman" panose="02020603050405020304" pitchFamily="18" charset="0"/>
              </a:rPr>
              <a:t>që</a:t>
            </a:r>
            <a:r>
              <a:rPr lang="en-US" dirty="0">
                <a:latin typeface="Times New Roman" panose="02020603050405020304" pitchFamily="18" charset="0"/>
                <a:cs typeface="Times New Roman" panose="02020603050405020304" pitchFamily="18" charset="0"/>
              </a:rPr>
              <a:t> ta </a:t>
            </a:r>
            <a:r>
              <a:rPr lang="en-US" dirty="0" err="1">
                <a:latin typeface="Times New Roman" panose="02020603050405020304" pitchFamily="18" charset="0"/>
                <a:cs typeface="Times New Roman" panose="02020603050405020304" pitchFamily="18" charset="0"/>
              </a:rPr>
              <a:t>përdorte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dhe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çdo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rast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pasi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kishte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shkaktuar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disa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goditje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mund</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kishte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hequr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dorë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në</a:t>
            </a:r>
            <a:r>
              <a:rPr lang="en-US" dirty="0">
                <a:latin typeface="Times New Roman" panose="02020603050405020304" pitchFamily="18" charset="0"/>
                <a:cs typeface="Times New Roman" panose="02020603050405020304" pitchFamily="18" charset="0"/>
              </a:rPr>
              <a:t> vend </a:t>
            </a:r>
            <a:r>
              <a:rPr lang="en-US" dirty="0" err="1">
                <a:latin typeface="Times New Roman" panose="02020603050405020304" pitchFamily="18" charset="0"/>
                <a:cs typeface="Times New Roman" panose="02020603050405020304" pitchFamily="18" charset="0"/>
              </a:rPr>
              <a:t>që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ngulmonte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sjelljen</a:t>
            </a:r>
            <a:r>
              <a:rPr lang="en-US" dirty="0">
                <a:latin typeface="Times New Roman" panose="02020603050405020304" pitchFamily="18" charset="0"/>
                <a:cs typeface="Times New Roman" panose="02020603050405020304" pitchFamily="18" charset="0"/>
              </a:rPr>
              <a:t> e </a:t>
            </a:r>
            <a:r>
              <a:rPr lang="en-US" dirty="0" err="1">
                <a:latin typeface="Times New Roman" panose="02020603050405020304" pitchFamily="18" charset="0"/>
                <a:cs typeface="Times New Roman" panose="02020603050405020304" pitchFamily="18" charset="0"/>
              </a:rPr>
              <a:t>paligjshme</a:t>
            </a:r>
            <a:r>
              <a:rPr lang="en-US" dirty="0">
                <a:latin typeface="Times New Roman" panose="02020603050405020304" pitchFamily="18" charset="0"/>
                <a:cs typeface="Times New Roman" panose="02020603050405020304" pitchFamily="18" charset="0"/>
              </a:rPr>
              <a:t>, me </a:t>
            </a:r>
            <a:r>
              <a:rPr lang="en-US" dirty="0" err="1">
                <a:latin typeface="Times New Roman" panose="02020603050405020304" pitchFamily="18" charset="0"/>
                <a:cs typeface="Times New Roman" panose="02020603050405020304" pitchFamily="18" charset="0"/>
              </a:rPr>
              <a:t>viktimën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tokë</a:t>
            </a:r>
            <a:r>
              <a:rPr lang="en-US" dirty="0">
                <a:latin typeface="Times New Roman" panose="02020603050405020304" pitchFamily="18" charset="0"/>
                <a:cs typeface="Times New Roman" panose="02020603050405020304" pitchFamily="18" charset="0"/>
              </a:rPr>
              <a:t>.</a:t>
            </a:r>
          </a:p>
          <a:p>
            <a:pPr algn="just"/>
            <a:r>
              <a:rPr lang="en-US" dirty="0" err="1">
                <a:latin typeface="Times New Roman" panose="02020603050405020304" pitchFamily="18" charset="0"/>
                <a:cs typeface="Times New Roman" panose="02020603050405020304" pitchFamily="18" charset="0"/>
              </a:rPr>
              <a:t>Prandaj</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dënimi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akuzuarit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cili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vullnetarisht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kishte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vendosur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përballej</a:t>
            </a:r>
            <a:r>
              <a:rPr lang="en-US" dirty="0">
                <a:latin typeface="Times New Roman" panose="02020603050405020304" pitchFamily="18" charset="0"/>
                <a:cs typeface="Times New Roman" panose="02020603050405020304" pitchFamily="18" charset="0"/>
              </a:rPr>
              <a:t> me </a:t>
            </a:r>
            <a:r>
              <a:rPr lang="en-US" dirty="0" err="1">
                <a:latin typeface="Times New Roman" panose="02020603050405020304" pitchFamily="18" charset="0"/>
                <a:cs typeface="Times New Roman" panose="02020603050405020304" pitchFamily="18" charset="0"/>
              </a:rPr>
              <a:t>një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situatë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rrezikshme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imagjinueshme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që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fillim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dhe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rrjedhimisht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shmangshme</a:t>
            </a:r>
            <a:r>
              <a:rPr lang="en-US" dirty="0">
                <a:latin typeface="Times New Roman" panose="02020603050405020304" pitchFamily="18" charset="0"/>
                <a:cs typeface="Times New Roman" panose="02020603050405020304" pitchFamily="18" charset="0"/>
              </a:rPr>
              <a:t>.</a:t>
            </a:r>
          </a:p>
          <a:p>
            <a:pPr algn="just"/>
            <a:r>
              <a:rPr lang="en-US" dirty="0">
                <a:latin typeface="Times New Roman" panose="02020603050405020304" pitchFamily="18" charset="0"/>
                <a:cs typeface="Times New Roman" panose="02020603050405020304" pitchFamily="18" charset="0"/>
              </a:rPr>
              <a:t>Mbrojtja u </a:t>
            </a:r>
            <a:r>
              <a:rPr lang="en-US" dirty="0" err="1">
                <a:latin typeface="Times New Roman" panose="02020603050405020304" pitchFamily="18" charset="0"/>
                <a:cs typeface="Times New Roman" panose="02020603050405020304" pitchFamily="18" charset="0"/>
              </a:rPr>
              <a:t>ankua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Gjykatën</a:t>
            </a:r>
            <a:r>
              <a:rPr lang="en-US" dirty="0">
                <a:latin typeface="Times New Roman" panose="02020603050405020304" pitchFamily="18" charset="0"/>
                <a:cs typeface="Times New Roman" panose="02020603050405020304" pitchFamily="18" charset="0"/>
              </a:rPr>
              <a:t> e </a:t>
            </a:r>
            <a:r>
              <a:rPr lang="en-US" dirty="0" err="1">
                <a:latin typeface="Times New Roman" panose="02020603050405020304" pitchFamily="18" charset="0"/>
                <a:cs typeface="Times New Roman" panose="02020603050405020304" pitchFamily="18" charset="0"/>
              </a:rPr>
              <a:t>Kasacionit</a:t>
            </a:r>
            <a:r>
              <a:rPr lang="en-US" dirty="0">
                <a:latin typeface="Times New Roman" panose="02020603050405020304" pitchFamily="18" charset="0"/>
                <a:cs typeface="Times New Roman" panose="02020603050405020304" pitchFamily="18" charset="0"/>
              </a:rPr>
              <a:t> duke </a:t>
            </a:r>
            <a:r>
              <a:rPr lang="en-US" dirty="0" err="1">
                <a:latin typeface="Times New Roman" panose="02020603050405020304" pitchFamily="18" charset="0"/>
                <a:cs typeface="Times New Roman" panose="02020603050405020304" pitchFamily="18" charset="0"/>
              </a:rPr>
              <a:t>ankuar</a:t>
            </a:r>
            <a:r>
              <a:rPr lang="en-US" dirty="0">
                <a:latin typeface="Times New Roman" panose="02020603050405020304" pitchFamily="18" charset="0"/>
                <a:cs typeface="Times New Roman" panose="02020603050405020304" pitchFamily="18" charset="0"/>
              </a:rPr>
              <a:t> - </a:t>
            </a:r>
            <a:r>
              <a:rPr lang="en-US" dirty="0" err="1">
                <a:latin typeface="Times New Roman" panose="02020603050405020304" pitchFamily="18" charset="0"/>
                <a:cs typeface="Times New Roman" panose="02020603050405020304" pitchFamily="18" charset="0"/>
              </a:rPr>
              <a:t>në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veçanti</a:t>
            </a:r>
            <a:r>
              <a:rPr lang="en-US" dirty="0">
                <a:latin typeface="Times New Roman" panose="02020603050405020304" pitchFamily="18" charset="0"/>
                <a:cs typeface="Times New Roman" panose="02020603050405020304" pitchFamily="18" charset="0"/>
              </a:rPr>
              <a:t> - </a:t>
            </a:r>
            <a:r>
              <a:rPr lang="en-US" dirty="0" err="1">
                <a:latin typeface="Times New Roman" panose="02020603050405020304" pitchFamily="18" charset="0"/>
                <a:cs typeface="Times New Roman" panose="02020603050405020304" pitchFamily="18" charset="0"/>
              </a:rPr>
              <a:t>zbatimin</a:t>
            </a:r>
            <a:r>
              <a:rPr lang="en-US" dirty="0">
                <a:latin typeface="Times New Roman" panose="02020603050405020304" pitchFamily="18" charset="0"/>
                <a:cs typeface="Times New Roman" panose="02020603050405020304" pitchFamily="18" charset="0"/>
              </a:rPr>
              <a:t> e </a:t>
            </a:r>
            <a:r>
              <a:rPr lang="en-US" dirty="0" err="1">
                <a:latin typeface="Times New Roman" panose="02020603050405020304" pitchFamily="18" charset="0"/>
                <a:cs typeface="Times New Roman" panose="02020603050405020304" pitchFamily="18" charset="0"/>
              </a:rPr>
              <a:t>gabuar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ligjit</a:t>
            </a:r>
            <a:r>
              <a:rPr lang="en-US" dirty="0">
                <a:latin typeface="Times New Roman" panose="02020603050405020304" pitchFamily="18" charset="0"/>
                <a:cs typeface="Times New Roman" panose="02020603050405020304" pitchFamily="18" charset="0"/>
              </a:rPr>
              <a:t> penal, me </a:t>
            </a:r>
            <a:r>
              <a:rPr lang="en-US" dirty="0" err="1">
                <a:latin typeface="Times New Roman" panose="02020603050405020304" pitchFamily="18" charset="0"/>
                <a:cs typeface="Times New Roman" panose="02020603050405020304" pitchFamily="18" charset="0"/>
              </a:rPr>
              <a:t>vendimin</a:t>
            </a:r>
            <a:r>
              <a:rPr lang="en-US" dirty="0">
                <a:latin typeface="Times New Roman" panose="02020603050405020304" pitchFamily="18" charset="0"/>
                <a:cs typeface="Times New Roman" panose="02020603050405020304" pitchFamily="18" charset="0"/>
              </a:rPr>
              <a:t> e </a:t>
            </a:r>
            <a:r>
              <a:rPr lang="en-US" dirty="0" err="1">
                <a:latin typeface="Times New Roman" panose="02020603050405020304" pitchFamily="18" charset="0"/>
                <a:cs typeface="Times New Roman" panose="02020603050405020304" pitchFamily="18" charset="0"/>
              </a:rPr>
              <a:t>apelit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që</a:t>
            </a:r>
            <a:r>
              <a:rPr lang="en-US" dirty="0">
                <a:latin typeface="Times New Roman" panose="02020603050405020304" pitchFamily="18" charset="0"/>
                <a:cs typeface="Times New Roman" panose="02020603050405020304" pitchFamily="18" charset="0"/>
              </a:rPr>
              <a:t> e </a:t>
            </a:r>
            <a:r>
              <a:rPr lang="en-US" dirty="0" err="1">
                <a:latin typeface="Times New Roman" panose="02020603050405020304" pitchFamily="18" charset="0"/>
                <a:cs typeface="Times New Roman" panose="02020603050405020304" pitchFamily="18" charset="0"/>
              </a:rPr>
              <a:t>konsideronte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justifikimin</a:t>
            </a:r>
            <a:r>
              <a:rPr lang="en-US" dirty="0">
                <a:latin typeface="Times New Roman" panose="02020603050405020304" pitchFamily="18" charset="0"/>
                <a:cs typeface="Times New Roman" panose="02020603050405020304" pitchFamily="18" charset="0"/>
              </a:rPr>
              <a:t> e </a:t>
            </a:r>
            <a:r>
              <a:rPr lang="en-US" dirty="0" err="1">
                <a:latin typeface="Times New Roman" panose="02020603050405020304" pitchFamily="18" charset="0"/>
                <a:cs typeface="Times New Roman" panose="02020603050405020304" pitchFamily="18" charset="0"/>
              </a:rPr>
              <a:t>vetëmbrojtjes</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ose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paktën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tejkalimit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nga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pakujdesia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inekzistente</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59286890"/>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74042"/>
          </a:xfrm>
        </p:spPr>
        <p:txBody>
          <a:bodyPr>
            <a:normAutofit fontScale="90000"/>
          </a:bodyPr>
          <a:lstStyle/>
          <a:p>
            <a:r>
              <a:rPr lang="en-US" sz="3200" b="1" dirty="0" err="1" smtClean="0">
                <a:latin typeface="Times New Roman" pitchFamily="18" charset="0"/>
                <a:cs typeface="Times New Roman" pitchFamily="18" charset="0"/>
              </a:rPr>
              <a:t>Shqetësimi</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i</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rëndë</a:t>
            </a:r>
            <a:endParaRPr lang="en-US" sz="3200" b="1" dirty="0">
              <a:latin typeface="Times New Roman" pitchFamily="18" charset="0"/>
              <a:cs typeface="Times New Roman" pitchFamily="18" charset="0"/>
            </a:endParaRPr>
          </a:p>
        </p:txBody>
      </p:sp>
      <p:sp>
        <p:nvSpPr>
          <p:cNvPr id="3" name="Content Placeholder 2"/>
          <p:cNvSpPr>
            <a:spLocks noGrp="1"/>
          </p:cNvSpPr>
          <p:nvPr>
            <p:ph idx="1"/>
          </p:nvPr>
        </p:nvSpPr>
        <p:spPr>
          <a:xfrm>
            <a:off x="0" y="548680"/>
            <a:ext cx="9144000" cy="6309320"/>
          </a:xfrm>
        </p:spPr>
        <p:txBody>
          <a:bodyPr>
            <a:normAutofit fontScale="77500" lnSpcReduction="20000"/>
          </a:bodyPr>
          <a:lstStyle/>
          <a:p>
            <a:pPr algn="just"/>
            <a:r>
              <a:rPr lang="en-US" dirty="0" err="1" smtClean="0">
                <a:latin typeface="Times New Roman" pitchFamily="18" charset="0"/>
                <a:cs typeface="Times New Roman" pitchFamily="18" charset="0"/>
              </a:rPr>
              <a:t>Koncepti</a:t>
            </a:r>
            <a:r>
              <a:rPr lang="en-US" dirty="0" smtClean="0">
                <a:latin typeface="Times New Roman" pitchFamily="18" charset="0"/>
                <a:cs typeface="Times New Roman" pitchFamily="18" charset="0"/>
              </a:rPr>
              <a:t>  </a:t>
            </a:r>
            <a:r>
              <a:rPr lang="en-US" b="1" dirty="0" smtClean="0">
                <a:latin typeface="Times New Roman" pitchFamily="18" charset="0"/>
                <a:cs typeface="Times New Roman" pitchFamily="18" charset="0"/>
              </a:rPr>
              <a:t>“</a:t>
            </a:r>
            <a:r>
              <a:rPr lang="en-US" b="1" dirty="0" err="1" smtClean="0">
                <a:latin typeface="Times New Roman" pitchFamily="18" charset="0"/>
                <a:cs typeface="Times New Roman" pitchFamily="18" charset="0"/>
              </a:rPr>
              <a:t>shqetësim</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i</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rëndë</a:t>
            </a:r>
            <a:r>
              <a:rPr lang="en-US" b="1" dirty="0" smtClean="0">
                <a:latin typeface="Times New Roman" pitchFamily="18" charset="0"/>
                <a:cs typeface="Times New Roman" pitchFamily="18" charset="0"/>
              </a:rPr>
              <a:t>”,</a:t>
            </a:r>
            <a:r>
              <a:rPr lang="en-US" dirty="0" smtClean="0">
                <a:latin typeface="Times New Roman" pitchFamily="18" charset="0"/>
                <a:cs typeface="Times New Roman" pitchFamily="18" charset="0"/>
              </a:rPr>
              <a:t> a do </a:t>
            </a:r>
            <a:r>
              <a:rPr lang="en-US" dirty="0" err="1" smtClean="0">
                <a:latin typeface="Times New Roman" pitchFamily="18" charset="0"/>
                <a:cs typeface="Times New Roman" pitchFamily="18" charset="0"/>
              </a:rPr>
              <a:t>të</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lejonte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përjashtimin</a:t>
            </a:r>
            <a:r>
              <a:rPr lang="en-US" dirty="0" smtClean="0">
                <a:latin typeface="Times New Roman" pitchFamily="18" charset="0"/>
                <a:cs typeface="Times New Roman" pitchFamily="18" charset="0"/>
              </a:rPr>
              <a:t> e </a:t>
            </a:r>
            <a:r>
              <a:rPr lang="en-US" dirty="0" err="1" smtClean="0">
                <a:latin typeface="Times New Roman" pitchFamily="18" charset="0"/>
                <a:cs typeface="Times New Roman" pitchFamily="18" charset="0"/>
              </a:rPr>
              <a:t>ndëshkueshmërisë</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së</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subjektit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në</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rastin</a:t>
            </a:r>
            <a:r>
              <a:rPr lang="en-US" dirty="0" smtClean="0">
                <a:latin typeface="Times New Roman" pitchFamily="18" charset="0"/>
                <a:cs typeface="Times New Roman" pitchFamily="18" charset="0"/>
              </a:rPr>
              <a:t> e </a:t>
            </a:r>
            <a:r>
              <a:rPr lang="en-US" dirty="0" err="1" smtClean="0">
                <a:latin typeface="Times New Roman" pitchFamily="18" charset="0"/>
                <a:cs typeface="Times New Roman" pitchFamily="18" charset="0"/>
              </a:rPr>
              <a:t>tejkalimit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nga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pakujdesia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të</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vetëmbrojtjes</a:t>
            </a:r>
            <a:r>
              <a:rPr lang="en-US" dirty="0" smtClean="0">
                <a:latin typeface="Times New Roman" pitchFamily="18" charset="0"/>
                <a:cs typeface="Times New Roman" pitchFamily="18" charset="0"/>
              </a:rPr>
              <a:t>?</a:t>
            </a:r>
          </a:p>
          <a:p>
            <a:pPr algn="just"/>
            <a:r>
              <a:rPr lang="en-US" dirty="0" smtClean="0">
                <a:latin typeface="Times New Roman" pitchFamily="18" charset="0"/>
                <a:cs typeface="Times New Roman" pitchFamily="18" charset="0"/>
              </a:rPr>
              <a:t>“</a:t>
            </a:r>
            <a:r>
              <a:rPr lang="en-US" dirty="0" err="1" smtClean="0">
                <a:latin typeface="Times New Roman" pitchFamily="18" charset="0"/>
                <a:cs typeface="Times New Roman" pitchFamily="18" charset="0"/>
              </a:rPr>
              <a:t>Shqetësimi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rëndë</a:t>
            </a:r>
            <a:r>
              <a:rPr lang="en-US" dirty="0" smtClean="0">
                <a:latin typeface="Times New Roman" pitchFamily="18" charset="0"/>
                <a:cs typeface="Times New Roman" pitchFamily="18" charset="0"/>
              </a:rPr>
              <a:t>” ka </a:t>
            </a:r>
            <a:r>
              <a:rPr lang="en-US" dirty="0" err="1" smtClean="0">
                <a:latin typeface="Times New Roman" pitchFamily="18" charset="0"/>
                <a:cs typeface="Times New Roman" pitchFamily="18" charset="0"/>
              </a:rPr>
              <a:t>nisur</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të</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japë</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efektet</a:t>
            </a:r>
            <a:r>
              <a:rPr lang="en-US" dirty="0" smtClean="0">
                <a:latin typeface="Times New Roman" pitchFamily="18" charset="0"/>
                <a:cs typeface="Times New Roman" pitchFamily="18" charset="0"/>
              </a:rPr>
              <a:t> e </a:t>
            </a:r>
            <a:r>
              <a:rPr lang="en-US" dirty="0" err="1" smtClean="0">
                <a:latin typeface="Times New Roman" pitchFamily="18" charset="0"/>
                <a:cs typeface="Times New Roman" pitchFamily="18" charset="0"/>
              </a:rPr>
              <a:t>veta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një</a:t>
            </a:r>
            <a:r>
              <a:rPr lang="en-US" dirty="0" smtClean="0">
                <a:latin typeface="Times New Roman" pitchFamily="18" charset="0"/>
                <a:cs typeface="Times New Roman" pitchFamily="18" charset="0"/>
              </a:rPr>
              <a:t> element </a:t>
            </a:r>
            <a:r>
              <a:rPr lang="en-US" dirty="0" err="1" smtClean="0">
                <a:latin typeface="Times New Roman" pitchFamily="18" charset="0"/>
                <a:cs typeface="Times New Roman" pitchFamily="18" charset="0"/>
              </a:rPr>
              <a:t>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ri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shtuar</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për</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të</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mbështetur</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shkakun</a:t>
            </a:r>
            <a:r>
              <a:rPr lang="en-US" dirty="0" smtClean="0">
                <a:latin typeface="Times New Roman" pitchFamily="18" charset="0"/>
                <a:cs typeface="Times New Roman" pitchFamily="18" charset="0"/>
              </a:rPr>
              <a:t> e </a:t>
            </a:r>
            <a:r>
              <a:rPr lang="en-US" dirty="0" err="1" smtClean="0">
                <a:latin typeface="Times New Roman" pitchFamily="18" charset="0"/>
                <a:cs typeface="Times New Roman" pitchFamily="18" charset="0"/>
              </a:rPr>
              <a:t>mosndëshkimit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për</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veprimin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mbrojtës</a:t>
            </a:r>
            <a:r>
              <a:rPr lang="en-US" dirty="0" smtClean="0">
                <a:latin typeface="Times New Roman" pitchFamily="18" charset="0"/>
                <a:cs typeface="Times New Roman" pitchFamily="18" charset="0"/>
              </a:rPr>
              <a:t>.</a:t>
            </a:r>
          </a:p>
          <a:p>
            <a:pPr algn="just"/>
            <a:r>
              <a:rPr lang="en-US" dirty="0" err="1" smtClean="0">
                <a:latin typeface="Times New Roman" panose="02020603050405020304" pitchFamily="18" charset="0"/>
                <a:cs typeface="Times New Roman" panose="02020603050405020304" pitchFamily="18" charset="0"/>
              </a:rPr>
              <a:t>Dispozitat</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e </a:t>
            </a:r>
            <a:r>
              <a:rPr lang="en-US" dirty="0" err="1">
                <a:latin typeface="Times New Roman" panose="02020603050405020304" pitchFamily="18" charset="0"/>
                <a:cs typeface="Times New Roman" panose="02020603050405020304" pitchFamily="18" charset="0"/>
              </a:rPr>
              <a:t>paragrafit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dytë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nenit</a:t>
            </a:r>
            <a:r>
              <a:rPr lang="en-US" dirty="0">
                <a:latin typeface="Times New Roman" panose="02020603050405020304" pitchFamily="18" charset="0"/>
                <a:cs typeface="Times New Roman" panose="02020603050405020304" pitchFamily="18" charset="0"/>
              </a:rPr>
              <a:t>. </a:t>
            </a:r>
            <a:r>
              <a:rPr lang="en-US" u="sng" dirty="0">
                <a:latin typeface="Times New Roman" panose="02020603050405020304" pitchFamily="18" charset="0"/>
                <a:cs typeface="Times New Roman" panose="02020603050405020304" pitchFamily="18" charset="0"/>
                <a:hlinkClick r:id="rId2" tooltip="Teprica e pakujdesshme"/>
              </a:rPr>
              <a:t>55</a:t>
            </a:r>
            <a:r>
              <a:rPr lang="en-US" dirty="0">
                <a:latin typeface="Times New Roman" panose="02020603050405020304" pitchFamily="18" charset="0"/>
                <a:cs typeface="Times New Roman" panose="02020603050405020304" pitchFamily="18" charset="0"/>
              </a:rPr>
              <a:t> , </a:t>
            </a:r>
            <a:r>
              <a:rPr lang="en-US" dirty="0" err="1">
                <a:latin typeface="Times New Roman" panose="02020603050405020304" pitchFamily="18" charset="0"/>
                <a:cs typeface="Times New Roman" panose="02020603050405020304" pitchFamily="18" charset="0"/>
              </a:rPr>
              <a:t>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cili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parashikon</a:t>
            </a:r>
            <a:r>
              <a:rPr lang="en-US" dirty="0">
                <a:latin typeface="Times New Roman" panose="02020603050405020304" pitchFamily="18" charset="0"/>
                <a:cs typeface="Times New Roman" panose="02020603050405020304" pitchFamily="18" charset="0"/>
              </a:rPr>
              <a:t> se “ </a:t>
            </a:r>
            <a:r>
              <a:rPr lang="en-US" i="1" dirty="0" err="1">
                <a:latin typeface="Times New Roman" panose="02020603050405020304" pitchFamily="18" charset="0"/>
                <a:cs typeface="Times New Roman" panose="02020603050405020304" pitchFamily="18" charset="0"/>
              </a:rPr>
              <a:t>në</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rastet</a:t>
            </a:r>
            <a:r>
              <a:rPr lang="en-US" i="1" dirty="0">
                <a:latin typeface="Times New Roman" panose="02020603050405020304" pitchFamily="18" charset="0"/>
                <a:cs typeface="Times New Roman" panose="02020603050405020304" pitchFamily="18" charset="0"/>
              </a:rPr>
              <a:t> e </a:t>
            </a:r>
            <a:r>
              <a:rPr lang="en-US" i="1" dirty="0" err="1">
                <a:latin typeface="Times New Roman" panose="02020603050405020304" pitchFamily="18" charset="0"/>
                <a:cs typeface="Times New Roman" panose="02020603050405020304" pitchFamily="18" charset="0"/>
              </a:rPr>
              <a:t>parashikuara</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në</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paragrafin</a:t>
            </a:r>
            <a:r>
              <a:rPr lang="en-US" i="1" dirty="0">
                <a:latin typeface="Times New Roman" panose="02020603050405020304" pitchFamily="18" charset="0"/>
                <a:cs typeface="Times New Roman" panose="02020603050405020304" pitchFamily="18" charset="0"/>
              </a:rPr>
              <a:t> e </a:t>
            </a:r>
            <a:r>
              <a:rPr lang="en-US" i="1" dirty="0" err="1">
                <a:latin typeface="Times New Roman" panose="02020603050405020304" pitchFamily="18" charset="0"/>
                <a:cs typeface="Times New Roman" panose="02020603050405020304" pitchFamily="18" charset="0"/>
              </a:rPr>
              <a:t>dytë</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të</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tretë</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dhe</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të</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katërt</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të</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nenit</a:t>
            </a:r>
            <a:r>
              <a:rPr lang="en-US" i="1" dirty="0">
                <a:latin typeface="Times New Roman" panose="02020603050405020304" pitchFamily="18" charset="0"/>
                <a:cs typeface="Times New Roman" panose="02020603050405020304" pitchFamily="18" charset="0"/>
              </a:rPr>
              <a:t> 52, </a:t>
            </a:r>
            <a:r>
              <a:rPr lang="en-US" i="1" dirty="0" err="1">
                <a:latin typeface="Times New Roman" panose="02020603050405020304" pitchFamily="18" charset="0"/>
                <a:cs typeface="Times New Roman" panose="02020603050405020304" pitchFamily="18" charset="0"/>
              </a:rPr>
              <a:t>dënimi</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përjashtohet</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nëse</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ai</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që</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ka</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kryer</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veprën</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për</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të</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mbrojtur</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sigurinë</a:t>
            </a:r>
            <a:r>
              <a:rPr lang="en-US" i="1" dirty="0">
                <a:latin typeface="Times New Roman" panose="02020603050405020304" pitchFamily="18" charset="0"/>
                <a:cs typeface="Times New Roman" panose="02020603050405020304" pitchFamily="18" charset="0"/>
              </a:rPr>
              <a:t> e </a:t>
            </a:r>
            <a:r>
              <a:rPr lang="en-US" i="1" dirty="0" err="1">
                <a:latin typeface="Times New Roman" panose="02020603050405020304" pitchFamily="18" charset="0"/>
                <a:cs typeface="Times New Roman" panose="02020603050405020304" pitchFamily="18" charset="0"/>
              </a:rPr>
              <a:t>tij</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ose</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të</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të</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tjerëve</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ka</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vepruar</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në</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kushtet</a:t>
            </a:r>
            <a:r>
              <a:rPr lang="en-US" i="1" dirty="0">
                <a:latin typeface="Times New Roman" panose="02020603050405020304" pitchFamily="18" charset="0"/>
                <a:cs typeface="Times New Roman" panose="02020603050405020304" pitchFamily="18" charset="0"/>
              </a:rPr>
              <a:t> e </a:t>
            </a:r>
            <a:r>
              <a:rPr lang="en-US" i="1" dirty="0" err="1">
                <a:latin typeface="Times New Roman" panose="02020603050405020304" pitchFamily="18" charset="0"/>
                <a:cs typeface="Times New Roman" panose="02020603050405020304" pitchFamily="18" charset="0"/>
              </a:rPr>
              <a:t>parashikuara</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në</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nenin</a:t>
            </a:r>
            <a:r>
              <a:rPr lang="en-US" i="1" dirty="0">
                <a:latin typeface="Times New Roman" panose="02020603050405020304" pitchFamily="18" charset="0"/>
                <a:cs typeface="Times New Roman" panose="02020603050405020304" pitchFamily="18" charset="0"/>
              </a:rPr>
              <a:t> 61. </a:t>
            </a:r>
            <a:r>
              <a:rPr lang="en-US" i="1" dirty="0" err="1">
                <a:latin typeface="Times New Roman" panose="02020603050405020304" pitchFamily="18" charset="0"/>
                <a:cs typeface="Times New Roman" panose="02020603050405020304" pitchFamily="18" charset="0"/>
              </a:rPr>
              <a:t>paragrafi</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i</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parë</a:t>
            </a:r>
            <a:r>
              <a:rPr lang="en-US" i="1" dirty="0">
                <a:latin typeface="Times New Roman" panose="02020603050405020304" pitchFamily="18" charset="0"/>
                <a:cs typeface="Times New Roman" panose="02020603050405020304" pitchFamily="18" charset="0"/>
              </a:rPr>
              <a:t>, n. 5) </a:t>
            </a:r>
            <a:r>
              <a:rPr lang="en-US" i="1" dirty="0" err="1">
                <a:latin typeface="Times New Roman" panose="02020603050405020304" pitchFamily="18" charset="0"/>
                <a:cs typeface="Times New Roman" panose="02020603050405020304" pitchFamily="18" charset="0"/>
              </a:rPr>
              <a:t>ose</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në</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gjendje</a:t>
            </a:r>
            <a:r>
              <a:rPr lang="en-US" i="1" dirty="0">
                <a:latin typeface="Times New Roman" panose="02020603050405020304" pitchFamily="18" charset="0"/>
                <a:cs typeface="Times New Roman" panose="02020603050405020304" pitchFamily="18" charset="0"/>
              </a:rPr>
              <a:t> </a:t>
            </a:r>
            <a:r>
              <a:rPr lang="en-US" b="1" i="1" dirty="0" err="1">
                <a:latin typeface="Times New Roman" panose="02020603050405020304" pitchFamily="18" charset="0"/>
                <a:cs typeface="Times New Roman" panose="02020603050405020304" pitchFamily="18" charset="0"/>
              </a:rPr>
              <a:t>shqetësimi</a:t>
            </a:r>
            <a:r>
              <a:rPr lang="en-US" b="1" i="1" dirty="0">
                <a:latin typeface="Times New Roman" panose="02020603050405020304" pitchFamily="18" charset="0"/>
                <a:cs typeface="Times New Roman" panose="02020603050405020304" pitchFamily="18" charset="0"/>
              </a:rPr>
              <a:t> </a:t>
            </a:r>
            <a:r>
              <a:rPr lang="en-US" b="1" i="1" dirty="0" err="1">
                <a:latin typeface="Times New Roman" panose="02020603050405020304" pitchFamily="18" charset="0"/>
                <a:cs typeface="Times New Roman" panose="02020603050405020304" pitchFamily="18" charset="0"/>
              </a:rPr>
              <a:t>të</a:t>
            </a:r>
            <a:r>
              <a:rPr lang="en-US" b="1" i="1" dirty="0">
                <a:latin typeface="Times New Roman" panose="02020603050405020304" pitchFamily="18" charset="0"/>
                <a:cs typeface="Times New Roman" panose="02020603050405020304" pitchFamily="18" charset="0"/>
              </a:rPr>
              <a:t> </a:t>
            </a:r>
            <a:r>
              <a:rPr lang="en-US" b="1" i="1" dirty="0" err="1">
                <a:latin typeface="Times New Roman" panose="02020603050405020304" pitchFamily="18" charset="0"/>
                <a:cs typeface="Times New Roman" panose="02020603050405020304" pitchFamily="18" charset="0"/>
              </a:rPr>
              <a:t>rëndë</a:t>
            </a:r>
            <a:r>
              <a:rPr lang="en-US" b="1" i="1" dirty="0">
                <a:latin typeface="Times New Roman" panose="02020603050405020304" pitchFamily="18" charset="0"/>
                <a:cs typeface="Times New Roman" panose="02020603050405020304" pitchFamily="18" charset="0"/>
              </a:rPr>
              <a:t>,</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që</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rrjedh</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nga</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situata</a:t>
            </a:r>
            <a:r>
              <a:rPr lang="en-US" i="1" dirty="0">
                <a:latin typeface="Times New Roman" panose="02020603050405020304" pitchFamily="18" charset="0"/>
                <a:cs typeface="Times New Roman" panose="02020603050405020304" pitchFamily="18" charset="0"/>
              </a:rPr>
              <a:t> e </a:t>
            </a:r>
            <a:r>
              <a:rPr lang="en-US" i="1" dirty="0" err="1">
                <a:latin typeface="Times New Roman" panose="02020603050405020304" pitchFamily="18" charset="0"/>
                <a:cs typeface="Times New Roman" panose="02020603050405020304" pitchFamily="18" charset="0"/>
              </a:rPr>
              <a:t>rrezikshme</a:t>
            </a:r>
            <a:r>
              <a:rPr lang="en-US" i="1" dirty="0">
                <a:latin typeface="Times New Roman" panose="02020603050405020304" pitchFamily="18" charset="0"/>
                <a:cs typeface="Times New Roman" panose="02020603050405020304" pitchFamily="18" charset="0"/>
              </a:rPr>
              <a:t> e </a:t>
            </a:r>
            <a:r>
              <a:rPr lang="en-US" b="1" i="1" dirty="0" err="1">
                <a:latin typeface="Times New Roman" panose="02020603050405020304" pitchFamily="18" charset="0"/>
                <a:cs typeface="Times New Roman" panose="02020603050405020304" pitchFamily="18" charset="0"/>
              </a:rPr>
              <a:t>vazhdueshme</a:t>
            </a:r>
            <a:r>
              <a:rPr lang="en-US" b="1"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 Shih </a:t>
            </a:r>
            <a:r>
              <a:rPr lang="en-US" dirty="0" err="1" smtClean="0">
                <a:latin typeface="Times New Roman" panose="02020603050405020304" pitchFamily="18" charset="0"/>
                <a:cs typeface="Times New Roman" panose="02020603050405020304" pitchFamily="18" charset="0"/>
              </a:rPr>
              <a:t>neni</a:t>
            </a:r>
            <a:r>
              <a:rPr lang="en-US" dirty="0" smtClean="0">
                <a:latin typeface="Times New Roman" panose="02020603050405020304" pitchFamily="18" charset="0"/>
                <a:cs typeface="Times New Roman" panose="02020603050405020304" pitchFamily="18" charset="0"/>
              </a:rPr>
              <a:t> 33 KPGJ </a:t>
            </a:r>
            <a:r>
              <a:rPr lang="en-US" dirty="0" err="1" smtClean="0">
                <a:latin typeface="Times New Roman" panose="02020603050405020304" pitchFamily="18" charset="0"/>
                <a:cs typeface="Times New Roman" panose="02020603050405020304" pitchFamily="18" charset="0"/>
              </a:rPr>
              <a:t>dhe</a:t>
            </a:r>
            <a:r>
              <a:rPr lang="en-US" dirty="0" smtClean="0">
                <a:latin typeface="Times New Roman" panose="02020603050405020304" pitchFamily="18" charset="0"/>
                <a:cs typeface="Times New Roman" panose="02020603050405020304" pitchFamily="18" charset="0"/>
              </a:rPr>
              <a:t> 12/4 </a:t>
            </a:r>
            <a:r>
              <a:rPr lang="en-US" dirty="0" err="1" smtClean="0">
                <a:latin typeface="Times New Roman" panose="02020603050405020304" pitchFamily="18" charset="0"/>
                <a:cs typeface="Times New Roman" panose="02020603050405020304" pitchFamily="18" charset="0"/>
              </a:rPr>
              <a:t>tw</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Kosovws</a:t>
            </a:r>
            <a:endParaRPr lang="en-US" dirty="0" smtClean="0">
              <a:latin typeface="Times New Roman" pitchFamily="18" charset="0"/>
              <a:cs typeface="Times New Roman" pitchFamily="18" charset="0"/>
            </a:endParaRPr>
          </a:p>
          <a:p>
            <a:pPr algn="just"/>
            <a:r>
              <a:rPr lang="en-US" b="1" dirty="0" err="1" smtClean="0">
                <a:latin typeface="Times New Roman" pitchFamily="18" charset="0"/>
                <a:cs typeface="Times New Roman" pitchFamily="18" charset="0"/>
              </a:rPr>
              <a:t>Rasti</a:t>
            </a:r>
            <a:r>
              <a:rPr lang="en-US" b="1"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Vendimi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gjykatës</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kishte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të</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bënte</a:t>
            </a:r>
            <a:r>
              <a:rPr lang="en-US" dirty="0" smtClean="0">
                <a:latin typeface="Times New Roman" pitchFamily="18" charset="0"/>
                <a:cs typeface="Times New Roman" pitchFamily="18" charset="0"/>
              </a:rPr>
              <a:t> me </a:t>
            </a:r>
            <a:r>
              <a:rPr lang="en-US" dirty="0" err="1" smtClean="0">
                <a:latin typeface="Times New Roman" pitchFamily="18" charset="0"/>
                <a:cs typeface="Times New Roman" pitchFamily="18" charset="0"/>
              </a:rPr>
              <a:t>rastin</a:t>
            </a:r>
            <a:r>
              <a:rPr lang="en-US" dirty="0" smtClean="0">
                <a:latin typeface="Times New Roman" pitchFamily="18" charset="0"/>
                <a:cs typeface="Times New Roman" pitchFamily="18" charset="0"/>
              </a:rPr>
              <a:t> e </a:t>
            </a:r>
            <a:r>
              <a:rPr lang="en-US" dirty="0" err="1" smtClean="0">
                <a:latin typeface="Times New Roman" pitchFamily="18" charset="0"/>
                <a:cs typeface="Times New Roman" pitchFamily="18" charset="0"/>
              </a:rPr>
              <a:t>një</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shtetasi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italian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cili</a:t>
            </a:r>
            <a:r>
              <a:rPr lang="en-US" dirty="0" smtClean="0">
                <a:latin typeface="Times New Roman" pitchFamily="18" charset="0"/>
                <a:cs typeface="Times New Roman" pitchFamily="18" charset="0"/>
              </a:rPr>
              <a:t> ka </a:t>
            </a:r>
            <a:r>
              <a:rPr lang="en-US" dirty="0" err="1" smtClean="0">
                <a:latin typeface="Times New Roman" pitchFamily="18" charset="0"/>
                <a:cs typeface="Times New Roman" pitchFamily="18" charset="0"/>
              </a:rPr>
              <a:t>qëlluar</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një</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shqiptar</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të</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paarmatosur</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jashtë</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shtëpisë</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së</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tij</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ku</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huaji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kishte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tentuar</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të</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hynte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dhe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më</a:t>
            </a:r>
            <a:r>
              <a:rPr lang="en-US" dirty="0" smtClean="0">
                <a:latin typeface="Times New Roman" pitchFamily="18" charset="0"/>
                <a:cs typeface="Times New Roman" pitchFamily="18" charset="0"/>
              </a:rPr>
              <a:t> pas e </a:t>
            </a:r>
            <a:r>
              <a:rPr lang="en-US" dirty="0" err="1" smtClean="0">
                <a:latin typeface="Times New Roman" pitchFamily="18" charset="0"/>
                <a:cs typeface="Times New Roman" pitchFamily="18" charset="0"/>
              </a:rPr>
              <a:t>hodhi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trupin</a:t>
            </a:r>
            <a:r>
              <a:rPr lang="en-US" dirty="0" smtClean="0">
                <a:latin typeface="Times New Roman" pitchFamily="18" charset="0"/>
                <a:cs typeface="Times New Roman" pitchFamily="18" charset="0"/>
              </a:rPr>
              <a:t> e </a:t>
            </a:r>
            <a:r>
              <a:rPr lang="en-US" dirty="0" err="1" smtClean="0">
                <a:latin typeface="Times New Roman" pitchFamily="18" charset="0"/>
                <a:cs typeface="Times New Roman" pitchFamily="18" charset="0"/>
              </a:rPr>
              <a:t>tij</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në</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lumë</a:t>
            </a:r>
            <a:r>
              <a:rPr lang="en-US" dirty="0" smtClean="0">
                <a:latin typeface="Times New Roman" pitchFamily="18" charset="0"/>
                <a:cs typeface="Times New Roman" pitchFamily="18" charset="0"/>
              </a:rPr>
              <a:t>. </a:t>
            </a:r>
          </a:p>
          <a:p>
            <a:pPr algn="just"/>
            <a:r>
              <a:rPr lang="en-US" dirty="0" err="1" smtClean="0">
                <a:latin typeface="Times New Roman" pitchFamily="18" charset="0"/>
                <a:cs typeface="Times New Roman" pitchFamily="18" charset="0"/>
              </a:rPr>
              <a:t>Pretendimi</a:t>
            </a:r>
            <a:r>
              <a:rPr lang="en-US" dirty="0" smtClean="0">
                <a:latin typeface="Times New Roman" pitchFamily="18" charset="0"/>
                <a:cs typeface="Times New Roman" pitchFamily="18" charset="0"/>
              </a:rPr>
              <a:t>: I </a:t>
            </a:r>
            <a:r>
              <a:rPr lang="en-US" dirty="0" err="1" smtClean="0">
                <a:latin typeface="Times New Roman" pitchFamily="18" charset="0"/>
                <a:cs typeface="Times New Roman" pitchFamily="18" charset="0"/>
              </a:rPr>
              <a:t>pandehuri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kërkoi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aplikimin</a:t>
            </a:r>
            <a:r>
              <a:rPr lang="en-US" dirty="0" smtClean="0">
                <a:latin typeface="Times New Roman" pitchFamily="18" charset="0"/>
                <a:cs typeface="Times New Roman" pitchFamily="18" charset="0"/>
              </a:rPr>
              <a:t> e </a:t>
            </a:r>
            <a:r>
              <a:rPr lang="en-US" dirty="0" err="1" smtClean="0">
                <a:latin typeface="Times New Roman" pitchFamily="18" charset="0"/>
                <a:cs typeface="Times New Roman" pitchFamily="18" charset="0"/>
              </a:rPr>
              <a:t>dënimit</a:t>
            </a:r>
            <a:r>
              <a:rPr lang="en-US"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për</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vrasje</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nga</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pakujdesia</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në</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kapërcim</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të</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mbrojtjes</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së</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nevojshme</a:t>
            </a:r>
            <a:r>
              <a:rPr lang="en-US" b="1" dirty="0" smtClean="0">
                <a:latin typeface="Times New Roman" pitchFamily="18" charset="0"/>
                <a:cs typeface="Times New Roman" pitchFamily="18" charset="0"/>
              </a:rPr>
              <a:t>.</a:t>
            </a:r>
          </a:p>
          <a:p>
            <a:pPr algn="just"/>
            <a:endParaRPr lang="en-US" dirty="0">
              <a:latin typeface="Times New Roman" pitchFamily="18" charset="0"/>
              <a:cs typeface="Times New Roman" pitchFamily="18" charset="0"/>
            </a:endParaRPr>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8058"/>
          </a:xfrm>
        </p:spPr>
        <p:txBody>
          <a:bodyPr>
            <a:noAutofit/>
          </a:bodyPr>
          <a:lstStyle/>
          <a:p>
            <a:r>
              <a:rPr lang="en-US" sz="3200" b="1" dirty="0" err="1" smtClean="0">
                <a:latin typeface="Times New Roman" pitchFamily="18" charset="0"/>
                <a:cs typeface="Times New Roman" pitchFamily="18" charset="0"/>
              </a:rPr>
              <a:t>Shqetësimi</a:t>
            </a:r>
            <a:r>
              <a:rPr lang="en-US" sz="3200" b="1" dirty="0" smtClean="0">
                <a:latin typeface="Times New Roman" pitchFamily="18" charset="0"/>
                <a:cs typeface="Times New Roman" pitchFamily="18" charset="0"/>
              </a:rPr>
              <a:t> </a:t>
            </a:r>
            <a:r>
              <a:rPr lang="en-US" sz="3200" b="1" dirty="0" err="1">
                <a:latin typeface="Times New Roman" pitchFamily="18" charset="0"/>
                <a:cs typeface="Times New Roman" pitchFamily="18" charset="0"/>
              </a:rPr>
              <a:t>i</a:t>
            </a:r>
            <a:r>
              <a:rPr lang="en-US" sz="3200" b="1" dirty="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rëndë</a:t>
            </a:r>
            <a:endParaRPr lang="en-US" sz="3200" dirty="0"/>
          </a:p>
        </p:txBody>
      </p:sp>
      <p:sp>
        <p:nvSpPr>
          <p:cNvPr id="3" name="Content Placeholder 2"/>
          <p:cNvSpPr>
            <a:spLocks noGrp="1"/>
          </p:cNvSpPr>
          <p:nvPr>
            <p:ph idx="1"/>
          </p:nvPr>
        </p:nvSpPr>
        <p:spPr>
          <a:xfrm>
            <a:off x="0" y="692696"/>
            <a:ext cx="9144000" cy="6165304"/>
          </a:xfrm>
        </p:spPr>
        <p:txBody>
          <a:bodyPr>
            <a:normAutofit fontScale="77500" lnSpcReduction="20000"/>
          </a:bodyPr>
          <a:lstStyle/>
          <a:p>
            <a:pPr algn="just"/>
            <a:r>
              <a:rPr lang="en-US" b="1" dirty="0" err="1">
                <a:latin typeface="Times New Roman" panose="02020603050405020304" pitchFamily="18" charset="0"/>
                <a:cs typeface="Times New Roman" panose="02020603050405020304" pitchFamily="18" charset="0"/>
              </a:rPr>
              <a:t>Kas</a:t>
            </a:r>
            <a:r>
              <a:rPr lang="en-US" b="1" dirty="0">
                <a:latin typeface="Times New Roman" panose="02020603050405020304" pitchFamily="18" charset="0"/>
                <a:cs typeface="Times New Roman" panose="02020603050405020304" pitchFamily="18" charset="0"/>
              </a:rPr>
              <a:t>. penal. n. </a:t>
            </a:r>
            <a:r>
              <a:rPr lang="en-US" b="1" dirty="0" smtClean="0">
                <a:latin typeface="Times New Roman" panose="02020603050405020304" pitchFamily="18" charset="0"/>
                <a:cs typeface="Times New Roman" panose="02020603050405020304" pitchFamily="18" charset="0"/>
              </a:rPr>
              <a:t>34345/2020=</a:t>
            </a:r>
            <a:r>
              <a:rPr lang="en-US" dirty="0" err="1" smtClean="0">
                <a:latin typeface="Times New Roman" panose="02020603050405020304" pitchFamily="18" charset="0"/>
                <a:cs typeface="Times New Roman" panose="02020603050405020304" pitchFamily="18" charset="0"/>
              </a:rPr>
              <a:t>Përsa</a:t>
            </a:r>
            <a:r>
              <a:rPr lang="en-US" dirty="0" smtClean="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përket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vetëmbrojtjes</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gjendja</a:t>
            </a:r>
            <a:r>
              <a:rPr lang="en-US" dirty="0">
                <a:latin typeface="Times New Roman" panose="02020603050405020304" pitchFamily="18" charset="0"/>
                <a:cs typeface="Times New Roman" panose="02020603050405020304" pitchFamily="18" charset="0"/>
              </a:rPr>
              <a:t> e </a:t>
            </a:r>
            <a:r>
              <a:rPr lang="en-US" dirty="0" err="1">
                <a:latin typeface="Times New Roman" panose="02020603050405020304" pitchFamily="18" charset="0"/>
                <a:cs typeface="Times New Roman" panose="02020603050405020304" pitchFamily="18" charset="0"/>
              </a:rPr>
              <a:t>shqetësimit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rëndë</a:t>
            </a:r>
            <a:r>
              <a:rPr lang="en-US" dirty="0">
                <a:latin typeface="Times New Roman" panose="02020603050405020304" pitchFamily="18" charset="0"/>
                <a:cs typeface="Times New Roman" panose="02020603050405020304" pitchFamily="18" charset="0"/>
              </a:rPr>
              <a:t>, e </a:t>
            </a:r>
            <a:r>
              <a:rPr lang="en-US" dirty="0" err="1">
                <a:latin typeface="Times New Roman" panose="02020603050405020304" pitchFamily="18" charset="0"/>
                <a:cs typeface="Times New Roman" panose="02020603050405020304" pitchFamily="18" charset="0"/>
              </a:rPr>
              <a:t>cila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vepron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parakusht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alternativë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ndaj</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mbrojtjes</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dëmtuar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për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zbatimin</a:t>
            </a:r>
            <a:r>
              <a:rPr lang="en-US" dirty="0">
                <a:latin typeface="Times New Roman" panose="02020603050405020304" pitchFamily="18" charset="0"/>
                <a:cs typeface="Times New Roman" panose="02020603050405020304" pitchFamily="18" charset="0"/>
              </a:rPr>
              <a:t> e </a:t>
            </a:r>
            <a:r>
              <a:rPr lang="en-US" dirty="0" err="1">
                <a:latin typeface="Times New Roman" panose="02020603050405020304" pitchFamily="18" charset="0"/>
                <a:cs typeface="Times New Roman" panose="02020603050405020304" pitchFamily="18" charset="0"/>
              </a:rPr>
              <a:t>shkakut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mosndëshkimit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parashikuar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nga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neni</a:t>
            </a:r>
            <a:r>
              <a:rPr lang="en-US" dirty="0">
                <a:latin typeface="Times New Roman" panose="02020603050405020304" pitchFamily="18" charset="0"/>
                <a:cs typeface="Times New Roman" panose="02020603050405020304" pitchFamily="18" charset="0"/>
              </a:rPr>
              <a:t>. 55, </a:t>
            </a:r>
            <a:r>
              <a:rPr lang="en-US" dirty="0" err="1">
                <a:latin typeface="Times New Roman" panose="02020603050405020304" pitchFamily="18" charset="0"/>
                <a:cs typeface="Times New Roman" panose="02020603050405020304" pitchFamily="18" charset="0"/>
              </a:rPr>
              <a:t>paragrafi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dytë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kod</a:t>
            </a:r>
            <a:r>
              <a:rPr lang="en-US" dirty="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penl</a:t>
            </a:r>
            <a:r>
              <a:rPr lang="en-US" dirty="0" smtClean="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siç</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është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paraqitur</a:t>
            </a:r>
            <a:r>
              <a:rPr lang="en-US" dirty="0">
                <a:latin typeface="Times New Roman" panose="02020603050405020304" pitchFamily="18" charset="0"/>
                <a:cs typeface="Times New Roman" panose="02020603050405020304" pitchFamily="18" charset="0"/>
              </a:rPr>
              <a:t> me </a:t>
            </a:r>
            <a:r>
              <a:rPr lang="en-US" dirty="0" err="1">
                <a:latin typeface="Times New Roman" panose="02020603050405020304" pitchFamily="18" charset="0"/>
                <a:cs typeface="Times New Roman" panose="02020603050405020304" pitchFamily="18" charset="0"/>
              </a:rPr>
              <a:t>ligjin</a:t>
            </a:r>
            <a:r>
              <a:rPr lang="en-US" dirty="0">
                <a:latin typeface="Times New Roman" panose="02020603050405020304" pitchFamily="18" charset="0"/>
                <a:cs typeface="Times New Roman" panose="02020603050405020304" pitchFamily="18" charset="0"/>
              </a:rPr>
              <a:t> 26 </a:t>
            </a:r>
            <a:r>
              <a:rPr lang="en-US" dirty="0" err="1">
                <a:latin typeface="Times New Roman" panose="02020603050405020304" pitchFamily="18" charset="0"/>
                <a:cs typeface="Times New Roman" panose="02020603050405020304" pitchFamily="18" charset="0"/>
              </a:rPr>
              <a:t>prill</a:t>
            </a:r>
            <a:r>
              <a:rPr lang="en-US" dirty="0">
                <a:latin typeface="Times New Roman" panose="02020603050405020304" pitchFamily="18" charset="0"/>
                <a:cs typeface="Times New Roman" panose="02020603050405020304" pitchFamily="18" charset="0"/>
              </a:rPr>
              <a:t> 2019, n. 36, </a:t>
            </a:r>
            <a:r>
              <a:rPr lang="en-US" dirty="0" err="1">
                <a:latin typeface="Times New Roman" panose="02020603050405020304" pitchFamily="18" charset="0"/>
                <a:cs typeface="Times New Roman" panose="02020603050405020304" pitchFamily="18" charset="0"/>
              </a:rPr>
              <a:t>kërkon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që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prodhohet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nga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situata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aktuale</a:t>
            </a:r>
            <a:r>
              <a:rPr lang="en-US" dirty="0">
                <a:latin typeface="Times New Roman" panose="02020603050405020304" pitchFamily="18" charset="0"/>
                <a:cs typeface="Times New Roman" panose="02020603050405020304" pitchFamily="18" charset="0"/>
              </a:rPr>
              <a:t> e </a:t>
            </a:r>
            <a:r>
              <a:rPr lang="en-US" dirty="0" err="1">
                <a:latin typeface="Times New Roman" panose="02020603050405020304" pitchFamily="18" charset="0"/>
                <a:cs typeface="Times New Roman" panose="02020603050405020304" pitchFamily="18" charset="0"/>
              </a:rPr>
              <a:t>rrezikshme</a:t>
            </a:r>
            <a:r>
              <a:rPr lang="en-US" dirty="0">
                <a:latin typeface="Times New Roman" panose="02020603050405020304" pitchFamily="18" charset="0"/>
                <a:cs typeface="Times New Roman" panose="02020603050405020304" pitchFamily="18" charset="0"/>
              </a:rPr>
              <a:t>, duke </a:t>
            </a:r>
            <a:r>
              <a:rPr lang="en-US" dirty="0" err="1">
                <a:latin typeface="Times New Roman" panose="02020603050405020304" pitchFamily="18" charset="0"/>
                <a:cs typeface="Times New Roman" panose="02020603050405020304" pitchFamily="18" charset="0"/>
              </a:rPr>
              <a:t>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bërë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pasojë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gjendjet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shpirtërore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që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kanë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shkaqe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paraekzistuese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ose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ndryshme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parëndësishme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dhe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është</a:t>
            </a:r>
            <a:r>
              <a:rPr lang="en-US" dirty="0">
                <a:latin typeface="Times New Roman" panose="02020603050405020304" pitchFamily="18" charset="0"/>
                <a:cs typeface="Times New Roman" panose="02020603050405020304" pitchFamily="18" charset="0"/>
              </a:rPr>
              <a:t> e </a:t>
            </a:r>
            <a:r>
              <a:rPr lang="en-US" dirty="0" err="1">
                <a:latin typeface="Times New Roman" panose="02020603050405020304" pitchFamily="18" charset="0"/>
                <a:cs typeface="Times New Roman" panose="02020603050405020304" pitchFamily="18" charset="0"/>
              </a:rPr>
              <a:t>nevojshme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në</a:t>
            </a:r>
            <a:r>
              <a:rPr lang="en-US" dirty="0">
                <a:latin typeface="Times New Roman" panose="02020603050405020304" pitchFamily="18" charset="0"/>
                <a:cs typeface="Times New Roman" panose="02020603050405020304" pitchFamily="18" charset="0"/>
              </a:rPr>
              <a:t> vend </a:t>
            </a:r>
            <a:r>
              <a:rPr lang="en-US" dirty="0" err="1">
                <a:latin typeface="Times New Roman" panose="02020603050405020304" pitchFamily="18" charset="0"/>
                <a:cs typeface="Times New Roman" panose="02020603050405020304" pitchFamily="18" charset="0"/>
              </a:rPr>
              <a:t>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kësaj</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që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gjyqtari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shqyrtojë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gjithë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elementët</a:t>
            </a:r>
            <a:r>
              <a:rPr lang="en-US" dirty="0">
                <a:latin typeface="Times New Roman" panose="02020603050405020304" pitchFamily="18" charset="0"/>
                <a:cs typeface="Times New Roman" panose="02020603050405020304" pitchFamily="18" charset="0"/>
              </a:rPr>
              <a:t> e </a:t>
            </a:r>
            <a:r>
              <a:rPr lang="en-US" dirty="0" err="1">
                <a:latin typeface="Times New Roman" panose="02020603050405020304" pitchFamily="18" charset="0"/>
                <a:cs typeface="Times New Roman" panose="02020603050405020304" pitchFamily="18" charset="0"/>
              </a:rPr>
              <a:t>situatës</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specifike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për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konstatuar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nëse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konkretiteti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dhe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rëndesa</a:t>
            </a:r>
            <a:r>
              <a:rPr lang="en-US" dirty="0">
                <a:latin typeface="Times New Roman" panose="02020603050405020304" pitchFamily="18" charset="0"/>
                <a:cs typeface="Times New Roman" panose="02020603050405020304" pitchFamily="18" charset="0"/>
              </a:rPr>
              <a:t> e </a:t>
            </a:r>
            <a:r>
              <a:rPr lang="en-US" dirty="0" err="1">
                <a:latin typeface="Times New Roman" panose="02020603050405020304" pitchFamily="18" charset="0"/>
                <a:cs typeface="Times New Roman" panose="02020603050405020304" pitchFamily="18" charset="0"/>
              </a:rPr>
              <a:t>rrezikut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aktual</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mund</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krijonte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një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shqetësim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kaq</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rëndë</a:t>
            </a:r>
            <a:r>
              <a:rPr lang="en-US"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sa</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të</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bënte</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të</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pashpjegueshëm</a:t>
            </a:r>
            <a:r>
              <a:rPr lang="en-US" b="1"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vlerësimin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racional</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teprimit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mbrojtjes</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që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përbën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objektin</a:t>
            </a:r>
            <a:r>
              <a:rPr lang="en-US" dirty="0">
                <a:latin typeface="Times New Roman" panose="02020603050405020304" pitchFamily="18" charset="0"/>
                <a:cs typeface="Times New Roman" panose="02020603050405020304" pitchFamily="18" charset="0"/>
              </a:rPr>
              <a:t> e </a:t>
            </a:r>
            <a:r>
              <a:rPr lang="en-US" dirty="0" err="1">
                <a:latin typeface="Times New Roman" panose="02020603050405020304" pitchFamily="18" charset="0"/>
                <a:cs typeface="Times New Roman" panose="02020603050405020304" pitchFamily="18" charset="0"/>
              </a:rPr>
              <a:t>qortimit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bërë</a:t>
            </a:r>
            <a:r>
              <a:rPr lang="en-US" dirty="0">
                <a:latin typeface="Times New Roman" panose="02020603050405020304" pitchFamily="18" charset="0"/>
                <a:cs typeface="Times New Roman" panose="02020603050405020304" pitchFamily="18" charset="0"/>
              </a:rPr>
              <a:t> me </a:t>
            </a:r>
            <a:r>
              <a:rPr lang="en-US" dirty="0" err="1">
                <a:latin typeface="Times New Roman" panose="02020603050405020304" pitchFamily="18" charset="0"/>
                <a:cs typeface="Times New Roman" panose="02020603050405020304" pitchFamily="18" charset="0"/>
              </a:rPr>
              <a:t>anë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të</a:t>
            </a: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fajita</a:t>
            </a:r>
          </a:p>
          <a:p>
            <a:pPr algn="just"/>
            <a:r>
              <a:rPr lang="en-US" dirty="0" smtClean="0">
                <a:latin typeface="Times New Roman" panose="02020603050405020304" pitchFamily="18" charset="0"/>
                <a:cs typeface="Times New Roman" panose="02020603050405020304" pitchFamily="18" charset="0"/>
              </a:rPr>
              <a:t>(</a:t>
            </a:r>
            <a:r>
              <a:rPr lang="en-US" dirty="0" err="1">
                <a:latin typeface="Times New Roman" panose="02020603050405020304" pitchFamily="18" charset="0"/>
                <a:cs typeface="Times New Roman" panose="02020603050405020304" pitchFamily="18" charset="0"/>
              </a:rPr>
              <a:t>Gjykata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këtë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rast</a:t>
            </a:r>
            <a:r>
              <a:rPr lang="en-US" dirty="0">
                <a:latin typeface="Times New Roman" panose="02020603050405020304" pitchFamily="18" charset="0"/>
                <a:cs typeface="Times New Roman" panose="02020603050405020304" pitchFamily="18" charset="0"/>
              </a:rPr>
              <a:t> ka </a:t>
            </a:r>
            <a:r>
              <a:rPr lang="en-US" dirty="0" err="1">
                <a:latin typeface="Times New Roman" panose="02020603050405020304" pitchFamily="18" charset="0"/>
                <a:cs typeface="Times New Roman" panose="02020603050405020304" pitchFamily="18" charset="0"/>
              </a:rPr>
              <a:t>konstatuar</a:t>
            </a:r>
            <a:r>
              <a:rPr lang="en-US" dirty="0">
                <a:latin typeface="Times New Roman" panose="02020603050405020304" pitchFamily="18" charset="0"/>
                <a:cs typeface="Times New Roman" panose="02020603050405020304" pitchFamily="18" charset="0"/>
              </a:rPr>
              <a:t> se </a:t>
            </a:r>
            <a:r>
              <a:rPr lang="en-US" dirty="0" err="1" smtClean="0">
                <a:latin typeface="Times New Roman" panose="02020603050405020304" pitchFamily="18" charset="0"/>
                <a:cs typeface="Times New Roman" panose="02020603050405020304" pitchFamily="18" charset="0"/>
              </a:rPr>
              <a:t>vendimi</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me </a:t>
            </a:r>
            <a:r>
              <a:rPr lang="en-US" dirty="0" err="1">
                <a:latin typeface="Times New Roman" panose="02020603050405020304" pitchFamily="18" charset="0"/>
                <a:cs typeface="Times New Roman" panose="02020603050405020304" pitchFamily="18" charset="0"/>
              </a:rPr>
              <a:t>dënim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akuzuarit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cili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pasi</a:t>
            </a:r>
            <a:r>
              <a:rPr lang="en-US" dirty="0">
                <a:latin typeface="Times New Roman" panose="02020603050405020304" pitchFamily="18" charset="0"/>
                <a:cs typeface="Times New Roman" panose="02020603050405020304" pitchFamily="18" charset="0"/>
              </a:rPr>
              <a:t> ka </a:t>
            </a:r>
            <a:r>
              <a:rPr lang="en-US" dirty="0" err="1">
                <a:latin typeface="Times New Roman" panose="02020603050405020304" pitchFamily="18" charset="0"/>
                <a:cs typeface="Times New Roman" panose="02020603050405020304" pitchFamily="18" charset="0"/>
              </a:rPr>
              <a:t>ndërhyrë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një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zënkë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normale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mes</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nënës</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dhe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djalit</a:t>
            </a:r>
            <a:r>
              <a:rPr lang="en-US" dirty="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dhe</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i</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ka </a:t>
            </a:r>
            <a:r>
              <a:rPr lang="en-US" dirty="0" err="1">
                <a:latin typeface="Times New Roman" panose="02020603050405020304" pitchFamily="18" charset="0"/>
                <a:cs typeface="Times New Roman" panose="02020603050405020304" pitchFamily="18" charset="0"/>
              </a:rPr>
              <a:t>shkaktuar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lëndime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personale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gruas</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është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përjashtuar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nga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censura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pasi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është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përjashtuar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që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një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sherr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tillë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mund</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ketë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shkaktuar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ndonjë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shqetësim</a:t>
            </a:r>
            <a:r>
              <a:rPr lang="en-US" dirty="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tek</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personi</a:t>
            </a:r>
            <a:r>
              <a:rPr lang="en-US" dirty="0" smtClean="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brenda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afateve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kërkuara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nga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ligji</a:t>
            </a:r>
            <a:r>
              <a:rPr lang="en-US" dirty="0" smtClean="0">
                <a:latin typeface="Times New Roman" panose="02020603050405020304" pitchFamily="18" charset="0"/>
                <a:cs typeface="Times New Roman" panose="02020603050405020304" pitchFamily="18" charset="0"/>
              </a:rPr>
              <a:t>).</a:t>
            </a:r>
          </a:p>
          <a:p>
            <a:endParaRPr lang="en-US" dirty="0"/>
          </a:p>
        </p:txBody>
      </p:sp>
    </p:spTree>
    <p:extLst>
      <p:ext uri="{BB962C8B-B14F-4D97-AF65-F5344CB8AC3E}">
        <p14:creationId xmlns:p14="http://schemas.microsoft.com/office/powerpoint/2010/main" val="3306547466"/>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25470"/>
          </a:xfrm>
        </p:spPr>
        <p:txBody>
          <a:bodyPr>
            <a:normAutofit/>
          </a:bodyPr>
          <a:lstStyle/>
          <a:p>
            <a:r>
              <a:rPr lang="en-US" sz="3200" b="1" dirty="0" smtClean="0">
                <a:latin typeface="Times New Roman" pitchFamily="18" charset="0"/>
                <a:cs typeface="Times New Roman" pitchFamily="18" charset="0"/>
              </a:rPr>
              <a:t>Cass, penal, sec III. nr. 49883, </a:t>
            </a:r>
            <a:r>
              <a:rPr lang="en-US" sz="3200" b="1" dirty="0" err="1" smtClean="0">
                <a:latin typeface="Times New Roman" pitchFamily="18" charset="0"/>
                <a:cs typeface="Times New Roman" pitchFamily="18" charset="0"/>
              </a:rPr>
              <a:t>datë</a:t>
            </a:r>
            <a:r>
              <a:rPr lang="en-US" sz="3200" b="1" dirty="0" smtClean="0">
                <a:latin typeface="Times New Roman" pitchFamily="18" charset="0"/>
                <a:cs typeface="Times New Roman" pitchFamily="18" charset="0"/>
              </a:rPr>
              <a:t> 10.12.2019</a:t>
            </a:r>
            <a:endParaRPr lang="en-US" sz="3200" dirty="0"/>
          </a:p>
        </p:txBody>
      </p:sp>
      <p:sp>
        <p:nvSpPr>
          <p:cNvPr id="3" name="Content Placeholder 2"/>
          <p:cNvSpPr>
            <a:spLocks noGrp="1"/>
          </p:cNvSpPr>
          <p:nvPr>
            <p:ph idx="1"/>
          </p:nvPr>
        </p:nvSpPr>
        <p:spPr>
          <a:xfrm>
            <a:off x="0" y="857232"/>
            <a:ext cx="9144000" cy="6000768"/>
          </a:xfrm>
        </p:spPr>
        <p:txBody>
          <a:bodyPr>
            <a:normAutofit fontScale="92500" lnSpcReduction="10000"/>
          </a:bodyPr>
          <a:lstStyle/>
          <a:p>
            <a:pPr algn="just"/>
            <a:r>
              <a:rPr lang="en-US" dirty="0" err="1" smtClean="0">
                <a:latin typeface="Times New Roman" pitchFamily="18" charset="0"/>
                <a:cs typeface="Times New Roman" pitchFamily="18" charset="0"/>
              </a:rPr>
              <a:t>Interesante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janë</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motivimet</a:t>
            </a:r>
            <a:r>
              <a:rPr lang="en-US" dirty="0" smtClean="0">
                <a:latin typeface="Times New Roman" pitchFamily="18" charset="0"/>
                <a:cs typeface="Times New Roman" pitchFamily="18" charset="0"/>
              </a:rPr>
              <a:t> e </a:t>
            </a:r>
            <a:r>
              <a:rPr lang="en-US" dirty="0" err="1" smtClean="0">
                <a:latin typeface="Times New Roman" pitchFamily="18" charset="0"/>
                <a:cs typeface="Times New Roman" pitchFamily="18" charset="0"/>
              </a:rPr>
              <a:t>gjyqtarëve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të</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cilët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nga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njëra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anë</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vërejtën</a:t>
            </a:r>
            <a:r>
              <a:rPr lang="en-US" dirty="0" smtClean="0">
                <a:latin typeface="Times New Roman" pitchFamily="18" charset="0"/>
                <a:cs typeface="Times New Roman" pitchFamily="18" charset="0"/>
              </a:rPr>
              <a:t> se </a:t>
            </a:r>
            <a:r>
              <a:rPr lang="en-US" dirty="0" err="1" smtClean="0">
                <a:latin typeface="Times New Roman" pitchFamily="18" charset="0"/>
                <a:cs typeface="Times New Roman" pitchFamily="18" charset="0"/>
              </a:rPr>
              <a:t>edhe</a:t>
            </a:r>
            <a:r>
              <a:rPr lang="en-US" dirty="0" smtClean="0">
                <a:latin typeface="Times New Roman" pitchFamily="18" charset="0"/>
                <a:cs typeface="Times New Roman" pitchFamily="18" charset="0"/>
              </a:rPr>
              <a:t> pas </a:t>
            </a:r>
            <a:r>
              <a:rPr lang="en-US" dirty="0" err="1" smtClean="0">
                <a:latin typeface="Times New Roman" pitchFamily="18" charset="0"/>
                <a:cs typeface="Times New Roman" pitchFamily="18" charset="0"/>
              </a:rPr>
              <a:t>reformës</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sjellja</a:t>
            </a:r>
            <a:r>
              <a:rPr lang="en-US" dirty="0" smtClean="0">
                <a:latin typeface="Times New Roman" pitchFamily="18" charset="0"/>
                <a:cs typeface="Times New Roman" pitchFamily="18" charset="0"/>
              </a:rPr>
              <a:t> e </a:t>
            </a:r>
            <a:r>
              <a:rPr lang="en-US" dirty="0" err="1" smtClean="0">
                <a:latin typeface="Times New Roman" pitchFamily="18" charset="0"/>
                <a:cs typeface="Times New Roman" pitchFamily="18" charset="0"/>
              </a:rPr>
              <a:t>atyre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që</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përdorin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armë</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kundër</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personit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nuk</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mund</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të</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konsiderohet</a:t>
            </a:r>
            <a:r>
              <a:rPr lang="en-US" dirty="0" smtClean="0">
                <a:latin typeface="Times New Roman" pitchFamily="18" charset="0"/>
                <a:cs typeface="Times New Roman" pitchFamily="18" charset="0"/>
              </a:rPr>
              <a:t> e </a:t>
            </a:r>
            <a:r>
              <a:rPr lang="en-US" dirty="0" err="1" smtClean="0">
                <a:latin typeface="Times New Roman" pitchFamily="18" charset="0"/>
                <a:cs typeface="Times New Roman" pitchFamily="18" charset="0"/>
              </a:rPr>
              <a:t>përjashtuar</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nga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përgjegjësia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penale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kur</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personi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pavarësisht</a:t>
            </a:r>
            <a:r>
              <a:rPr lang="en-US" dirty="0" smtClean="0">
                <a:latin typeface="Times New Roman" pitchFamily="18" charset="0"/>
                <a:cs typeface="Times New Roman" pitchFamily="18" charset="0"/>
              </a:rPr>
              <a:t> se </a:t>
            </a:r>
            <a:r>
              <a:rPr lang="en-US" dirty="0" err="1" smtClean="0">
                <a:latin typeface="Times New Roman" pitchFamily="18" charset="0"/>
                <a:cs typeface="Times New Roman" pitchFamily="18" charset="0"/>
              </a:rPr>
              <a:t>në</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mënyrë</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të</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paligjshme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brenda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vendbanimit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sendeve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ose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vendeve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të</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ngjashme</a:t>
            </a:r>
            <a:r>
              <a:rPr lang="en-US"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nuk</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përfshihet</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në</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sjellje</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nga</a:t>
            </a:r>
            <a:r>
              <a:rPr lang="en-US" b="1" dirty="0" smtClean="0">
                <a:latin typeface="Times New Roman" pitchFamily="18" charset="0"/>
                <a:cs typeface="Times New Roman" pitchFamily="18" charset="0"/>
              </a:rPr>
              <a:t> e </a:t>
            </a:r>
            <a:r>
              <a:rPr lang="en-US" b="1" dirty="0" err="1" smtClean="0">
                <a:latin typeface="Times New Roman" pitchFamily="18" charset="0"/>
                <a:cs typeface="Times New Roman" pitchFamily="18" charset="0"/>
              </a:rPr>
              <a:t>cila</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mund</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të</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njihet</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rreziku</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aktual</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i</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dëmtimit</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ndaj</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personit</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ose</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pronës</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që</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kërkon</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një</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reagim</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mbrojtës</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parandalues</a:t>
            </a:r>
            <a:r>
              <a:rPr lang="en-US" dirty="0" smtClean="0">
                <a:latin typeface="Times New Roman" pitchFamily="18" charset="0"/>
                <a:cs typeface="Times New Roman" pitchFamily="18" charset="0"/>
              </a:rPr>
              <a:t> ." </a:t>
            </a:r>
          </a:p>
          <a:p>
            <a:pPr algn="just"/>
            <a:r>
              <a:rPr lang="en-US" dirty="0" err="1" smtClean="0">
                <a:latin typeface="Times New Roman" pitchFamily="18" charset="0"/>
                <a:cs typeface="Times New Roman" pitchFamily="18" charset="0"/>
              </a:rPr>
              <a:t>Atëherë</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kur</a:t>
            </a:r>
            <a:r>
              <a:rPr lang="en-US" dirty="0" smtClean="0">
                <a:latin typeface="Times New Roman" pitchFamily="18" charset="0"/>
                <a:cs typeface="Times New Roman" pitchFamily="18" charset="0"/>
              </a:rPr>
              <a:t> ka </a:t>
            </a:r>
            <a:r>
              <a:rPr lang="en-US" dirty="0" err="1" smtClean="0">
                <a:latin typeface="Times New Roman" pitchFamily="18" charset="0"/>
                <a:cs typeface="Times New Roman" pitchFamily="18" charset="0"/>
              </a:rPr>
              <a:t>nevojë</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për</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mbrojtje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nga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rreziku</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aktual</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veprës</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penale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që</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synon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vetëm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pronën</a:t>
            </a:r>
            <a:r>
              <a:rPr lang="en-US"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prezumimi</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i</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proporcionalitetit</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të</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përdorimit</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të</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armës</a:t>
            </a:r>
            <a:r>
              <a:rPr lang="en-US" b="1" dirty="0" smtClean="0">
                <a:latin typeface="Times New Roman" pitchFamily="18" charset="0"/>
                <a:cs typeface="Times New Roman" pitchFamily="18" charset="0"/>
              </a:rPr>
              <a:t> do </a:t>
            </a:r>
            <a:r>
              <a:rPr lang="en-US" b="1" dirty="0" err="1" smtClean="0">
                <a:latin typeface="Times New Roman" pitchFamily="18" charset="0"/>
                <a:cs typeface="Times New Roman" pitchFamily="18" charset="0"/>
              </a:rPr>
              <a:t>të</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zbatohet</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kur</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nuk</a:t>
            </a:r>
            <a:r>
              <a:rPr lang="en-US" b="1" dirty="0" smtClean="0">
                <a:latin typeface="Times New Roman" pitchFamily="18" charset="0"/>
                <a:cs typeface="Times New Roman" pitchFamily="18" charset="0"/>
              </a:rPr>
              <a:t> ka </a:t>
            </a:r>
            <a:r>
              <a:rPr lang="en-US" b="1" dirty="0" err="1" smtClean="0">
                <a:latin typeface="Times New Roman" pitchFamily="18" charset="0"/>
                <a:cs typeface="Times New Roman" pitchFamily="18" charset="0"/>
              </a:rPr>
              <a:t>refuzim</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nga</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veprimi</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kriminal</a:t>
            </a:r>
            <a:r>
              <a:rPr lang="en-US" b="1" dirty="0" smtClean="0">
                <a:latin typeface="Times New Roman" pitchFamily="18" charset="0"/>
                <a:cs typeface="Times New Roman" pitchFamily="18" charset="0"/>
              </a:rPr>
              <a:t>.</a:t>
            </a:r>
            <a:endParaRPr lang="en-US" dirty="0">
              <a:latin typeface="Times New Roman" pitchFamily="18" charset="0"/>
              <a:cs typeface="Times New Roman" pitchFamily="18" charset="0"/>
            </a:endParaRPr>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54032"/>
          </a:xfrm>
        </p:spPr>
        <p:txBody>
          <a:bodyPr>
            <a:normAutofit/>
          </a:bodyPr>
          <a:lstStyle/>
          <a:p>
            <a:r>
              <a:rPr lang="en-US" sz="3200" b="1" dirty="0" smtClean="0">
                <a:latin typeface="Times New Roman" pitchFamily="18" charset="0"/>
                <a:cs typeface="Times New Roman" pitchFamily="18" charset="0"/>
              </a:rPr>
              <a:t>Cass, penal, sec III. nr. 49883, </a:t>
            </a:r>
            <a:r>
              <a:rPr lang="en-US" sz="3200" b="1" dirty="0" err="1" smtClean="0">
                <a:latin typeface="Times New Roman" pitchFamily="18" charset="0"/>
                <a:cs typeface="Times New Roman" pitchFamily="18" charset="0"/>
              </a:rPr>
              <a:t>datë</a:t>
            </a:r>
            <a:r>
              <a:rPr lang="en-US" sz="3200" b="1" dirty="0" smtClean="0">
                <a:latin typeface="Times New Roman" pitchFamily="18" charset="0"/>
                <a:cs typeface="Times New Roman" pitchFamily="18" charset="0"/>
              </a:rPr>
              <a:t> 10.12.2019</a:t>
            </a:r>
            <a:endParaRPr lang="en-US" sz="3200" dirty="0"/>
          </a:p>
        </p:txBody>
      </p:sp>
      <p:sp>
        <p:nvSpPr>
          <p:cNvPr id="3" name="Content Placeholder 2"/>
          <p:cNvSpPr>
            <a:spLocks noGrp="1"/>
          </p:cNvSpPr>
          <p:nvPr>
            <p:ph idx="1"/>
          </p:nvPr>
        </p:nvSpPr>
        <p:spPr>
          <a:xfrm>
            <a:off x="0" y="928670"/>
            <a:ext cx="9144000" cy="5929330"/>
          </a:xfrm>
        </p:spPr>
        <p:txBody>
          <a:bodyPr>
            <a:normAutofit fontScale="92500" lnSpcReduction="20000"/>
          </a:bodyPr>
          <a:lstStyle/>
          <a:p>
            <a:pPr algn="just"/>
            <a:r>
              <a:rPr lang="en-US" dirty="0" smtClean="0">
                <a:latin typeface="Times New Roman" pitchFamily="18" charset="0"/>
                <a:cs typeface="Times New Roman" pitchFamily="18" charset="0"/>
              </a:rPr>
              <a:t>Ne </a:t>
            </a:r>
            <a:r>
              <a:rPr lang="en-US" dirty="0" err="1" smtClean="0">
                <a:latin typeface="Times New Roman" pitchFamily="18" charset="0"/>
                <a:cs typeface="Times New Roman" pitchFamily="18" charset="0"/>
              </a:rPr>
              <a:t>kemi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nevojë</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thotë</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Gjykata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për</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parametra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objektivë</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në</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të</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cilët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mund</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të</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bazohet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vendimi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dhe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për</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rrjedhojë</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gjendjet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shpirtërore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që</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kanë</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arsye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dhe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shkaqe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tashmë</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ekzistuese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ose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të</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ndryshme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janë</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të</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parëndësishme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në</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të</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njëjtën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kohë</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vlerësimi</a:t>
            </a:r>
            <a:r>
              <a:rPr lang="en-US" dirty="0" smtClean="0">
                <a:latin typeface="Times New Roman" pitchFamily="18" charset="0"/>
                <a:cs typeface="Times New Roman" pitchFamily="18" charset="0"/>
              </a:rPr>
              <a:t> do </a:t>
            </a:r>
            <a:r>
              <a:rPr lang="en-US" dirty="0" err="1" smtClean="0">
                <a:latin typeface="Times New Roman" pitchFamily="18" charset="0"/>
                <a:cs typeface="Times New Roman" pitchFamily="18" charset="0"/>
              </a:rPr>
              <a:t>të</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duhet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të</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marrë</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në</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konsideratë</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në</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dritën</a:t>
            </a:r>
            <a:r>
              <a:rPr lang="en-US" dirty="0" smtClean="0">
                <a:latin typeface="Times New Roman" pitchFamily="18" charset="0"/>
                <a:cs typeface="Times New Roman" pitchFamily="18" charset="0"/>
              </a:rPr>
              <a:t> e </a:t>
            </a:r>
            <a:r>
              <a:rPr lang="en-US" dirty="0" err="1" smtClean="0">
                <a:latin typeface="Times New Roman" pitchFamily="18" charset="0"/>
                <a:cs typeface="Times New Roman" pitchFamily="18" charset="0"/>
              </a:rPr>
              <a:t>situatës</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faktike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nëse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dhe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në</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çfarë</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mase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rreziku</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aktual</a:t>
            </a:r>
            <a:r>
              <a:rPr lang="en-US" dirty="0" smtClean="0">
                <a:latin typeface="Times New Roman" pitchFamily="18" charset="0"/>
                <a:cs typeface="Times New Roman" pitchFamily="18" charset="0"/>
              </a:rPr>
              <a:t> ka </a:t>
            </a:r>
            <a:r>
              <a:rPr lang="en-US" dirty="0" err="1" smtClean="0">
                <a:latin typeface="Times New Roman" pitchFamily="18" charset="0"/>
                <a:cs typeface="Times New Roman" pitchFamily="18" charset="0"/>
              </a:rPr>
              <a:t>shkaktuar</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ata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që</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veprojnë</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një</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shqetësim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kaq</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serioz</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të</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bëhet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ai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vlerësim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racional</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teprimit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të</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mbrojtjes</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që</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është</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objekti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qortimit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të</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bërë</a:t>
            </a:r>
            <a:r>
              <a:rPr lang="en-US" dirty="0" smtClean="0">
                <a:latin typeface="Times New Roman" pitchFamily="18" charset="0"/>
                <a:cs typeface="Times New Roman" pitchFamily="18" charset="0"/>
              </a:rPr>
              <a:t> me </a:t>
            </a:r>
            <a:r>
              <a:rPr lang="en-US" dirty="0" err="1" smtClean="0">
                <a:latin typeface="Times New Roman" pitchFamily="18" charset="0"/>
                <a:cs typeface="Times New Roman" pitchFamily="18" charset="0"/>
              </a:rPr>
              <a:t>anë</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të</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fajit</a:t>
            </a:r>
            <a:r>
              <a:rPr lang="en-US" dirty="0" smtClean="0">
                <a:latin typeface="Times New Roman" pitchFamily="18" charset="0"/>
                <a:cs typeface="Times New Roman" pitchFamily="18" charset="0"/>
              </a:rPr>
              <a:t>”. </a:t>
            </a:r>
          </a:p>
          <a:p>
            <a:pPr algn="just"/>
            <a:r>
              <a:rPr lang="en-US" dirty="0" err="1" smtClean="0">
                <a:latin typeface="Times New Roman" pitchFamily="18" charset="0"/>
                <a:cs typeface="Times New Roman" pitchFamily="18" charset="0"/>
              </a:rPr>
              <a:t>Parametra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të</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tjerë</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referencë</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mund</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të</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përfaqësohen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nga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analiza</a:t>
            </a:r>
            <a:r>
              <a:rPr lang="en-US" dirty="0" smtClean="0">
                <a:latin typeface="Times New Roman" pitchFamily="18" charset="0"/>
                <a:cs typeface="Times New Roman" pitchFamily="18" charset="0"/>
              </a:rPr>
              <a:t> e </a:t>
            </a:r>
            <a:r>
              <a:rPr lang="en-US" b="1" dirty="0" err="1" smtClean="0">
                <a:latin typeface="Times New Roman" pitchFamily="18" charset="0"/>
                <a:cs typeface="Times New Roman" pitchFamily="18" charset="0"/>
              </a:rPr>
              <a:t>kthjelltësisë</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dhe</a:t>
            </a:r>
            <a:r>
              <a:rPr lang="en-US"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ftohtësisë</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më</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të</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madhe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ose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më</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të</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vogël</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që</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karakterizonte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veprimin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mbrojtës</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edhe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në</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momentet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menjëherë</a:t>
            </a:r>
            <a:r>
              <a:rPr lang="en-US"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para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dhe</a:t>
            </a:r>
            <a:r>
              <a:rPr lang="en-US" dirty="0" smtClean="0">
                <a:latin typeface="Times New Roman" pitchFamily="18" charset="0"/>
                <a:cs typeface="Times New Roman" pitchFamily="18" charset="0"/>
              </a:rPr>
              <a:t> </a:t>
            </a:r>
            <a:r>
              <a:rPr lang="en-US" b="1" dirty="0" smtClean="0">
                <a:latin typeface="Times New Roman" pitchFamily="18" charset="0"/>
                <a:cs typeface="Times New Roman" pitchFamily="18" charset="0"/>
              </a:rPr>
              <a:t>pas</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ngjarjes</a:t>
            </a:r>
            <a:r>
              <a:rPr lang="en-US" dirty="0" smtClean="0">
                <a:latin typeface="Times New Roman" pitchFamily="18" charset="0"/>
                <a:cs typeface="Times New Roman" pitchFamily="18" charset="0"/>
              </a:rPr>
              <a:t>.</a:t>
            </a:r>
          </a:p>
          <a:p>
            <a:endParaRPr lang="en-US" dirty="0"/>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39718"/>
          </a:xfrm>
        </p:spPr>
        <p:txBody>
          <a:bodyPr>
            <a:normAutofit fontScale="90000"/>
          </a:bodyPr>
          <a:lstStyle/>
          <a:p>
            <a:r>
              <a:rPr lang="en-US" b="1" dirty="0" err="1">
                <a:latin typeface="Times New Roman" pitchFamily="18" charset="0"/>
                <a:cs typeface="Times New Roman" pitchFamily="18" charset="0"/>
              </a:rPr>
              <a:t>Vetmbrojtja</a:t>
            </a:r>
            <a:r>
              <a:rPr lang="en-US" b="1" dirty="0">
                <a:latin typeface="Times New Roman" pitchFamily="18" charset="0"/>
                <a:cs typeface="Times New Roman" pitchFamily="18" charset="0"/>
              </a:rPr>
              <a:t> </a:t>
            </a:r>
            <a:r>
              <a:rPr lang="en-US" b="1" dirty="0" err="1" smtClean="0">
                <a:latin typeface="Times New Roman" pitchFamily="18" charset="0"/>
                <a:cs typeface="Times New Roman" pitchFamily="18" charset="0"/>
              </a:rPr>
              <a:t>në</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shtëpi</a:t>
            </a:r>
            <a:endParaRPr lang="en-US" b="1" dirty="0"/>
          </a:p>
        </p:txBody>
      </p:sp>
      <p:sp>
        <p:nvSpPr>
          <p:cNvPr id="3" name="Content Placeholder 2"/>
          <p:cNvSpPr>
            <a:spLocks noGrp="1"/>
          </p:cNvSpPr>
          <p:nvPr>
            <p:ph idx="1"/>
          </p:nvPr>
        </p:nvSpPr>
        <p:spPr>
          <a:xfrm>
            <a:off x="0" y="928670"/>
            <a:ext cx="9144000" cy="5929330"/>
          </a:xfrm>
        </p:spPr>
        <p:txBody>
          <a:bodyPr>
            <a:normAutofit/>
          </a:bodyPr>
          <a:lstStyle/>
          <a:p>
            <a:r>
              <a:rPr lang="en-US" b="1" dirty="0" err="1" smtClean="0">
                <a:latin typeface="Times New Roman" pitchFamily="18" charset="0"/>
                <a:cs typeface="Times New Roman" pitchFamily="18" charset="0"/>
              </a:rPr>
              <a:t>Draftkodi</a:t>
            </a:r>
            <a:r>
              <a:rPr lang="en-US" b="1" dirty="0" smtClean="0">
                <a:latin typeface="Times New Roman" pitchFamily="18" charset="0"/>
                <a:cs typeface="Times New Roman" pitchFamily="18" charset="0"/>
              </a:rPr>
              <a:t> Neni 45/2 </a:t>
            </a:r>
            <a:r>
              <a:rPr lang="en-US" b="1" dirty="0">
                <a:latin typeface="Times New Roman" pitchFamily="18" charset="0"/>
                <a:cs typeface="Times New Roman" pitchFamily="18" charset="0"/>
              </a:rPr>
              <a:t>-Mbrojtja e </a:t>
            </a:r>
            <a:r>
              <a:rPr lang="en-US" b="1" dirty="0" err="1">
                <a:latin typeface="Times New Roman" pitchFamily="18" charset="0"/>
                <a:cs typeface="Times New Roman" pitchFamily="18" charset="0"/>
              </a:rPr>
              <a:t>nevojshme</a:t>
            </a:r>
            <a:endParaRPr lang="en-US" dirty="0">
              <a:latin typeface="Times New Roman" pitchFamily="18" charset="0"/>
              <a:cs typeface="Times New Roman" pitchFamily="18" charset="0"/>
            </a:endParaRPr>
          </a:p>
          <a:p>
            <a:pPr algn="just"/>
            <a:r>
              <a:rPr lang="en-US" dirty="0" err="1" smtClean="0">
                <a:latin typeface="Times New Roman" pitchFamily="18" charset="0"/>
                <a:cs typeface="Times New Roman" pitchFamily="18" charset="0"/>
              </a:rPr>
              <a:t>Reagimi</a:t>
            </a:r>
            <a:r>
              <a:rPr lang="en-US" dirty="0" smtClean="0">
                <a:latin typeface="Times New Roman" pitchFamily="18" charset="0"/>
                <a:cs typeface="Times New Roman" pitchFamily="18" charset="0"/>
              </a:rPr>
              <a:t> </a:t>
            </a:r>
            <a:r>
              <a:rPr lang="en-US" dirty="0" err="1">
                <a:latin typeface="Times New Roman" pitchFamily="18" charset="0"/>
                <a:cs typeface="Times New Roman" pitchFamily="18" charset="0"/>
              </a:rPr>
              <a:t>proporcional</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mbrojtës</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ndaj</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hyrjes</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paligjshme</a:t>
            </a:r>
            <a:r>
              <a:rPr lang="en-US" dirty="0">
                <a:latin typeface="Times New Roman" pitchFamily="18" charset="0"/>
                <a:cs typeface="Times New Roman" pitchFamily="18" charset="0"/>
              </a:rPr>
              <a:t> </a:t>
            </a:r>
            <a:r>
              <a:rPr lang="en-US" b="1" dirty="0" err="1">
                <a:latin typeface="Times New Roman" pitchFamily="18" charset="0"/>
                <a:cs typeface="Times New Roman" pitchFamily="18" charset="0"/>
              </a:rPr>
              <a:t>natën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shtëpinë</a:t>
            </a:r>
            <a:r>
              <a:rPr lang="en-US" dirty="0">
                <a:latin typeface="Times New Roman" pitchFamily="18" charset="0"/>
                <a:cs typeface="Times New Roman" pitchFamily="18" charset="0"/>
              </a:rPr>
              <a:t> e </a:t>
            </a:r>
            <a:r>
              <a:rPr lang="en-US" dirty="0" err="1">
                <a:latin typeface="Times New Roman" pitchFamily="18" charset="0"/>
                <a:cs typeface="Times New Roman" pitchFamily="18" charset="0"/>
              </a:rPr>
              <a:t>personit</a:t>
            </a:r>
            <a:r>
              <a:rPr lang="en-US" dirty="0">
                <a:latin typeface="Times New Roman" pitchFamily="18" charset="0"/>
                <a:cs typeface="Times New Roman" pitchFamily="18" charset="0"/>
              </a:rPr>
              <a:t> me </a:t>
            </a:r>
            <a:r>
              <a:rPr lang="en-US" dirty="0" err="1">
                <a:latin typeface="Times New Roman" pitchFamily="18" charset="0"/>
                <a:cs typeface="Times New Roman" pitchFamily="18" charset="0"/>
              </a:rPr>
              <a:t>dhunë</a:t>
            </a:r>
            <a:r>
              <a:rPr lang="en-US" dirty="0">
                <a:latin typeface="Times New Roman" pitchFamily="18" charset="0"/>
                <a:cs typeface="Times New Roman" pitchFamily="18" charset="0"/>
              </a:rPr>
              <a:t>, </a:t>
            </a:r>
            <a:r>
              <a:rPr lang="en-US" b="1" dirty="0" err="1">
                <a:latin typeface="Times New Roman" pitchFamily="18" charset="0"/>
                <a:cs typeface="Times New Roman" pitchFamily="18" charset="0"/>
              </a:rPr>
              <a:t>thyerje</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apo</a:t>
            </a:r>
            <a:r>
              <a:rPr lang="en-US" dirty="0">
                <a:latin typeface="Times New Roman" pitchFamily="18" charset="0"/>
                <a:cs typeface="Times New Roman" pitchFamily="18" charset="0"/>
              </a:rPr>
              <a:t> </a:t>
            </a:r>
            <a:r>
              <a:rPr lang="en-US" b="1" dirty="0" err="1">
                <a:latin typeface="Times New Roman" pitchFamily="18" charset="0"/>
                <a:cs typeface="Times New Roman" pitchFamily="18" charset="0"/>
              </a:rPr>
              <a:t>mashtrim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vlerësohet</a:t>
            </a:r>
            <a:r>
              <a:rPr lang="en-US" dirty="0" smtClean="0">
                <a:latin typeface="Times New Roman" pitchFamily="18" charset="0"/>
                <a:cs typeface="Times New Roman" pitchFamily="18" charset="0"/>
              </a:rPr>
              <a:t> </a:t>
            </a:r>
            <a:r>
              <a:rPr lang="en-US" dirty="0" err="1">
                <a:latin typeface="Times New Roman" pitchFamily="18" charset="0"/>
                <a:cs typeface="Times New Roman" pitchFamily="18" charset="0"/>
              </a:rPr>
              <a:t>si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mbrojtje</a:t>
            </a:r>
            <a:r>
              <a:rPr lang="en-US" dirty="0">
                <a:latin typeface="Times New Roman" pitchFamily="18" charset="0"/>
                <a:cs typeface="Times New Roman" pitchFamily="18" charset="0"/>
              </a:rPr>
              <a:t> e </a:t>
            </a:r>
            <a:r>
              <a:rPr lang="en-US" dirty="0" err="1">
                <a:latin typeface="Times New Roman" pitchFamily="18" charset="0"/>
                <a:cs typeface="Times New Roman" pitchFamily="18" charset="0"/>
              </a:rPr>
              <a:t>nevojshme</a:t>
            </a:r>
            <a:r>
              <a:rPr lang="en-US" dirty="0" smtClean="0">
                <a:latin typeface="Times New Roman" pitchFamily="18" charset="0"/>
                <a:cs typeface="Times New Roman" pitchFamily="18" charset="0"/>
              </a:rPr>
              <a:t>.</a:t>
            </a:r>
          </a:p>
          <a:p>
            <a:pPr algn="just"/>
            <a:r>
              <a:rPr lang="en-US" dirty="0" err="1" smtClean="0">
                <a:latin typeface="Times New Roman" pitchFamily="18" charset="0"/>
                <a:cs typeface="Times New Roman" pitchFamily="18" charset="0"/>
              </a:rPr>
              <a:t>Cili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është</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qëllimi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këtij</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parashikimi</a:t>
            </a:r>
            <a:r>
              <a:rPr lang="en-US" dirty="0" smtClean="0">
                <a:latin typeface="Times New Roman" pitchFamily="18" charset="0"/>
                <a:cs typeface="Times New Roman" pitchFamily="18" charset="0"/>
              </a:rPr>
              <a:t>? </a:t>
            </a:r>
          </a:p>
          <a:p>
            <a:pPr algn="just"/>
            <a:r>
              <a:rPr lang="en-US" dirty="0" smtClean="0">
                <a:latin typeface="Times New Roman" pitchFamily="18" charset="0"/>
                <a:cs typeface="Times New Roman" pitchFamily="18" charset="0"/>
              </a:rPr>
              <a:t>A </a:t>
            </a:r>
            <a:r>
              <a:rPr lang="en-US" dirty="0" err="1" smtClean="0">
                <a:latin typeface="Times New Roman" pitchFamily="18" charset="0"/>
                <a:cs typeface="Times New Roman" pitchFamily="18" charset="0"/>
              </a:rPr>
              <a:t>duhet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të</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bëhen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përjashtime</a:t>
            </a:r>
            <a:r>
              <a:rPr lang="en-US" dirty="0" smtClean="0">
                <a:latin typeface="Times New Roman" pitchFamily="18" charset="0"/>
                <a:cs typeface="Times New Roman" pitchFamily="18" charset="0"/>
              </a:rPr>
              <a:t>? </a:t>
            </a:r>
          </a:p>
          <a:p>
            <a:pPr algn="just"/>
            <a:r>
              <a:rPr lang="en-US" dirty="0" smtClean="0">
                <a:latin typeface="Times New Roman" pitchFamily="18" charset="0"/>
                <a:cs typeface="Times New Roman" pitchFamily="18" charset="0"/>
              </a:rPr>
              <a:t>A </a:t>
            </a:r>
            <a:r>
              <a:rPr lang="en-US" dirty="0" err="1" smtClean="0">
                <a:latin typeface="Times New Roman" pitchFamily="18" charset="0"/>
                <a:cs typeface="Times New Roman" pitchFamily="18" charset="0"/>
              </a:rPr>
              <a:t>prezumohet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propocionaliteti</a:t>
            </a:r>
            <a:r>
              <a:rPr lang="en-US" dirty="0" smtClean="0">
                <a:latin typeface="Times New Roman" pitchFamily="18" charset="0"/>
                <a:cs typeface="Times New Roman" pitchFamily="18" charset="0"/>
              </a:rPr>
              <a:t>?</a:t>
            </a:r>
          </a:p>
          <a:p>
            <a:pPr algn="just">
              <a:buNone/>
            </a:pPr>
            <a:endParaRPr lang="en-US" dirty="0" smtClean="0">
              <a:latin typeface="Times New Roman" pitchFamily="18" charset="0"/>
              <a:cs typeface="Times New Roman" pitchFamily="18" charset="0"/>
            </a:endParaRPr>
          </a:p>
          <a:p>
            <a:pPr algn="just"/>
            <a:endParaRPr lang="en-US" dirty="0">
              <a:latin typeface="Times New Roman" pitchFamily="18" charset="0"/>
              <a:cs typeface="Times New Roman" pitchFamily="18" charset="0"/>
            </a:endParaRPr>
          </a:p>
          <a:p>
            <a:endParaRPr lang="en-US" dirty="0"/>
          </a:p>
        </p:txBody>
      </p:sp>
    </p:spTree>
    <p:extLst>
      <p:ext uri="{BB962C8B-B14F-4D97-AF65-F5344CB8AC3E}">
        <p14:creationId xmlns:p14="http://schemas.microsoft.com/office/powerpoint/2010/main" val="3465453536"/>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39718"/>
          </a:xfrm>
        </p:spPr>
        <p:txBody>
          <a:bodyPr>
            <a:normAutofit fontScale="90000"/>
          </a:bodyPr>
          <a:lstStyle/>
          <a:p>
            <a:r>
              <a:rPr lang="en-US" b="1" dirty="0" err="1" smtClean="0">
                <a:latin typeface="Times New Roman" pitchFamily="18" charset="0"/>
                <a:cs typeface="Times New Roman" pitchFamily="18" charset="0"/>
              </a:rPr>
              <a:t>Vetmbrojtja</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në</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shtëpi</a:t>
            </a:r>
            <a:endParaRPr lang="en-US" dirty="0"/>
          </a:p>
        </p:txBody>
      </p:sp>
      <p:sp>
        <p:nvSpPr>
          <p:cNvPr id="3" name="Content Placeholder 2"/>
          <p:cNvSpPr>
            <a:spLocks noGrp="1"/>
          </p:cNvSpPr>
          <p:nvPr>
            <p:ph idx="1"/>
          </p:nvPr>
        </p:nvSpPr>
        <p:spPr>
          <a:xfrm>
            <a:off x="0" y="714356"/>
            <a:ext cx="9144000" cy="6143644"/>
          </a:xfrm>
        </p:spPr>
        <p:txBody>
          <a:bodyPr>
            <a:normAutofit fontScale="85000" lnSpcReduction="20000"/>
          </a:bodyPr>
          <a:lstStyle/>
          <a:p>
            <a:pPr algn="just"/>
            <a:r>
              <a:rPr lang="en-US" dirty="0" err="1" smtClean="0">
                <a:latin typeface="Times New Roman" pitchFamily="18" charset="0"/>
                <a:cs typeface="Times New Roman" pitchFamily="18" charset="0"/>
              </a:rPr>
              <a:t>Kodi</a:t>
            </a:r>
            <a:r>
              <a:rPr lang="en-US" dirty="0" smtClean="0">
                <a:latin typeface="Times New Roman" pitchFamily="18" charset="0"/>
                <a:cs typeface="Times New Roman" pitchFamily="18" charset="0"/>
              </a:rPr>
              <a:t> Penal </a:t>
            </a:r>
            <a:r>
              <a:rPr lang="en-US" dirty="0" err="1" smtClean="0">
                <a:latin typeface="Times New Roman" pitchFamily="18" charset="0"/>
                <a:cs typeface="Times New Roman" pitchFamily="18" charset="0"/>
              </a:rPr>
              <a:t>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Spanjës</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neni</a:t>
            </a:r>
            <a:r>
              <a:rPr lang="en-US" dirty="0" smtClean="0">
                <a:latin typeface="Times New Roman" pitchFamily="18" charset="0"/>
                <a:cs typeface="Times New Roman" pitchFamily="18" charset="0"/>
              </a:rPr>
              <a:t> 20, “…</a:t>
            </a:r>
            <a:r>
              <a:rPr lang="en-US" i="1" dirty="0" err="1" smtClean="0">
                <a:latin typeface="Times New Roman" pitchFamily="18" charset="0"/>
                <a:cs typeface="Times New Roman" pitchFamily="18" charset="0"/>
              </a:rPr>
              <a:t>Në</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rastin</a:t>
            </a:r>
            <a:r>
              <a:rPr lang="en-US" i="1" dirty="0" smtClean="0">
                <a:latin typeface="Times New Roman" pitchFamily="18" charset="0"/>
                <a:cs typeface="Times New Roman" pitchFamily="18" charset="0"/>
              </a:rPr>
              <a:t> e </a:t>
            </a:r>
            <a:r>
              <a:rPr lang="en-US" i="1" dirty="0" err="1" smtClean="0">
                <a:latin typeface="Times New Roman" pitchFamily="18" charset="0"/>
                <a:cs typeface="Times New Roman" pitchFamily="18" charset="0"/>
              </a:rPr>
              <a:t>mbrojtjes</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së</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banesës</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ose</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ambienteve</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të</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saj</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hyrja</a:t>
            </a:r>
            <a:r>
              <a:rPr lang="en-US" i="1" dirty="0" smtClean="0">
                <a:latin typeface="Times New Roman" pitchFamily="18" charset="0"/>
                <a:cs typeface="Times New Roman" pitchFamily="18" charset="0"/>
              </a:rPr>
              <a:t> e </a:t>
            </a:r>
            <a:r>
              <a:rPr lang="en-US" i="1" dirty="0" err="1" smtClean="0">
                <a:latin typeface="Times New Roman" pitchFamily="18" charset="0"/>
                <a:cs typeface="Times New Roman" pitchFamily="18" charset="0"/>
              </a:rPr>
              <a:t>parregullt</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në</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banesë</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ose</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në</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ambientet</a:t>
            </a:r>
            <a:r>
              <a:rPr lang="en-US" i="1" dirty="0" smtClean="0">
                <a:latin typeface="Times New Roman" pitchFamily="18" charset="0"/>
                <a:cs typeface="Times New Roman" pitchFamily="18" charset="0"/>
              </a:rPr>
              <a:t> e </a:t>
            </a:r>
            <a:r>
              <a:rPr lang="en-US" i="1" dirty="0" err="1" smtClean="0">
                <a:latin typeface="Times New Roman" pitchFamily="18" charset="0"/>
                <a:cs typeface="Times New Roman" pitchFamily="18" charset="0"/>
              </a:rPr>
              <a:t>saj</a:t>
            </a:r>
            <a:r>
              <a:rPr lang="en-US" i="1" dirty="0" smtClean="0">
                <a:latin typeface="Times New Roman" pitchFamily="18" charset="0"/>
                <a:cs typeface="Times New Roman" pitchFamily="18" charset="0"/>
              </a:rPr>
              <a:t> do </a:t>
            </a:r>
            <a:r>
              <a:rPr lang="en-US" i="1" dirty="0" err="1" smtClean="0">
                <a:latin typeface="Times New Roman" pitchFamily="18" charset="0"/>
                <a:cs typeface="Times New Roman" pitchFamily="18" charset="0"/>
              </a:rPr>
              <a:t>të</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konsiderohet</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agresion</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i</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paligjshëm</a:t>
            </a:r>
            <a:r>
              <a:rPr lang="en-US" i="1" dirty="0" smtClean="0">
                <a:latin typeface="Times New Roman" pitchFamily="18" charset="0"/>
                <a:cs typeface="Times New Roman" pitchFamily="18" charset="0"/>
              </a:rPr>
              <a:t>..”.</a:t>
            </a:r>
          </a:p>
          <a:p>
            <a:pPr algn="just"/>
            <a:r>
              <a:rPr lang="en-US" dirty="0" err="1" smtClean="0">
                <a:latin typeface="Times New Roman" pitchFamily="18" charset="0"/>
                <a:cs typeface="Times New Roman" pitchFamily="18" charset="0"/>
              </a:rPr>
              <a:t>Nenin</a:t>
            </a:r>
            <a:r>
              <a:rPr lang="en-US" dirty="0" smtClean="0">
                <a:latin typeface="Times New Roman" pitchFamily="18" charset="0"/>
                <a:cs typeface="Times New Roman" pitchFamily="18" charset="0"/>
              </a:rPr>
              <a:t> 52/2 </a:t>
            </a:r>
            <a:r>
              <a:rPr lang="en-US" dirty="0" err="1" smtClean="0">
                <a:latin typeface="Times New Roman" pitchFamily="18" charset="0"/>
                <a:cs typeface="Times New Roman" pitchFamily="18" charset="0"/>
              </a:rPr>
              <a:t>të</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Kodit</a:t>
            </a:r>
            <a:r>
              <a:rPr lang="en-US" dirty="0" smtClean="0">
                <a:latin typeface="Times New Roman" pitchFamily="18" charset="0"/>
                <a:cs typeface="Times New Roman" pitchFamily="18" charset="0"/>
              </a:rPr>
              <a:t> Penal Italian </a:t>
            </a:r>
            <a:r>
              <a:rPr lang="en-US" dirty="0" err="1" smtClean="0">
                <a:latin typeface="Times New Roman" pitchFamily="18" charset="0"/>
                <a:cs typeface="Times New Roman" pitchFamily="18" charset="0"/>
              </a:rPr>
              <a:t>është</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parashikuar</a:t>
            </a:r>
            <a:r>
              <a:rPr lang="en-US" dirty="0" smtClean="0">
                <a:latin typeface="Times New Roman" pitchFamily="18" charset="0"/>
                <a:cs typeface="Times New Roman" pitchFamily="18" charset="0"/>
              </a:rPr>
              <a:t> se: “….</a:t>
            </a:r>
            <a:r>
              <a:rPr lang="en-US" i="1" dirty="0" smtClean="0">
                <a:latin typeface="Times New Roman" pitchFamily="18" charset="0"/>
                <a:cs typeface="Times New Roman" pitchFamily="18" charset="0"/>
              </a:rPr>
              <a:t>.</a:t>
            </a:r>
            <a:r>
              <a:rPr lang="en-US" i="1" dirty="0" err="1" smtClean="0">
                <a:latin typeface="Times New Roman" pitchFamily="18" charset="0"/>
                <a:cs typeface="Times New Roman" pitchFamily="18" charset="0"/>
              </a:rPr>
              <a:t>Në</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rastet</a:t>
            </a:r>
            <a:r>
              <a:rPr lang="en-US" i="1" dirty="0" smtClean="0">
                <a:latin typeface="Times New Roman" pitchFamily="18" charset="0"/>
                <a:cs typeface="Times New Roman" pitchFamily="18" charset="0"/>
              </a:rPr>
              <a:t> e </a:t>
            </a:r>
            <a:r>
              <a:rPr lang="en-US" i="1" dirty="0" err="1" smtClean="0">
                <a:latin typeface="Times New Roman" pitchFamily="18" charset="0"/>
                <a:cs typeface="Times New Roman" pitchFamily="18" charset="0"/>
              </a:rPr>
              <a:t>parashikuara</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në</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nenin</a:t>
            </a:r>
            <a:r>
              <a:rPr lang="en-US" i="1" dirty="0" smtClean="0">
                <a:latin typeface="Times New Roman" pitchFamily="18" charset="0"/>
                <a:cs typeface="Times New Roman" pitchFamily="18" charset="0"/>
              </a:rPr>
              <a:t> 614, </a:t>
            </a:r>
            <a:r>
              <a:rPr lang="en-US" i="1" dirty="0" err="1" smtClean="0">
                <a:latin typeface="Times New Roman" pitchFamily="18" charset="0"/>
                <a:cs typeface="Times New Roman" pitchFamily="18" charset="0"/>
              </a:rPr>
              <a:t>paragrafi</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i</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parë</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dhe</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i</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dytë</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marrëdhënia</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proporcionale</a:t>
            </a:r>
            <a:r>
              <a:rPr lang="en-US" i="1" dirty="0" smtClean="0">
                <a:latin typeface="Times New Roman" pitchFamily="18" charset="0"/>
                <a:cs typeface="Times New Roman" pitchFamily="18" charset="0"/>
              </a:rPr>
              <a:t> e </a:t>
            </a:r>
            <a:r>
              <a:rPr lang="en-US" i="1" dirty="0" err="1" smtClean="0">
                <a:latin typeface="Times New Roman" pitchFamily="18" charset="0"/>
                <a:cs typeface="Times New Roman" pitchFamily="18" charset="0"/>
              </a:rPr>
              <a:t>përmendur</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në</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paragrafin</a:t>
            </a:r>
            <a:r>
              <a:rPr lang="en-US" i="1" dirty="0" smtClean="0">
                <a:latin typeface="Times New Roman" pitchFamily="18" charset="0"/>
                <a:cs typeface="Times New Roman" pitchFamily="18" charset="0"/>
              </a:rPr>
              <a:t> e </a:t>
            </a:r>
            <a:r>
              <a:rPr lang="en-US" i="1" dirty="0" err="1" smtClean="0">
                <a:latin typeface="Times New Roman" pitchFamily="18" charset="0"/>
                <a:cs typeface="Times New Roman" pitchFamily="18" charset="0"/>
              </a:rPr>
              <a:t>parë</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të</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këtij</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neni</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ekziston</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gjithmonë</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nëse</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dikush</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i</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pranishëm</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në</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mënyrë</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legjitime</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në</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një</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nga</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vendet</a:t>
            </a:r>
            <a:r>
              <a:rPr lang="en-US" i="1" dirty="0" smtClean="0">
                <a:latin typeface="Times New Roman" pitchFamily="18" charset="0"/>
                <a:cs typeface="Times New Roman" pitchFamily="18" charset="0"/>
              </a:rPr>
              <a:t> e </a:t>
            </a:r>
            <a:r>
              <a:rPr lang="en-US" i="1" dirty="0" err="1" smtClean="0">
                <a:latin typeface="Times New Roman" pitchFamily="18" charset="0"/>
                <a:cs typeface="Times New Roman" pitchFamily="18" charset="0"/>
              </a:rPr>
              <a:t>treguara</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aty</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përdor</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një</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armë</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të</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mbajtur</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në</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mënyrë</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legjitime</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ose</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mjete</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të</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tjera</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të</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përshtatshme</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për</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qëllimi</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i</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ngjitjes</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për:a</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siguria</a:t>
            </a:r>
            <a:r>
              <a:rPr lang="en-US" i="1" dirty="0" smtClean="0">
                <a:latin typeface="Times New Roman" pitchFamily="18" charset="0"/>
                <a:cs typeface="Times New Roman" pitchFamily="18" charset="0"/>
              </a:rPr>
              <a:t> e </a:t>
            </a:r>
            <a:r>
              <a:rPr lang="en-US" i="1" dirty="0" err="1" smtClean="0">
                <a:latin typeface="Times New Roman" pitchFamily="18" charset="0"/>
                <a:cs typeface="Times New Roman" pitchFamily="18" charset="0"/>
              </a:rPr>
              <a:t>dikujt</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ose</a:t>
            </a:r>
            <a:r>
              <a:rPr lang="en-US" i="1" dirty="0" smtClean="0">
                <a:latin typeface="Times New Roman" pitchFamily="18" charset="0"/>
                <a:cs typeface="Times New Roman" pitchFamily="18" charset="0"/>
              </a:rPr>
              <a:t> e </a:t>
            </a:r>
            <a:r>
              <a:rPr lang="en-US" i="1" dirty="0" err="1" smtClean="0">
                <a:latin typeface="Times New Roman" pitchFamily="18" charset="0"/>
                <a:cs typeface="Times New Roman" pitchFamily="18" charset="0"/>
              </a:rPr>
              <a:t>të</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tjerëve</a:t>
            </a:r>
            <a:r>
              <a:rPr lang="en-US" i="1" dirty="0" smtClean="0">
                <a:latin typeface="Times New Roman" pitchFamily="18" charset="0"/>
                <a:cs typeface="Times New Roman" pitchFamily="18" charset="0"/>
              </a:rPr>
              <a:t>:</a:t>
            </a:r>
            <a:r>
              <a:rPr lang="en-US" dirty="0" smtClean="0">
                <a:latin typeface="Times New Roman" pitchFamily="18" charset="0"/>
                <a:cs typeface="Times New Roman" pitchFamily="18" charset="0"/>
              </a:rPr>
              <a:t> </a:t>
            </a:r>
            <a:r>
              <a:rPr lang="en-US" i="1" dirty="0" smtClean="0">
                <a:latin typeface="Times New Roman" pitchFamily="18" charset="0"/>
                <a:cs typeface="Times New Roman" pitchFamily="18" charset="0"/>
              </a:rPr>
              <a:t>b) </a:t>
            </a:r>
            <a:r>
              <a:rPr lang="en-US" i="1" dirty="0" err="1" smtClean="0">
                <a:latin typeface="Times New Roman" pitchFamily="18" charset="0"/>
                <a:cs typeface="Times New Roman" pitchFamily="18" charset="0"/>
              </a:rPr>
              <a:t>pasurinë</a:t>
            </a:r>
            <a:r>
              <a:rPr lang="en-US" i="1" dirty="0" smtClean="0">
                <a:latin typeface="Times New Roman" pitchFamily="18" charset="0"/>
                <a:cs typeface="Times New Roman" pitchFamily="18" charset="0"/>
              </a:rPr>
              <a:t> e vet </a:t>
            </a:r>
            <a:r>
              <a:rPr lang="en-US" i="1" dirty="0" err="1" smtClean="0">
                <a:latin typeface="Times New Roman" pitchFamily="18" charset="0"/>
                <a:cs typeface="Times New Roman" pitchFamily="18" charset="0"/>
              </a:rPr>
              <a:t>ose</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të</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të</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tjerëve</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kur</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nuk</a:t>
            </a:r>
            <a:r>
              <a:rPr lang="en-US" i="1" dirty="0" smtClean="0">
                <a:latin typeface="Times New Roman" pitchFamily="18" charset="0"/>
                <a:cs typeface="Times New Roman" pitchFamily="18" charset="0"/>
              </a:rPr>
              <a:t> ka </a:t>
            </a:r>
            <a:r>
              <a:rPr lang="en-US" i="1" dirty="0" err="1" smtClean="0">
                <a:latin typeface="Times New Roman" pitchFamily="18" charset="0"/>
                <a:cs typeface="Times New Roman" pitchFamily="18" charset="0"/>
              </a:rPr>
              <a:t>qëndresë</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dhe</a:t>
            </a:r>
            <a:r>
              <a:rPr lang="en-US" i="1" dirty="0" smtClean="0">
                <a:latin typeface="Times New Roman" pitchFamily="18" charset="0"/>
                <a:cs typeface="Times New Roman" pitchFamily="18" charset="0"/>
              </a:rPr>
              <a:t> ka </a:t>
            </a:r>
            <a:r>
              <a:rPr lang="en-US" i="1" dirty="0" err="1" smtClean="0">
                <a:latin typeface="Times New Roman" pitchFamily="18" charset="0"/>
                <a:cs typeface="Times New Roman" pitchFamily="18" charset="0"/>
              </a:rPr>
              <a:t>rrezik</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agresioni</a:t>
            </a:r>
            <a:r>
              <a:rPr lang="en-US" i="1" dirty="0" smtClean="0">
                <a:latin typeface="Times New Roman" pitchFamily="18" charset="0"/>
                <a:cs typeface="Times New Roman" pitchFamily="18" charset="0"/>
              </a:rPr>
              <a:t> .</a:t>
            </a:r>
            <a:endParaRPr lang="en-US" dirty="0" smtClean="0">
              <a:latin typeface="Times New Roman" pitchFamily="18" charset="0"/>
              <a:cs typeface="Times New Roman" pitchFamily="18" charset="0"/>
            </a:endParaRPr>
          </a:p>
          <a:p>
            <a:pPr algn="just"/>
            <a:r>
              <a:rPr lang="en-US" i="1" dirty="0" err="1" smtClean="0">
                <a:latin typeface="Times New Roman" pitchFamily="18" charset="0"/>
                <a:cs typeface="Times New Roman" pitchFamily="18" charset="0"/>
              </a:rPr>
              <a:t>Dispozitat</a:t>
            </a:r>
            <a:r>
              <a:rPr lang="en-US" i="1" dirty="0" smtClean="0">
                <a:latin typeface="Times New Roman" pitchFamily="18" charset="0"/>
                <a:cs typeface="Times New Roman" pitchFamily="18" charset="0"/>
              </a:rPr>
              <a:t> e </a:t>
            </a:r>
            <a:r>
              <a:rPr lang="en-US" i="1" dirty="0" err="1" smtClean="0">
                <a:latin typeface="Times New Roman" pitchFamily="18" charset="0"/>
                <a:cs typeface="Times New Roman" pitchFamily="18" charset="0"/>
              </a:rPr>
              <a:t>përmendura</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në</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paragrafin</a:t>
            </a:r>
            <a:r>
              <a:rPr lang="en-US" i="1" dirty="0" smtClean="0">
                <a:latin typeface="Times New Roman" pitchFamily="18" charset="0"/>
                <a:cs typeface="Times New Roman" pitchFamily="18" charset="0"/>
              </a:rPr>
              <a:t> e </a:t>
            </a:r>
            <a:r>
              <a:rPr lang="en-US" i="1" dirty="0" err="1" smtClean="0">
                <a:latin typeface="Times New Roman" pitchFamily="18" charset="0"/>
                <a:cs typeface="Times New Roman" pitchFamily="18" charset="0"/>
              </a:rPr>
              <a:t>dytë</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dhe</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të</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katërt</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zbatohen</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edhe</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nëse</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ngjarja</a:t>
            </a:r>
            <a:r>
              <a:rPr lang="en-US" i="1" dirty="0" smtClean="0">
                <a:latin typeface="Times New Roman" pitchFamily="18" charset="0"/>
                <a:cs typeface="Times New Roman" pitchFamily="18" charset="0"/>
              </a:rPr>
              <a:t> ka </a:t>
            </a:r>
            <a:r>
              <a:rPr lang="en-US" i="1" dirty="0" err="1" smtClean="0">
                <a:latin typeface="Times New Roman" pitchFamily="18" charset="0"/>
                <a:cs typeface="Times New Roman" pitchFamily="18" charset="0"/>
              </a:rPr>
              <a:t>ndodhur</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brenda</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një</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vendi</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tjetër</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ku</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ushtrohet</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një</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veprimtari</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tregtare</a:t>
            </a:r>
            <a:r>
              <a:rPr lang="en-US" i="1" dirty="0" smtClean="0">
                <a:latin typeface="Times New Roman" pitchFamily="18" charset="0"/>
                <a:cs typeface="Times New Roman" pitchFamily="18" charset="0"/>
              </a:rPr>
              <a:t> , </a:t>
            </a:r>
            <a:r>
              <a:rPr lang="en-US" i="1" dirty="0" err="1" smtClean="0">
                <a:latin typeface="Times New Roman" pitchFamily="18" charset="0"/>
                <a:cs typeface="Times New Roman" pitchFamily="18" charset="0"/>
              </a:rPr>
              <a:t>profesionale</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ose</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sipërmarrëse</a:t>
            </a:r>
            <a:r>
              <a:rPr lang="en-US" i="1"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a:t>
            </a:r>
          </a:p>
          <a:p>
            <a:endParaRPr lang="en-US" dirty="0"/>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90066"/>
          </a:xfrm>
        </p:spPr>
        <p:txBody>
          <a:bodyPr>
            <a:normAutofit fontScale="90000"/>
          </a:bodyPr>
          <a:lstStyle/>
          <a:p>
            <a:r>
              <a:rPr lang="en-US" b="1" dirty="0" err="1">
                <a:latin typeface="Times New Roman" pitchFamily="18" charset="0"/>
                <a:cs typeface="Times New Roman" pitchFamily="18" charset="0"/>
              </a:rPr>
              <a:t>Vetmbrojtja</a:t>
            </a:r>
            <a:r>
              <a:rPr lang="en-US" b="1" dirty="0">
                <a:latin typeface="Times New Roman" pitchFamily="18" charset="0"/>
                <a:cs typeface="Times New Roman" pitchFamily="18" charset="0"/>
              </a:rPr>
              <a:t> </a:t>
            </a:r>
            <a:r>
              <a:rPr lang="en-US" b="1" dirty="0" err="1" smtClean="0">
                <a:latin typeface="Times New Roman" pitchFamily="18" charset="0"/>
                <a:cs typeface="Times New Roman" pitchFamily="18" charset="0"/>
              </a:rPr>
              <a:t>në</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shtëpi</a:t>
            </a:r>
            <a:endParaRPr lang="en-US" dirty="0"/>
          </a:p>
        </p:txBody>
      </p:sp>
      <p:sp>
        <p:nvSpPr>
          <p:cNvPr id="3" name="Content Placeholder 2"/>
          <p:cNvSpPr>
            <a:spLocks noGrp="1"/>
          </p:cNvSpPr>
          <p:nvPr>
            <p:ph idx="1"/>
          </p:nvPr>
        </p:nvSpPr>
        <p:spPr>
          <a:xfrm>
            <a:off x="0" y="764704"/>
            <a:ext cx="9144000" cy="6093296"/>
          </a:xfrm>
        </p:spPr>
        <p:txBody>
          <a:bodyPr>
            <a:normAutofit lnSpcReduction="10000"/>
          </a:bodyPr>
          <a:lstStyle/>
          <a:p>
            <a:pPr algn="just"/>
            <a:r>
              <a:rPr lang="en-US" b="1" dirty="0" err="1" smtClean="0">
                <a:latin typeface="Times New Roman" panose="02020603050405020304" pitchFamily="18" charset="0"/>
                <a:cs typeface="Times New Roman" panose="02020603050405020304" pitchFamily="18" charset="0"/>
              </a:rPr>
              <a:t>Krime</a:t>
            </a:r>
            <a:r>
              <a:rPr lang="en-US" b="1" dirty="0" smtClean="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kundër</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paprekshmërisë</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së</a:t>
            </a:r>
            <a:r>
              <a:rPr lang="en-US" b="1" dirty="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shtëpisë</a:t>
            </a:r>
            <a:r>
              <a:rPr lang="en-US" b="1" dirty="0" smtClean="0">
                <a:latin typeface="Times New Roman" panose="02020603050405020304" pitchFamily="18" charset="0"/>
                <a:cs typeface="Times New Roman" panose="02020603050405020304" pitchFamily="18" charset="0"/>
              </a:rPr>
              <a:t>-</a:t>
            </a:r>
            <a:r>
              <a:rPr lang="en-US"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neni</a:t>
            </a:r>
            <a:r>
              <a:rPr lang="en-US" b="1" dirty="0" smtClean="0">
                <a:latin typeface="Times New Roman" panose="02020603050405020304" pitchFamily="18" charset="0"/>
                <a:cs typeface="Times New Roman" panose="02020603050405020304" pitchFamily="18" charset="0"/>
              </a:rPr>
              <a:t> 614. (</a:t>
            </a:r>
            <a:r>
              <a:rPr lang="en-US" b="1" dirty="0" err="1" smtClean="0">
                <a:latin typeface="Times New Roman" panose="02020603050405020304" pitchFamily="18" charset="0"/>
                <a:cs typeface="Times New Roman" panose="02020603050405020304" pitchFamily="18" charset="0"/>
              </a:rPr>
              <a:t>Shkelja</a:t>
            </a:r>
            <a:r>
              <a:rPr lang="en-US" b="1" dirty="0" smtClean="0">
                <a:latin typeface="Times New Roman" panose="02020603050405020304" pitchFamily="18" charset="0"/>
                <a:cs typeface="Times New Roman" panose="02020603050405020304" pitchFamily="18" charset="0"/>
              </a:rPr>
              <a:t>)</a:t>
            </a:r>
            <a:endParaRPr lang="en-US" b="1" dirty="0">
              <a:latin typeface="Times New Roman" panose="02020603050405020304" pitchFamily="18" charset="0"/>
              <a:cs typeface="Times New Roman" panose="02020603050405020304" pitchFamily="18" charset="0"/>
            </a:endParaRPr>
          </a:p>
          <a:p>
            <a:pPr algn="just"/>
            <a:r>
              <a:rPr lang="en-US" dirty="0" err="1" smtClean="0">
                <a:latin typeface="Times New Roman" panose="02020603050405020304" pitchFamily="18" charset="0"/>
                <a:cs typeface="Times New Roman" panose="02020603050405020304" pitchFamily="18" charset="0"/>
              </a:rPr>
              <a:t>Çdo</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person </a:t>
            </a:r>
            <a:r>
              <a:rPr lang="en-US" dirty="0" err="1">
                <a:latin typeface="Times New Roman" panose="02020603050405020304" pitchFamily="18" charset="0"/>
                <a:cs typeface="Times New Roman" panose="02020603050405020304" pitchFamily="18" charset="0"/>
              </a:rPr>
              <a:t>që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hyn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banesën</a:t>
            </a:r>
            <a:r>
              <a:rPr lang="en-US" dirty="0">
                <a:latin typeface="Times New Roman" panose="02020603050405020304" pitchFamily="18" charset="0"/>
                <a:cs typeface="Times New Roman" panose="02020603050405020304" pitchFamily="18" charset="0"/>
              </a:rPr>
              <a:t> e </a:t>
            </a:r>
            <a:r>
              <a:rPr lang="en-US" dirty="0" err="1">
                <a:latin typeface="Times New Roman" panose="02020603050405020304" pitchFamily="18" charset="0"/>
                <a:cs typeface="Times New Roman" panose="02020603050405020304" pitchFamily="18" charset="0"/>
              </a:rPr>
              <a:t>një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personi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tjetër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ose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lagjen</a:t>
            </a:r>
            <a:r>
              <a:rPr lang="en-US" dirty="0">
                <a:latin typeface="Times New Roman" panose="02020603050405020304" pitchFamily="18" charset="0"/>
                <a:cs typeface="Times New Roman" panose="02020603050405020304" pitchFamily="18" charset="0"/>
              </a:rPr>
              <a:t> e </a:t>
            </a:r>
            <a:r>
              <a:rPr lang="en-US" dirty="0" err="1">
                <a:latin typeface="Times New Roman" panose="02020603050405020304" pitchFamily="18" charset="0"/>
                <a:cs typeface="Times New Roman" panose="02020603050405020304" pitchFamily="18" charset="0"/>
              </a:rPr>
              <a:t>një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tjetri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kundër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vullnetit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shprehur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ose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heshtur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personit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që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drejtë</a:t>
            </a:r>
            <a:r>
              <a:rPr lang="en-US" dirty="0">
                <a:latin typeface="Times New Roman" panose="02020603050405020304" pitchFamily="18" charset="0"/>
                <a:cs typeface="Times New Roman" panose="02020603050405020304" pitchFamily="18" charset="0"/>
              </a:rPr>
              <a:t> ta </a:t>
            </a:r>
            <a:r>
              <a:rPr lang="en-US" dirty="0" err="1">
                <a:latin typeface="Times New Roman" panose="02020603050405020304" pitchFamily="18" charset="0"/>
                <a:cs typeface="Times New Roman" panose="02020603050405020304" pitchFamily="18" charset="0"/>
              </a:rPr>
              <a:t>përjashtojë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ose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hyn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mënyrë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klandestine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ose</a:t>
            </a:r>
            <a:r>
              <a:rPr lang="en-US" dirty="0">
                <a:latin typeface="Times New Roman" panose="02020603050405020304" pitchFamily="18" charset="0"/>
                <a:cs typeface="Times New Roman" panose="02020603050405020304" pitchFamily="18" charset="0"/>
              </a:rPr>
              <a:t> me </a:t>
            </a:r>
            <a:r>
              <a:rPr lang="en-US" dirty="0" err="1">
                <a:latin typeface="Times New Roman" panose="02020603050405020304" pitchFamily="18" charset="0"/>
                <a:cs typeface="Times New Roman" panose="02020603050405020304" pitchFamily="18" charset="0"/>
              </a:rPr>
              <a:t>mashtrim</a:t>
            </a:r>
            <a:r>
              <a:rPr lang="en-US" dirty="0">
                <a:latin typeface="Times New Roman" panose="02020603050405020304" pitchFamily="18" charset="0"/>
                <a:cs typeface="Times New Roman" panose="02020603050405020304" pitchFamily="18" charset="0"/>
              </a:rPr>
              <a:t>, do </a:t>
            </a:r>
            <a:r>
              <a:rPr lang="en-US" dirty="0" err="1">
                <a:latin typeface="Times New Roman" panose="02020603050405020304" pitchFamily="18" charset="0"/>
                <a:cs typeface="Times New Roman" panose="02020603050405020304" pitchFamily="18" charset="0"/>
              </a:rPr>
              <a:t>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jetë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përgjegjës</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për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burgim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nga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një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deri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katër</a:t>
            </a:r>
            <a:r>
              <a:rPr lang="en-US" dirty="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vjet</a:t>
            </a:r>
            <a:r>
              <a:rPr lang="en-US" dirty="0" smtClean="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a:p>
            <a:pPr algn="just"/>
            <a:r>
              <a:rPr lang="en-US" dirty="0">
                <a:latin typeface="Times New Roman" panose="02020603050405020304" pitchFamily="18" charset="0"/>
                <a:cs typeface="Times New Roman" panose="02020603050405020304" pitchFamily="18" charset="0"/>
              </a:rPr>
              <a:t>E </a:t>
            </a:r>
            <a:r>
              <a:rPr lang="en-US" dirty="0" err="1">
                <a:latin typeface="Times New Roman" panose="02020603050405020304" pitchFamily="18" charset="0"/>
                <a:cs typeface="Times New Roman" panose="02020603050405020304" pitchFamily="18" charset="0"/>
              </a:rPr>
              <a:t>njëjta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dënim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vlen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edhe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për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çdo</a:t>
            </a:r>
            <a:r>
              <a:rPr lang="en-US" dirty="0">
                <a:latin typeface="Times New Roman" panose="02020603050405020304" pitchFamily="18" charset="0"/>
                <a:cs typeface="Times New Roman" panose="02020603050405020304" pitchFamily="18" charset="0"/>
              </a:rPr>
              <a:t> person </a:t>
            </a:r>
            <a:r>
              <a:rPr lang="en-US" dirty="0" err="1">
                <a:latin typeface="Times New Roman" panose="02020603050405020304" pitchFamily="18" charset="0"/>
                <a:cs typeface="Times New Roman" panose="02020603050405020304" pitchFamily="18" charset="0"/>
              </a:rPr>
              <a:t>që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qëndron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ato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vende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kundër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vullnetit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shprehur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personit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që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drejtë</a:t>
            </a:r>
            <a:r>
              <a:rPr lang="en-US" dirty="0">
                <a:latin typeface="Times New Roman" panose="02020603050405020304" pitchFamily="18" charset="0"/>
                <a:cs typeface="Times New Roman" panose="02020603050405020304" pitchFamily="18" charset="0"/>
              </a:rPr>
              <a:t> ta </a:t>
            </a:r>
            <a:r>
              <a:rPr lang="en-US" dirty="0" err="1">
                <a:latin typeface="Times New Roman" panose="02020603050405020304" pitchFamily="18" charset="0"/>
                <a:cs typeface="Times New Roman" panose="02020603050405020304" pitchFamily="18" charset="0"/>
              </a:rPr>
              <a:t>përjashtojë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ose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që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qëndron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aty</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mënyrë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klandestine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ose</a:t>
            </a:r>
            <a:r>
              <a:rPr lang="en-US" dirty="0">
                <a:latin typeface="Times New Roman" panose="02020603050405020304" pitchFamily="18" charset="0"/>
                <a:cs typeface="Times New Roman" panose="02020603050405020304" pitchFamily="18" charset="0"/>
              </a:rPr>
              <a:t> me </a:t>
            </a:r>
            <a:r>
              <a:rPr lang="en-US" dirty="0" err="1" smtClean="0">
                <a:latin typeface="Times New Roman" panose="02020603050405020304" pitchFamily="18" charset="0"/>
                <a:cs typeface="Times New Roman" panose="02020603050405020304" pitchFamily="18" charset="0"/>
              </a:rPr>
              <a:t>mashtrim</a:t>
            </a:r>
            <a:r>
              <a:rPr lang="en-US" dirty="0" smtClean="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375890011"/>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82594"/>
          </a:xfrm>
        </p:spPr>
        <p:txBody>
          <a:bodyPr>
            <a:normAutofit fontScale="90000"/>
          </a:bodyPr>
          <a:lstStyle/>
          <a:p>
            <a:r>
              <a:rPr lang="en-US" dirty="0" err="1" smtClean="0">
                <a:latin typeface="Times New Roman" pitchFamily="18" charset="0"/>
                <a:cs typeface="Times New Roman" pitchFamily="18" charset="0"/>
              </a:rPr>
              <a:t>Vetmbrojtja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në</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shtëpi</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0" y="1071546"/>
            <a:ext cx="9144000" cy="5786454"/>
          </a:xfrm>
        </p:spPr>
        <p:txBody>
          <a:bodyPr>
            <a:normAutofit fontScale="77500" lnSpcReduction="20000"/>
          </a:bodyPr>
          <a:lstStyle/>
          <a:p>
            <a:pPr algn="just"/>
            <a:r>
              <a:rPr lang="en-US" dirty="0" err="1">
                <a:latin typeface="Times New Roman" pitchFamily="18" charset="0"/>
                <a:cs typeface="Times New Roman" pitchFamily="18" charset="0"/>
              </a:rPr>
              <a:t>Më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tej</a:t>
            </a:r>
            <a:r>
              <a:rPr lang="en-US" dirty="0">
                <a:latin typeface="Times New Roman" pitchFamily="18" charset="0"/>
                <a:cs typeface="Times New Roman" pitchFamily="18" charset="0"/>
              </a:rPr>
              <a:t>, me </a:t>
            </a:r>
            <a:r>
              <a:rPr lang="en-US" dirty="0" err="1">
                <a:latin typeface="Times New Roman" pitchFamily="18" charset="0"/>
                <a:cs typeface="Times New Roman" pitchFamily="18" charset="0"/>
              </a:rPr>
              <a:t>Ligjin</a:t>
            </a:r>
            <a:r>
              <a:rPr lang="en-US" dirty="0">
                <a:latin typeface="Times New Roman" pitchFamily="18" charset="0"/>
                <a:cs typeface="Times New Roman" pitchFamily="18" charset="0"/>
              </a:rPr>
              <a:t> 36/2019 </a:t>
            </a:r>
            <a:r>
              <a:rPr lang="en-US" dirty="0" err="1">
                <a:latin typeface="Times New Roman" pitchFamily="18" charset="0"/>
                <a:cs typeface="Times New Roman" pitchFamily="18" charset="0"/>
              </a:rPr>
              <a:t>janë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bërë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ndryshime</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në</a:t>
            </a:r>
            <a:r>
              <a:rPr lang="en-US" dirty="0">
                <a:latin typeface="Times New Roman" pitchFamily="18" charset="0"/>
                <a:cs typeface="Times New Roman" pitchFamily="18" charset="0"/>
              </a:rPr>
              <a:t> </a:t>
            </a:r>
            <a:r>
              <a:rPr lang="en-US" dirty="0" err="1" smtClean="0">
                <a:latin typeface="Times New Roman" pitchFamily="18" charset="0"/>
                <a:cs typeface="Times New Roman" pitchFamily="18" charset="0"/>
              </a:rPr>
              <a:t>institutin</a:t>
            </a:r>
            <a:r>
              <a:rPr lang="en-US" dirty="0" smtClean="0">
                <a:latin typeface="Times New Roman" pitchFamily="18" charset="0"/>
                <a:cs typeface="Times New Roman" pitchFamily="18" charset="0"/>
              </a:rPr>
              <a:t> </a:t>
            </a:r>
            <a:r>
              <a:rPr lang="en-US" dirty="0">
                <a:latin typeface="Times New Roman" pitchFamily="18" charset="0"/>
                <a:cs typeface="Times New Roman" pitchFamily="18" charset="0"/>
              </a:rPr>
              <a:t>e </a:t>
            </a:r>
            <a:r>
              <a:rPr lang="en-US" dirty="0" err="1">
                <a:latin typeface="Times New Roman" pitchFamily="18" charset="0"/>
                <a:cs typeface="Times New Roman" pitchFamily="18" charset="0"/>
              </a:rPr>
              <a:t>vetëmbrojtjes</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veçanërisht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shtëpi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Ligji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sipërpërmendur</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kishte</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për</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qëllim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bënte</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mbrojtjen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gjithmonë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legjitime</a:t>
            </a:r>
            <a:r>
              <a:rPr lang="en-US" dirty="0">
                <a:latin typeface="Times New Roman" pitchFamily="18" charset="0"/>
                <a:cs typeface="Times New Roman" pitchFamily="18" charset="0"/>
              </a:rPr>
              <a:t>" duke </a:t>
            </a:r>
            <a:r>
              <a:rPr lang="en-US" dirty="0" err="1">
                <a:latin typeface="Times New Roman" pitchFamily="18" charset="0"/>
                <a:cs typeface="Times New Roman" pitchFamily="18" charset="0"/>
              </a:rPr>
              <a:t>siguruar</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automatikisht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që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ekzistonte</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një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marrëdhënie</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proporcionale</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rastet</a:t>
            </a:r>
            <a:r>
              <a:rPr lang="en-US" dirty="0">
                <a:latin typeface="Times New Roman" pitchFamily="18" charset="0"/>
                <a:cs typeface="Times New Roman" pitchFamily="18" charset="0"/>
              </a:rPr>
              <a:t> e </a:t>
            </a:r>
            <a:r>
              <a:rPr lang="en-US" dirty="0" err="1">
                <a:latin typeface="Times New Roman" pitchFamily="18" charset="0"/>
                <a:cs typeface="Times New Roman" pitchFamily="18" charset="0"/>
              </a:rPr>
              <a:t>shkeljeve</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sipas</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nenit</a:t>
            </a:r>
            <a:r>
              <a:rPr lang="en-US" dirty="0">
                <a:latin typeface="Times New Roman" pitchFamily="18" charset="0"/>
                <a:cs typeface="Times New Roman" pitchFamily="18" charset="0"/>
              </a:rPr>
              <a:t>. 614 </a:t>
            </a:r>
            <a:r>
              <a:rPr lang="en-US" dirty="0" err="1" smtClean="0">
                <a:latin typeface="Times New Roman" pitchFamily="18" charset="0"/>
                <a:cs typeface="Times New Roman" pitchFamily="18" charset="0"/>
              </a:rPr>
              <a:t>cp</a:t>
            </a:r>
            <a:endParaRPr lang="en-US" dirty="0" smtClean="0">
              <a:latin typeface="Times New Roman" pitchFamily="18" charset="0"/>
              <a:cs typeface="Times New Roman" pitchFamily="18" charset="0"/>
            </a:endParaRPr>
          </a:p>
          <a:p>
            <a:pPr algn="just"/>
            <a:r>
              <a:rPr lang="en-US" dirty="0" err="1" smtClean="0">
                <a:latin typeface="Times New Roman" pitchFamily="18" charset="0"/>
                <a:cs typeface="Times New Roman" pitchFamily="18" charset="0"/>
              </a:rPr>
              <a:t>Në</a:t>
            </a:r>
            <a:r>
              <a:rPr lang="en-US" dirty="0" smtClean="0">
                <a:latin typeface="Times New Roman" pitchFamily="18" charset="0"/>
                <a:cs typeface="Times New Roman" pitchFamily="18" charset="0"/>
              </a:rPr>
              <a:t> </a:t>
            </a:r>
            <a:r>
              <a:rPr lang="en-US" dirty="0" err="1">
                <a:latin typeface="Times New Roman" pitchFamily="18" charset="0"/>
                <a:cs typeface="Times New Roman" pitchFamily="18" charset="0"/>
              </a:rPr>
              <a:t>fakt</a:t>
            </a:r>
            <a:r>
              <a:rPr lang="en-US" dirty="0">
                <a:latin typeface="Times New Roman" pitchFamily="18" charset="0"/>
                <a:cs typeface="Times New Roman" pitchFamily="18" charset="0"/>
              </a:rPr>
              <a:t>, </a:t>
            </a:r>
            <a:r>
              <a:rPr lang="en-US" dirty="0" err="1" smtClean="0">
                <a:latin typeface="Times New Roman" pitchFamily="18" charset="0"/>
                <a:cs typeface="Times New Roman" pitchFamily="18" charset="0"/>
              </a:rPr>
              <a:t>nenit</a:t>
            </a:r>
            <a:r>
              <a:rPr lang="en-US" dirty="0" smtClean="0">
                <a:latin typeface="Times New Roman" pitchFamily="18" charset="0"/>
                <a:cs typeface="Times New Roman" pitchFamily="18" charset="0"/>
              </a:rPr>
              <a:t> 52 </a:t>
            </a:r>
            <a:r>
              <a:rPr lang="en-US" dirty="0" err="1">
                <a:latin typeface="Times New Roman" pitchFamily="18" charset="0"/>
                <a:cs typeface="Times New Roman" pitchFamily="18" charset="0"/>
              </a:rPr>
              <a:t>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është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shtuar</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një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paragraf</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katërt</a:t>
            </a:r>
            <a:r>
              <a:rPr lang="en-US" dirty="0">
                <a:latin typeface="Times New Roman" pitchFamily="18" charset="0"/>
                <a:cs typeface="Times New Roman" pitchFamily="18" charset="0"/>
              </a:rPr>
              <a:t>. </a:t>
            </a:r>
            <a:r>
              <a:rPr lang="en-US" dirty="0" err="1" smtClean="0">
                <a:latin typeface="Times New Roman" pitchFamily="18" charset="0"/>
                <a:cs typeface="Times New Roman" pitchFamily="18" charset="0"/>
              </a:rPr>
              <a:t>ku</a:t>
            </a:r>
            <a:r>
              <a:rPr lang="en-US" dirty="0" smtClean="0">
                <a:latin typeface="Times New Roman" pitchFamily="18" charset="0"/>
                <a:cs typeface="Times New Roman" pitchFamily="18" charset="0"/>
              </a:rPr>
              <a:t> </a:t>
            </a:r>
            <a:r>
              <a:rPr lang="en-US" dirty="0" err="1">
                <a:latin typeface="Times New Roman" pitchFamily="18" charset="0"/>
                <a:cs typeface="Times New Roman" pitchFamily="18" charset="0"/>
              </a:rPr>
              <a:t>thuhet</a:t>
            </a:r>
            <a:r>
              <a:rPr lang="en-US" dirty="0">
                <a:latin typeface="Times New Roman" pitchFamily="18" charset="0"/>
                <a:cs typeface="Times New Roman" pitchFamily="18" charset="0"/>
              </a:rPr>
              <a:t> se “ </a:t>
            </a:r>
            <a:r>
              <a:rPr lang="en-US" i="1" dirty="0" err="1">
                <a:latin typeface="Times New Roman" pitchFamily="18" charset="0"/>
                <a:cs typeface="Times New Roman" pitchFamily="18" charset="0"/>
              </a:rPr>
              <a:t>ai</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që</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kryen</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një</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veprim</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për</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të</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zmbrapsur</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ndërhyrjen</a:t>
            </a:r>
            <a:r>
              <a:rPr lang="en-US" i="1" dirty="0">
                <a:latin typeface="Times New Roman" pitchFamily="18" charset="0"/>
                <a:cs typeface="Times New Roman" pitchFamily="18" charset="0"/>
              </a:rPr>
              <a:t>, me </a:t>
            </a:r>
            <a:r>
              <a:rPr lang="en-US" i="1" dirty="0" err="1">
                <a:latin typeface="Times New Roman" pitchFamily="18" charset="0"/>
                <a:cs typeface="Times New Roman" pitchFamily="18" charset="0"/>
              </a:rPr>
              <a:t>dhunë</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ose</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kanosje</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për</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përdorim</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të</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armëve</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ose</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mjeteve</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të</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tjera</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të</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shtrëngimit</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fizik</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nga</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një</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ose</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më</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shumë</a:t>
            </a:r>
            <a:r>
              <a:rPr lang="en-US" i="1" dirty="0">
                <a:latin typeface="Times New Roman" pitchFamily="18" charset="0"/>
                <a:cs typeface="Times New Roman" pitchFamily="18" charset="0"/>
              </a:rPr>
              <a:t> persona</a:t>
            </a:r>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a:t>
            </a:r>
          </a:p>
          <a:p>
            <a:pPr algn="just"/>
            <a:r>
              <a:rPr lang="en-US" dirty="0" smtClean="0">
                <a:latin typeface="Times New Roman" pitchFamily="18" charset="0"/>
                <a:cs typeface="Times New Roman" pitchFamily="18" charset="0"/>
              </a:rPr>
              <a:t>Me </a:t>
            </a:r>
            <a:r>
              <a:rPr lang="en-US" dirty="0" err="1">
                <a:latin typeface="Times New Roman" pitchFamily="18" charset="0"/>
                <a:cs typeface="Times New Roman" pitchFamily="18" charset="0"/>
              </a:rPr>
              <a:t>këtë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ligj</a:t>
            </a:r>
            <a:r>
              <a:rPr lang="en-US" dirty="0">
                <a:latin typeface="Times New Roman" pitchFamily="18" charset="0"/>
                <a:cs typeface="Times New Roman" pitchFamily="18" charset="0"/>
              </a:rPr>
              <a:t> u </a:t>
            </a:r>
            <a:r>
              <a:rPr lang="en-US" dirty="0" err="1">
                <a:latin typeface="Times New Roman" pitchFamily="18" charset="0"/>
                <a:cs typeface="Times New Roman" pitchFamily="18" charset="0"/>
              </a:rPr>
              <a:t>modifikua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edhe</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disiplina</a:t>
            </a:r>
            <a:r>
              <a:rPr lang="en-US" dirty="0">
                <a:latin typeface="Times New Roman" pitchFamily="18" charset="0"/>
                <a:cs typeface="Times New Roman" pitchFamily="18" charset="0"/>
              </a:rPr>
              <a:t> e </a:t>
            </a:r>
            <a:r>
              <a:rPr lang="en-US" dirty="0" err="1">
                <a:latin typeface="Times New Roman" pitchFamily="18" charset="0"/>
                <a:cs typeface="Times New Roman" pitchFamily="18" charset="0"/>
              </a:rPr>
              <a:t>tejkalimit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vetëmbrojtjes</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nga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pakujdesia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neni</a:t>
            </a:r>
            <a:r>
              <a:rPr lang="en-US" dirty="0">
                <a:latin typeface="Times New Roman" pitchFamily="18" charset="0"/>
                <a:cs typeface="Times New Roman" pitchFamily="18" charset="0"/>
              </a:rPr>
              <a:t> 55 </a:t>
            </a:r>
            <a:r>
              <a:rPr lang="en-US" dirty="0" err="1">
                <a:latin typeface="Times New Roman" pitchFamily="18" charset="0"/>
                <a:cs typeface="Times New Roman" pitchFamily="18" charset="0"/>
              </a:rPr>
              <a:t>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kodit</a:t>
            </a:r>
            <a:r>
              <a:rPr lang="en-US" dirty="0">
                <a:latin typeface="Times New Roman" pitchFamily="18" charset="0"/>
                <a:cs typeface="Times New Roman" pitchFamily="18" charset="0"/>
              </a:rPr>
              <a:t> penal), duke </a:t>
            </a:r>
            <a:r>
              <a:rPr lang="en-US" dirty="0" err="1">
                <a:latin typeface="Times New Roman" pitchFamily="18" charset="0"/>
                <a:cs typeface="Times New Roman" pitchFamily="18" charset="0"/>
              </a:rPr>
              <a:t>shtuar</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një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paragraf</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dytë</a:t>
            </a:r>
            <a:r>
              <a:rPr lang="en-US" dirty="0">
                <a:latin typeface="Times New Roman" pitchFamily="18" charset="0"/>
                <a:cs typeface="Times New Roman" pitchFamily="18" charset="0"/>
              </a:rPr>
              <a:t>: “ </a:t>
            </a:r>
            <a:r>
              <a:rPr lang="en-US" i="1" dirty="0" err="1">
                <a:latin typeface="Times New Roman" pitchFamily="18" charset="0"/>
                <a:cs typeface="Times New Roman" pitchFamily="18" charset="0"/>
              </a:rPr>
              <a:t>në</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rastet</a:t>
            </a:r>
            <a:r>
              <a:rPr lang="en-US" i="1" dirty="0">
                <a:latin typeface="Times New Roman" pitchFamily="18" charset="0"/>
                <a:cs typeface="Times New Roman" pitchFamily="18" charset="0"/>
              </a:rPr>
              <a:t> e </a:t>
            </a:r>
            <a:r>
              <a:rPr lang="en-US" i="1" dirty="0" err="1">
                <a:latin typeface="Times New Roman" pitchFamily="18" charset="0"/>
                <a:cs typeface="Times New Roman" pitchFamily="18" charset="0"/>
              </a:rPr>
              <a:t>parashikuara</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në</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paragrafin</a:t>
            </a:r>
            <a:r>
              <a:rPr lang="en-US" i="1" dirty="0">
                <a:latin typeface="Times New Roman" pitchFamily="18" charset="0"/>
                <a:cs typeface="Times New Roman" pitchFamily="18" charset="0"/>
              </a:rPr>
              <a:t> e </a:t>
            </a:r>
            <a:r>
              <a:rPr lang="en-US" i="1" dirty="0" err="1">
                <a:latin typeface="Times New Roman" pitchFamily="18" charset="0"/>
                <a:cs typeface="Times New Roman" pitchFamily="18" charset="0"/>
              </a:rPr>
              <a:t>dytë</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të</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tretë</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dhe</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të</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katërt</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të</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nenit</a:t>
            </a:r>
            <a:r>
              <a:rPr lang="en-US" i="1" dirty="0">
                <a:latin typeface="Times New Roman" pitchFamily="18" charset="0"/>
                <a:cs typeface="Times New Roman" pitchFamily="18" charset="0"/>
              </a:rPr>
              <a:t> 52, </a:t>
            </a:r>
            <a:r>
              <a:rPr lang="en-US" i="1" dirty="0" err="1">
                <a:latin typeface="Times New Roman" pitchFamily="18" charset="0"/>
                <a:cs typeface="Times New Roman" pitchFamily="18" charset="0"/>
              </a:rPr>
              <a:t>dënimi</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Përjashtohet</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nëse</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ata</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që</a:t>
            </a:r>
            <a:r>
              <a:rPr lang="en-US" i="1" dirty="0">
                <a:latin typeface="Times New Roman" pitchFamily="18" charset="0"/>
                <a:cs typeface="Times New Roman" pitchFamily="18" charset="0"/>
              </a:rPr>
              <a:t> e </a:t>
            </a:r>
            <a:r>
              <a:rPr lang="en-US" i="1" dirty="0" err="1">
                <a:latin typeface="Times New Roman" pitchFamily="18" charset="0"/>
                <a:cs typeface="Times New Roman" pitchFamily="18" charset="0"/>
              </a:rPr>
              <a:t>kanë</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kryer</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veprën</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për</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të</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ruajtur</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sigurinë</a:t>
            </a:r>
            <a:r>
              <a:rPr lang="en-US" i="1" dirty="0">
                <a:latin typeface="Times New Roman" pitchFamily="18" charset="0"/>
                <a:cs typeface="Times New Roman" pitchFamily="18" charset="0"/>
              </a:rPr>
              <a:t> e </a:t>
            </a:r>
            <a:r>
              <a:rPr lang="en-US" i="1" dirty="0" err="1">
                <a:latin typeface="Times New Roman" pitchFamily="18" charset="0"/>
                <a:cs typeface="Times New Roman" pitchFamily="18" charset="0"/>
              </a:rPr>
              <a:t>tij</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ose</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të</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të</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tjerëve</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dhe</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kanë</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vepruar</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në</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kushtet</a:t>
            </a:r>
            <a:r>
              <a:rPr lang="en-US" i="1" dirty="0">
                <a:latin typeface="Times New Roman" pitchFamily="18" charset="0"/>
                <a:cs typeface="Times New Roman" pitchFamily="18" charset="0"/>
              </a:rPr>
              <a:t> e </a:t>
            </a:r>
            <a:r>
              <a:rPr lang="en-US" i="1" dirty="0" err="1">
                <a:latin typeface="Times New Roman" pitchFamily="18" charset="0"/>
                <a:cs typeface="Times New Roman" pitchFamily="18" charset="0"/>
              </a:rPr>
              <a:t>parashikuara</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në</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nenin</a:t>
            </a:r>
            <a:r>
              <a:rPr lang="en-US" i="1" dirty="0">
                <a:latin typeface="Times New Roman" pitchFamily="18" charset="0"/>
                <a:cs typeface="Times New Roman" pitchFamily="18" charset="0"/>
              </a:rPr>
              <a:t> 61 </a:t>
            </a:r>
            <a:r>
              <a:rPr lang="en-US" i="1" dirty="0" err="1">
                <a:latin typeface="Times New Roman" pitchFamily="18" charset="0"/>
                <a:cs typeface="Times New Roman" pitchFamily="18" charset="0"/>
              </a:rPr>
              <a:t>paragrafi</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i</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parë</a:t>
            </a:r>
            <a:r>
              <a:rPr lang="en-US" i="1" dirty="0">
                <a:latin typeface="Times New Roman" pitchFamily="18" charset="0"/>
                <a:cs typeface="Times New Roman" pitchFamily="18" charset="0"/>
              </a:rPr>
              <a:t>, n. 5, </a:t>
            </a:r>
            <a:r>
              <a:rPr lang="en-US" i="1" dirty="0" err="1">
                <a:latin typeface="Times New Roman" pitchFamily="18" charset="0"/>
                <a:cs typeface="Times New Roman" pitchFamily="18" charset="0"/>
              </a:rPr>
              <a:t>ose</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në</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gjendje</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shqetësimi</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të</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rëndë</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që</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rrjedh</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nga</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situata</a:t>
            </a:r>
            <a:r>
              <a:rPr lang="en-US" i="1" dirty="0">
                <a:latin typeface="Times New Roman" pitchFamily="18" charset="0"/>
                <a:cs typeface="Times New Roman" pitchFamily="18" charset="0"/>
              </a:rPr>
              <a:t> e </a:t>
            </a:r>
            <a:r>
              <a:rPr lang="en-US" i="1" dirty="0" err="1">
                <a:latin typeface="Times New Roman" pitchFamily="18" charset="0"/>
                <a:cs typeface="Times New Roman" pitchFamily="18" charset="0"/>
              </a:rPr>
              <a:t>rrezikshme</a:t>
            </a:r>
            <a:r>
              <a:rPr lang="en-US" i="1" dirty="0">
                <a:latin typeface="Times New Roman" pitchFamily="18" charset="0"/>
                <a:cs typeface="Times New Roman" pitchFamily="18" charset="0"/>
              </a:rPr>
              <a:t> e </a:t>
            </a:r>
            <a:r>
              <a:rPr lang="en-US" i="1" dirty="0" err="1">
                <a:latin typeface="Times New Roman" pitchFamily="18" charset="0"/>
                <a:cs typeface="Times New Roman" pitchFamily="18" charset="0"/>
              </a:rPr>
              <a:t>vazhdueshme</a:t>
            </a:r>
            <a:r>
              <a:rPr lang="en-US" dirty="0">
                <a:latin typeface="Times New Roman" pitchFamily="18" charset="0"/>
                <a:cs typeface="Times New Roman" pitchFamily="18" charset="0"/>
              </a:rPr>
              <a:t> .”</a:t>
            </a:r>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82594"/>
          </a:xfrm>
        </p:spPr>
        <p:txBody>
          <a:bodyPr>
            <a:normAutofit fontScale="90000"/>
          </a:bodyPr>
          <a:lstStyle/>
          <a:p>
            <a:r>
              <a:rPr lang="en-US" b="1" dirty="0">
                <a:latin typeface="Times New Roman" pitchFamily="18" charset="0"/>
                <a:cs typeface="Times New Roman" pitchFamily="18" charset="0"/>
              </a:rPr>
              <a:t>Cass., </a:t>
            </a:r>
            <a:r>
              <a:rPr lang="en-US" b="1" dirty="0" err="1" smtClean="0">
                <a:latin typeface="Times New Roman" pitchFamily="18" charset="0"/>
                <a:cs typeface="Times New Roman" pitchFamily="18" charset="0"/>
              </a:rPr>
              <a:t>vendimi</a:t>
            </a:r>
            <a:r>
              <a:rPr lang="en-US" b="1" dirty="0" smtClean="0">
                <a:latin typeface="Times New Roman" pitchFamily="18" charset="0"/>
                <a:cs typeface="Times New Roman" pitchFamily="18" charset="0"/>
              </a:rPr>
              <a:t> </a:t>
            </a:r>
            <a:r>
              <a:rPr lang="en-US" b="1" dirty="0" err="1">
                <a:latin typeface="Times New Roman" pitchFamily="18" charset="0"/>
                <a:cs typeface="Times New Roman" pitchFamily="18" charset="0"/>
              </a:rPr>
              <a:t>nr</a:t>
            </a:r>
            <a:r>
              <a:rPr lang="en-US" b="1" dirty="0">
                <a:latin typeface="Times New Roman" pitchFamily="18" charset="0"/>
                <a:cs typeface="Times New Roman" pitchFamily="18" charset="0"/>
              </a:rPr>
              <a:t>. 21794/2020</a:t>
            </a:r>
            <a:endParaRPr lang="en-US" b="1" dirty="0"/>
          </a:p>
        </p:txBody>
      </p:sp>
      <p:sp>
        <p:nvSpPr>
          <p:cNvPr id="3" name="Content Placeholder 2"/>
          <p:cNvSpPr>
            <a:spLocks noGrp="1"/>
          </p:cNvSpPr>
          <p:nvPr>
            <p:ph idx="1"/>
          </p:nvPr>
        </p:nvSpPr>
        <p:spPr>
          <a:xfrm>
            <a:off x="0" y="1000108"/>
            <a:ext cx="9144000" cy="5857892"/>
          </a:xfrm>
        </p:spPr>
        <p:txBody>
          <a:bodyPr>
            <a:normAutofit lnSpcReduction="10000"/>
          </a:bodyPr>
          <a:lstStyle/>
          <a:p>
            <a:pPr algn="just"/>
            <a:r>
              <a:rPr lang="en-US" dirty="0">
                <a:latin typeface="Times New Roman" pitchFamily="18" charset="0"/>
                <a:cs typeface="Times New Roman" pitchFamily="18" charset="0"/>
              </a:rPr>
              <a:t>Gjykata e </a:t>
            </a:r>
            <a:r>
              <a:rPr lang="en-US" dirty="0" err="1">
                <a:latin typeface="Times New Roman" pitchFamily="18" charset="0"/>
                <a:cs typeface="Times New Roman" pitchFamily="18" charset="0"/>
              </a:rPr>
              <a:t>Kasacionit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shprehu</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mendimin</a:t>
            </a:r>
            <a:r>
              <a:rPr lang="en-US" dirty="0">
                <a:latin typeface="Times New Roman" pitchFamily="18" charset="0"/>
                <a:cs typeface="Times New Roman" pitchFamily="18" charset="0"/>
              </a:rPr>
              <a:t> e </a:t>
            </a:r>
            <a:r>
              <a:rPr lang="en-US" dirty="0" err="1">
                <a:latin typeface="Times New Roman" pitchFamily="18" charset="0"/>
                <a:cs typeface="Times New Roman" pitchFamily="18" charset="0"/>
              </a:rPr>
              <a:t>saj</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lidhje</a:t>
            </a:r>
            <a:r>
              <a:rPr lang="en-US" dirty="0">
                <a:latin typeface="Times New Roman" pitchFamily="18" charset="0"/>
                <a:cs typeface="Times New Roman" pitchFamily="18" charset="0"/>
              </a:rPr>
              <a:t> me </a:t>
            </a:r>
            <a:r>
              <a:rPr lang="en-US" dirty="0" err="1">
                <a:latin typeface="Times New Roman" pitchFamily="18" charset="0"/>
                <a:cs typeface="Times New Roman" pitchFamily="18" charset="0"/>
              </a:rPr>
              <a:t>këtë</a:t>
            </a:r>
            <a:r>
              <a:rPr lang="en-US" dirty="0">
                <a:latin typeface="Times New Roman" pitchFamily="18" charset="0"/>
                <a:cs typeface="Times New Roman" pitchFamily="18" charset="0"/>
              </a:rPr>
              <a:t> duke u </a:t>
            </a:r>
            <a:r>
              <a:rPr lang="en-US" dirty="0" err="1">
                <a:latin typeface="Times New Roman" pitchFamily="18" charset="0"/>
                <a:cs typeface="Times New Roman" pitchFamily="18" charset="0"/>
              </a:rPr>
              <a:t>shprehur</a:t>
            </a:r>
            <a:r>
              <a:rPr lang="en-US" dirty="0">
                <a:latin typeface="Times New Roman" pitchFamily="18" charset="0"/>
                <a:cs typeface="Times New Roman" pitchFamily="18" charset="0"/>
              </a:rPr>
              <a:t> se </a:t>
            </a:r>
            <a:r>
              <a:rPr lang="en-US" dirty="0" err="1">
                <a:latin typeface="Times New Roman" pitchFamily="18" charset="0"/>
                <a:cs typeface="Times New Roman" pitchFamily="18" charset="0"/>
              </a:rPr>
              <a:t>reforma</a:t>
            </a:r>
            <a:r>
              <a:rPr lang="en-US" dirty="0">
                <a:latin typeface="Times New Roman" pitchFamily="18" charset="0"/>
                <a:cs typeface="Times New Roman" pitchFamily="18" charset="0"/>
              </a:rPr>
              <a:t> “ </a:t>
            </a:r>
            <a:r>
              <a:rPr lang="en-US" i="1" dirty="0" err="1">
                <a:latin typeface="Times New Roman" pitchFamily="18" charset="0"/>
                <a:cs typeface="Times New Roman" pitchFamily="18" charset="0"/>
              </a:rPr>
              <a:t>nuk</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modifikon</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sistemin</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rregullator</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të</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institutit</a:t>
            </a:r>
            <a:r>
              <a:rPr lang="en-US" dirty="0">
                <a:latin typeface="Times New Roman" pitchFamily="18" charset="0"/>
                <a:cs typeface="Times New Roman" pitchFamily="18" charset="0"/>
              </a:rPr>
              <a:t>  [...]. </a:t>
            </a:r>
            <a:r>
              <a:rPr lang="en-US" i="1" dirty="0">
                <a:latin typeface="Times New Roman" pitchFamily="18" charset="0"/>
                <a:cs typeface="Times New Roman" pitchFamily="18" charset="0"/>
              </a:rPr>
              <a:t>As </a:t>
            </a:r>
            <a:r>
              <a:rPr lang="en-US" i="1" dirty="0" err="1">
                <a:latin typeface="Times New Roman" pitchFamily="18" charset="0"/>
                <a:cs typeface="Times New Roman" pitchFamily="18" charset="0"/>
              </a:rPr>
              <a:t>paragrafi</a:t>
            </a:r>
            <a:r>
              <a:rPr lang="en-US" i="1" dirty="0">
                <a:latin typeface="Times New Roman" pitchFamily="18" charset="0"/>
                <a:cs typeface="Times New Roman" pitchFamily="18" charset="0"/>
              </a:rPr>
              <a:t> 4 </a:t>
            </a:r>
            <a:r>
              <a:rPr lang="en-US" i="1" dirty="0" err="1">
                <a:latin typeface="Times New Roman" pitchFamily="18" charset="0"/>
                <a:cs typeface="Times New Roman" pitchFamily="18" charset="0"/>
              </a:rPr>
              <a:t>i</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porsaformuar</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i</a:t>
            </a:r>
            <a:r>
              <a:rPr lang="en-US" i="1" dirty="0">
                <a:latin typeface="Times New Roman" pitchFamily="18" charset="0"/>
                <a:cs typeface="Times New Roman" pitchFamily="18" charset="0"/>
              </a:rPr>
              <a:t> </a:t>
            </a:r>
            <a:r>
              <a:rPr lang="en-US" i="1" dirty="0" err="1" smtClean="0">
                <a:latin typeface="Times New Roman" pitchFamily="18" charset="0"/>
                <a:cs typeface="Times New Roman" pitchFamily="18" charset="0"/>
              </a:rPr>
              <a:t>nenit</a:t>
            </a:r>
            <a:r>
              <a:rPr lang="en-US" i="1" dirty="0" smtClean="0">
                <a:latin typeface="Times New Roman" pitchFamily="18" charset="0"/>
                <a:cs typeface="Times New Roman" pitchFamily="18" charset="0"/>
              </a:rPr>
              <a:t>.</a:t>
            </a:r>
            <a:r>
              <a:rPr lang="en-US" i="1" dirty="0">
                <a:latin typeface="Times New Roman" pitchFamily="18" charset="0"/>
                <a:cs typeface="Times New Roman" pitchFamily="18" charset="0"/>
              </a:rPr>
              <a:t> 52 </a:t>
            </a:r>
            <a:r>
              <a:rPr lang="en-US" i="1" dirty="0" err="1">
                <a:latin typeface="Times New Roman" pitchFamily="18" charset="0"/>
                <a:cs typeface="Times New Roman" pitchFamily="18" charset="0"/>
              </a:rPr>
              <a:t>i</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kodit</a:t>
            </a:r>
            <a:r>
              <a:rPr lang="en-US" i="1" dirty="0">
                <a:latin typeface="Times New Roman" pitchFamily="18" charset="0"/>
                <a:cs typeface="Times New Roman" pitchFamily="18" charset="0"/>
              </a:rPr>
              <a:t> penal, </a:t>
            </a:r>
            <a:r>
              <a:rPr lang="en-US" i="1" dirty="0" err="1" smtClean="0">
                <a:latin typeface="Times New Roman" pitchFamily="18" charset="0"/>
                <a:cs typeface="Times New Roman" pitchFamily="18" charset="0"/>
              </a:rPr>
              <a:t>nuk</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duket</a:t>
            </a:r>
            <a:r>
              <a:rPr lang="en-US" i="1" dirty="0" smtClean="0">
                <a:latin typeface="Times New Roman" pitchFamily="18" charset="0"/>
                <a:cs typeface="Times New Roman" pitchFamily="18" charset="0"/>
              </a:rPr>
              <a:t> </a:t>
            </a:r>
            <a:r>
              <a:rPr lang="en-US" i="1" dirty="0">
                <a:latin typeface="Times New Roman" pitchFamily="18" charset="0"/>
                <a:cs typeface="Times New Roman" pitchFamily="18" charset="0"/>
              </a:rPr>
              <a:t>se </a:t>
            </a:r>
            <a:r>
              <a:rPr lang="en-US" i="1" dirty="0" err="1">
                <a:latin typeface="Times New Roman" pitchFamily="18" charset="0"/>
                <a:cs typeface="Times New Roman" pitchFamily="18" charset="0"/>
              </a:rPr>
              <a:t>lejon</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një</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reagim</a:t>
            </a:r>
            <a:r>
              <a:rPr lang="en-US" i="1" dirty="0">
                <a:latin typeface="Times New Roman" pitchFamily="18" charset="0"/>
                <a:cs typeface="Times New Roman" pitchFamily="18" charset="0"/>
              </a:rPr>
              <a:t> pa </a:t>
            </a:r>
            <a:r>
              <a:rPr lang="en-US" i="1" dirty="0" err="1">
                <a:latin typeface="Times New Roman" pitchFamily="18" charset="0"/>
                <a:cs typeface="Times New Roman" pitchFamily="18" charset="0"/>
              </a:rPr>
              <a:t>dallim</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ndaj</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kujtdo</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që</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hyn</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ose</a:t>
            </a:r>
            <a:r>
              <a:rPr lang="en-US" i="1" dirty="0">
                <a:latin typeface="Times New Roman" pitchFamily="18" charset="0"/>
                <a:cs typeface="Times New Roman" pitchFamily="18" charset="0"/>
              </a:rPr>
              <a:t> </a:t>
            </a:r>
            <a:r>
              <a:rPr lang="en-US" i="1" dirty="0" smtClean="0">
                <a:latin typeface="Times New Roman" pitchFamily="18" charset="0"/>
                <a:cs typeface="Times New Roman" pitchFamily="18" charset="0"/>
              </a:rPr>
              <a:t>me </a:t>
            </a:r>
            <a:r>
              <a:rPr lang="en-US" i="1" dirty="0" err="1" smtClean="0">
                <a:latin typeface="Times New Roman" pitchFamily="18" charset="0"/>
                <a:cs typeface="Times New Roman" pitchFamily="18" charset="0"/>
              </a:rPr>
              <a:t>mashtrim</a:t>
            </a:r>
            <a:r>
              <a:rPr lang="en-US" i="1" dirty="0" smtClean="0">
                <a:latin typeface="Times New Roman" pitchFamily="18" charset="0"/>
                <a:cs typeface="Times New Roman" pitchFamily="18" charset="0"/>
              </a:rPr>
              <a:t>, </a:t>
            </a:r>
            <a:r>
              <a:rPr lang="en-US" i="1" dirty="0">
                <a:latin typeface="Times New Roman" pitchFamily="18" charset="0"/>
                <a:cs typeface="Times New Roman" pitchFamily="18" charset="0"/>
              </a:rPr>
              <a:t>me </a:t>
            </a:r>
            <a:r>
              <a:rPr lang="en-US" i="1" dirty="0" err="1">
                <a:latin typeface="Times New Roman" pitchFamily="18" charset="0"/>
                <a:cs typeface="Times New Roman" pitchFamily="18" charset="0"/>
              </a:rPr>
              <a:t>dhunë</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ose</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kërcënim</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për</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përdorim</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të</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armëve</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ose</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mjeteve</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të</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tjera</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të</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shtrëngimit</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fizik</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në</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shtëpinë</a:t>
            </a:r>
            <a:r>
              <a:rPr lang="en-US" i="1" dirty="0">
                <a:latin typeface="Times New Roman" pitchFamily="18" charset="0"/>
                <a:cs typeface="Times New Roman" pitchFamily="18" charset="0"/>
              </a:rPr>
              <a:t> e </a:t>
            </a:r>
            <a:r>
              <a:rPr lang="en-US" i="1" dirty="0" err="1">
                <a:latin typeface="Times New Roman" pitchFamily="18" charset="0"/>
                <a:cs typeface="Times New Roman" pitchFamily="18" charset="0"/>
              </a:rPr>
              <a:t>tjetrit</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ose</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në</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vende</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të</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barasvlefshme</a:t>
            </a:r>
            <a:r>
              <a:rPr lang="en-US" i="1" dirty="0">
                <a:latin typeface="Times New Roman" pitchFamily="18" charset="0"/>
                <a:cs typeface="Times New Roman" pitchFamily="18" charset="0"/>
              </a:rPr>
              <a:t> me </a:t>
            </a:r>
            <a:r>
              <a:rPr lang="en-US" i="1" dirty="0" err="1">
                <a:latin typeface="Times New Roman" pitchFamily="18" charset="0"/>
                <a:cs typeface="Times New Roman" pitchFamily="18" charset="0"/>
              </a:rPr>
              <a:t>të</a:t>
            </a:r>
            <a:r>
              <a:rPr lang="en-US" i="1" dirty="0">
                <a:latin typeface="Times New Roman" pitchFamily="18" charset="0"/>
                <a:cs typeface="Times New Roman" pitchFamily="18" charset="0"/>
              </a:rPr>
              <a:t> [... </a:t>
            </a:r>
            <a:r>
              <a:rPr lang="en-US" dirty="0">
                <a:latin typeface="Times New Roman" pitchFamily="18" charset="0"/>
                <a:cs typeface="Times New Roman" pitchFamily="18" charset="0"/>
              </a:rPr>
              <a:t> ]. </a:t>
            </a:r>
            <a:endParaRPr lang="en-US" dirty="0" smtClean="0">
              <a:latin typeface="Times New Roman" pitchFamily="18" charset="0"/>
              <a:cs typeface="Times New Roman" pitchFamily="18" charset="0"/>
            </a:endParaRPr>
          </a:p>
          <a:p>
            <a:pPr algn="just"/>
            <a:r>
              <a:rPr lang="en-US" i="1" dirty="0" err="1" smtClean="0">
                <a:latin typeface="Times New Roman" pitchFamily="18" charset="0"/>
                <a:cs typeface="Times New Roman" pitchFamily="18" charset="0"/>
              </a:rPr>
              <a:t>Kërkesa</a:t>
            </a:r>
            <a:r>
              <a:rPr lang="en-US" i="1" dirty="0" smtClean="0">
                <a:latin typeface="Times New Roman" pitchFamily="18" charset="0"/>
                <a:cs typeface="Times New Roman" pitchFamily="18" charset="0"/>
              </a:rPr>
              <a:t> </a:t>
            </a:r>
            <a:r>
              <a:rPr lang="en-US" i="1" dirty="0">
                <a:latin typeface="Times New Roman" pitchFamily="18" charset="0"/>
                <a:cs typeface="Times New Roman" pitchFamily="18" charset="0"/>
              </a:rPr>
              <a:t>e </a:t>
            </a:r>
            <a:r>
              <a:rPr lang="en-US" i="1" dirty="0" err="1">
                <a:latin typeface="Times New Roman" pitchFamily="18" charset="0"/>
                <a:cs typeface="Times New Roman" pitchFamily="18" charset="0"/>
              </a:rPr>
              <a:t>domosdoshmërisë</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i</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përket</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në</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fakt</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vetë</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thelbit</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të</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mbrojtjes</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legjitime</a:t>
            </a:r>
            <a:r>
              <a:rPr lang="en-US" dirty="0">
                <a:latin typeface="Times New Roman" pitchFamily="18" charset="0"/>
                <a:cs typeface="Times New Roman" pitchFamily="18" charset="0"/>
              </a:rPr>
              <a:t> ” (Cass., </a:t>
            </a:r>
            <a:r>
              <a:rPr lang="en-US" dirty="0" err="1">
                <a:latin typeface="Times New Roman" pitchFamily="18" charset="0"/>
                <a:cs typeface="Times New Roman" pitchFamily="18" charset="0"/>
              </a:rPr>
              <a:t>fjalia</a:t>
            </a:r>
            <a:r>
              <a:rPr lang="en-US" dirty="0">
                <a:latin typeface="Times New Roman" pitchFamily="18" charset="0"/>
                <a:cs typeface="Times New Roman" pitchFamily="18" charset="0"/>
              </a:rPr>
              <a:t> nr. 21794/2020).</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11156"/>
          </a:xfrm>
        </p:spPr>
        <p:txBody>
          <a:bodyPr>
            <a:normAutofit fontScale="90000"/>
          </a:bodyPr>
          <a:lstStyle/>
          <a:p>
            <a:r>
              <a:rPr lang="en-US" sz="3200" b="1" dirty="0" smtClean="0">
                <a:latin typeface="Times New Roman" pitchFamily="18" charset="0"/>
                <a:cs typeface="Times New Roman" pitchFamily="18" charset="0"/>
              </a:rPr>
              <a:t>Mbrojtja e </a:t>
            </a:r>
            <a:r>
              <a:rPr lang="en-US" sz="3200" b="1" dirty="0" err="1" smtClean="0">
                <a:latin typeface="Times New Roman" pitchFamily="18" charset="0"/>
                <a:cs typeface="Times New Roman" pitchFamily="18" charset="0"/>
              </a:rPr>
              <a:t>nevojshme</a:t>
            </a:r>
            <a:r>
              <a:rPr lang="en-US" sz="3200" b="1" dirty="0" smtClean="0">
                <a:latin typeface="Times New Roman" pitchFamily="18" charset="0"/>
                <a:cs typeface="Times New Roman" pitchFamily="18" charset="0"/>
              </a:rPr>
              <a:t>/</a:t>
            </a:r>
            <a:r>
              <a:rPr lang="en-US" sz="3200" b="1" dirty="0" err="1" smtClean="0">
                <a:latin typeface="Times New Roman" pitchFamily="18" charset="0"/>
                <a:cs typeface="Times New Roman" pitchFamily="18" charset="0"/>
              </a:rPr>
              <a:t>kuadri</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ligjor</a:t>
            </a:r>
            <a:endParaRPr lang="en-US" sz="3200" dirty="0"/>
          </a:p>
        </p:txBody>
      </p:sp>
      <p:sp>
        <p:nvSpPr>
          <p:cNvPr id="3" name="Content Placeholder 2"/>
          <p:cNvSpPr>
            <a:spLocks noGrp="1"/>
          </p:cNvSpPr>
          <p:nvPr>
            <p:ph idx="1"/>
          </p:nvPr>
        </p:nvSpPr>
        <p:spPr>
          <a:xfrm>
            <a:off x="0" y="642918"/>
            <a:ext cx="9144000" cy="6215082"/>
          </a:xfrm>
        </p:spPr>
        <p:txBody>
          <a:bodyPr>
            <a:normAutofit fontScale="92500" lnSpcReduction="20000"/>
          </a:bodyPr>
          <a:lstStyle/>
          <a:p>
            <a:pPr algn="just"/>
            <a:r>
              <a:rPr lang="en-US" dirty="0" err="1" smtClean="0">
                <a:latin typeface="Times New Roman" pitchFamily="18" charset="0"/>
                <a:cs typeface="Times New Roman" pitchFamily="18" charset="0"/>
              </a:rPr>
              <a:t>Kodi</a:t>
            </a:r>
            <a:r>
              <a:rPr lang="en-US" dirty="0" smtClean="0">
                <a:latin typeface="Times New Roman" pitchFamily="18" charset="0"/>
                <a:cs typeface="Times New Roman" pitchFamily="18" charset="0"/>
              </a:rPr>
              <a:t> Penal 1995 Neni 19-titulluar “Mbrojtja </a:t>
            </a:r>
            <a:r>
              <a:rPr lang="en-US" dirty="0">
                <a:latin typeface="Times New Roman" pitchFamily="18" charset="0"/>
                <a:cs typeface="Times New Roman" pitchFamily="18" charset="0"/>
              </a:rPr>
              <a:t>e </a:t>
            </a:r>
            <a:r>
              <a:rPr lang="en-US" dirty="0" err="1" smtClean="0">
                <a:latin typeface="Times New Roman" pitchFamily="18" charset="0"/>
                <a:cs typeface="Times New Roman" pitchFamily="18" charset="0"/>
              </a:rPr>
              <a:t>nevojshme</a:t>
            </a:r>
            <a:r>
              <a:rPr lang="en-US" dirty="0" smtClean="0">
                <a:latin typeface="Times New Roman" pitchFamily="18" charset="0"/>
                <a:cs typeface="Times New Roman" pitchFamily="18" charset="0"/>
              </a:rPr>
              <a:t>”: “ </a:t>
            </a:r>
            <a:r>
              <a:rPr lang="en-US" i="1" dirty="0" err="1" smtClean="0">
                <a:latin typeface="Times New Roman" pitchFamily="18" charset="0"/>
                <a:cs typeface="Times New Roman" pitchFamily="18" charset="0"/>
              </a:rPr>
              <a:t>Nuk</a:t>
            </a:r>
            <a:r>
              <a:rPr lang="en-US" i="1" dirty="0" smtClean="0">
                <a:latin typeface="Times New Roman" pitchFamily="18" charset="0"/>
                <a:cs typeface="Times New Roman" pitchFamily="18" charset="0"/>
              </a:rPr>
              <a:t> </a:t>
            </a:r>
            <a:r>
              <a:rPr lang="en-US" i="1" dirty="0">
                <a:latin typeface="Times New Roman" pitchFamily="18" charset="0"/>
                <a:cs typeface="Times New Roman" pitchFamily="18" charset="0"/>
              </a:rPr>
              <a:t>ka </a:t>
            </a:r>
            <a:r>
              <a:rPr lang="en-US" i="1" dirty="0" err="1">
                <a:latin typeface="Times New Roman" pitchFamily="18" charset="0"/>
                <a:cs typeface="Times New Roman" pitchFamily="18" charset="0"/>
              </a:rPr>
              <a:t>përgjegjësi</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penale</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personi</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që</a:t>
            </a:r>
            <a:r>
              <a:rPr lang="en-US" i="1" dirty="0">
                <a:latin typeface="Times New Roman" pitchFamily="18" charset="0"/>
                <a:cs typeface="Times New Roman" pitchFamily="18" charset="0"/>
              </a:rPr>
              <a:t> ka </a:t>
            </a:r>
            <a:r>
              <a:rPr lang="en-US" i="1" dirty="0" err="1">
                <a:latin typeface="Times New Roman" pitchFamily="18" charset="0"/>
                <a:cs typeface="Times New Roman" pitchFamily="18" charset="0"/>
              </a:rPr>
              <a:t>kryer</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veprën</a:t>
            </a:r>
            <a:r>
              <a:rPr lang="en-US" i="1" dirty="0">
                <a:latin typeface="Times New Roman" pitchFamily="18" charset="0"/>
                <a:cs typeface="Times New Roman" pitchFamily="18" charset="0"/>
              </a:rPr>
              <a:t> duke </a:t>
            </a:r>
            <a:r>
              <a:rPr lang="en-US" i="1" dirty="0" err="1">
                <a:latin typeface="Times New Roman" pitchFamily="18" charset="0"/>
                <a:cs typeface="Times New Roman" pitchFamily="18" charset="0"/>
              </a:rPr>
              <a:t>qenë</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i</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detyruar</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të</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mbrojë</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jetën</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shëndetin</a:t>
            </a:r>
            <a:r>
              <a:rPr lang="en-US" i="1" dirty="0">
                <a:latin typeface="Times New Roman" pitchFamily="18" charset="0"/>
                <a:cs typeface="Times New Roman" pitchFamily="18" charset="0"/>
              </a:rPr>
              <a:t>, </a:t>
            </a:r>
            <a:r>
              <a:rPr lang="en-US" i="1" dirty="0" err="1" smtClean="0">
                <a:latin typeface="Times New Roman" pitchFamily="18" charset="0"/>
                <a:cs typeface="Times New Roman" pitchFamily="18" charset="0"/>
              </a:rPr>
              <a:t>të</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drejtat</a:t>
            </a:r>
            <a:r>
              <a:rPr lang="en-US" i="1" dirty="0" smtClean="0">
                <a:latin typeface="Times New Roman" pitchFamily="18" charset="0"/>
                <a:cs typeface="Times New Roman" pitchFamily="18" charset="0"/>
              </a:rPr>
              <a:t> </a:t>
            </a:r>
            <a:r>
              <a:rPr lang="en-US" i="1" dirty="0" err="1">
                <a:latin typeface="Times New Roman" pitchFamily="18" charset="0"/>
                <a:cs typeface="Times New Roman" pitchFamily="18" charset="0"/>
              </a:rPr>
              <a:t>dhe</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interesat</a:t>
            </a:r>
            <a:r>
              <a:rPr lang="en-US" i="1" dirty="0">
                <a:latin typeface="Times New Roman" pitchFamily="18" charset="0"/>
                <a:cs typeface="Times New Roman" pitchFamily="18" charset="0"/>
              </a:rPr>
              <a:t> e </a:t>
            </a:r>
            <a:r>
              <a:rPr lang="en-US" i="1" dirty="0" err="1">
                <a:latin typeface="Times New Roman" pitchFamily="18" charset="0"/>
                <a:cs typeface="Times New Roman" pitchFamily="18" charset="0"/>
              </a:rPr>
              <a:t>tij</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ose</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të</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një</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tjetri</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nga</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një</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sulm</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i</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padrejtë</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i</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vërtetë</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dhe</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i</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çastit</a:t>
            </a:r>
            <a:r>
              <a:rPr lang="en-US" i="1" dirty="0">
                <a:latin typeface="Times New Roman" pitchFamily="18" charset="0"/>
                <a:cs typeface="Times New Roman" pitchFamily="18" charset="0"/>
              </a:rPr>
              <a:t> me </a:t>
            </a:r>
            <a:r>
              <a:rPr lang="en-US" i="1" dirty="0" err="1">
                <a:latin typeface="Times New Roman" pitchFamily="18" charset="0"/>
                <a:cs typeface="Times New Roman" pitchFamily="18" charset="0"/>
              </a:rPr>
              <a:t>kusht</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që</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karakteri</a:t>
            </a:r>
            <a:r>
              <a:rPr lang="en-US" i="1" dirty="0">
                <a:latin typeface="Times New Roman" pitchFamily="18" charset="0"/>
                <a:cs typeface="Times New Roman" pitchFamily="18" charset="0"/>
              </a:rPr>
              <a:t> </a:t>
            </a:r>
            <a:r>
              <a:rPr lang="en-US" i="1" dirty="0" err="1" smtClean="0">
                <a:latin typeface="Times New Roman" pitchFamily="18" charset="0"/>
                <a:cs typeface="Times New Roman" pitchFamily="18" charset="0"/>
              </a:rPr>
              <a:t>imbrojtjes</a:t>
            </a:r>
            <a:r>
              <a:rPr lang="en-US" i="1" dirty="0" smtClean="0">
                <a:latin typeface="Times New Roman" pitchFamily="18" charset="0"/>
                <a:cs typeface="Times New Roman" pitchFamily="18" charset="0"/>
              </a:rPr>
              <a:t> </a:t>
            </a:r>
            <a:r>
              <a:rPr lang="en-US" i="1" dirty="0" err="1">
                <a:latin typeface="Times New Roman" pitchFamily="18" charset="0"/>
                <a:cs typeface="Times New Roman" pitchFamily="18" charset="0"/>
              </a:rPr>
              <a:t>të</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jetë</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në</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proporcion</a:t>
            </a:r>
            <a:r>
              <a:rPr lang="en-US" i="1" dirty="0">
                <a:latin typeface="Times New Roman" pitchFamily="18" charset="0"/>
                <a:cs typeface="Times New Roman" pitchFamily="18" charset="0"/>
              </a:rPr>
              <a:t> me </a:t>
            </a:r>
            <a:r>
              <a:rPr lang="en-US" i="1" dirty="0" err="1">
                <a:latin typeface="Times New Roman" pitchFamily="18" charset="0"/>
                <a:cs typeface="Times New Roman" pitchFamily="18" charset="0"/>
              </a:rPr>
              <a:t>rrezikshmërinë</a:t>
            </a:r>
            <a:r>
              <a:rPr lang="en-US" i="1" dirty="0">
                <a:latin typeface="Times New Roman" pitchFamily="18" charset="0"/>
                <a:cs typeface="Times New Roman" pitchFamily="18" charset="0"/>
              </a:rPr>
              <a:t> e </a:t>
            </a:r>
            <a:r>
              <a:rPr lang="en-US" i="1" dirty="0" err="1" smtClean="0">
                <a:latin typeface="Times New Roman" pitchFamily="18" charset="0"/>
                <a:cs typeface="Times New Roman" pitchFamily="18" charset="0"/>
              </a:rPr>
              <a:t>sulmit</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Mospërputhja</a:t>
            </a:r>
            <a:r>
              <a:rPr lang="en-US" i="1" dirty="0" smtClean="0">
                <a:latin typeface="Times New Roman" pitchFamily="18" charset="0"/>
                <a:cs typeface="Times New Roman" pitchFamily="18" charset="0"/>
              </a:rPr>
              <a:t> </a:t>
            </a:r>
            <a:r>
              <a:rPr lang="en-US" i="1" dirty="0" err="1">
                <a:latin typeface="Times New Roman" pitchFamily="18" charset="0"/>
                <a:cs typeface="Times New Roman" pitchFamily="18" charset="0"/>
              </a:rPr>
              <a:t>haptazi</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ndërmjet</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tyre</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përbën</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kapërcim</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të</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kufijve</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të</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mbrojtjes</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së</a:t>
            </a:r>
            <a:r>
              <a:rPr lang="en-US" i="1" dirty="0">
                <a:latin typeface="Times New Roman" pitchFamily="18" charset="0"/>
                <a:cs typeface="Times New Roman" pitchFamily="18" charset="0"/>
              </a:rPr>
              <a:t> </a:t>
            </a:r>
            <a:r>
              <a:rPr lang="en-US" i="1" dirty="0" err="1" smtClean="0">
                <a:latin typeface="Times New Roman" pitchFamily="18" charset="0"/>
                <a:cs typeface="Times New Roman" pitchFamily="18" charset="0"/>
              </a:rPr>
              <a:t>nevojshme</a:t>
            </a:r>
            <a:r>
              <a:rPr lang="en-US" dirty="0" smtClean="0">
                <a:latin typeface="Times New Roman" pitchFamily="18" charset="0"/>
                <a:cs typeface="Times New Roman" pitchFamily="18" charset="0"/>
              </a:rPr>
              <a:t>…”.</a:t>
            </a:r>
          </a:p>
          <a:p>
            <a:pPr algn="just"/>
            <a:r>
              <a:rPr lang="en-US" dirty="0" err="1" smtClean="0">
                <a:latin typeface="Times New Roman" pitchFamily="18" charset="0"/>
                <a:cs typeface="Times New Roman" pitchFamily="18" charset="0"/>
              </a:rPr>
              <a:t>Kodi</a:t>
            </a:r>
            <a:r>
              <a:rPr lang="en-US" dirty="0" smtClean="0">
                <a:latin typeface="Times New Roman" pitchFamily="18" charset="0"/>
                <a:cs typeface="Times New Roman" pitchFamily="18" charset="0"/>
              </a:rPr>
              <a:t> Penal 1977 </a:t>
            </a:r>
            <a:r>
              <a:rPr lang="en-US" dirty="0" err="1" smtClean="0">
                <a:latin typeface="Times New Roman" pitchFamily="18" charset="0"/>
                <a:cs typeface="Times New Roman" pitchFamily="18" charset="0"/>
              </a:rPr>
              <a:t>neni</a:t>
            </a:r>
            <a:r>
              <a:rPr lang="en-US" dirty="0" smtClean="0">
                <a:latin typeface="Times New Roman" pitchFamily="18" charset="0"/>
                <a:cs typeface="Times New Roman" pitchFamily="18" charset="0"/>
              </a:rPr>
              <a:t> 9: “</a:t>
            </a:r>
            <a:r>
              <a:rPr lang="en-US" i="1" dirty="0" err="1" smtClean="0">
                <a:latin typeface="Times New Roman" pitchFamily="18" charset="0"/>
                <a:cs typeface="Times New Roman" pitchFamily="18" charset="0"/>
              </a:rPr>
              <a:t>Vepra</a:t>
            </a:r>
            <a:r>
              <a:rPr lang="en-US" i="1" dirty="0" smtClean="0">
                <a:latin typeface="Times New Roman" pitchFamily="18" charset="0"/>
                <a:cs typeface="Times New Roman" pitchFamily="18" charset="0"/>
              </a:rPr>
              <a:t> e </a:t>
            </a:r>
            <a:r>
              <a:rPr lang="en-US" i="1" dirty="0" err="1" smtClean="0">
                <a:latin typeface="Times New Roman" pitchFamily="18" charset="0"/>
                <a:cs typeface="Times New Roman" pitchFamily="18" charset="0"/>
              </a:rPr>
              <a:t>kryer</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për</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të</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mbrojtur</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shtetin</a:t>
            </a:r>
            <a:r>
              <a:rPr lang="en-US" i="1" dirty="0" smtClean="0">
                <a:latin typeface="Times New Roman" pitchFamily="18" charset="0"/>
                <a:cs typeface="Times New Roman" pitchFamily="18" charset="0"/>
              </a:rPr>
              <a:t> socialist, </a:t>
            </a:r>
            <a:r>
              <a:rPr lang="en-US" i="1" dirty="0" err="1" smtClean="0">
                <a:latin typeface="Times New Roman" pitchFamily="18" charset="0"/>
                <a:cs typeface="Times New Roman" pitchFamily="18" charset="0"/>
              </a:rPr>
              <a:t>Partinë</a:t>
            </a:r>
            <a:r>
              <a:rPr lang="en-US" i="1" dirty="0" smtClean="0">
                <a:latin typeface="Times New Roman" pitchFamily="18" charset="0"/>
                <a:cs typeface="Times New Roman" pitchFamily="18" charset="0"/>
              </a:rPr>
              <a:t> e </a:t>
            </a:r>
            <a:r>
              <a:rPr lang="en-US" i="1" dirty="0" err="1" smtClean="0">
                <a:latin typeface="Times New Roman" pitchFamily="18" charset="0"/>
                <a:cs typeface="Times New Roman" pitchFamily="18" charset="0"/>
              </a:rPr>
              <a:t>Punës</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pasurinë</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socialiste</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personit</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të</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drejtat</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dhe</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interesat</a:t>
            </a:r>
            <a:r>
              <a:rPr lang="en-US" i="1" dirty="0" smtClean="0">
                <a:latin typeface="Times New Roman" pitchFamily="18" charset="0"/>
                <a:cs typeface="Times New Roman" pitchFamily="18" charset="0"/>
              </a:rPr>
              <a:t> e </a:t>
            </a:r>
            <a:r>
              <a:rPr lang="en-US" i="1" dirty="0" err="1" smtClean="0">
                <a:latin typeface="Times New Roman" pitchFamily="18" charset="0"/>
                <a:cs typeface="Times New Roman" pitchFamily="18" charset="0"/>
              </a:rPr>
              <a:t>tij</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gjithë</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rendin</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shoqëror</a:t>
            </a:r>
            <a:r>
              <a:rPr lang="en-US" i="1" dirty="0" smtClean="0">
                <a:latin typeface="Times New Roman" pitchFamily="18" charset="0"/>
                <a:cs typeface="Times New Roman" pitchFamily="18" charset="0"/>
              </a:rPr>
              <a:t> socialist </a:t>
            </a:r>
            <a:r>
              <a:rPr lang="en-US" i="1" dirty="0" err="1" smtClean="0">
                <a:latin typeface="Times New Roman" pitchFamily="18" charset="0"/>
                <a:cs typeface="Times New Roman" pitchFamily="18" charset="0"/>
              </a:rPr>
              <a:t>nga</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një</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sulm</a:t>
            </a:r>
            <a:r>
              <a:rPr lang="en-US" i="1" dirty="0" smtClean="0">
                <a:latin typeface="Times New Roman" pitchFamily="18" charset="0"/>
                <a:cs typeface="Times New Roman" pitchFamily="18" charset="0"/>
              </a:rPr>
              <a:t> </a:t>
            </a:r>
            <a:r>
              <a:rPr lang="en-US" b="1" i="1" dirty="0" err="1" smtClean="0">
                <a:latin typeface="Times New Roman" pitchFamily="18" charset="0"/>
                <a:cs typeface="Times New Roman" pitchFamily="18" charset="0"/>
              </a:rPr>
              <a:t>i</a:t>
            </a:r>
            <a:r>
              <a:rPr lang="en-US" b="1" i="1" dirty="0" smtClean="0">
                <a:latin typeface="Times New Roman" pitchFamily="18" charset="0"/>
                <a:cs typeface="Times New Roman" pitchFamily="18" charset="0"/>
              </a:rPr>
              <a:t> </a:t>
            </a:r>
            <a:r>
              <a:rPr lang="en-US" b="1" i="1" dirty="0" err="1" smtClean="0">
                <a:latin typeface="Times New Roman" pitchFamily="18" charset="0"/>
                <a:cs typeface="Times New Roman" pitchFamily="18" charset="0"/>
              </a:rPr>
              <a:t>padrejtë</a:t>
            </a:r>
            <a:r>
              <a:rPr lang="en-US" i="1" dirty="0" smtClean="0">
                <a:latin typeface="Times New Roman" pitchFamily="18" charset="0"/>
                <a:cs typeface="Times New Roman" pitchFamily="18" charset="0"/>
              </a:rPr>
              <a:t>, </a:t>
            </a:r>
            <a:r>
              <a:rPr lang="en-US" b="1" i="1" dirty="0" err="1" smtClean="0">
                <a:latin typeface="Times New Roman" pitchFamily="18" charset="0"/>
                <a:cs typeface="Times New Roman" pitchFamily="18" charset="0"/>
              </a:rPr>
              <a:t>i</a:t>
            </a:r>
            <a:r>
              <a:rPr lang="en-US" b="1" i="1" dirty="0" smtClean="0">
                <a:latin typeface="Times New Roman" pitchFamily="18" charset="0"/>
                <a:cs typeface="Times New Roman" pitchFamily="18" charset="0"/>
              </a:rPr>
              <a:t> </a:t>
            </a:r>
            <a:r>
              <a:rPr lang="en-US" b="1" i="1" dirty="0" err="1" smtClean="0">
                <a:latin typeface="Times New Roman" pitchFamily="18" charset="0"/>
                <a:cs typeface="Times New Roman" pitchFamily="18" charset="0"/>
              </a:rPr>
              <a:t>vertetë</a:t>
            </a:r>
            <a:r>
              <a:rPr lang="en-US" b="1"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dhe</a:t>
            </a:r>
            <a:r>
              <a:rPr lang="en-US" i="1" dirty="0" smtClean="0">
                <a:latin typeface="Times New Roman" pitchFamily="18" charset="0"/>
                <a:cs typeface="Times New Roman" pitchFamily="18" charset="0"/>
              </a:rPr>
              <a:t> </a:t>
            </a:r>
            <a:r>
              <a:rPr lang="en-US" b="1" i="1" dirty="0" err="1" smtClean="0">
                <a:latin typeface="Times New Roman" pitchFamily="18" charset="0"/>
                <a:cs typeface="Times New Roman" pitchFamily="18" charset="0"/>
              </a:rPr>
              <a:t>i</a:t>
            </a:r>
            <a:r>
              <a:rPr lang="en-US" b="1" i="1" dirty="0" smtClean="0">
                <a:latin typeface="Times New Roman" pitchFamily="18" charset="0"/>
                <a:cs typeface="Times New Roman" pitchFamily="18" charset="0"/>
              </a:rPr>
              <a:t> </a:t>
            </a:r>
            <a:r>
              <a:rPr lang="en-US" b="1" i="1" dirty="0" err="1" smtClean="0">
                <a:latin typeface="Times New Roman" pitchFamily="18" charset="0"/>
                <a:cs typeface="Times New Roman" pitchFamily="18" charset="0"/>
              </a:rPr>
              <a:t>castit</a:t>
            </a:r>
            <a:r>
              <a:rPr lang="en-US" b="1"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kur</a:t>
            </a:r>
            <a:r>
              <a:rPr lang="en-US" i="1" dirty="0" smtClean="0">
                <a:latin typeface="Times New Roman" pitchFamily="18" charset="0"/>
                <a:cs typeface="Times New Roman" pitchFamily="18" charset="0"/>
              </a:rPr>
              <a:t> </a:t>
            </a:r>
            <a:r>
              <a:rPr lang="en-US" b="1" i="1" dirty="0" err="1" smtClean="0">
                <a:latin typeface="Times New Roman" pitchFamily="18" charset="0"/>
                <a:cs typeface="Times New Roman" pitchFamily="18" charset="0"/>
              </a:rPr>
              <a:t>nuk</a:t>
            </a:r>
            <a:r>
              <a:rPr lang="en-US" b="1" i="1" dirty="0" smtClean="0">
                <a:latin typeface="Times New Roman" pitchFamily="18" charset="0"/>
                <a:cs typeface="Times New Roman" pitchFamily="18" charset="0"/>
              </a:rPr>
              <a:t> </a:t>
            </a:r>
            <a:r>
              <a:rPr lang="en-US" b="1" i="1" dirty="0" err="1" smtClean="0">
                <a:latin typeface="Times New Roman" pitchFamily="18" charset="0"/>
                <a:cs typeface="Times New Roman" pitchFamily="18" charset="0"/>
              </a:rPr>
              <a:t>kapërcehen</a:t>
            </a:r>
            <a:r>
              <a:rPr lang="en-US" b="1"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kufijtë</a:t>
            </a:r>
            <a:r>
              <a:rPr lang="en-US" i="1" dirty="0" smtClean="0">
                <a:latin typeface="Times New Roman" pitchFamily="18" charset="0"/>
                <a:cs typeface="Times New Roman" pitchFamily="18" charset="0"/>
              </a:rPr>
              <a:t> e </a:t>
            </a:r>
            <a:r>
              <a:rPr lang="en-US" i="1" dirty="0" err="1" smtClean="0">
                <a:latin typeface="Times New Roman" pitchFamily="18" charset="0"/>
                <a:cs typeface="Times New Roman" pitchFamily="18" charset="0"/>
              </a:rPr>
              <a:t>mbrojtjes</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së</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nevojshme</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megjithëse</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nuk</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parashikohet</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nga</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ligji</a:t>
            </a:r>
            <a:r>
              <a:rPr lang="en-US" i="1" dirty="0" smtClean="0">
                <a:latin typeface="Times New Roman" pitchFamily="18" charset="0"/>
                <a:cs typeface="Times New Roman" pitchFamily="18" charset="0"/>
              </a:rPr>
              <a:t> penal, </a:t>
            </a:r>
            <a:r>
              <a:rPr lang="en-US" i="1" dirty="0" err="1" smtClean="0">
                <a:latin typeface="Times New Roman" pitchFamily="18" charset="0"/>
                <a:cs typeface="Times New Roman" pitchFamily="18" charset="0"/>
              </a:rPr>
              <a:t>nuk</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sjell</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përgjegjësi</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penale</a:t>
            </a:r>
            <a:r>
              <a:rPr lang="en-US" dirty="0" smtClean="0">
                <a:latin typeface="Times New Roman" pitchFamily="18" charset="0"/>
                <a:cs typeface="Times New Roman" pitchFamily="18" charset="0"/>
              </a:rPr>
              <a:t>…”.</a:t>
            </a:r>
            <a:endParaRPr lang="en-US" dirty="0">
              <a:latin typeface="Times New Roman" pitchFamily="18" charset="0"/>
              <a:cs typeface="Times New Roman" pitchFamily="18" charset="0"/>
            </a:endParaRPr>
          </a:p>
          <a:p>
            <a:endParaRPr lang="en-US" dirty="0"/>
          </a:p>
        </p:txBody>
      </p:sp>
    </p:spTree>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54032"/>
          </a:xfrm>
        </p:spPr>
        <p:txBody>
          <a:bodyPr>
            <a:noAutofit/>
          </a:bodyPr>
          <a:lstStyle/>
          <a:p>
            <a:r>
              <a:rPr lang="en-US" sz="2800" b="1" dirty="0" smtClean="0">
                <a:latin typeface="Times New Roman" pitchFamily="18" charset="0"/>
                <a:cs typeface="Times New Roman" pitchFamily="18" charset="0"/>
              </a:rPr>
              <a:t>Cass. penal, Sec. V, 2 </a:t>
            </a:r>
            <a:r>
              <a:rPr lang="en-US" sz="2800" b="1" dirty="0" err="1" smtClean="0">
                <a:latin typeface="Times New Roman" pitchFamily="18" charset="0"/>
                <a:cs typeface="Times New Roman" pitchFamily="18" charset="0"/>
              </a:rPr>
              <a:t>shkurt</a:t>
            </a:r>
            <a:r>
              <a:rPr lang="en-US" sz="2800" b="1" dirty="0" smtClean="0">
                <a:latin typeface="Times New Roman" pitchFamily="18" charset="0"/>
                <a:cs typeface="Times New Roman" pitchFamily="18" charset="0"/>
              </a:rPr>
              <a:t> 2023, nr. 4529 </a:t>
            </a:r>
            <a:endParaRPr lang="en-US" sz="2800" b="1" dirty="0">
              <a:latin typeface="Times New Roman" pitchFamily="18" charset="0"/>
              <a:cs typeface="Times New Roman" pitchFamily="18" charset="0"/>
            </a:endParaRPr>
          </a:p>
        </p:txBody>
      </p:sp>
      <p:sp>
        <p:nvSpPr>
          <p:cNvPr id="3" name="Content Placeholder 2"/>
          <p:cNvSpPr>
            <a:spLocks noGrp="1"/>
          </p:cNvSpPr>
          <p:nvPr>
            <p:ph idx="1"/>
          </p:nvPr>
        </p:nvSpPr>
        <p:spPr>
          <a:xfrm>
            <a:off x="0" y="785794"/>
            <a:ext cx="9144000" cy="6072206"/>
          </a:xfrm>
        </p:spPr>
        <p:txBody>
          <a:bodyPr>
            <a:normAutofit fontScale="77500" lnSpcReduction="20000"/>
          </a:bodyPr>
          <a:lstStyle/>
          <a:p>
            <a:pPr algn="just"/>
            <a:r>
              <a:rPr lang="en-US" b="1" dirty="0" smtClean="0">
                <a:latin typeface="Times New Roman" pitchFamily="18" charset="0"/>
                <a:cs typeface="Times New Roman" pitchFamily="18" charset="0"/>
              </a:rPr>
              <a:t>Rrethanat e </a:t>
            </a:r>
            <a:r>
              <a:rPr lang="en-US" b="1" dirty="0" err="1" smtClean="0">
                <a:latin typeface="Times New Roman" pitchFamily="18" charset="0"/>
                <a:cs typeface="Times New Roman" pitchFamily="18" charset="0"/>
              </a:rPr>
              <a:t>faktit</a:t>
            </a:r>
            <a:r>
              <a:rPr lang="en-US" b="1"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Një</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burrë</a:t>
            </a:r>
            <a:r>
              <a:rPr lang="en-US" dirty="0" smtClean="0">
                <a:latin typeface="Times New Roman" pitchFamily="18" charset="0"/>
                <a:cs typeface="Times New Roman" pitchFamily="18" charset="0"/>
              </a:rPr>
              <a:t> u </a:t>
            </a:r>
            <a:r>
              <a:rPr lang="en-US" dirty="0" err="1" smtClean="0">
                <a:latin typeface="Times New Roman" pitchFamily="18" charset="0"/>
                <a:cs typeface="Times New Roman" pitchFamily="18" charset="0"/>
              </a:rPr>
              <a:t>sulmua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në</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shtëpinë</a:t>
            </a:r>
            <a:r>
              <a:rPr lang="en-US" dirty="0" smtClean="0">
                <a:latin typeface="Times New Roman" pitchFamily="18" charset="0"/>
                <a:cs typeface="Times New Roman" pitchFamily="18" charset="0"/>
              </a:rPr>
              <a:t> e </a:t>
            </a:r>
            <a:r>
              <a:rPr lang="en-US" dirty="0" err="1" smtClean="0">
                <a:latin typeface="Times New Roman" pitchFamily="18" charset="0"/>
                <a:cs typeface="Times New Roman" pitchFamily="18" charset="0"/>
              </a:rPr>
              <a:t>tij</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nga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vëllai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dhe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nipi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shtëpi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në</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të</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cilën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të</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dy</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kishin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hyrë</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pasi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kishin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goditur</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derën</a:t>
            </a:r>
            <a:r>
              <a:rPr lang="en-US" dirty="0" smtClean="0">
                <a:latin typeface="Times New Roman" pitchFamily="18" charset="0"/>
                <a:cs typeface="Times New Roman" pitchFamily="18" charset="0"/>
              </a:rPr>
              <a:t> me </a:t>
            </a:r>
            <a:r>
              <a:rPr lang="en-US" dirty="0" err="1" smtClean="0">
                <a:latin typeface="Times New Roman" pitchFamily="18" charset="0"/>
                <a:cs typeface="Times New Roman" pitchFamily="18" charset="0"/>
              </a:rPr>
              <a:t>shkelma</a:t>
            </a:r>
            <a:r>
              <a:rPr lang="en-US" dirty="0" smtClean="0">
                <a:latin typeface="Times New Roman" pitchFamily="18" charset="0"/>
                <a:cs typeface="Times New Roman" pitchFamily="18" charset="0"/>
              </a:rPr>
              <a:t>. Ai </a:t>
            </a:r>
            <a:r>
              <a:rPr lang="en-US" dirty="0" err="1" smtClean="0">
                <a:latin typeface="Times New Roman" pitchFamily="18" charset="0"/>
                <a:cs typeface="Times New Roman" pitchFamily="18" charset="0"/>
              </a:rPr>
              <a:t>reagoi</a:t>
            </a:r>
            <a:r>
              <a:rPr lang="en-US" dirty="0" smtClean="0">
                <a:latin typeface="Times New Roman" pitchFamily="18" charset="0"/>
                <a:cs typeface="Times New Roman" pitchFamily="18" charset="0"/>
              </a:rPr>
              <a:t> duke </a:t>
            </a:r>
            <a:r>
              <a:rPr lang="en-US" dirty="0" err="1" smtClean="0">
                <a:latin typeface="Times New Roman" pitchFamily="18" charset="0"/>
                <a:cs typeface="Times New Roman" pitchFamily="18" charset="0"/>
              </a:rPr>
              <a:t>plagosur</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ata</a:t>
            </a:r>
            <a:r>
              <a:rPr lang="en-US" dirty="0" smtClean="0">
                <a:latin typeface="Times New Roman" pitchFamily="18" charset="0"/>
                <a:cs typeface="Times New Roman" pitchFamily="18" charset="0"/>
              </a:rPr>
              <a:t>. </a:t>
            </a:r>
          </a:p>
          <a:p>
            <a:pPr algn="just"/>
            <a:r>
              <a:rPr lang="en-US" dirty="0" smtClean="0">
                <a:latin typeface="Times New Roman" pitchFamily="18" charset="0"/>
                <a:cs typeface="Times New Roman" pitchFamily="18" charset="0"/>
              </a:rPr>
              <a:t>Me </a:t>
            </a:r>
            <a:r>
              <a:rPr lang="en-US" dirty="0" err="1" smtClean="0">
                <a:latin typeface="Times New Roman" pitchFamily="18" charset="0"/>
                <a:cs typeface="Times New Roman" pitchFamily="18" charset="0"/>
              </a:rPr>
              <a:t>vendimin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të</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dhene</a:t>
            </a:r>
            <a:r>
              <a:rPr lang="en-US" dirty="0" smtClean="0">
                <a:latin typeface="Times New Roman" pitchFamily="18" charset="0"/>
                <a:cs typeface="Times New Roman" pitchFamily="18" charset="0"/>
              </a:rPr>
              <a:t> me 12.07.2021, Gjykata e </a:t>
            </a:r>
            <a:r>
              <a:rPr lang="en-US" dirty="0" err="1" smtClean="0">
                <a:latin typeface="Times New Roman" pitchFamily="18" charset="0"/>
                <a:cs typeface="Times New Roman" pitchFamily="18" charset="0"/>
              </a:rPr>
              <a:t>Apelit</a:t>
            </a:r>
            <a:r>
              <a:rPr lang="en-US" dirty="0" smtClean="0">
                <a:latin typeface="Times New Roman" pitchFamily="18" charset="0"/>
                <a:cs typeface="Times New Roman" pitchFamily="18" charset="0"/>
              </a:rPr>
              <a:t> Palermo, </a:t>
            </a:r>
            <a:r>
              <a:rPr lang="en-US" dirty="0" err="1" smtClean="0">
                <a:latin typeface="Times New Roman" pitchFamily="18" charset="0"/>
                <a:cs typeface="Times New Roman" pitchFamily="18" charset="0"/>
              </a:rPr>
              <a:t>në</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miratimin</a:t>
            </a:r>
            <a:r>
              <a:rPr lang="en-US" dirty="0" smtClean="0">
                <a:latin typeface="Times New Roman" pitchFamily="18" charset="0"/>
                <a:cs typeface="Times New Roman" pitchFamily="18" charset="0"/>
              </a:rPr>
              <a:t> e </a:t>
            </a:r>
            <a:r>
              <a:rPr lang="en-US" dirty="0" err="1" smtClean="0">
                <a:latin typeface="Times New Roman" pitchFamily="18" charset="0"/>
                <a:cs typeface="Times New Roman" pitchFamily="18" charset="0"/>
              </a:rPr>
              <a:t>pjesshem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të</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vendimit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Gjykates</a:t>
            </a:r>
            <a:r>
              <a:rPr lang="en-US" dirty="0" smtClean="0">
                <a:latin typeface="Times New Roman" pitchFamily="18" charset="0"/>
                <a:cs typeface="Times New Roman" pitchFamily="18" charset="0"/>
              </a:rPr>
              <a:t> se Sciacca - </a:t>
            </a:r>
            <a:r>
              <a:rPr lang="en-US" dirty="0" err="1" smtClean="0">
                <a:latin typeface="Times New Roman" pitchFamily="18" charset="0"/>
                <a:cs typeface="Times New Roman" pitchFamily="18" charset="0"/>
              </a:rPr>
              <a:t>qe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kishte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shpallur</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atë</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fajtor</a:t>
            </a:r>
            <a:r>
              <a:rPr lang="en-US" dirty="0" smtClean="0">
                <a:latin typeface="Times New Roman" pitchFamily="18" charset="0"/>
                <a:cs typeface="Times New Roman" pitchFamily="18" charset="0"/>
              </a:rPr>
              <a:t> per </a:t>
            </a:r>
            <a:r>
              <a:rPr lang="en-US" dirty="0" err="1" smtClean="0">
                <a:latin typeface="Times New Roman" pitchFamily="18" charset="0"/>
                <a:cs typeface="Times New Roman" pitchFamily="18" charset="0"/>
              </a:rPr>
              <a:t>plagosje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pasi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kishte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sulmuar</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dhunshëm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vëllanë</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dhe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nipin</a:t>
            </a:r>
            <a:r>
              <a:rPr lang="en-US" dirty="0" smtClean="0">
                <a:latin typeface="Times New Roman" pitchFamily="18" charset="0"/>
                <a:cs typeface="Times New Roman" pitchFamily="18" charset="0"/>
              </a:rPr>
              <a:t> e </a:t>
            </a:r>
            <a:r>
              <a:rPr lang="en-US" dirty="0" err="1" smtClean="0">
                <a:latin typeface="Times New Roman" pitchFamily="18" charset="0"/>
                <a:cs typeface="Times New Roman" pitchFamily="18" charset="0"/>
              </a:rPr>
              <a:t>tij</a:t>
            </a:r>
            <a:r>
              <a:rPr lang="en-US" dirty="0" smtClean="0">
                <a:latin typeface="Times New Roman" pitchFamily="18" charset="0"/>
                <a:cs typeface="Times New Roman" pitchFamily="18" charset="0"/>
              </a:rPr>
              <a:t>, duke </a:t>
            </a:r>
            <a:r>
              <a:rPr lang="en-US" dirty="0" err="1" smtClean="0">
                <a:latin typeface="Times New Roman" pitchFamily="18" charset="0"/>
                <a:cs typeface="Times New Roman" pitchFamily="18" charset="0"/>
              </a:rPr>
              <a:t>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shkaktuar</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lëndime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të</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fundit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që</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mund</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të</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shëroheshin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brenda</a:t>
            </a:r>
            <a:r>
              <a:rPr lang="en-US" dirty="0" smtClean="0">
                <a:latin typeface="Times New Roman" pitchFamily="18" charset="0"/>
                <a:cs typeface="Times New Roman" pitchFamily="18" charset="0"/>
              </a:rPr>
              <a:t> 15 </a:t>
            </a:r>
            <a:r>
              <a:rPr lang="en-US" dirty="0" err="1" smtClean="0">
                <a:latin typeface="Times New Roman" pitchFamily="18" charset="0"/>
                <a:cs typeface="Times New Roman" pitchFamily="18" charset="0"/>
              </a:rPr>
              <a:t>ditësh</a:t>
            </a:r>
            <a:r>
              <a:rPr lang="en-US" dirty="0" smtClean="0">
                <a:latin typeface="Times New Roman" pitchFamily="18" charset="0"/>
                <a:cs typeface="Times New Roman" pitchFamily="18" charset="0"/>
              </a:rPr>
              <a:t>, duke e </a:t>
            </a:r>
            <a:r>
              <a:rPr lang="en-US" dirty="0" err="1" smtClean="0">
                <a:latin typeface="Times New Roman" pitchFamily="18" charset="0"/>
                <a:cs typeface="Times New Roman" pitchFamily="18" charset="0"/>
              </a:rPr>
              <a:t>dënuar</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atë</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për</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provokim</a:t>
            </a:r>
            <a:r>
              <a:rPr lang="en-US" dirty="0" smtClean="0">
                <a:latin typeface="Times New Roman" pitchFamily="18" charset="0"/>
                <a:cs typeface="Times New Roman" pitchFamily="18" charset="0"/>
              </a:rPr>
              <a:t>, me </a:t>
            </a:r>
            <a:r>
              <a:rPr lang="en-US" dirty="0" err="1" smtClean="0">
                <a:latin typeface="Times New Roman" pitchFamily="18" charset="0"/>
                <a:cs typeface="Times New Roman" pitchFamily="18" charset="0"/>
              </a:rPr>
              <a:t>dënim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prej</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gjashtë</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muajsh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burgim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dhe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kompensim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dëmi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në</a:t>
            </a:r>
            <a:r>
              <a:rPr lang="en-US" dirty="0" smtClean="0">
                <a:latin typeface="Times New Roman" pitchFamily="18" charset="0"/>
                <a:cs typeface="Times New Roman" pitchFamily="18" charset="0"/>
              </a:rPr>
              <a:t> favor </a:t>
            </a:r>
            <a:r>
              <a:rPr lang="en-US" dirty="0" err="1" smtClean="0">
                <a:latin typeface="Times New Roman" pitchFamily="18" charset="0"/>
                <a:cs typeface="Times New Roman" pitchFamily="18" charset="0"/>
              </a:rPr>
              <a:t>të</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dy</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palëve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civile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përcaktuar</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në</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mënyrë</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të</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barabartë</a:t>
            </a:r>
            <a:r>
              <a:rPr lang="en-US" dirty="0" smtClean="0">
                <a:latin typeface="Times New Roman" pitchFamily="18" charset="0"/>
                <a:cs typeface="Times New Roman" pitchFamily="18" charset="0"/>
              </a:rPr>
              <a:t>.</a:t>
            </a:r>
          </a:p>
          <a:p>
            <a:pPr algn="just"/>
            <a:r>
              <a:rPr lang="en-US" dirty="0" smtClean="0">
                <a:latin typeface="Times New Roman" pitchFamily="18" charset="0"/>
                <a:cs typeface="Times New Roman" pitchFamily="18" charset="0"/>
              </a:rPr>
              <a:t>I </a:t>
            </a:r>
            <a:r>
              <a:rPr lang="en-US" dirty="0" err="1" smtClean="0">
                <a:latin typeface="Times New Roman" pitchFamily="18" charset="0"/>
                <a:cs typeface="Times New Roman" pitchFamily="18" charset="0"/>
              </a:rPr>
              <a:t>akuzuari</a:t>
            </a:r>
            <a:r>
              <a:rPr lang="en-US" dirty="0" smtClean="0">
                <a:latin typeface="Times New Roman" pitchFamily="18" charset="0"/>
                <a:cs typeface="Times New Roman" pitchFamily="18" charset="0"/>
              </a:rPr>
              <a:t> u </a:t>
            </a:r>
            <a:r>
              <a:rPr lang="en-US" dirty="0" err="1" smtClean="0">
                <a:latin typeface="Times New Roman" pitchFamily="18" charset="0"/>
                <a:cs typeface="Times New Roman" pitchFamily="18" charset="0"/>
              </a:rPr>
              <a:t>ankua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në</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Gjykatën</a:t>
            </a:r>
            <a:r>
              <a:rPr lang="en-US" dirty="0" smtClean="0">
                <a:latin typeface="Times New Roman" pitchFamily="18" charset="0"/>
                <a:cs typeface="Times New Roman" pitchFamily="18" charset="0"/>
              </a:rPr>
              <a:t> e </a:t>
            </a:r>
            <a:r>
              <a:rPr lang="en-US" dirty="0" err="1" smtClean="0">
                <a:latin typeface="Times New Roman" pitchFamily="18" charset="0"/>
                <a:cs typeface="Times New Roman" pitchFamily="18" charset="0"/>
              </a:rPr>
              <a:t>Lartë</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të</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Kasacionit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për</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vlerësimin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kontradiktor</a:t>
            </a:r>
            <a:r>
              <a:rPr lang="en-US" dirty="0" smtClean="0">
                <a:latin typeface="Times New Roman" pitchFamily="18" charset="0"/>
                <a:cs typeface="Times New Roman" pitchFamily="18" charset="0"/>
              </a:rPr>
              <a:t> - </a:t>
            </a:r>
            <a:r>
              <a:rPr lang="en-US" dirty="0" err="1" smtClean="0">
                <a:latin typeface="Times New Roman" pitchFamily="18" charset="0"/>
                <a:cs typeface="Times New Roman" pitchFamily="18" charset="0"/>
              </a:rPr>
              <a:t>për</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qëllime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të</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njohjes</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së</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justifikimit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të</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mbrojtjes</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legjitime</a:t>
            </a:r>
            <a:r>
              <a:rPr lang="en-US" dirty="0" smtClean="0">
                <a:latin typeface="Times New Roman" pitchFamily="18" charset="0"/>
                <a:cs typeface="Times New Roman" pitchFamily="18" charset="0"/>
              </a:rPr>
              <a:t> - </a:t>
            </a:r>
            <a:r>
              <a:rPr lang="en-US" dirty="0" err="1" smtClean="0">
                <a:latin typeface="Times New Roman" pitchFamily="18" charset="0"/>
                <a:cs typeface="Times New Roman" pitchFamily="18" charset="0"/>
              </a:rPr>
              <a:t>të</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mosekzistencës</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së</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veprës</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së</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ndërsjellë</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pasi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ankuesi</a:t>
            </a:r>
            <a:r>
              <a:rPr lang="en-US" dirty="0" smtClean="0">
                <a:latin typeface="Times New Roman" pitchFamily="18" charset="0"/>
                <a:cs typeface="Times New Roman" pitchFamily="18" charset="0"/>
              </a:rPr>
              <a:t> u </a:t>
            </a:r>
            <a:r>
              <a:rPr lang="en-US" dirty="0" err="1" smtClean="0">
                <a:latin typeface="Times New Roman" pitchFamily="18" charset="0"/>
                <a:cs typeface="Times New Roman" pitchFamily="18" charset="0"/>
              </a:rPr>
              <a:t>sulmua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në</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vetvete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në</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shtëpi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ku</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vellai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dhe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djali</a:t>
            </a:r>
            <a:r>
              <a:rPr lang="en-US" dirty="0" smtClean="0">
                <a:latin typeface="Times New Roman" pitchFamily="18" charset="0"/>
                <a:cs typeface="Times New Roman" pitchFamily="18" charset="0"/>
              </a:rPr>
              <a:t> u </a:t>
            </a:r>
            <a:r>
              <a:rPr lang="en-US" dirty="0" err="1" smtClean="0">
                <a:latin typeface="Times New Roman" pitchFamily="18" charset="0"/>
                <a:cs typeface="Times New Roman" pitchFamily="18" charset="0"/>
              </a:rPr>
              <a:t>futen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në</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banesë</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pasi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kishin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shkelmuar</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derën</a:t>
            </a:r>
            <a:r>
              <a:rPr lang="en-US" dirty="0" smtClean="0">
                <a:latin typeface="Times New Roman" pitchFamily="18" charset="0"/>
                <a:cs typeface="Times New Roman" pitchFamily="18" charset="0"/>
              </a:rPr>
              <a:t>.</a:t>
            </a:r>
          </a:p>
          <a:p>
            <a:pPr algn="just"/>
            <a:r>
              <a:rPr lang="en-US" dirty="0" err="1" smtClean="0">
                <a:latin typeface="Times New Roman" pitchFamily="18" charset="0"/>
                <a:cs typeface="Times New Roman" pitchFamily="18" charset="0"/>
              </a:rPr>
              <a:t>Prandaj</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ankuesi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ishte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kufizuar</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në</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mbrojtjen</a:t>
            </a:r>
            <a:r>
              <a:rPr lang="en-US" dirty="0" smtClean="0">
                <a:latin typeface="Times New Roman" pitchFamily="18" charset="0"/>
                <a:cs typeface="Times New Roman" pitchFamily="18" charset="0"/>
              </a:rPr>
              <a:t> e </a:t>
            </a:r>
            <a:r>
              <a:rPr lang="en-US" dirty="0" err="1" smtClean="0">
                <a:latin typeface="Times New Roman" pitchFamily="18" charset="0"/>
                <a:cs typeface="Times New Roman" pitchFamily="18" charset="0"/>
              </a:rPr>
              <a:t>vetes</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dhe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gruas</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së</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tij</a:t>
            </a:r>
            <a:r>
              <a:rPr lang="en-US" dirty="0" smtClean="0">
                <a:latin typeface="Times New Roman" pitchFamily="18" charset="0"/>
                <a:cs typeface="Times New Roman" pitchFamily="18" charset="0"/>
              </a:rPr>
              <a:t>, e </a:t>
            </a:r>
            <a:r>
              <a:rPr lang="en-US" dirty="0" err="1" smtClean="0">
                <a:latin typeface="Times New Roman" pitchFamily="18" charset="0"/>
                <a:cs typeface="Times New Roman" pitchFamily="18" charset="0"/>
              </a:rPr>
              <a:t>cila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ishte</a:t>
            </a:r>
            <a:r>
              <a:rPr lang="en-US" dirty="0" smtClean="0">
                <a:latin typeface="Times New Roman" pitchFamily="18" charset="0"/>
                <a:cs typeface="Times New Roman" pitchFamily="18" charset="0"/>
              </a:rPr>
              <a:t> e </a:t>
            </a:r>
            <a:r>
              <a:rPr lang="en-US" dirty="0" err="1" smtClean="0">
                <a:latin typeface="Times New Roman" pitchFamily="18" charset="0"/>
                <a:cs typeface="Times New Roman" pitchFamily="18" charset="0"/>
              </a:rPr>
              <a:t>sëmurë</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rëndë</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ndërsa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ai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ishte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në</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shtëpi</a:t>
            </a:r>
            <a:r>
              <a:rPr lang="en-US" dirty="0" smtClean="0">
                <a:latin typeface="Times New Roman" pitchFamily="18" charset="0"/>
                <a:cs typeface="Times New Roman" pitchFamily="18" charset="0"/>
              </a:rPr>
              <a:t>.</a:t>
            </a:r>
          </a:p>
          <a:p>
            <a:pPr algn="just"/>
            <a:endParaRPr lang="en-US" dirty="0" smtClean="0">
              <a:latin typeface="Times New Roman" pitchFamily="18" charset="0"/>
              <a:cs typeface="Times New Roman" pitchFamily="18" charset="0"/>
            </a:endParaRPr>
          </a:p>
          <a:p>
            <a:pPr algn="just"/>
            <a:endParaRPr lang="en-US" dirty="0" smtClean="0">
              <a:latin typeface="Times New Roman" pitchFamily="18" charset="0"/>
              <a:cs typeface="Times New Roman" pitchFamily="18" charset="0"/>
            </a:endParaRPr>
          </a:p>
          <a:p>
            <a:endParaRPr lang="en-US" dirty="0"/>
          </a:p>
        </p:txBody>
      </p: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90066"/>
          </a:xfrm>
        </p:spPr>
        <p:txBody>
          <a:bodyPr>
            <a:normAutofit fontScale="90000"/>
          </a:bodyPr>
          <a:lstStyle/>
          <a:p>
            <a:r>
              <a:rPr lang="en-US" sz="2800" b="1" dirty="0" smtClean="0">
                <a:latin typeface="Times New Roman" pitchFamily="18" charset="0"/>
                <a:cs typeface="Times New Roman" pitchFamily="18" charset="0"/>
              </a:rPr>
              <a:t>Cass. penal, sec. V, 2 </a:t>
            </a:r>
            <a:r>
              <a:rPr lang="en-US" sz="2800" b="1" dirty="0" err="1" smtClean="0">
                <a:latin typeface="Times New Roman" pitchFamily="18" charset="0"/>
                <a:cs typeface="Times New Roman" pitchFamily="18" charset="0"/>
              </a:rPr>
              <a:t>shkurt</a:t>
            </a:r>
            <a:r>
              <a:rPr lang="en-US" sz="2800" b="1" dirty="0" smtClean="0">
                <a:latin typeface="Times New Roman" pitchFamily="18" charset="0"/>
                <a:cs typeface="Times New Roman" pitchFamily="18" charset="0"/>
              </a:rPr>
              <a:t> 2023, nr. 4529 </a:t>
            </a:r>
            <a:endParaRPr lang="en-US" sz="2800" dirty="0"/>
          </a:p>
        </p:txBody>
      </p:sp>
      <p:sp>
        <p:nvSpPr>
          <p:cNvPr id="3" name="Content Placeholder 2"/>
          <p:cNvSpPr>
            <a:spLocks noGrp="1"/>
          </p:cNvSpPr>
          <p:nvPr>
            <p:ph idx="1"/>
          </p:nvPr>
        </p:nvSpPr>
        <p:spPr>
          <a:xfrm>
            <a:off x="0" y="692696"/>
            <a:ext cx="9144000" cy="6165304"/>
          </a:xfrm>
        </p:spPr>
        <p:txBody>
          <a:bodyPr>
            <a:normAutofit fontScale="77500" lnSpcReduction="20000"/>
          </a:bodyPr>
          <a:lstStyle/>
          <a:p>
            <a:pPr algn="just"/>
            <a:r>
              <a:rPr lang="en-US" b="1" dirty="0" err="1" smtClean="0">
                <a:latin typeface="Times New Roman" pitchFamily="18" charset="0"/>
                <a:cs typeface="Times New Roman" pitchFamily="18" charset="0"/>
              </a:rPr>
              <a:t>Arsyetimi</a:t>
            </a:r>
            <a:r>
              <a:rPr lang="en-US" b="1" dirty="0" smtClean="0">
                <a:latin typeface="Times New Roman" pitchFamily="18" charset="0"/>
                <a:cs typeface="Times New Roman" pitchFamily="18" charset="0"/>
              </a:rPr>
              <a:t>:-</a:t>
            </a:r>
            <a:r>
              <a:rPr lang="en-US" dirty="0" smtClean="0">
                <a:latin typeface="Times New Roman" pitchFamily="18" charset="0"/>
                <a:cs typeface="Times New Roman" pitchFamily="18" charset="0"/>
              </a:rPr>
              <a:t>Sa </a:t>
            </a:r>
            <a:r>
              <a:rPr lang="en-US" dirty="0" err="1" smtClean="0">
                <a:latin typeface="Times New Roman" pitchFamily="18" charset="0"/>
                <a:cs typeface="Times New Roman" pitchFamily="18" charset="0"/>
              </a:rPr>
              <a:t>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përket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kërkesës</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së</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proporcionit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të</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nevojshëm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të</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reagimit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në</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lidhje</a:t>
            </a:r>
            <a:r>
              <a:rPr lang="en-US" dirty="0" smtClean="0">
                <a:latin typeface="Times New Roman" pitchFamily="18" charset="0"/>
                <a:cs typeface="Times New Roman" pitchFamily="18" charset="0"/>
              </a:rPr>
              <a:t> me </a:t>
            </a:r>
            <a:r>
              <a:rPr lang="en-US" dirty="0" err="1" smtClean="0">
                <a:latin typeface="Times New Roman" pitchFamily="18" charset="0"/>
                <a:cs typeface="Times New Roman" pitchFamily="18" charset="0"/>
              </a:rPr>
              <a:t>sulmin</a:t>
            </a:r>
            <a:r>
              <a:rPr lang="en-US" dirty="0" smtClean="0">
                <a:latin typeface="Times New Roman" pitchFamily="18" charset="0"/>
                <a:cs typeface="Times New Roman" pitchFamily="18" charset="0"/>
              </a:rPr>
              <a:t> e </a:t>
            </a:r>
            <a:r>
              <a:rPr lang="en-US" dirty="0" err="1" smtClean="0">
                <a:latin typeface="Times New Roman" pitchFamily="18" charset="0"/>
                <a:cs typeface="Times New Roman" pitchFamily="18" charset="0"/>
              </a:rPr>
              <a:t>padrejtë</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siç</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dihet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në</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nenin</a:t>
            </a:r>
            <a:r>
              <a:rPr lang="en-US" dirty="0" smtClean="0">
                <a:latin typeface="Times New Roman" pitchFamily="18" charset="0"/>
                <a:cs typeface="Times New Roman" pitchFamily="18" charset="0"/>
              </a:rPr>
              <a:t>. 52 </a:t>
            </a:r>
            <a:r>
              <a:rPr lang="en-US" dirty="0" err="1" smtClean="0">
                <a:latin typeface="Times New Roman" pitchFamily="18" charset="0"/>
                <a:cs typeface="Times New Roman" pitchFamily="18" charset="0"/>
              </a:rPr>
              <a:t>kp</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paragrafët</a:t>
            </a:r>
            <a:r>
              <a:rPr lang="en-US" dirty="0" smtClean="0">
                <a:latin typeface="Times New Roman" pitchFamily="18" charset="0"/>
                <a:cs typeface="Times New Roman" pitchFamily="18" charset="0"/>
              </a:rPr>
              <a:t> 2 </a:t>
            </a:r>
            <a:r>
              <a:rPr lang="en-US" dirty="0" err="1" smtClean="0">
                <a:latin typeface="Times New Roman" pitchFamily="18" charset="0"/>
                <a:cs typeface="Times New Roman" pitchFamily="18" charset="0"/>
              </a:rPr>
              <a:t>dhe</a:t>
            </a:r>
            <a:r>
              <a:rPr lang="en-US" dirty="0" smtClean="0">
                <a:latin typeface="Times New Roman" pitchFamily="18" charset="0"/>
                <a:cs typeface="Times New Roman" pitchFamily="18" charset="0"/>
              </a:rPr>
              <a:t> 3 </a:t>
            </a:r>
            <a:r>
              <a:rPr lang="en-US" dirty="0" err="1" smtClean="0">
                <a:latin typeface="Times New Roman" pitchFamily="18" charset="0"/>
                <a:cs typeface="Times New Roman" pitchFamily="18" charset="0"/>
              </a:rPr>
              <a:t>të</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paraqitur</a:t>
            </a:r>
            <a:r>
              <a:rPr lang="en-US" dirty="0" smtClean="0">
                <a:latin typeface="Times New Roman" pitchFamily="18" charset="0"/>
                <a:cs typeface="Times New Roman" pitchFamily="18" charset="0"/>
              </a:rPr>
              <a:t> me </a:t>
            </a:r>
            <a:r>
              <a:rPr lang="en-US" dirty="0" err="1" smtClean="0">
                <a:latin typeface="Times New Roman" pitchFamily="18" charset="0"/>
                <a:cs typeface="Times New Roman" pitchFamily="18" charset="0"/>
              </a:rPr>
              <a:t>ligjin</a:t>
            </a:r>
            <a:r>
              <a:rPr lang="en-US" dirty="0" smtClean="0">
                <a:latin typeface="Times New Roman" pitchFamily="18" charset="0"/>
                <a:cs typeface="Times New Roman" pitchFamily="18" charset="0"/>
              </a:rPr>
              <a:t> nr. 59 </a:t>
            </a:r>
            <a:r>
              <a:rPr lang="en-US" dirty="0" err="1" smtClean="0">
                <a:latin typeface="Times New Roman" pitchFamily="18" charset="0"/>
                <a:cs typeface="Times New Roman" pitchFamily="18" charset="0"/>
              </a:rPr>
              <a:t>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vitit</a:t>
            </a:r>
            <a:r>
              <a:rPr lang="en-US" dirty="0" smtClean="0">
                <a:latin typeface="Times New Roman" pitchFamily="18" charset="0"/>
                <a:cs typeface="Times New Roman" pitchFamily="18" charset="0"/>
              </a:rPr>
              <a:t> 2006, </a:t>
            </a:r>
            <a:r>
              <a:rPr lang="en-US" dirty="0" err="1" smtClean="0">
                <a:latin typeface="Times New Roman" pitchFamily="18" charset="0"/>
                <a:cs typeface="Times New Roman" pitchFamily="18" charset="0"/>
              </a:rPr>
              <a:t>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cili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vendosi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një</a:t>
            </a:r>
            <a:r>
              <a:rPr lang="en-US"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prezumim</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ligjor</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të</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proporcionit</a:t>
            </a:r>
            <a:r>
              <a:rPr lang="en-US" b="1"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ndërmjet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mbrojtjes</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dhe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sulmit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kur</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plotësohen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disa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kushte</a:t>
            </a:r>
            <a:r>
              <a:rPr lang="en-US" dirty="0" smtClean="0">
                <a:latin typeface="Times New Roman" pitchFamily="18" charset="0"/>
                <a:cs typeface="Times New Roman" pitchFamily="18" charset="0"/>
              </a:rPr>
              <a:t>, duke </a:t>
            </a:r>
            <a:r>
              <a:rPr lang="en-US" dirty="0" err="1" smtClean="0">
                <a:latin typeface="Times New Roman" pitchFamily="18" charset="0"/>
                <a:cs typeface="Times New Roman" pitchFamily="18" charset="0"/>
              </a:rPr>
              <a:t>hequr</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kështu</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vlerësimin</a:t>
            </a:r>
            <a:r>
              <a:rPr lang="en-US"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diskrecional</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të</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gjyqtarit</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rast</a:t>
            </a:r>
            <a:r>
              <a:rPr lang="en-US" b="1" dirty="0" smtClean="0">
                <a:latin typeface="Times New Roman" pitchFamily="18" charset="0"/>
                <a:cs typeface="Times New Roman" pitchFamily="18" charset="0"/>
              </a:rPr>
              <a:t> pas </a:t>
            </a:r>
            <a:r>
              <a:rPr lang="en-US" b="1" dirty="0" err="1" smtClean="0">
                <a:latin typeface="Times New Roman" pitchFamily="18" charset="0"/>
                <a:cs typeface="Times New Roman" pitchFamily="18" charset="0"/>
              </a:rPr>
              <a:t>rasti</a:t>
            </a:r>
            <a:r>
              <a:rPr lang="en-US" b="1" dirty="0" smtClean="0">
                <a:latin typeface="Times New Roman" pitchFamily="18" charset="0"/>
                <a:cs typeface="Times New Roman" pitchFamily="18" charset="0"/>
              </a:rPr>
              <a:t>.</a:t>
            </a:r>
          </a:p>
          <a:p>
            <a:pPr algn="just"/>
            <a:r>
              <a:rPr lang="en-US" dirty="0" err="1" smtClean="0">
                <a:latin typeface="Times New Roman" pitchFamily="18" charset="0"/>
                <a:cs typeface="Times New Roman" pitchFamily="18" charset="0"/>
              </a:rPr>
              <a:t>Synimi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për</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të</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kufizuar</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diskrecionin</a:t>
            </a:r>
            <a:r>
              <a:rPr lang="en-US" dirty="0" smtClean="0">
                <a:latin typeface="Times New Roman" pitchFamily="18" charset="0"/>
                <a:cs typeface="Times New Roman" pitchFamily="18" charset="0"/>
              </a:rPr>
              <a:t> e </a:t>
            </a:r>
            <a:r>
              <a:rPr lang="en-US" dirty="0" err="1" smtClean="0">
                <a:latin typeface="Times New Roman" pitchFamily="18" charset="0"/>
                <a:cs typeface="Times New Roman" pitchFamily="18" charset="0"/>
              </a:rPr>
              <a:t>gjyqtarit</a:t>
            </a:r>
            <a:r>
              <a:rPr lang="en-US" dirty="0" smtClean="0">
                <a:latin typeface="Times New Roman" pitchFamily="18" charset="0"/>
                <a:cs typeface="Times New Roman" pitchFamily="18" charset="0"/>
              </a:rPr>
              <a:t> u </a:t>
            </a:r>
            <a:r>
              <a:rPr lang="en-US" dirty="0" err="1" smtClean="0">
                <a:latin typeface="Times New Roman" pitchFamily="18" charset="0"/>
                <a:cs typeface="Times New Roman" pitchFamily="18" charset="0"/>
              </a:rPr>
              <a:t>ndoq</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më</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tej</a:t>
            </a:r>
            <a:r>
              <a:rPr lang="en-US" dirty="0" smtClean="0">
                <a:latin typeface="Times New Roman" pitchFamily="18" charset="0"/>
                <a:cs typeface="Times New Roman" pitchFamily="18" charset="0"/>
              </a:rPr>
              <a:t> me </a:t>
            </a:r>
            <a:r>
              <a:rPr lang="en-US" dirty="0" err="1" smtClean="0">
                <a:latin typeface="Times New Roman" pitchFamily="18" charset="0"/>
                <a:cs typeface="Times New Roman" pitchFamily="18" charset="0"/>
              </a:rPr>
              <a:t>reformën</a:t>
            </a:r>
            <a:r>
              <a:rPr lang="en-US" dirty="0" smtClean="0">
                <a:latin typeface="Times New Roman" pitchFamily="18" charset="0"/>
                <a:cs typeface="Times New Roman" pitchFamily="18" charset="0"/>
              </a:rPr>
              <a:t> e </a:t>
            </a:r>
            <a:r>
              <a:rPr lang="en-US" dirty="0" err="1" smtClean="0">
                <a:latin typeface="Times New Roman" pitchFamily="18" charset="0"/>
                <a:cs typeface="Times New Roman" pitchFamily="18" charset="0"/>
              </a:rPr>
              <a:t>paraqitur</a:t>
            </a:r>
            <a:r>
              <a:rPr lang="en-US" dirty="0" smtClean="0">
                <a:latin typeface="Times New Roman" pitchFamily="18" charset="0"/>
                <a:cs typeface="Times New Roman" pitchFamily="18" charset="0"/>
              </a:rPr>
              <a:t> me </a:t>
            </a:r>
            <a:r>
              <a:rPr lang="en-US" dirty="0" err="1" smtClean="0">
                <a:latin typeface="Times New Roman" pitchFamily="18" charset="0"/>
                <a:cs typeface="Times New Roman" pitchFamily="18" charset="0"/>
              </a:rPr>
              <a:t>ligjin</a:t>
            </a:r>
            <a:r>
              <a:rPr lang="en-US" dirty="0" smtClean="0">
                <a:latin typeface="Times New Roman" pitchFamily="18" charset="0"/>
                <a:cs typeface="Times New Roman" pitchFamily="18" charset="0"/>
              </a:rPr>
              <a:t> </a:t>
            </a:r>
            <a:r>
              <a:rPr lang="en-US" dirty="0" err="1">
                <a:latin typeface="Times New Roman" pitchFamily="18" charset="0"/>
                <a:cs typeface="Times New Roman" pitchFamily="18" charset="0"/>
              </a:rPr>
              <a:t>nr</a:t>
            </a:r>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36 </a:t>
            </a:r>
            <a:r>
              <a:rPr lang="en-US" dirty="0" err="1" smtClean="0">
                <a:latin typeface="Times New Roman" pitchFamily="18" charset="0"/>
                <a:cs typeface="Times New Roman" pitchFamily="18" charset="0"/>
              </a:rPr>
              <a:t>datë</a:t>
            </a:r>
            <a:r>
              <a:rPr lang="en-US" dirty="0" smtClean="0">
                <a:latin typeface="Times New Roman" pitchFamily="18" charset="0"/>
                <a:cs typeface="Times New Roman" pitchFamily="18" charset="0"/>
              </a:rPr>
              <a:t> </a:t>
            </a:r>
            <a:r>
              <a:rPr lang="en-US" b="1" dirty="0" smtClean="0">
                <a:latin typeface="Times New Roman" pitchFamily="18" charset="0"/>
                <a:cs typeface="Times New Roman" pitchFamily="18" charset="0"/>
              </a:rPr>
              <a:t>26 </a:t>
            </a:r>
            <a:r>
              <a:rPr lang="en-US" b="1" dirty="0" err="1" smtClean="0">
                <a:latin typeface="Times New Roman" pitchFamily="18" charset="0"/>
                <a:cs typeface="Times New Roman" pitchFamily="18" charset="0"/>
              </a:rPr>
              <a:t>prill</a:t>
            </a:r>
            <a:r>
              <a:rPr lang="en-US" b="1" dirty="0" smtClean="0">
                <a:latin typeface="Times New Roman" pitchFamily="18" charset="0"/>
                <a:cs typeface="Times New Roman" pitchFamily="18" charset="0"/>
              </a:rPr>
              <a:t> 2019</a:t>
            </a:r>
            <a:r>
              <a:rPr lang="en-US" dirty="0" smtClean="0">
                <a:latin typeface="Times New Roman" pitchFamily="18" charset="0"/>
                <a:cs typeface="Times New Roman" pitchFamily="18" charset="0"/>
              </a:rPr>
              <a:t>, me </a:t>
            </a:r>
            <a:r>
              <a:rPr lang="en-US" dirty="0" err="1" smtClean="0">
                <a:latin typeface="Times New Roman" pitchFamily="18" charset="0"/>
                <a:cs typeface="Times New Roman" pitchFamily="18" charset="0"/>
              </a:rPr>
              <a:t>futjen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në</a:t>
            </a:r>
            <a:r>
              <a:rPr lang="en-US" dirty="0">
                <a:latin typeface="Times New Roman" pitchFamily="18" charset="0"/>
                <a:cs typeface="Times New Roman" pitchFamily="18" charset="0"/>
              </a:rPr>
              <a:t> </a:t>
            </a:r>
            <a:r>
              <a:rPr lang="en-US" dirty="0" err="1" smtClean="0">
                <a:latin typeface="Times New Roman" pitchFamily="18" charset="0"/>
                <a:cs typeface="Times New Roman" pitchFamily="18" charset="0"/>
              </a:rPr>
              <a:t>nenin</a:t>
            </a:r>
            <a:r>
              <a:rPr lang="en-US" dirty="0" smtClean="0">
                <a:latin typeface="Times New Roman" pitchFamily="18" charset="0"/>
                <a:cs typeface="Times New Roman" pitchFamily="18" charset="0"/>
              </a:rPr>
              <a:t> 52 </a:t>
            </a:r>
            <a:r>
              <a:rPr lang="en-US" dirty="0" err="1" smtClean="0">
                <a:latin typeface="Times New Roman" pitchFamily="18" charset="0"/>
                <a:cs typeface="Times New Roman" pitchFamily="18" charset="0"/>
              </a:rPr>
              <a:t>kp</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paragrafi</a:t>
            </a:r>
            <a:r>
              <a:rPr lang="en-US" dirty="0" smtClean="0">
                <a:latin typeface="Times New Roman" pitchFamily="18" charset="0"/>
                <a:cs typeface="Times New Roman" pitchFamily="18" charset="0"/>
              </a:rPr>
              <a:t> 2, </a:t>
            </a:r>
            <a:r>
              <a:rPr lang="en-US" dirty="0" err="1" smtClean="0">
                <a:latin typeface="Times New Roman" pitchFamily="18" charset="0"/>
                <a:cs typeface="Times New Roman" pitchFamily="18" charset="0"/>
              </a:rPr>
              <a:t>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ndajfoljes</a:t>
            </a:r>
            <a:r>
              <a:rPr lang="en-US"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gjithmonë</a:t>
            </a:r>
            <a:r>
              <a:rPr lang="en-US" dirty="0" smtClean="0">
                <a:latin typeface="Times New Roman" pitchFamily="18" charset="0"/>
                <a:cs typeface="Times New Roman" pitchFamily="18" charset="0"/>
              </a:rPr>
              <a:t>” pas </a:t>
            </a:r>
            <a:r>
              <a:rPr lang="en-US" dirty="0" err="1" smtClean="0">
                <a:latin typeface="Times New Roman" pitchFamily="18" charset="0"/>
                <a:cs typeface="Times New Roman" pitchFamily="18" charset="0"/>
              </a:rPr>
              <a:t>fjalës</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mbron</a:t>
            </a:r>
            <a:r>
              <a:rPr lang="en-US" dirty="0" smtClean="0">
                <a:latin typeface="Times New Roman" pitchFamily="18" charset="0"/>
                <a:cs typeface="Times New Roman" pitchFamily="18" charset="0"/>
              </a:rPr>
              <a:t>”.</a:t>
            </a:r>
            <a:endParaRPr lang="en-US" dirty="0">
              <a:latin typeface="Times New Roman" pitchFamily="18" charset="0"/>
              <a:cs typeface="Times New Roman" pitchFamily="18" charset="0"/>
            </a:endParaRPr>
          </a:p>
          <a:p>
            <a:pPr algn="just"/>
            <a:r>
              <a:rPr lang="en-US" dirty="0" err="1" smtClean="0">
                <a:latin typeface="Times New Roman" pitchFamily="18" charset="0"/>
                <a:cs typeface="Times New Roman" pitchFamily="18" charset="0"/>
              </a:rPr>
              <a:t>Nga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kjo</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rrjedh</a:t>
            </a:r>
            <a:r>
              <a:rPr lang="en-US" dirty="0" smtClean="0">
                <a:latin typeface="Times New Roman" pitchFamily="18" charset="0"/>
                <a:cs typeface="Times New Roman" pitchFamily="18" charset="0"/>
              </a:rPr>
              <a:t> se </a:t>
            </a:r>
            <a:r>
              <a:rPr lang="en-US" dirty="0" err="1" smtClean="0">
                <a:latin typeface="Times New Roman" pitchFamily="18" charset="0"/>
                <a:cs typeface="Times New Roman" pitchFamily="18" charset="0"/>
              </a:rPr>
              <a:t>marrëdhënia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proporcionale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ndërmjet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mbrojtjes</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dhe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sulmit</a:t>
            </a:r>
            <a:r>
              <a:rPr lang="en-US" dirty="0" smtClean="0">
                <a:latin typeface="Times New Roman" pitchFamily="18" charset="0"/>
                <a:cs typeface="Times New Roman" pitchFamily="18" charset="0"/>
              </a:rPr>
              <a:t> </a:t>
            </a:r>
            <a:r>
              <a:rPr lang="en-US" b="1" dirty="0" smtClean="0">
                <a:latin typeface="Times New Roman" pitchFamily="18" charset="0"/>
                <a:cs typeface="Times New Roman" pitchFamily="18" charset="0"/>
              </a:rPr>
              <a:t>"</a:t>
            </a:r>
            <a:r>
              <a:rPr lang="en-US" b="1" dirty="0" err="1" smtClean="0">
                <a:latin typeface="Times New Roman" pitchFamily="18" charset="0"/>
                <a:cs typeface="Times New Roman" pitchFamily="18" charset="0"/>
              </a:rPr>
              <a:t>ekziston</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gjithmonë</a:t>
            </a:r>
            <a:r>
              <a:rPr lang="en-US" b="1"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në</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prani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të</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kushteve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të</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mëposhtme</a:t>
            </a:r>
            <a:r>
              <a:rPr lang="en-US"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sulmuesi</a:t>
            </a:r>
            <a:r>
              <a:rPr lang="en-US" b="1" dirty="0" smtClean="0">
                <a:latin typeface="Times New Roman" pitchFamily="18" charset="0"/>
                <a:cs typeface="Times New Roman" pitchFamily="18" charset="0"/>
              </a:rPr>
              <a:t> ka </a:t>
            </a:r>
            <a:r>
              <a:rPr lang="en-US" b="1" dirty="0" err="1" smtClean="0">
                <a:latin typeface="Times New Roman" pitchFamily="18" charset="0"/>
                <a:cs typeface="Times New Roman" pitchFamily="18" charset="0"/>
              </a:rPr>
              <a:t>dhunuar</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shtëpinë</a:t>
            </a:r>
            <a:r>
              <a:rPr lang="en-US" dirty="0" smtClean="0">
                <a:latin typeface="Times New Roman" pitchFamily="18" charset="0"/>
                <a:cs typeface="Times New Roman" pitchFamily="18" charset="0"/>
              </a:rPr>
              <a:t> (duke e </a:t>
            </a:r>
            <a:r>
              <a:rPr lang="en-US" dirty="0" err="1" smtClean="0">
                <a:latin typeface="Times New Roman" pitchFamily="18" charset="0"/>
                <a:cs typeface="Times New Roman" pitchFamily="18" charset="0"/>
              </a:rPr>
              <a:t>bërë</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veten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përgjegjës</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për</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krimin</a:t>
            </a:r>
            <a:r>
              <a:rPr lang="en-US" dirty="0" smtClean="0">
                <a:latin typeface="Times New Roman" pitchFamily="18" charset="0"/>
                <a:cs typeface="Times New Roman" pitchFamily="18" charset="0"/>
              </a:rPr>
              <a:t> e </a:t>
            </a:r>
            <a:r>
              <a:rPr lang="en-US" dirty="0" err="1" smtClean="0">
                <a:latin typeface="Times New Roman" pitchFamily="18" charset="0"/>
                <a:cs typeface="Times New Roman" pitchFamily="18" charset="0"/>
              </a:rPr>
              <a:t>përmendur</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në</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nenin</a:t>
            </a:r>
            <a:r>
              <a:rPr lang="en-US" dirty="0" smtClean="0">
                <a:latin typeface="Times New Roman" pitchFamily="18" charset="0"/>
                <a:cs typeface="Times New Roman" pitchFamily="18" charset="0"/>
              </a:rPr>
              <a:t> 614 </a:t>
            </a:r>
            <a:r>
              <a:rPr lang="en-US" dirty="0" err="1" smtClean="0">
                <a:latin typeface="Times New Roman" pitchFamily="18" charset="0"/>
                <a:cs typeface="Times New Roman" pitchFamily="18" charset="0"/>
              </a:rPr>
              <a:t>të</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kodit</a:t>
            </a:r>
            <a:r>
              <a:rPr lang="en-US" dirty="0" smtClean="0">
                <a:latin typeface="Times New Roman" pitchFamily="18" charset="0"/>
                <a:cs typeface="Times New Roman" pitchFamily="18" charset="0"/>
              </a:rPr>
              <a:t> penal) </a:t>
            </a:r>
            <a:r>
              <a:rPr lang="en-US" dirty="0" err="1" smtClean="0">
                <a:latin typeface="Times New Roman" pitchFamily="18" charset="0"/>
                <a:cs typeface="Times New Roman" pitchFamily="18" charset="0"/>
              </a:rPr>
              <a:t>dhe</a:t>
            </a:r>
            <a:r>
              <a:rPr lang="en-US"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personin</a:t>
            </a:r>
            <a:r>
              <a:rPr lang="en-US" b="1" dirty="0" smtClean="0">
                <a:latin typeface="Times New Roman" pitchFamily="18" charset="0"/>
                <a:cs typeface="Times New Roman" pitchFamily="18" charset="0"/>
              </a:rPr>
              <a:t> e </a:t>
            </a:r>
            <a:r>
              <a:rPr lang="en-US" b="1" dirty="0" err="1" smtClean="0">
                <a:latin typeface="Times New Roman" pitchFamily="18" charset="0"/>
                <a:cs typeface="Times New Roman" pitchFamily="18" charset="0"/>
              </a:rPr>
              <a:t>sulmuar</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pranishëm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në</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mënyrë</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legjitime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aty</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përdor</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një</a:t>
            </a:r>
            <a:r>
              <a:rPr lang="en-US"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armë</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të</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poseduar</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në</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mënyrë</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të</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ligjshme</a:t>
            </a:r>
            <a:r>
              <a:rPr lang="en-US" b="1"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ose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mjete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të</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tjera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të</a:t>
            </a:r>
            <a:r>
              <a:rPr lang="en-US"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përshtatshm</a:t>
            </a:r>
            <a:r>
              <a:rPr lang="en-US" dirty="0" err="1" smtClean="0">
                <a:latin typeface="Times New Roman" pitchFamily="18" charset="0"/>
                <a:cs typeface="Times New Roman" pitchFamily="18" charset="0"/>
              </a:rPr>
              <a:t>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për</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të</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mbrojtur</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sigurinë</a:t>
            </a:r>
            <a:r>
              <a:rPr lang="en-US" dirty="0" smtClean="0">
                <a:latin typeface="Times New Roman" pitchFamily="18" charset="0"/>
                <a:cs typeface="Times New Roman" pitchFamily="18" charset="0"/>
              </a:rPr>
              <a:t> e vet </a:t>
            </a:r>
            <a:r>
              <a:rPr lang="en-US" dirty="0" err="1" smtClean="0">
                <a:latin typeface="Times New Roman" pitchFamily="18" charset="0"/>
                <a:cs typeface="Times New Roman" pitchFamily="18" charset="0"/>
              </a:rPr>
              <a:t>ose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të</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tjetrit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ose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pronën</a:t>
            </a:r>
            <a:r>
              <a:rPr lang="en-US" dirty="0" smtClean="0">
                <a:latin typeface="Times New Roman" pitchFamily="18" charset="0"/>
                <a:cs typeface="Times New Roman" pitchFamily="18" charset="0"/>
              </a:rPr>
              <a:t> e vet </a:t>
            </a:r>
            <a:r>
              <a:rPr lang="en-US" dirty="0" err="1" smtClean="0">
                <a:latin typeface="Times New Roman" pitchFamily="18" charset="0"/>
                <a:cs typeface="Times New Roman" pitchFamily="18" charset="0"/>
              </a:rPr>
              <a:t>ose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të</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tjetrit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kur</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nuk</a:t>
            </a:r>
            <a:r>
              <a:rPr lang="en-US" dirty="0" smtClean="0">
                <a:latin typeface="Times New Roman" pitchFamily="18" charset="0"/>
                <a:cs typeface="Times New Roman" pitchFamily="18" charset="0"/>
              </a:rPr>
              <a:t> </a:t>
            </a:r>
            <a:r>
              <a:rPr lang="en-US" b="1" dirty="0" smtClean="0">
                <a:latin typeface="Times New Roman" pitchFamily="18" charset="0"/>
                <a:cs typeface="Times New Roman" pitchFamily="18" charset="0"/>
              </a:rPr>
              <a:t>ka </a:t>
            </a:r>
            <a:r>
              <a:rPr lang="en-US" b="1" dirty="0" err="1" smtClean="0">
                <a:latin typeface="Times New Roman" pitchFamily="18" charset="0"/>
                <a:cs typeface="Times New Roman" pitchFamily="18" charset="0"/>
              </a:rPr>
              <a:t>pengesë</a:t>
            </a:r>
            <a:r>
              <a:rPr lang="en-US" b="1"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dhe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ekziston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rreziku</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i</a:t>
            </a:r>
            <a:r>
              <a:rPr lang="en-US"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agresionit</a:t>
            </a:r>
            <a:r>
              <a:rPr lang="en-US" dirty="0" smtClean="0">
                <a:latin typeface="Times New Roman" pitchFamily="18" charset="0"/>
                <a:cs typeface="Times New Roman" pitchFamily="18" charset="0"/>
              </a:rPr>
              <a:t>.</a:t>
            </a:r>
          </a:p>
          <a:p>
            <a:pPr algn="just">
              <a:buNone/>
            </a:pPr>
            <a:endParaRPr lang="en-US" dirty="0" smtClean="0">
              <a:latin typeface="Times New Roman" pitchFamily="18" charset="0"/>
              <a:cs typeface="Times New Roman" pitchFamily="18" charset="0"/>
            </a:endParaRPr>
          </a:p>
        </p:txBody>
      </p:sp>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11156"/>
          </a:xfrm>
        </p:spPr>
        <p:txBody>
          <a:bodyPr>
            <a:normAutofit fontScale="90000"/>
          </a:bodyPr>
          <a:lstStyle/>
          <a:p>
            <a:r>
              <a:rPr lang="en-US" sz="2800" b="1" dirty="0" smtClean="0">
                <a:latin typeface="Times New Roman" pitchFamily="18" charset="0"/>
                <a:cs typeface="Times New Roman" pitchFamily="18" charset="0"/>
              </a:rPr>
              <a:t>Cass. penal, Sec. V, 2 </a:t>
            </a:r>
            <a:r>
              <a:rPr lang="en-US" sz="2800" b="1" dirty="0" err="1" smtClean="0">
                <a:latin typeface="Times New Roman" pitchFamily="18" charset="0"/>
                <a:cs typeface="Times New Roman" pitchFamily="18" charset="0"/>
              </a:rPr>
              <a:t>shkurt</a:t>
            </a:r>
            <a:r>
              <a:rPr lang="en-US" sz="2800" b="1" dirty="0" smtClean="0">
                <a:latin typeface="Times New Roman" pitchFamily="18" charset="0"/>
                <a:cs typeface="Times New Roman" pitchFamily="18" charset="0"/>
              </a:rPr>
              <a:t> 2023, nr. 4529 </a:t>
            </a:r>
            <a:endParaRPr lang="en-US" sz="2800" dirty="0"/>
          </a:p>
        </p:txBody>
      </p:sp>
      <p:sp>
        <p:nvSpPr>
          <p:cNvPr id="3" name="Content Placeholder 2"/>
          <p:cNvSpPr>
            <a:spLocks noGrp="1"/>
          </p:cNvSpPr>
          <p:nvPr>
            <p:ph idx="1"/>
          </p:nvPr>
        </p:nvSpPr>
        <p:spPr>
          <a:xfrm>
            <a:off x="0" y="714356"/>
            <a:ext cx="9144000" cy="6143644"/>
          </a:xfrm>
        </p:spPr>
        <p:txBody>
          <a:bodyPr>
            <a:normAutofit fontScale="77500" lnSpcReduction="20000"/>
          </a:bodyPr>
          <a:lstStyle/>
          <a:p>
            <a:pPr algn="just"/>
            <a:r>
              <a:rPr lang="en-US" dirty="0" err="1" smtClean="0">
                <a:latin typeface="Times New Roman" pitchFamily="18" charset="0"/>
                <a:cs typeface="Times New Roman" pitchFamily="18" charset="0"/>
              </a:rPr>
              <a:t>Siç</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sqarohet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nga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jurisprudenca</a:t>
            </a:r>
            <a:r>
              <a:rPr lang="en-US" dirty="0" smtClean="0">
                <a:latin typeface="Times New Roman" pitchFamily="18" charset="0"/>
                <a:cs typeface="Times New Roman" pitchFamily="18" charset="0"/>
              </a:rPr>
              <a:t> (Sec 1, nr. 12466, </a:t>
            </a:r>
            <a:r>
              <a:rPr lang="en-US" dirty="0" err="1" smtClean="0">
                <a:latin typeface="Times New Roman" pitchFamily="18" charset="0"/>
                <a:cs typeface="Times New Roman" pitchFamily="18" charset="0"/>
              </a:rPr>
              <a:t>datë</a:t>
            </a:r>
            <a:r>
              <a:rPr lang="en-US" dirty="0" smtClean="0">
                <a:latin typeface="Times New Roman" pitchFamily="18" charset="0"/>
                <a:cs typeface="Times New Roman" pitchFamily="18" charset="0"/>
              </a:rPr>
              <a:t> 21/2/2007, </a:t>
            </a:r>
            <a:r>
              <a:rPr lang="en-US" dirty="0" err="1" smtClean="0">
                <a:latin typeface="Times New Roman" pitchFamily="18" charset="0"/>
                <a:cs typeface="Times New Roman" pitchFamily="18" charset="0"/>
              </a:rPr>
              <a:t>Sampino</a:t>
            </a:r>
            <a:r>
              <a:rPr lang="en-US" dirty="0" smtClean="0">
                <a:latin typeface="Times New Roman" pitchFamily="18" charset="0"/>
                <a:cs typeface="Times New Roman" pitchFamily="18" charset="0"/>
              </a:rPr>
              <a:t>, Rv. 236217; Sec 1, nr. 50909, </a:t>
            </a:r>
            <a:r>
              <a:rPr lang="en-US" dirty="0" err="1" smtClean="0">
                <a:latin typeface="Times New Roman" pitchFamily="18" charset="0"/>
                <a:cs typeface="Times New Roman" pitchFamily="18" charset="0"/>
              </a:rPr>
              <a:t>datë</a:t>
            </a:r>
            <a:r>
              <a:rPr lang="en-US" dirty="0" smtClean="0">
                <a:latin typeface="Times New Roman" pitchFamily="18" charset="0"/>
                <a:cs typeface="Times New Roman" pitchFamily="18" charset="0"/>
              </a:rPr>
              <a:t> 10.07.2014, </a:t>
            </a:r>
            <a:r>
              <a:rPr lang="en-US" dirty="0" err="1" smtClean="0">
                <a:latin typeface="Times New Roman" pitchFamily="18" charset="0"/>
                <a:cs typeface="Times New Roman" pitchFamily="18" charset="0"/>
              </a:rPr>
              <a:t>Th</a:t>
            </a:r>
            <a:r>
              <a:rPr lang="en-US" dirty="0" smtClean="0">
                <a:latin typeface="Times New Roman" pitchFamily="18" charset="0"/>
                <a:cs typeface="Times New Roman" pitchFamily="18" charset="0"/>
              </a:rPr>
              <a:t>, Rv. 261491), </a:t>
            </a:r>
            <a:r>
              <a:rPr lang="en-US" dirty="0" err="1" smtClean="0">
                <a:latin typeface="Times New Roman" pitchFamily="18" charset="0"/>
                <a:cs typeface="Times New Roman" pitchFamily="18" charset="0"/>
              </a:rPr>
              <a:t>referuar</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në</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paragrafët</a:t>
            </a:r>
            <a:r>
              <a:rPr lang="en-US" dirty="0" smtClean="0">
                <a:latin typeface="Times New Roman" pitchFamily="18" charset="0"/>
                <a:cs typeface="Times New Roman" pitchFamily="18" charset="0"/>
              </a:rPr>
              <a:t> 2 </a:t>
            </a:r>
            <a:r>
              <a:rPr lang="en-US" dirty="0" err="1" smtClean="0">
                <a:latin typeface="Times New Roman" pitchFamily="18" charset="0"/>
                <a:cs typeface="Times New Roman" pitchFamily="18" charset="0"/>
              </a:rPr>
              <a:t>dhe</a:t>
            </a:r>
            <a:r>
              <a:rPr lang="en-US" dirty="0" smtClean="0">
                <a:latin typeface="Times New Roman" pitchFamily="18" charset="0"/>
                <a:cs typeface="Times New Roman" pitchFamily="18" charset="0"/>
              </a:rPr>
              <a:t> 3 </a:t>
            </a:r>
            <a:r>
              <a:rPr lang="en-US" dirty="0" err="1" smtClean="0">
                <a:latin typeface="Times New Roman" pitchFamily="18" charset="0"/>
                <a:cs typeface="Times New Roman" pitchFamily="18" charset="0"/>
              </a:rPr>
              <a:t>prezumimi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kufizohet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vetëm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në</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kërkesën</a:t>
            </a:r>
            <a:r>
              <a:rPr lang="en-US" dirty="0" smtClean="0">
                <a:latin typeface="Times New Roman" pitchFamily="18" charset="0"/>
                <a:cs typeface="Times New Roman" pitchFamily="18" charset="0"/>
              </a:rPr>
              <a:t> e </a:t>
            </a:r>
            <a:r>
              <a:rPr lang="en-US" b="1" dirty="0" err="1" smtClean="0">
                <a:latin typeface="Times New Roman" pitchFamily="18" charset="0"/>
                <a:cs typeface="Times New Roman" pitchFamily="18" charset="0"/>
              </a:rPr>
              <a:t>proporcionit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ndërkohë</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që</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të</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gjitha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kushtet</a:t>
            </a:r>
            <a:r>
              <a:rPr lang="en-US" dirty="0" smtClean="0">
                <a:latin typeface="Times New Roman" pitchFamily="18" charset="0"/>
                <a:cs typeface="Times New Roman" pitchFamily="18" charset="0"/>
              </a:rPr>
              <a:t> e </a:t>
            </a:r>
            <a:r>
              <a:rPr lang="en-US" dirty="0" err="1" smtClean="0">
                <a:latin typeface="Times New Roman" pitchFamily="18" charset="0"/>
                <a:cs typeface="Times New Roman" pitchFamily="18" charset="0"/>
              </a:rPr>
              <a:t>tjera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të</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përgjithshme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të</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ligjshmërisë</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së</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sjelljes</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mbrojtëse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vazhdojnë</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të</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kërkohen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siç</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përshkruhet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në</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paragrafin</a:t>
            </a:r>
            <a:r>
              <a:rPr lang="en-US" dirty="0" smtClean="0">
                <a:latin typeface="Times New Roman" pitchFamily="18" charset="0"/>
                <a:cs typeface="Times New Roman" pitchFamily="18" charset="0"/>
              </a:rPr>
              <a:t> 1.</a:t>
            </a:r>
          </a:p>
          <a:p>
            <a:pPr algn="just"/>
            <a:r>
              <a:rPr lang="en-US" dirty="0" err="1" smtClean="0">
                <a:latin typeface="Times New Roman" pitchFamily="18" charset="0"/>
                <a:cs typeface="Times New Roman" pitchFamily="18" charset="0"/>
              </a:rPr>
              <a:t>Prandaj</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siguria</a:t>
            </a:r>
            <a:r>
              <a:rPr lang="en-US" dirty="0" smtClean="0">
                <a:latin typeface="Times New Roman" pitchFamily="18" charset="0"/>
                <a:cs typeface="Times New Roman" pitchFamily="18" charset="0"/>
              </a:rPr>
              <a:t> e </a:t>
            </a:r>
            <a:r>
              <a:rPr lang="en-US" dirty="0" err="1" smtClean="0">
                <a:latin typeface="Times New Roman" pitchFamily="18" charset="0"/>
                <a:cs typeface="Times New Roman" pitchFamily="18" charset="0"/>
              </a:rPr>
              <a:t>dikujt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ose</a:t>
            </a:r>
            <a:r>
              <a:rPr lang="en-US" dirty="0" smtClean="0">
                <a:latin typeface="Times New Roman" pitchFamily="18" charset="0"/>
                <a:cs typeface="Times New Roman" pitchFamily="18" charset="0"/>
              </a:rPr>
              <a:t> e </a:t>
            </a:r>
            <a:r>
              <a:rPr lang="en-US" dirty="0" err="1" smtClean="0">
                <a:latin typeface="Times New Roman" pitchFamily="18" charset="0"/>
                <a:cs typeface="Times New Roman" pitchFamily="18" charset="0"/>
              </a:rPr>
              <a:t>njerëzve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të</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tjerë</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referuar</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në</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paragrafi</a:t>
            </a:r>
            <a:r>
              <a:rPr lang="en-US" dirty="0" smtClean="0">
                <a:latin typeface="Times New Roman" pitchFamily="18" charset="0"/>
                <a:cs typeface="Times New Roman" pitchFamily="18" charset="0"/>
              </a:rPr>
              <a:t> 2, </a:t>
            </a:r>
            <a:r>
              <a:rPr lang="en-US" dirty="0" err="1" smtClean="0">
                <a:latin typeface="Times New Roman" pitchFamily="18" charset="0"/>
                <a:cs typeface="Times New Roman" pitchFamily="18" charset="0"/>
              </a:rPr>
              <a:t>germa</a:t>
            </a:r>
            <a:r>
              <a:rPr lang="en-US" dirty="0" smtClean="0">
                <a:latin typeface="Times New Roman" pitchFamily="18" charset="0"/>
                <a:cs typeface="Times New Roman" pitchFamily="18" charset="0"/>
              </a:rPr>
              <a:t> a) </a:t>
            </a:r>
            <a:r>
              <a:rPr lang="en-US" dirty="0" err="1" smtClean="0">
                <a:latin typeface="Times New Roman" pitchFamily="18" charset="0"/>
                <a:cs typeface="Times New Roman" pitchFamily="18" charset="0"/>
              </a:rPr>
              <a:t>dhe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pasuria</a:t>
            </a:r>
            <a:r>
              <a:rPr lang="en-US" dirty="0" smtClean="0">
                <a:latin typeface="Times New Roman" pitchFamily="18" charset="0"/>
                <a:cs typeface="Times New Roman" pitchFamily="18" charset="0"/>
              </a:rPr>
              <a:t> e </a:t>
            </a:r>
            <a:r>
              <a:rPr lang="en-US" dirty="0" err="1" smtClean="0">
                <a:latin typeface="Times New Roman" pitchFamily="18" charset="0"/>
                <a:cs typeface="Times New Roman" pitchFamily="18" charset="0"/>
              </a:rPr>
              <a:t>dikujt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ose</a:t>
            </a:r>
            <a:r>
              <a:rPr lang="en-US" dirty="0" smtClean="0">
                <a:latin typeface="Times New Roman" pitchFamily="18" charset="0"/>
                <a:cs typeface="Times New Roman" pitchFamily="18" charset="0"/>
              </a:rPr>
              <a:t> e </a:t>
            </a:r>
            <a:r>
              <a:rPr lang="en-US" dirty="0" err="1" smtClean="0">
                <a:latin typeface="Times New Roman" pitchFamily="18" charset="0"/>
                <a:cs typeface="Times New Roman" pitchFamily="18" charset="0"/>
              </a:rPr>
              <a:t>njerëzve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të</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tjerë</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referuar</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në</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paragrafin</a:t>
            </a:r>
            <a:r>
              <a:rPr lang="en-US" dirty="0" smtClean="0">
                <a:latin typeface="Times New Roman" pitchFamily="18" charset="0"/>
                <a:cs typeface="Times New Roman" pitchFamily="18" charset="0"/>
              </a:rPr>
              <a:t> 2, </a:t>
            </a:r>
            <a:r>
              <a:rPr lang="en-US" dirty="0" err="1" smtClean="0">
                <a:latin typeface="Times New Roman" pitchFamily="18" charset="0"/>
                <a:cs typeface="Times New Roman" pitchFamily="18" charset="0"/>
              </a:rPr>
              <a:t>germa</a:t>
            </a:r>
            <a:r>
              <a:rPr lang="en-US" dirty="0" smtClean="0">
                <a:latin typeface="Times New Roman" pitchFamily="18" charset="0"/>
                <a:cs typeface="Times New Roman" pitchFamily="18" charset="0"/>
              </a:rPr>
              <a:t> b), </a:t>
            </a:r>
            <a:r>
              <a:rPr lang="en-US" dirty="0" err="1" smtClean="0">
                <a:latin typeface="Times New Roman" pitchFamily="18" charset="0"/>
                <a:cs typeface="Times New Roman" pitchFamily="18" charset="0"/>
              </a:rPr>
              <a:t>mbrojtja</a:t>
            </a:r>
            <a:r>
              <a:rPr lang="en-US" dirty="0" smtClean="0">
                <a:latin typeface="Times New Roman" pitchFamily="18" charset="0"/>
                <a:cs typeface="Times New Roman" pitchFamily="18" charset="0"/>
              </a:rPr>
              <a:t> e </a:t>
            </a:r>
            <a:r>
              <a:rPr lang="en-US" dirty="0" err="1" smtClean="0">
                <a:latin typeface="Times New Roman" pitchFamily="18" charset="0"/>
                <a:cs typeface="Times New Roman" pitchFamily="18" charset="0"/>
              </a:rPr>
              <a:t>të</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cilave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synohet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sjellja</a:t>
            </a:r>
            <a:r>
              <a:rPr lang="en-US" dirty="0" smtClean="0">
                <a:latin typeface="Times New Roman" pitchFamily="18" charset="0"/>
                <a:cs typeface="Times New Roman" pitchFamily="18" charset="0"/>
              </a:rPr>
              <a:t> e </a:t>
            </a:r>
            <a:r>
              <a:rPr lang="en-US" dirty="0" err="1" smtClean="0">
                <a:latin typeface="Times New Roman" pitchFamily="18" charset="0"/>
                <a:cs typeface="Times New Roman" pitchFamily="18" charset="0"/>
              </a:rPr>
              <a:t>supozuar</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proporcionale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duhet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ekspozohet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një</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rrezik</a:t>
            </a:r>
            <a:r>
              <a:rPr lang="en-US"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aktual</a:t>
            </a:r>
            <a:r>
              <a:rPr lang="en-US" b="1" dirty="0" smtClean="0">
                <a:latin typeface="Times New Roman" pitchFamily="18" charset="0"/>
                <a:cs typeface="Times New Roman" pitchFamily="18" charset="0"/>
              </a:rPr>
              <a: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të</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kuptuar</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rrezik</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afërt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ose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në</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vazhdim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ky</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rrezik</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duhet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të</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rrjedhë</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nga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një</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agresion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njerëzor</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që</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mund</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të</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klasifikohet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padrejtë</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dhe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reagimi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mbrojtës</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në</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çdo</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rast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duhet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të</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mbetet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brenda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kufirit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të</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përgjithshëm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të</a:t>
            </a:r>
            <a:r>
              <a:rPr lang="en-US"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domosdoshmërisë</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kuptuar</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moszëvendësueshmëria</a:t>
            </a:r>
            <a:r>
              <a:rPr lang="en-US" dirty="0" smtClean="0">
                <a:latin typeface="Times New Roman" pitchFamily="18" charset="0"/>
                <a:cs typeface="Times New Roman" pitchFamily="18" charset="0"/>
              </a:rPr>
              <a:t> e </a:t>
            </a:r>
            <a:r>
              <a:rPr lang="en-US" dirty="0" err="1" smtClean="0">
                <a:latin typeface="Times New Roman" pitchFamily="18" charset="0"/>
                <a:cs typeface="Times New Roman" pitchFamily="18" charset="0"/>
              </a:rPr>
              <a:t>sjelljes</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mbrojtëse</a:t>
            </a:r>
            <a:r>
              <a:rPr lang="en-US" dirty="0" smtClean="0">
                <a:latin typeface="Times New Roman" pitchFamily="18" charset="0"/>
                <a:cs typeface="Times New Roman" pitchFamily="18" charset="0"/>
              </a:rPr>
              <a:t> me </a:t>
            </a:r>
            <a:r>
              <a:rPr lang="en-US" dirty="0" err="1" smtClean="0">
                <a:latin typeface="Times New Roman" pitchFamily="18" charset="0"/>
                <a:cs typeface="Times New Roman" pitchFamily="18" charset="0"/>
              </a:rPr>
              <a:t>sjellje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të</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ligjshme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ose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më</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pak</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të</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dëmshme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po</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aq</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të</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përshtatshme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për</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të</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siguruar</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mbrojtja</a:t>
            </a:r>
            <a:r>
              <a:rPr lang="en-US" dirty="0" smtClean="0">
                <a:latin typeface="Times New Roman" pitchFamily="18" charset="0"/>
                <a:cs typeface="Times New Roman" pitchFamily="18" charset="0"/>
              </a:rPr>
              <a:t> e </a:t>
            </a:r>
            <a:r>
              <a:rPr lang="en-US" dirty="0" err="1" smtClean="0">
                <a:latin typeface="Times New Roman" pitchFamily="18" charset="0"/>
                <a:cs typeface="Times New Roman" pitchFamily="18" charset="0"/>
              </a:rPr>
              <a:t>pasurisë</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në</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rrezik</a:t>
            </a:r>
            <a:r>
              <a:rPr lang="en-US" dirty="0" smtClean="0">
                <a:latin typeface="Times New Roman" pitchFamily="18" charset="0"/>
                <a:cs typeface="Times New Roman" pitchFamily="18" charset="0"/>
              </a:rPr>
              <a:t>.</a:t>
            </a:r>
          </a:p>
          <a:p>
            <a:pPr algn="just"/>
            <a:r>
              <a:rPr lang="en-US" dirty="0" err="1" smtClean="0">
                <a:latin typeface="Times New Roman" pitchFamily="18" charset="0"/>
                <a:cs typeface="Times New Roman" pitchFamily="18" charset="0"/>
              </a:rPr>
              <a:t>Këto</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përfundime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nuk</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synojnë</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të</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ndryshojnë</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kur</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merret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parasysh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neni</a:t>
            </a:r>
            <a:r>
              <a:rPr lang="en-US" dirty="0" smtClean="0">
                <a:latin typeface="Times New Roman" pitchFamily="18" charset="0"/>
                <a:cs typeface="Times New Roman" pitchFamily="18" charset="0"/>
              </a:rPr>
              <a:t>. 52 </a:t>
            </a:r>
            <a:r>
              <a:rPr lang="en-US" dirty="0" err="1" smtClean="0">
                <a:latin typeface="Times New Roman" pitchFamily="18" charset="0"/>
                <a:cs typeface="Times New Roman" pitchFamily="18" charset="0"/>
              </a:rPr>
              <a:t>kp</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paragrafi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ri</a:t>
            </a:r>
            <a:r>
              <a:rPr lang="en-US" dirty="0" smtClean="0">
                <a:latin typeface="Times New Roman" pitchFamily="18" charset="0"/>
                <a:cs typeface="Times New Roman" pitchFamily="18" charset="0"/>
              </a:rPr>
              <a:t> 4 </a:t>
            </a:r>
            <a:r>
              <a:rPr lang="en-US" dirty="0" err="1" smtClean="0">
                <a:latin typeface="Times New Roman" pitchFamily="18" charset="0"/>
                <a:cs typeface="Times New Roman" pitchFamily="18" charset="0"/>
              </a:rPr>
              <a:t>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shtuar</a:t>
            </a:r>
            <a:r>
              <a:rPr lang="en-US" dirty="0" smtClean="0">
                <a:latin typeface="Times New Roman" pitchFamily="18" charset="0"/>
                <a:cs typeface="Times New Roman" pitchFamily="18" charset="0"/>
              </a:rPr>
              <a:t> me </a:t>
            </a:r>
            <a:r>
              <a:rPr lang="en-US" dirty="0" err="1" smtClean="0">
                <a:latin typeface="Times New Roman" pitchFamily="18" charset="0"/>
                <a:cs typeface="Times New Roman" pitchFamily="18" charset="0"/>
              </a:rPr>
              <a:t>ligjin</a:t>
            </a:r>
            <a:r>
              <a:rPr lang="en-US" dirty="0" smtClean="0">
                <a:latin typeface="Times New Roman" pitchFamily="18" charset="0"/>
                <a:cs typeface="Times New Roman" pitchFamily="18" charset="0"/>
              </a:rPr>
              <a:t> nr. 36, 2019.</a:t>
            </a:r>
            <a:endParaRPr lang="en-US" dirty="0">
              <a:latin typeface="Times New Roman" pitchFamily="18" charset="0"/>
              <a:cs typeface="Times New Roman" pitchFamily="18" charset="0"/>
            </a:endParaRPr>
          </a:p>
        </p:txBody>
      </p:sp>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6908"/>
          </a:xfrm>
        </p:spPr>
        <p:txBody>
          <a:bodyPr>
            <a:normAutofit/>
          </a:bodyPr>
          <a:lstStyle/>
          <a:p>
            <a:r>
              <a:rPr lang="en-US" sz="3200" b="1" dirty="0" smtClean="0">
                <a:latin typeface="Times New Roman" pitchFamily="18" charset="0"/>
                <a:cs typeface="Times New Roman" pitchFamily="18" charset="0"/>
              </a:rPr>
              <a:t>Cass. penal, Sec. V, 2 </a:t>
            </a:r>
            <a:r>
              <a:rPr lang="en-US" sz="3200" b="1" dirty="0" err="1" smtClean="0">
                <a:latin typeface="Times New Roman" pitchFamily="18" charset="0"/>
                <a:cs typeface="Times New Roman" pitchFamily="18" charset="0"/>
              </a:rPr>
              <a:t>shkurt</a:t>
            </a:r>
            <a:r>
              <a:rPr lang="en-US" sz="3200" b="1" dirty="0" smtClean="0">
                <a:latin typeface="Times New Roman" pitchFamily="18" charset="0"/>
                <a:cs typeface="Times New Roman" pitchFamily="18" charset="0"/>
              </a:rPr>
              <a:t> 2023, nr. 4529 </a:t>
            </a:r>
            <a:endParaRPr lang="en-US" sz="3200" dirty="0"/>
          </a:p>
        </p:txBody>
      </p:sp>
      <p:sp>
        <p:nvSpPr>
          <p:cNvPr id="3" name="Content Placeholder 2"/>
          <p:cNvSpPr>
            <a:spLocks noGrp="1"/>
          </p:cNvSpPr>
          <p:nvPr>
            <p:ph idx="1"/>
          </p:nvPr>
        </p:nvSpPr>
        <p:spPr>
          <a:xfrm>
            <a:off x="0" y="928670"/>
            <a:ext cx="9144000" cy="5929330"/>
          </a:xfrm>
        </p:spPr>
        <p:txBody>
          <a:bodyPr>
            <a:normAutofit fontScale="77500" lnSpcReduction="20000"/>
          </a:bodyPr>
          <a:lstStyle/>
          <a:p>
            <a:pPr algn="just"/>
            <a:r>
              <a:rPr lang="en-US" dirty="0" err="1" smtClean="0">
                <a:latin typeface="Times New Roman" pitchFamily="18" charset="0"/>
                <a:cs typeface="Times New Roman" pitchFamily="18" charset="0"/>
              </a:rPr>
              <a:t>Në</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kuadër</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të</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ndërhyrjeve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të</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përgjithshme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të</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parashikuara</a:t>
            </a:r>
            <a:r>
              <a:rPr lang="en-US" dirty="0" smtClean="0">
                <a:latin typeface="Times New Roman" pitchFamily="18" charset="0"/>
                <a:cs typeface="Times New Roman" pitchFamily="18" charset="0"/>
              </a:rPr>
              <a:t> me </a:t>
            </a:r>
            <a:r>
              <a:rPr lang="en-US" dirty="0" err="1" smtClean="0">
                <a:latin typeface="Times New Roman" pitchFamily="18" charset="0"/>
                <a:cs typeface="Times New Roman" pitchFamily="18" charset="0"/>
              </a:rPr>
              <a:t>ligjin</a:t>
            </a:r>
            <a:r>
              <a:rPr lang="en-US" dirty="0" smtClean="0">
                <a:latin typeface="Times New Roman" pitchFamily="18" charset="0"/>
                <a:cs typeface="Times New Roman" pitchFamily="18" charset="0"/>
              </a:rPr>
              <a:t> nr. 36 </a:t>
            </a:r>
            <a:r>
              <a:rPr lang="en-US" dirty="0" err="1" smtClean="0">
                <a:latin typeface="Times New Roman" pitchFamily="18" charset="0"/>
                <a:cs typeface="Times New Roman" pitchFamily="18" charset="0"/>
              </a:rPr>
              <a:t>të</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vitit</a:t>
            </a:r>
            <a:r>
              <a:rPr lang="en-US" dirty="0" smtClean="0">
                <a:latin typeface="Times New Roman" pitchFamily="18" charset="0"/>
                <a:cs typeface="Times New Roman" pitchFamily="18" charset="0"/>
              </a:rPr>
              <a:t> 2019, </a:t>
            </a:r>
            <a:r>
              <a:rPr lang="en-US" dirty="0" err="1" smtClean="0">
                <a:latin typeface="Times New Roman" pitchFamily="18" charset="0"/>
                <a:cs typeface="Times New Roman" pitchFamily="18" charset="0"/>
              </a:rPr>
              <a:t>të</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cilat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zbulojnë</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një</a:t>
            </a:r>
            <a:r>
              <a:rPr lang="en-US" dirty="0" smtClean="0">
                <a:latin typeface="Times New Roman" pitchFamily="18" charset="0"/>
                <a:cs typeface="Times New Roman" pitchFamily="18" charset="0"/>
              </a:rPr>
              <a:t> ratio </a:t>
            </a:r>
            <a:r>
              <a:rPr lang="en-US" dirty="0" err="1" smtClean="0">
                <a:latin typeface="Times New Roman" pitchFamily="18" charset="0"/>
                <a:cs typeface="Times New Roman" pitchFamily="18" charset="0"/>
              </a:rPr>
              <a:t>legis</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të</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frymëzuar</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nga</a:t>
            </a:r>
            <a:r>
              <a:rPr lang="en-US"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ashpërsimi</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i</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reagimit</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kriminal</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ndaj</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sulmeve</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të</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kryera</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në</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shtëpi</a:t>
            </a:r>
            <a:r>
              <a:rPr lang="en-US" b="1"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dhe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në</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të</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njëjtat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situata</a:t>
            </a:r>
            <a:r>
              <a:rPr lang="en-US" dirty="0" smtClean="0">
                <a:latin typeface="Times New Roman" pitchFamily="18" charset="0"/>
                <a:cs typeface="Times New Roman" pitchFamily="18" charset="0"/>
              </a:rPr>
              <a:t>, me </a:t>
            </a:r>
            <a:r>
              <a:rPr lang="en-US" dirty="0" err="1" smtClean="0">
                <a:latin typeface="Times New Roman" pitchFamily="18" charset="0"/>
                <a:cs typeface="Times New Roman" pitchFamily="18" charset="0"/>
              </a:rPr>
              <a:t>konsideratën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maksimale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të</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reagimeve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vetëmbrojtëse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të</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qytetarëve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përfundimi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arritur</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nga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kjo</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gjykatë</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nuk</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mund</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të</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thuhet</a:t>
            </a:r>
            <a:r>
              <a:rPr lang="en-US" dirty="0" smtClean="0">
                <a:latin typeface="Times New Roman" pitchFamily="18" charset="0"/>
                <a:cs typeface="Times New Roman" pitchFamily="18" charset="0"/>
              </a:rPr>
              <a:t> se ka </a:t>
            </a:r>
            <a:r>
              <a:rPr lang="en-US" dirty="0" err="1" smtClean="0">
                <a:latin typeface="Times New Roman" pitchFamily="18" charset="0"/>
                <a:cs typeface="Times New Roman" pitchFamily="18" charset="0"/>
              </a:rPr>
              <a:t>dështuar</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në</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vijim</a:t>
            </a:r>
            <a:r>
              <a:rPr lang="en-US" dirty="0" smtClean="0">
                <a:latin typeface="Times New Roman" pitchFamily="18" charset="0"/>
                <a:cs typeface="Times New Roman" pitchFamily="18" charset="0"/>
              </a:rPr>
              <a:t>.</a:t>
            </a:r>
          </a:p>
          <a:p>
            <a:pPr algn="just"/>
            <a:r>
              <a:rPr lang="en-US" dirty="0" smtClean="0">
                <a:latin typeface="Times New Roman" pitchFamily="18" charset="0"/>
                <a:cs typeface="Times New Roman" pitchFamily="18" charset="0"/>
              </a:rPr>
              <a:t> </a:t>
            </a:r>
            <a:r>
              <a:rPr lang="en-US" dirty="0" err="1">
                <a:latin typeface="Times New Roman" pitchFamily="18" charset="0"/>
                <a:cs typeface="Times New Roman" pitchFamily="18" charset="0"/>
              </a:rPr>
              <a:t>P</a:t>
            </a:r>
            <a:r>
              <a:rPr lang="en-US" dirty="0" err="1" smtClean="0">
                <a:latin typeface="Times New Roman" pitchFamily="18" charset="0"/>
                <a:cs typeface="Times New Roman" pitchFamily="18" charset="0"/>
              </a:rPr>
              <a:t>ërfshirja</a:t>
            </a:r>
            <a:r>
              <a:rPr lang="en-US" dirty="0" smtClean="0">
                <a:latin typeface="Times New Roman" pitchFamily="18" charset="0"/>
                <a:cs typeface="Times New Roman" pitchFamily="18" charset="0"/>
              </a:rPr>
              <a:t> e </a:t>
            </a:r>
            <a:r>
              <a:rPr lang="en-US" dirty="0" err="1" smtClean="0">
                <a:latin typeface="Times New Roman" pitchFamily="18" charset="0"/>
                <a:cs typeface="Times New Roman" pitchFamily="18" charset="0"/>
              </a:rPr>
              <a:t>ndajfoljes</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gjithmonë</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nga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ndërhyrja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legjislative</a:t>
            </a:r>
            <a:r>
              <a:rPr lang="en-US" dirty="0" smtClean="0">
                <a:latin typeface="Times New Roman" pitchFamily="18" charset="0"/>
                <a:cs typeface="Times New Roman" pitchFamily="18" charset="0"/>
              </a:rPr>
              <a:t>" e </a:t>
            </a:r>
            <a:r>
              <a:rPr lang="en-US" dirty="0" err="1" smtClean="0">
                <a:latin typeface="Times New Roman" pitchFamily="18" charset="0"/>
                <a:cs typeface="Times New Roman" pitchFamily="18" charset="0"/>
              </a:rPr>
              <a:t>fundit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pasi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mund</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atribuohet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thjesht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një</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kuptimi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forcues</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të</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supozimit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të</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vendosur</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tashmë</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nga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norma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një</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supozim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cili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megjithatë</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nga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njëra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anë</a:t>
            </a:r>
            <a:r>
              <a:rPr lang="en-US" dirty="0" smtClean="0">
                <a:latin typeface="Times New Roman" pitchFamily="18" charset="0"/>
                <a:cs typeface="Times New Roman" pitchFamily="18" charset="0"/>
              </a:rPr>
              <a:t>, ka </a:t>
            </a:r>
            <a:r>
              <a:rPr lang="en-US" dirty="0" err="1" smtClean="0">
                <a:latin typeface="Times New Roman" pitchFamily="18" charset="0"/>
                <a:cs typeface="Times New Roman" pitchFamily="18" charset="0"/>
              </a:rPr>
              <a:t>të</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bëjë</a:t>
            </a:r>
            <a:r>
              <a:rPr lang="en-US" dirty="0" smtClean="0">
                <a:latin typeface="Times New Roman" pitchFamily="18" charset="0"/>
                <a:cs typeface="Times New Roman" pitchFamily="18" charset="0"/>
              </a:rPr>
              <a:t> me </a:t>
            </a:r>
            <a:r>
              <a:rPr lang="en-US" dirty="0" err="1" smtClean="0">
                <a:latin typeface="Times New Roman" pitchFamily="18" charset="0"/>
                <a:cs typeface="Times New Roman" pitchFamily="18" charset="0"/>
              </a:rPr>
              <a:t>ekzistencën</a:t>
            </a:r>
            <a:r>
              <a:rPr lang="en-US" dirty="0" smtClean="0">
                <a:latin typeface="Times New Roman" pitchFamily="18" charset="0"/>
                <a:cs typeface="Times New Roman" pitchFamily="18" charset="0"/>
              </a:rPr>
              <a:t> e </a:t>
            </a:r>
            <a:r>
              <a:rPr lang="en-US" dirty="0" err="1" smtClean="0">
                <a:latin typeface="Times New Roman" pitchFamily="18" charset="0"/>
                <a:cs typeface="Times New Roman" pitchFamily="18" charset="0"/>
              </a:rPr>
              <a:t>vetëm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një</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prej</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elementeve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përbërës</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të</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çështjes</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justifikuese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dhe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që</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nuk</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përjashton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gjykimin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për</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verifikimin</a:t>
            </a:r>
            <a:r>
              <a:rPr lang="en-US" dirty="0" smtClean="0">
                <a:latin typeface="Times New Roman" pitchFamily="18" charset="0"/>
                <a:cs typeface="Times New Roman" pitchFamily="18" charset="0"/>
              </a:rPr>
              <a:t> e </a:t>
            </a:r>
            <a:r>
              <a:rPr lang="en-US" dirty="0" err="1" smtClean="0">
                <a:latin typeface="Times New Roman" pitchFamily="18" charset="0"/>
                <a:cs typeface="Times New Roman" pitchFamily="18" charset="0"/>
              </a:rPr>
              <a:t>të</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tjerëve</a:t>
            </a:r>
            <a:r>
              <a:rPr lang="en-US" dirty="0" smtClean="0">
                <a:latin typeface="Times New Roman" pitchFamily="18" charset="0"/>
                <a:cs typeface="Times New Roman" pitchFamily="18" charset="0"/>
              </a:rPr>
              <a:t>, d.m.th. </a:t>
            </a:r>
            <a:r>
              <a:rPr lang="en-US" dirty="0" err="1" smtClean="0">
                <a:latin typeface="Times New Roman" pitchFamily="18" charset="0"/>
                <a:cs typeface="Times New Roman" pitchFamily="18" charset="0"/>
              </a:rPr>
              <a:t>nevojën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për</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të</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reaguar</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ndaj</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një</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vepre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penale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në</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zhvillim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nga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ana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tjetër</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ai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funksionon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ndryshe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në</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varësi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të</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faktit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nëse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rreziku</a:t>
            </a:r>
            <a:r>
              <a:rPr lang="en-US" dirty="0" smtClean="0">
                <a:latin typeface="Times New Roman" pitchFamily="18" charset="0"/>
                <a:cs typeface="Times New Roman" pitchFamily="18" charset="0"/>
              </a:rPr>
              <a:t> ka </a:t>
            </a:r>
            <a:r>
              <a:rPr lang="en-US" dirty="0" err="1" smtClean="0">
                <a:latin typeface="Times New Roman" pitchFamily="18" charset="0"/>
                <a:cs typeface="Times New Roman" pitchFamily="18" charset="0"/>
              </a:rPr>
              <a:t>të</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bëjë</a:t>
            </a:r>
            <a:r>
              <a:rPr lang="en-US" dirty="0" smtClean="0">
                <a:latin typeface="Times New Roman" pitchFamily="18" charset="0"/>
                <a:cs typeface="Times New Roman" pitchFamily="18" charset="0"/>
              </a:rPr>
              <a:t> me </a:t>
            </a:r>
            <a:r>
              <a:rPr lang="en-US" dirty="0" err="1" smtClean="0">
                <a:latin typeface="Times New Roman" pitchFamily="18" charset="0"/>
                <a:cs typeface="Times New Roman" pitchFamily="18" charset="0"/>
              </a:rPr>
              <a:t>një</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sulm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ndaj</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personit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apo</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pronës</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në</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terma</a:t>
            </a:r>
            <a:r>
              <a:rPr lang="en-US" dirty="0" smtClean="0">
                <a:latin typeface="Times New Roman" pitchFamily="18" charset="0"/>
                <a:cs typeface="Times New Roman" pitchFamily="18" charset="0"/>
              </a:rPr>
              <a:t>, shih, </a:t>
            </a:r>
            <a:r>
              <a:rPr lang="en-US" dirty="0" err="1" smtClean="0">
                <a:latin typeface="Times New Roman" pitchFamily="18" charset="0"/>
                <a:cs typeface="Times New Roman" pitchFamily="18" charset="0"/>
              </a:rPr>
              <a:t>në</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vendimin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Seksionin</a:t>
            </a:r>
            <a:r>
              <a:rPr lang="en-US" dirty="0" smtClean="0">
                <a:latin typeface="Times New Roman" pitchFamily="18" charset="0"/>
                <a:cs typeface="Times New Roman" pitchFamily="18" charset="0"/>
              </a:rPr>
              <a:t> 1, nr. 39977, </a:t>
            </a:r>
            <a:r>
              <a:rPr lang="en-US" dirty="0" err="1" smtClean="0">
                <a:latin typeface="Times New Roman" pitchFamily="18" charset="0"/>
                <a:cs typeface="Times New Roman" pitchFamily="18" charset="0"/>
              </a:rPr>
              <a:t>datë</a:t>
            </a:r>
            <a:r>
              <a:rPr lang="en-US" dirty="0" smtClean="0">
                <a:latin typeface="Times New Roman" pitchFamily="18" charset="0"/>
                <a:cs typeface="Times New Roman" pitchFamily="18" charset="0"/>
              </a:rPr>
              <a:t> 14.05.2019, Addis, Rv. 276949 ) </a:t>
            </a:r>
            <a:endParaRPr lang="en-US" dirty="0">
              <a:latin typeface="Times New Roman" pitchFamily="18" charset="0"/>
              <a:cs typeface="Times New Roman" pitchFamily="18" charset="0"/>
            </a:endParaRPr>
          </a:p>
        </p:txBody>
      </p:sp>
    </p:spTree>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2074"/>
          </a:xfrm>
        </p:spPr>
        <p:txBody>
          <a:bodyPr>
            <a:normAutofit/>
          </a:bodyPr>
          <a:lstStyle/>
          <a:p>
            <a:r>
              <a:rPr lang="en-US" sz="2400" b="1" dirty="0">
                <a:latin typeface="Times New Roman" pitchFamily="18" charset="0"/>
                <a:cs typeface="Times New Roman" pitchFamily="18" charset="0"/>
              </a:rPr>
              <a:t>Cass. penal, Sec. V, 2 </a:t>
            </a:r>
            <a:r>
              <a:rPr lang="en-US" sz="2400" b="1" dirty="0" err="1">
                <a:latin typeface="Times New Roman" pitchFamily="18" charset="0"/>
                <a:cs typeface="Times New Roman" pitchFamily="18" charset="0"/>
              </a:rPr>
              <a:t>shkurt</a:t>
            </a:r>
            <a:r>
              <a:rPr lang="en-US" sz="2400" b="1" dirty="0">
                <a:latin typeface="Times New Roman" pitchFamily="18" charset="0"/>
                <a:cs typeface="Times New Roman" pitchFamily="18" charset="0"/>
              </a:rPr>
              <a:t> 2023, </a:t>
            </a:r>
            <a:r>
              <a:rPr lang="en-US" sz="2400" b="1" dirty="0" err="1">
                <a:latin typeface="Times New Roman" pitchFamily="18" charset="0"/>
                <a:cs typeface="Times New Roman" pitchFamily="18" charset="0"/>
              </a:rPr>
              <a:t>nr</a:t>
            </a:r>
            <a:r>
              <a:rPr lang="en-US" sz="2400" b="1" dirty="0">
                <a:latin typeface="Times New Roman" pitchFamily="18" charset="0"/>
                <a:cs typeface="Times New Roman" pitchFamily="18" charset="0"/>
              </a:rPr>
              <a:t>. 4529 </a:t>
            </a:r>
            <a:endParaRPr lang="en-US" sz="2400" dirty="0"/>
          </a:p>
        </p:txBody>
      </p:sp>
      <p:sp>
        <p:nvSpPr>
          <p:cNvPr id="3" name="Content Placeholder 2"/>
          <p:cNvSpPr>
            <a:spLocks noGrp="1"/>
          </p:cNvSpPr>
          <p:nvPr>
            <p:ph idx="1"/>
          </p:nvPr>
        </p:nvSpPr>
        <p:spPr>
          <a:xfrm>
            <a:off x="0" y="620688"/>
            <a:ext cx="9144000" cy="6237312"/>
          </a:xfrm>
        </p:spPr>
        <p:txBody>
          <a:bodyPr>
            <a:normAutofit fontScale="77500" lnSpcReduction="20000"/>
          </a:bodyPr>
          <a:lstStyle/>
          <a:p>
            <a:pPr algn="just"/>
            <a:r>
              <a:rPr lang="en-US" dirty="0" err="1" smtClean="0">
                <a:latin typeface="Times New Roman" panose="02020603050405020304" pitchFamily="18" charset="0"/>
                <a:cs typeface="Times New Roman" panose="02020603050405020304" pitchFamily="18" charset="0"/>
              </a:rPr>
              <a:t>Përtej</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asaj</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që</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mund</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të</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shtyjë</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të</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mendohet</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domethënë</a:t>
            </a:r>
            <a:r>
              <a:rPr lang="en-US" dirty="0" smtClean="0">
                <a:latin typeface="Times New Roman" panose="02020603050405020304" pitchFamily="18" charset="0"/>
                <a:cs typeface="Times New Roman" panose="02020603050405020304" pitchFamily="18" charset="0"/>
              </a:rPr>
              <a:t> se, me </a:t>
            </a:r>
            <a:r>
              <a:rPr lang="en-US" dirty="0" err="1" smtClean="0">
                <a:latin typeface="Times New Roman" panose="02020603050405020304" pitchFamily="18" charset="0"/>
                <a:cs typeface="Times New Roman" panose="02020603050405020304" pitchFamily="18" charset="0"/>
              </a:rPr>
              <a:t>këtë</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dispozitë</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të</a:t>
            </a:r>
            <a:r>
              <a:rPr lang="en-US" dirty="0" smtClean="0">
                <a:latin typeface="Times New Roman" panose="02020603050405020304" pitchFamily="18" charset="0"/>
                <a:cs typeface="Times New Roman" panose="02020603050405020304" pitchFamily="18" charset="0"/>
              </a:rPr>
              <a:t> re, </a:t>
            </a:r>
            <a:r>
              <a:rPr lang="en-US" dirty="0" err="1" smtClean="0">
                <a:latin typeface="Times New Roman" panose="02020603050405020304" pitchFamily="18" charset="0"/>
                <a:cs typeface="Times New Roman" panose="02020603050405020304" pitchFamily="18" charset="0"/>
              </a:rPr>
              <a:t>ligjvënësi</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donte</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të</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fuste</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një</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prezumim</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të</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mbrojtjes</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legjitime</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në</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gjykatë</a:t>
            </a:r>
            <a:r>
              <a:rPr lang="en-US" dirty="0" smtClean="0">
                <a:latin typeface="Times New Roman" panose="02020603050405020304" pitchFamily="18" charset="0"/>
                <a:cs typeface="Times New Roman" panose="02020603050405020304" pitchFamily="18" charset="0"/>
              </a:rPr>
              <a:t>: jo </a:t>
            </a:r>
            <a:r>
              <a:rPr lang="en-US" dirty="0" err="1" smtClean="0">
                <a:latin typeface="Times New Roman" panose="02020603050405020304" pitchFamily="18" charset="0"/>
                <a:cs typeface="Times New Roman" panose="02020603050405020304" pitchFamily="18" charset="0"/>
              </a:rPr>
              <a:t>vetëm</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të</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një</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kërkese</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proporcionin</a:t>
            </a:r>
            <a:r>
              <a:rPr lang="en-US" dirty="0" smtClean="0">
                <a:latin typeface="Times New Roman" panose="02020603050405020304" pitchFamily="18" charset="0"/>
                <a:cs typeface="Times New Roman" panose="02020603050405020304" pitchFamily="18" charset="0"/>
              </a:rPr>
              <a:t>), pa </a:t>
            </a:r>
            <a:r>
              <a:rPr lang="en-US" dirty="0" err="1" smtClean="0">
                <a:latin typeface="Times New Roman" panose="02020603050405020304" pitchFamily="18" charset="0"/>
                <a:cs typeface="Times New Roman" panose="02020603050405020304" pitchFamily="18" charset="0"/>
              </a:rPr>
              <a:t>paragjykuar</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të</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tjerët</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aktualiteti</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i</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rreziku</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dhe</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nevoja</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për</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mbrojtje</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si</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në</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vitin</a:t>
            </a:r>
            <a:r>
              <a:rPr lang="en-US" dirty="0" smtClean="0">
                <a:latin typeface="Times New Roman" panose="02020603050405020304" pitchFamily="18" charset="0"/>
                <a:cs typeface="Times New Roman" panose="02020603050405020304" pitchFamily="18" charset="0"/>
              </a:rPr>
              <a:t> 2006, </a:t>
            </a:r>
            <a:r>
              <a:rPr lang="en-US" dirty="0" err="1" smtClean="0">
                <a:latin typeface="Times New Roman" panose="02020603050405020304" pitchFamily="18" charset="0"/>
                <a:cs typeface="Times New Roman" panose="02020603050405020304" pitchFamily="18" charset="0"/>
              </a:rPr>
              <a:t>por</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nga</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të</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gjitha</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kërkesat</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gjërat</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nuk</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janë</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ashtu</a:t>
            </a:r>
            <a:r>
              <a:rPr lang="en-US" dirty="0" smtClean="0">
                <a:latin typeface="Times New Roman" panose="02020603050405020304" pitchFamily="18" charset="0"/>
                <a:cs typeface="Times New Roman" panose="02020603050405020304" pitchFamily="18" charset="0"/>
              </a:rPr>
              <a:t>.</a:t>
            </a:r>
          </a:p>
          <a:p>
            <a:pPr algn="just"/>
            <a:r>
              <a:rPr lang="en-US" dirty="0" err="1" smtClean="0">
                <a:latin typeface="Times New Roman" panose="02020603050405020304" pitchFamily="18" charset="0"/>
                <a:cs typeface="Times New Roman" panose="02020603050405020304" pitchFamily="18" charset="0"/>
              </a:rPr>
              <a:t>Në</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fakt</a:t>
            </a:r>
            <a:r>
              <a:rPr lang="en-US" dirty="0" smtClean="0">
                <a:latin typeface="Times New Roman" panose="02020603050405020304" pitchFamily="18" charset="0"/>
                <a:cs typeface="Times New Roman" panose="02020603050405020304" pitchFamily="18" charset="0"/>
              </a:rPr>
              <a:t>, me </a:t>
            </a:r>
            <a:r>
              <a:rPr lang="en-US" dirty="0" err="1" smtClean="0">
                <a:latin typeface="Times New Roman" panose="02020603050405020304" pitchFamily="18" charset="0"/>
                <a:cs typeface="Times New Roman" panose="02020603050405020304" pitchFamily="18" charset="0"/>
              </a:rPr>
              <a:t>tregues</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të</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shprehur</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legjislativ</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dispozita</a:t>
            </a:r>
            <a:r>
              <a:rPr lang="en-US" dirty="0" smtClean="0">
                <a:latin typeface="Times New Roman" panose="02020603050405020304" pitchFamily="18" charset="0"/>
                <a:cs typeface="Times New Roman" panose="02020603050405020304" pitchFamily="18" charset="0"/>
              </a:rPr>
              <a:t> e re </a:t>
            </a:r>
            <a:r>
              <a:rPr lang="en-US" dirty="0" err="1" smtClean="0">
                <a:latin typeface="Times New Roman" panose="02020603050405020304" pitchFamily="18" charset="0"/>
                <a:cs typeface="Times New Roman" panose="02020603050405020304" pitchFamily="18" charset="0"/>
              </a:rPr>
              <a:t>i</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referohet</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situatave</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faktike</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që</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tashmë</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i</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atribuohen</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nenit</a:t>
            </a:r>
            <a:r>
              <a:rPr lang="en-US" dirty="0" smtClean="0">
                <a:latin typeface="Times New Roman" panose="02020603050405020304" pitchFamily="18" charset="0"/>
                <a:cs typeface="Times New Roman" panose="02020603050405020304" pitchFamily="18" charset="0"/>
              </a:rPr>
              <a:t>. 52 </a:t>
            </a:r>
            <a:r>
              <a:rPr lang="en-US" dirty="0" err="1" smtClean="0">
                <a:latin typeface="Times New Roman" panose="02020603050405020304" pitchFamily="18" charset="0"/>
                <a:cs typeface="Times New Roman" panose="02020603050405020304" pitchFamily="18" charset="0"/>
              </a:rPr>
              <a:t>i</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Kodit</a:t>
            </a:r>
            <a:r>
              <a:rPr lang="en-US" dirty="0" smtClean="0">
                <a:latin typeface="Times New Roman" panose="02020603050405020304" pitchFamily="18" charset="0"/>
                <a:cs typeface="Times New Roman" panose="02020603050405020304" pitchFamily="18" charset="0"/>
              </a:rPr>
              <a:t> Penal, </a:t>
            </a:r>
            <a:r>
              <a:rPr lang="en-US" dirty="0" err="1" smtClean="0">
                <a:latin typeface="Times New Roman" panose="02020603050405020304" pitchFamily="18" charset="0"/>
                <a:cs typeface="Times New Roman" panose="02020603050405020304" pitchFamily="18" charset="0"/>
              </a:rPr>
              <a:t>paragrafi</a:t>
            </a:r>
            <a:r>
              <a:rPr lang="en-US" dirty="0" smtClean="0">
                <a:latin typeface="Times New Roman" panose="02020603050405020304" pitchFamily="18" charset="0"/>
                <a:cs typeface="Times New Roman" panose="02020603050405020304" pitchFamily="18" charset="0"/>
              </a:rPr>
              <a:t> 2, d.m.th </a:t>
            </a:r>
            <a:r>
              <a:rPr lang="en-US" dirty="0" err="1" smtClean="0">
                <a:latin typeface="Times New Roman" panose="02020603050405020304" pitchFamily="18" charset="0"/>
                <a:cs typeface="Times New Roman" panose="02020603050405020304" pitchFamily="18" charset="0"/>
              </a:rPr>
              <a:t>rastet</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kur</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sulmuesi</a:t>
            </a:r>
            <a:r>
              <a:rPr lang="en-US" dirty="0" smtClean="0">
                <a:latin typeface="Times New Roman" panose="02020603050405020304" pitchFamily="18" charset="0"/>
                <a:cs typeface="Times New Roman" panose="02020603050405020304" pitchFamily="18" charset="0"/>
              </a:rPr>
              <a:t> ka </a:t>
            </a:r>
            <a:r>
              <a:rPr lang="en-US" dirty="0" err="1" smtClean="0">
                <a:latin typeface="Times New Roman" panose="02020603050405020304" pitchFamily="18" charset="0"/>
                <a:cs typeface="Times New Roman" panose="02020603050405020304" pitchFamily="18" charset="0"/>
              </a:rPr>
              <a:t>shkelur</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vendbanimin</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dhe</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personi</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i</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sulmuar</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i</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pranishëm</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në</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mënyrë</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legjitime</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aty</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mbron</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sigurinë</a:t>
            </a:r>
            <a:r>
              <a:rPr lang="en-US" dirty="0" smtClean="0">
                <a:latin typeface="Times New Roman" panose="02020603050405020304" pitchFamily="18" charset="0"/>
                <a:cs typeface="Times New Roman" panose="02020603050405020304" pitchFamily="18" charset="0"/>
              </a:rPr>
              <a:t> e </a:t>
            </a:r>
            <a:r>
              <a:rPr lang="en-US" dirty="0" err="1" smtClean="0">
                <a:latin typeface="Times New Roman" panose="02020603050405020304" pitchFamily="18" charset="0"/>
                <a:cs typeface="Times New Roman" panose="02020603050405020304" pitchFamily="18" charset="0"/>
              </a:rPr>
              <a:t>tij</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ose</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të</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të</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tjerëve</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ose</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pronën</a:t>
            </a:r>
            <a:r>
              <a:rPr lang="en-US" dirty="0" smtClean="0">
                <a:latin typeface="Times New Roman" panose="02020603050405020304" pitchFamily="18" charset="0"/>
                <a:cs typeface="Times New Roman" panose="02020603050405020304" pitchFamily="18" charset="0"/>
              </a:rPr>
              <a:t> e </a:t>
            </a:r>
            <a:r>
              <a:rPr lang="en-US" dirty="0" err="1" smtClean="0">
                <a:latin typeface="Times New Roman" panose="02020603050405020304" pitchFamily="18" charset="0"/>
                <a:cs typeface="Times New Roman" panose="02020603050405020304" pitchFamily="18" charset="0"/>
              </a:rPr>
              <a:t>tij</a:t>
            </a:r>
            <a:r>
              <a:rPr lang="en-US" dirty="0" smtClean="0">
                <a:latin typeface="Times New Roman" panose="02020603050405020304" pitchFamily="18" charset="0"/>
                <a:cs typeface="Times New Roman" panose="02020603050405020304" pitchFamily="18" charset="0"/>
              </a:rPr>
              <a:t> me </a:t>
            </a:r>
            <a:r>
              <a:rPr lang="en-US" dirty="0" err="1" smtClean="0">
                <a:latin typeface="Times New Roman" panose="02020603050405020304" pitchFamily="18" charset="0"/>
                <a:cs typeface="Times New Roman" panose="02020603050405020304" pitchFamily="18" charset="0"/>
              </a:rPr>
              <a:t>një</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armë</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të</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mbajtur</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në</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mënyrë</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legjitime</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ose</a:t>
            </a:r>
            <a:r>
              <a:rPr lang="en-US" dirty="0" smtClean="0">
                <a:latin typeface="Times New Roman" panose="02020603050405020304" pitchFamily="18" charset="0"/>
                <a:cs typeface="Times New Roman" panose="02020603050405020304" pitchFamily="18" charset="0"/>
              </a:rPr>
              <a:t> me </a:t>
            </a:r>
            <a:r>
              <a:rPr lang="en-US" dirty="0" err="1" smtClean="0">
                <a:latin typeface="Times New Roman" panose="02020603050405020304" pitchFamily="18" charset="0"/>
                <a:cs typeface="Times New Roman" panose="02020603050405020304" pitchFamily="18" charset="0"/>
              </a:rPr>
              <a:t>një</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mjet</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tjetër</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të</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përshtatshëm</a:t>
            </a:r>
            <a:r>
              <a:rPr lang="en-US" dirty="0" smtClean="0">
                <a:latin typeface="Times New Roman" panose="02020603050405020304" pitchFamily="18" charset="0"/>
                <a:cs typeface="Times New Roman" panose="02020603050405020304" pitchFamily="18" charset="0"/>
              </a:rPr>
              <a:t>.</a:t>
            </a:r>
          </a:p>
          <a:p>
            <a:pPr algn="just"/>
            <a:r>
              <a:rPr lang="en-US" dirty="0" err="1" smtClean="0">
                <a:latin typeface="Times New Roman" panose="02020603050405020304" pitchFamily="18" charset="0"/>
                <a:cs typeface="Times New Roman" panose="02020603050405020304" pitchFamily="18" charset="0"/>
              </a:rPr>
              <a:t>Elementi</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i</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specialitetit</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i</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pranishëm</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në</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hipotezën</a:t>
            </a:r>
            <a:r>
              <a:rPr lang="en-US" dirty="0" smtClean="0">
                <a:latin typeface="Times New Roman" panose="02020603050405020304" pitchFamily="18" charset="0"/>
                <a:cs typeface="Times New Roman" panose="02020603050405020304" pitchFamily="18" charset="0"/>
              </a:rPr>
              <a:t> e </a:t>
            </a:r>
            <a:r>
              <a:rPr lang="en-US" dirty="0" err="1" smtClean="0">
                <a:latin typeface="Times New Roman" panose="02020603050405020304" pitchFamily="18" charset="0"/>
                <a:cs typeface="Times New Roman" panose="02020603050405020304" pitchFamily="18" charset="0"/>
              </a:rPr>
              <a:t>nenit</a:t>
            </a:r>
            <a:r>
              <a:rPr lang="en-US" dirty="0" smtClean="0">
                <a:latin typeface="Times New Roman" panose="02020603050405020304" pitchFamily="18" charset="0"/>
                <a:cs typeface="Times New Roman" panose="02020603050405020304" pitchFamily="18" charset="0"/>
              </a:rPr>
              <a:t>. 52 </a:t>
            </a:r>
            <a:r>
              <a:rPr lang="en-US" dirty="0" err="1" smtClean="0">
                <a:latin typeface="Times New Roman" panose="02020603050405020304" pitchFamily="18" charset="0"/>
                <a:cs typeface="Times New Roman" panose="02020603050405020304" pitchFamily="18" charset="0"/>
              </a:rPr>
              <a:t>kp</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paragrafi</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i</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ri</a:t>
            </a:r>
            <a:r>
              <a:rPr lang="en-US" dirty="0" smtClean="0">
                <a:latin typeface="Times New Roman" panose="02020603050405020304" pitchFamily="18" charset="0"/>
                <a:cs typeface="Times New Roman" panose="02020603050405020304" pitchFamily="18" charset="0"/>
              </a:rPr>
              <a:t> 4 </a:t>
            </a:r>
            <a:r>
              <a:rPr lang="en-US" dirty="0" err="1" smtClean="0">
                <a:latin typeface="Times New Roman" panose="02020603050405020304" pitchFamily="18" charset="0"/>
                <a:cs typeface="Times New Roman" panose="02020603050405020304" pitchFamily="18" charset="0"/>
              </a:rPr>
              <a:t>përfaqësohet</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nga</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natyra</a:t>
            </a:r>
            <a:r>
              <a:rPr lang="en-US" dirty="0" smtClean="0">
                <a:latin typeface="Times New Roman" panose="02020603050405020304" pitchFamily="18" charset="0"/>
                <a:cs typeface="Times New Roman" panose="02020603050405020304" pitchFamily="18" charset="0"/>
              </a:rPr>
              <a:t> e </a:t>
            </a:r>
            <a:r>
              <a:rPr lang="en-US" dirty="0" err="1" smtClean="0">
                <a:latin typeface="Times New Roman" panose="02020603050405020304" pitchFamily="18" charset="0"/>
                <a:cs typeface="Times New Roman" panose="02020603050405020304" pitchFamily="18" charset="0"/>
              </a:rPr>
              <a:t>dhunshme</a:t>
            </a:r>
            <a:r>
              <a:rPr lang="en-US" dirty="0" smtClean="0">
                <a:latin typeface="Times New Roman" panose="02020603050405020304" pitchFamily="18" charset="0"/>
                <a:cs typeface="Times New Roman" panose="02020603050405020304" pitchFamily="18" charset="0"/>
              </a:rPr>
              <a:t> e </a:t>
            </a:r>
            <a:r>
              <a:rPr lang="en-US" dirty="0" err="1" smtClean="0">
                <a:latin typeface="Times New Roman" panose="02020603050405020304" pitchFamily="18" charset="0"/>
                <a:cs typeface="Times New Roman" panose="02020603050405020304" pitchFamily="18" charset="0"/>
              </a:rPr>
              <a:t>shkeljes</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së</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vendbanimit</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që</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i</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atribuohet</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hipotezës</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së</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rënduar</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të</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referuar</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në</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nenin</a:t>
            </a:r>
            <a:r>
              <a:rPr lang="en-US" dirty="0" smtClean="0">
                <a:latin typeface="Times New Roman" panose="02020603050405020304" pitchFamily="18" charset="0"/>
                <a:cs typeface="Times New Roman" panose="02020603050405020304" pitchFamily="18" charset="0"/>
              </a:rPr>
              <a:t>. 614 </a:t>
            </a:r>
            <a:r>
              <a:rPr lang="en-US" dirty="0" err="1" smtClean="0">
                <a:latin typeface="Times New Roman" panose="02020603050405020304" pitchFamily="18" charset="0"/>
                <a:cs typeface="Times New Roman" panose="02020603050405020304" pitchFamily="18" charset="0"/>
              </a:rPr>
              <a:t>kp</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paragrafi</a:t>
            </a:r>
            <a:r>
              <a:rPr lang="en-US" dirty="0" smtClean="0">
                <a:latin typeface="Times New Roman" panose="02020603050405020304" pitchFamily="18" charset="0"/>
                <a:cs typeface="Times New Roman" panose="02020603050405020304" pitchFamily="18" charset="0"/>
              </a:rPr>
              <a:t> 4. </a:t>
            </a:r>
          </a:p>
          <a:p>
            <a:pPr algn="just"/>
            <a:r>
              <a:rPr lang="en-US" dirty="0" err="1" smtClean="0">
                <a:latin typeface="Times New Roman" panose="02020603050405020304" pitchFamily="18" charset="0"/>
                <a:cs typeface="Times New Roman" panose="02020603050405020304" pitchFamily="18" charset="0"/>
              </a:rPr>
              <a:t>Në</a:t>
            </a:r>
            <a:r>
              <a:rPr lang="en-US" dirty="0" smtClean="0">
                <a:latin typeface="Times New Roman" panose="02020603050405020304" pitchFamily="18" charset="0"/>
                <a:cs typeface="Times New Roman" panose="02020603050405020304" pitchFamily="18" charset="0"/>
              </a:rPr>
              <a:t> fund </a:t>
            </a:r>
            <a:r>
              <a:rPr lang="en-US" dirty="0" err="1" smtClean="0">
                <a:latin typeface="Times New Roman" panose="02020603050405020304" pitchFamily="18" charset="0"/>
                <a:cs typeface="Times New Roman" panose="02020603050405020304" pitchFamily="18" charset="0"/>
              </a:rPr>
              <a:t>të</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fundit</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për</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të</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zbatuar</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hipotezën</a:t>
            </a:r>
            <a:r>
              <a:rPr lang="en-US" dirty="0" smtClean="0">
                <a:latin typeface="Times New Roman" panose="02020603050405020304" pitchFamily="18" charset="0"/>
                <a:cs typeface="Times New Roman" panose="02020603050405020304" pitchFamily="18" charset="0"/>
              </a:rPr>
              <a:t> e re </a:t>
            </a:r>
            <a:r>
              <a:rPr lang="en-US" dirty="0" err="1" smtClean="0">
                <a:latin typeface="Times New Roman" panose="02020603050405020304" pitchFamily="18" charset="0"/>
                <a:cs typeface="Times New Roman" panose="02020603050405020304" pitchFamily="18" charset="0"/>
              </a:rPr>
              <a:t>të</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veçantë</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të</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vetëmbrojtjes</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është</a:t>
            </a:r>
            <a:r>
              <a:rPr lang="en-US" dirty="0" smtClean="0">
                <a:latin typeface="Times New Roman" panose="02020603050405020304" pitchFamily="18" charset="0"/>
                <a:cs typeface="Times New Roman" panose="02020603050405020304" pitchFamily="18" charset="0"/>
              </a:rPr>
              <a:t> e </a:t>
            </a:r>
            <a:r>
              <a:rPr lang="en-US" dirty="0" err="1" smtClean="0">
                <a:latin typeface="Times New Roman" panose="02020603050405020304" pitchFamily="18" charset="0"/>
                <a:cs typeface="Times New Roman" panose="02020603050405020304" pitchFamily="18" charset="0"/>
              </a:rPr>
              <a:t>nevojshme</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të</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vërtetohen</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të</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gjitha</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kërkesat</a:t>
            </a:r>
            <a:r>
              <a:rPr lang="en-US" dirty="0" smtClean="0">
                <a:latin typeface="Times New Roman" panose="02020603050405020304" pitchFamily="18" charset="0"/>
                <a:cs typeface="Times New Roman" panose="02020603050405020304" pitchFamily="18" charset="0"/>
              </a:rPr>
              <a:t> e </a:t>
            </a:r>
            <a:r>
              <a:rPr lang="en-US" dirty="0" err="1" smtClean="0">
                <a:latin typeface="Times New Roman" panose="02020603050405020304" pitchFamily="18" charset="0"/>
                <a:cs typeface="Times New Roman" panose="02020603050405020304" pitchFamily="18" charset="0"/>
              </a:rPr>
              <a:t>kërkuara</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nga</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paragrafi</a:t>
            </a:r>
            <a:r>
              <a:rPr lang="en-US" dirty="0" smtClean="0">
                <a:latin typeface="Times New Roman" panose="02020603050405020304" pitchFamily="18" charset="0"/>
                <a:cs typeface="Times New Roman" panose="02020603050405020304" pitchFamily="18" charset="0"/>
              </a:rPr>
              <a:t> 2, </a:t>
            </a:r>
            <a:r>
              <a:rPr lang="en-US" b="1" dirty="0" err="1" smtClean="0">
                <a:latin typeface="Times New Roman" panose="02020603050405020304" pitchFamily="18" charset="0"/>
                <a:cs typeface="Times New Roman" panose="02020603050405020304" pitchFamily="18" charset="0"/>
              </a:rPr>
              <a:t>përveç</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metodave</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specifike</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të</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treguara</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në</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paragrafin</a:t>
            </a:r>
            <a:r>
              <a:rPr lang="en-US" b="1" dirty="0" smtClean="0">
                <a:latin typeface="Times New Roman" panose="02020603050405020304" pitchFamily="18" charset="0"/>
                <a:cs typeface="Times New Roman" panose="02020603050405020304" pitchFamily="18" charset="0"/>
              </a:rPr>
              <a:t> 4.</a:t>
            </a:r>
            <a:endParaRPr lang="en-US" b="1"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500042"/>
          </a:xfrm>
        </p:spPr>
        <p:txBody>
          <a:bodyPr>
            <a:normAutofit fontScale="90000"/>
          </a:bodyPr>
          <a:lstStyle/>
          <a:p>
            <a:r>
              <a:rPr lang="en-US" sz="2800" b="1" dirty="0">
                <a:latin typeface="Times New Roman" pitchFamily="18" charset="0"/>
                <a:cs typeface="Times New Roman" pitchFamily="18" charset="0"/>
              </a:rPr>
              <a:t>Cass. penal, Sec. V, 2 </a:t>
            </a:r>
            <a:r>
              <a:rPr lang="en-US" sz="2800" b="1" dirty="0" err="1">
                <a:latin typeface="Times New Roman" pitchFamily="18" charset="0"/>
                <a:cs typeface="Times New Roman" pitchFamily="18" charset="0"/>
              </a:rPr>
              <a:t>shkurt</a:t>
            </a:r>
            <a:r>
              <a:rPr lang="en-US" sz="2800" b="1" dirty="0">
                <a:latin typeface="Times New Roman" pitchFamily="18" charset="0"/>
                <a:cs typeface="Times New Roman" pitchFamily="18" charset="0"/>
              </a:rPr>
              <a:t> 2023, </a:t>
            </a:r>
            <a:r>
              <a:rPr lang="en-US" sz="2800" b="1" dirty="0" err="1">
                <a:latin typeface="Times New Roman" pitchFamily="18" charset="0"/>
                <a:cs typeface="Times New Roman" pitchFamily="18" charset="0"/>
              </a:rPr>
              <a:t>nr</a:t>
            </a:r>
            <a:r>
              <a:rPr lang="en-US" sz="2800" b="1" dirty="0">
                <a:latin typeface="Times New Roman" pitchFamily="18" charset="0"/>
                <a:cs typeface="Times New Roman" pitchFamily="18" charset="0"/>
              </a:rPr>
              <a:t>. 4529 </a:t>
            </a:r>
            <a:endParaRPr lang="en-US" sz="2800" dirty="0"/>
          </a:p>
        </p:txBody>
      </p:sp>
      <p:sp>
        <p:nvSpPr>
          <p:cNvPr id="3" name="Content Placeholder 2"/>
          <p:cNvSpPr>
            <a:spLocks noGrp="1"/>
          </p:cNvSpPr>
          <p:nvPr>
            <p:ph idx="1"/>
          </p:nvPr>
        </p:nvSpPr>
        <p:spPr>
          <a:xfrm>
            <a:off x="0" y="428604"/>
            <a:ext cx="9144000" cy="6429396"/>
          </a:xfrm>
        </p:spPr>
        <p:txBody>
          <a:bodyPr>
            <a:normAutofit fontScale="70000" lnSpcReduction="20000"/>
          </a:bodyPr>
          <a:lstStyle/>
          <a:p>
            <a:pPr algn="just"/>
            <a:r>
              <a:rPr lang="en-US" dirty="0" err="1" smtClean="0">
                <a:latin typeface="Times New Roman" panose="02020603050405020304" pitchFamily="18" charset="0"/>
                <a:cs typeface="Times New Roman" panose="02020603050405020304" pitchFamily="18" charset="0"/>
              </a:rPr>
              <a:t>Kjo</a:t>
            </a:r>
            <a:r>
              <a:rPr lang="en-US" dirty="0" smtClean="0">
                <a:latin typeface="Times New Roman" panose="02020603050405020304" pitchFamily="18" charset="0"/>
                <a:cs typeface="Times New Roman" panose="02020603050405020304" pitchFamily="18" charset="0"/>
              </a:rPr>
              <a:t> do </a:t>
            </a:r>
            <a:r>
              <a:rPr lang="en-US" dirty="0" err="1" smtClean="0">
                <a:latin typeface="Times New Roman" panose="02020603050405020304" pitchFamily="18" charset="0"/>
                <a:cs typeface="Times New Roman" panose="02020603050405020304" pitchFamily="18" charset="0"/>
              </a:rPr>
              <a:t>të</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thotë</a:t>
            </a:r>
            <a:r>
              <a:rPr lang="en-US" dirty="0" smtClean="0">
                <a:latin typeface="Times New Roman" panose="02020603050405020304" pitchFamily="18" charset="0"/>
                <a:cs typeface="Times New Roman" panose="02020603050405020304" pitchFamily="18" charset="0"/>
              </a:rPr>
              <a:t> se </a:t>
            </a:r>
            <a:r>
              <a:rPr lang="en-US" dirty="0" err="1" smtClean="0">
                <a:latin typeface="Times New Roman" panose="02020603050405020304" pitchFamily="18" charset="0"/>
                <a:cs typeface="Times New Roman" panose="02020603050405020304" pitchFamily="18" charset="0"/>
              </a:rPr>
              <a:t>neni</a:t>
            </a:r>
            <a:r>
              <a:rPr lang="en-US" dirty="0" smtClean="0">
                <a:latin typeface="Times New Roman" panose="02020603050405020304" pitchFamily="18" charset="0"/>
                <a:cs typeface="Times New Roman" panose="02020603050405020304" pitchFamily="18" charset="0"/>
              </a:rPr>
              <a:t>. 52 </a:t>
            </a:r>
            <a:r>
              <a:rPr lang="en-US" dirty="0" err="1" smtClean="0">
                <a:latin typeface="Times New Roman" panose="02020603050405020304" pitchFamily="18" charset="0"/>
                <a:cs typeface="Times New Roman" panose="02020603050405020304" pitchFamily="18" charset="0"/>
              </a:rPr>
              <a:t>kp</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paragrafi</a:t>
            </a:r>
            <a:r>
              <a:rPr lang="en-US" dirty="0" smtClean="0">
                <a:latin typeface="Times New Roman" panose="02020603050405020304" pitchFamily="18" charset="0"/>
                <a:cs typeface="Times New Roman" panose="02020603050405020304" pitchFamily="18" charset="0"/>
              </a:rPr>
              <a:t> 2 ka </a:t>
            </a:r>
            <a:r>
              <a:rPr lang="en-US" dirty="0" err="1" smtClean="0">
                <a:latin typeface="Times New Roman" panose="02020603050405020304" pitchFamily="18" charset="0"/>
                <a:cs typeface="Times New Roman" panose="02020603050405020304" pitchFamily="18" charset="0"/>
              </a:rPr>
              <a:t>të</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bëjë</a:t>
            </a:r>
            <a:r>
              <a:rPr lang="en-US" dirty="0" smtClean="0">
                <a:latin typeface="Times New Roman" panose="02020603050405020304" pitchFamily="18" charset="0"/>
                <a:cs typeface="Times New Roman" panose="02020603050405020304" pitchFamily="18" charset="0"/>
              </a:rPr>
              <a:t> me </a:t>
            </a:r>
            <a:r>
              <a:rPr lang="en-US" dirty="0" err="1" smtClean="0">
                <a:latin typeface="Times New Roman" panose="02020603050405020304" pitchFamily="18" charset="0"/>
                <a:cs typeface="Times New Roman" panose="02020603050405020304" pitchFamily="18" charset="0"/>
              </a:rPr>
              <a:t>rastet</a:t>
            </a:r>
            <a:r>
              <a:rPr lang="en-US" dirty="0" smtClean="0">
                <a:latin typeface="Times New Roman" panose="02020603050405020304" pitchFamily="18" charset="0"/>
                <a:cs typeface="Times New Roman" panose="02020603050405020304" pitchFamily="18" charset="0"/>
              </a:rPr>
              <a:t> e </a:t>
            </a:r>
            <a:r>
              <a:rPr lang="en-US" dirty="0" err="1" smtClean="0">
                <a:latin typeface="Times New Roman" panose="02020603050405020304" pitchFamily="18" charset="0"/>
                <a:cs typeface="Times New Roman" panose="02020603050405020304" pitchFamily="18" charset="0"/>
              </a:rPr>
              <a:t>shkeljes</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së</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paprekshmerisë</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ndërsa</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neni</a:t>
            </a:r>
            <a:r>
              <a:rPr lang="en-US" dirty="0" smtClean="0">
                <a:latin typeface="Times New Roman" panose="02020603050405020304" pitchFamily="18" charset="0"/>
                <a:cs typeface="Times New Roman" panose="02020603050405020304" pitchFamily="18" charset="0"/>
              </a:rPr>
              <a:t>. 52 cp, </a:t>
            </a:r>
            <a:r>
              <a:rPr lang="en-US" dirty="0" err="1" smtClean="0">
                <a:latin typeface="Times New Roman" panose="02020603050405020304" pitchFamily="18" charset="0"/>
                <a:cs typeface="Times New Roman" panose="02020603050405020304" pitchFamily="18" charset="0"/>
              </a:rPr>
              <a:t>paragrafi</a:t>
            </a:r>
            <a:r>
              <a:rPr lang="en-US" dirty="0" smtClean="0">
                <a:latin typeface="Times New Roman" panose="02020603050405020304" pitchFamily="18" charset="0"/>
                <a:cs typeface="Times New Roman" panose="02020603050405020304" pitchFamily="18" charset="0"/>
              </a:rPr>
              <a:t> 4 ka </a:t>
            </a:r>
            <a:r>
              <a:rPr lang="en-US" dirty="0" err="1" smtClean="0">
                <a:latin typeface="Times New Roman" panose="02020603050405020304" pitchFamily="18" charset="0"/>
                <a:cs typeface="Times New Roman" panose="02020603050405020304" pitchFamily="18" charset="0"/>
              </a:rPr>
              <a:t>të</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bëjë</a:t>
            </a:r>
            <a:r>
              <a:rPr lang="en-US" dirty="0" smtClean="0">
                <a:latin typeface="Times New Roman" panose="02020603050405020304" pitchFamily="18" charset="0"/>
                <a:cs typeface="Times New Roman" panose="02020603050405020304" pitchFamily="18" charset="0"/>
              </a:rPr>
              <a:t> me </a:t>
            </a:r>
            <a:r>
              <a:rPr lang="en-US" dirty="0" err="1" smtClean="0">
                <a:latin typeface="Times New Roman" panose="02020603050405020304" pitchFamily="18" charset="0"/>
                <a:cs typeface="Times New Roman" panose="02020603050405020304" pitchFamily="18" charset="0"/>
              </a:rPr>
              <a:t>rastet</a:t>
            </a:r>
            <a:r>
              <a:rPr lang="en-US" dirty="0" smtClean="0">
                <a:latin typeface="Times New Roman" panose="02020603050405020304" pitchFamily="18" charset="0"/>
                <a:cs typeface="Times New Roman" panose="02020603050405020304" pitchFamily="18" charset="0"/>
              </a:rPr>
              <a:t> e </a:t>
            </a:r>
            <a:r>
              <a:rPr lang="en-US" dirty="0" err="1" smtClean="0">
                <a:latin typeface="Times New Roman" panose="02020603050405020304" pitchFamily="18" charset="0"/>
                <a:cs typeface="Times New Roman" panose="02020603050405020304" pitchFamily="18" charset="0"/>
              </a:rPr>
              <a:t>pushtimit</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të</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rëndë</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në</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shtëpi</a:t>
            </a:r>
            <a:r>
              <a:rPr lang="en-US" dirty="0" smtClean="0">
                <a:latin typeface="Times New Roman" panose="02020603050405020304" pitchFamily="18" charset="0"/>
                <a:cs typeface="Times New Roman" panose="02020603050405020304" pitchFamily="18" charset="0"/>
              </a:rPr>
              <a:t>, duke </a:t>
            </a:r>
            <a:r>
              <a:rPr lang="en-US" dirty="0" err="1" smtClean="0">
                <a:latin typeface="Times New Roman" panose="02020603050405020304" pitchFamily="18" charset="0"/>
                <a:cs typeface="Times New Roman" panose="02020603050405020304" pitchFamily="18" charset="0"/>
              </a:rPr>
              <a:t>supozuar</a:t>
            </a:r>
            <a:r>
              <a:rPr lang="en-US" dirty="0" smtClean="0">
                <a:latin typeface="Times New Roman" panose="02020603050405020304" pitchFamily="18" charset="0"/>
                <a:cs typeface="Times New Roman" panose="02020603050405020304" pitchFamily="18" charset="0"/>
              </a:rPr>
              <a:t> se </a:t>
            </a:r>
            <a:r>
              <a:rPr lang="en-US" dirty="0" err="1" smtClean="0">
                <a:latin typeface="Times New Roman" panose="02020603050405020304" pitchFamily="18" charset="0"/>
                <a:cs typeface="Times New Roman" panose="02020603050405020304" pitchFamily="18" charset="0"/>
              </a:rPr>
              <a:t>ndërhyrja</a:t>
            </a:r>
            <a:r>
              <a:rPr lang="en-US" dirty="0" smtClean="0">
                <a:latin typeface="Times New Roman" panose="02020603050405020304" pitchFamily="18" charset="0"/>
                <a:cs typeface="Times New Roman" panose="02020603050405020304" pitchFamily="18" charset="0"/>
              </a:rPr>
              <a:t> ka </a:t>
            </a:r>
            <a:r>
              <a:rPr lang="en-US" dirty="0" err="1" smtClean="0">
                <a:latin typeface="Times New Roman" panose="02020603050405020304" pitchFamily="18" charset="0"/>
                <a:cs typeface="Times New Roman" panose="02020603050405020304" pitchFamily="18" charset="0"/>
              </a:rPr>
              <a:t>ndodhur</a:t>
            </a:r>
            <a:r>
              <a:rPr lang="en-US" dirty="0" smtClean="0">
                <a:latin typeface="Times New Roman" panose="02020603050405020304" pitchFamily="18" charset="0"/>
                <a:cs typeface="Times New Roman" panose="02020603050405020304" pitchFamily="18" charset="0"/>
              </a:rPr>
              <a:t> </a:t>
            </a:r>
            <a:r>
              <a:rPr lang="en-US" b="1" dirty="0" smtClean="0">
                <a:latin typeface="Times New Roman" panose="02020603050405020304" pitchFamily="18" charset="0"/>
                <a:cs typeface="Times New Roman" panose="02020603050405020304" pitchFamily="18" charset="0"/>
              </a:rPr>
              <a:t>me </a:t>
            </a:r>
            <a:r>
              <a:rPr lang="en-US" b="1" dirty="0" err="1" smtClean="0">
                <a:latin typeface="Times New Roman" panose="02020603050405020304" pitchFamily="18" charset="0"/>
                <a:cs typeface="Times New Roman" panose="02020603050405020304" pitchFamily="18" charset="0"/>
              </a:rPr>
              <a:t>dhunë</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ose</a:t>
            </a:r>
            <a:r>
              <a:rPr lang="en-US" b="1" dirty="0" smtClean="0">
                <a:latin typeface="Times New Roman" panose="02020603050405020304" pitchFamily="18" charset="0"/>
                <a:cs typeface="Times New Roman" panose="02020603050405020304" pitchFamily="18" charset="0"/>
              </a:rPr>
              <a:t> me </a:t>
            </a:r>
            <a:r>
              <a:rPr lang="en-US" b="1" dirty="0" err="1" smtClean="0">
                <a:latin typeface="Times New Roman" panose="02020603050405020304" pitchFamily="18" charset="0"/>
                <a:cs typeface="Times New Roman" panose="02020603050405020304" pitchFamily="18" charset="0"/>
              </a:rPr>
              <a:t>kërcënimin</a:t>
            </a:r>
            <a:r>
              <a:rPr lang="en-US" b="1" dirty="0" smtClean="0">
                <a:latin typeface="Times New Roman" panose="02020603050405020304" pitchFamily="18" charset="0"/>
                <a:cs typeface="Times New Roman" panose="02020603050405020304" pitchFamily="18" charset="0"/>
              </a:rPr>
              <a:t> e </a:t>
            </a:r>
            <a:r>
              <a:rPr lang="en-US" b="1" dirty="0" err="1" smtClean="0">
                <a:latin typeface="Times New Roman" panose="02020603050405020304" pitchFamily="18" charset="0"/>
                <a:cs typeface="Times New Roman" panose="02020603050405020304" pitchFamily="18" charset="0"/>
              </a:rPr>
              <a:t>përdorimit</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të</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armëve</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ose</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instrumenteve</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të</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tjera</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të</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shtrëngimit</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fizik</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në</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mënyrë</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që</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autori</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të</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perceptohet</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si</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një</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sulm</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edhe</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nëse</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vetëm</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potencial</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për</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sigurinë</a:t>
            </a:r>
            <a:r>
              <a:rPr lang="en-US" dirty="0" smtClean="0">
                <a:latin typeface="Times New Roman" panose="02020603050405020304" pitchFamily="18" charset="0"/>
                <a:cs typeface="Times New Roman" panose="02020603050405020304" pitchFamily="18" charset="0"/>
              </a:rPr>
              <a:t> e </a:t>
            </a:r>
            <a:r>
              <a:rPr lang="en-US" dirty="0" err="1" smtClean="0">
                <a:latin typeface="Times New Roman" panose="02020603050405020304" pitchFamily="18" charset="0"/>
                <a:cs typeface="Times New Roman" panose="02020603050405020304" pitchFamily="18" charset="0"/>
              </a:rPr>
              <a:t>dikujt</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ose</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të</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të</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tjerëve</a:t>
            </a:r>
            <a:r>
              <a:rPr lang="en-US" dirty="0" smtClean="0">
                <a:latin typeface="Times New Roman" panose="02020603050405020304" pitchFamily="18" charset="0"/>
                <a:cs typeface="Times New Roman" panose="02020603050405020304" pitchFamily="18" charset="0"/>
              </a:rPr>
              <a:t>, duke </a:t>
            </a:r>
            <a:r>
              <a:rPr lang="en-US" dirty="0" err="1" smtClean="0">
                <a:latin typeface="Times New Roman" panose="02020603050405020304" pitchFamily="18" charset="0"/>
                <a:cs typeface="Times New Roman" panose="02020603050405020304" pitchFamily="18" charset="0"/>
              </a:rPr>
              <a:t>qenë</a:t>
            </a:r>
            <a:r>
              <a:rPr lang="en-US" dirty="0" smtClean="0">
                <a:latin typeface="Times New Roman" panose="02020603050405020304" pitchFamily="18" charset="0"/>
                <a:cs typeface="Times New Roman" panose="02020603050405020304" pitchFamily="18" charset="0"/>
              </a:rPr>
              <a:t> se </a:t>
            </a:r>
            <a:r>
              <a:rPr lang="en-US" dirty="0" err="1" smtClean="0">
                <a:latin typeface="Times New Roman" panose="02020603050405020304" pitchFamily="18" charset="0"/>
                <a:cs typeface="Times New Roman" panose="02020603050405020304" pitchFamily="18" charset="0"/>
              </a:rPr>
              <a:t>vetëm</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kur</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veprimi</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karakterizohet</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nga</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metoda</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të</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tilla</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mund</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të</a:t>
            </a:r>
            <a:r>
              <a:rPr lang="en-US"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supozohet</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marrëdhënia</a:t>
            </a:r>
            <a:r>
              <a:rPr lang="en-US" b="1" dirty="0" smtClean="0">
                <a:latin typeface="Times New Roman" panose="02020603050405020304" pitchFamily="18" charset="0"/>
                <a:cs typeface="Times New Roman" panose="02020603050405020304" pitchFamily="18" charset="0"/>
              </a:rPr>
              <a:t> e </a:t>
            </a:r>
            <a:r>
              <a:rPr lang="en-US" b="1" dirty="0" err="1" smtClean="0">
                <a:latin typeface="Times New Roman" panose="02020603050405020304" pitchFamily="18" charset="0"/>
                <a:cs typeface="Times New Roman" panose="02020603050405020304" pitchFamily="18" charset="0"/>
              </a:rPr>
              <a:t>proporcionit</a:t>
            </a:r>
            <a:r>
              <a:rPr lang="en-US" b="1"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me </a:t>
            </a:r>
            <a:r>
              <a:rPr lang="en-US" dirty="0" err="1" smtClean="0">
                <a:latin typeface="Times New Roman" panose="02020603050405020304" pitchFamily="18" charset="0"/>
                <a:cs typeface="Times New Roman" panose="02020603050405020304" pitchFamily="18" charset="0"/>
              </a:rPr>
              <a:t>reagimin</a:t>
            </a:r>
            <a:r>
              <a:rPr lang="en-US" dirty="0" smtClean="0">
                <a:latin typeface="Times New Roman" panose="02020603050405020304" pitchFamily="18" charset="0"/>
                <a:cs typeface="Times New Roman" panose="02020603050405020304" pitchFamily="18" charset="0"/>
              </a:rPr>
              <a:t>.</a:t>
            </a:r>
          </a:p>
          <a:p>
            <a:pPr algn="just"/>
            <a:r>
              <a:rPr lang="en-US" dirty="0" err="1" smtClean="0">
                <a:latin typeface="Times New Roman" panose="02020603050405020304" pitchFamily="18" charset="0"/>
                <a:cs typeface="Times New Roman" panose="02020603050405020304" pitchFamily="18" charset="0"/>
              </a:rPr>
              <a:t>Një</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opsion</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i</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tillë</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interpretues</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i</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shqyrtuar</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gjerësisht</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nga</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doktrina</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dhe</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i</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shpjeguar</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në</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letrën</a:t>
            </a:r>
            <a:r>
              <a:rPr lang="en-US" dirty="0" smtClean="0">
                <a:latin typeface="Times New Roman" panose="02020603050405020304" pitchFamily="18" charset="0"/>
                <a:cs typeface="Times New Roman" panose="02020603050405020304" pitchFamily="18" charset="0"/>
              </a:rPr>
              <a:t> e </a:t>
            </a:r>
            <a:r>
              <a:rPr lang="en-US" dirty="0" err="1" smtClean="0">
                <a:latin typeface="Times New Roman" panose="02020603050405020304" pitchFamily="18" charset="0"/>
                <a:cs typeface="Times New Roman" panose="02020603050405020304" pitchFamily="18" charset="0"/>
              </a:rPr>
              <a:t>Presidentit</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të</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Republikës</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drejtuar</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Kryetarëve</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të</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Dhomës</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dhe</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Senatit</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dhe</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Kryeministrit</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që</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shoqëroi</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shpalljen</a:t>
            </a:r>
            <a:r>
              <a:rPr lang="en-US" dirty="0" smtClean="0">
                <a:latin typeface="Times New Roman" panose="02020603050405020304" pitchFamily="18" charset="0"/>
                <a:cs typeface="Times New Roman" panose="02020603050405020304" pitchFamily="18" charset="0"/>
              </a:rPr>
              <a:t> e </a:t>
            </a:r>
            <a:r>
              <a:rPr lang="en-US" dirty="0" err="1" smtClean="0">
                <a:latin typeface="Times New Roman" panose="02020603050405020304" pitchFamily="18" charset="0"/>
                <a:cs typeface="Times New Roman" panose="02020603050405020304" pitchFamily="18" charset="0"/>
              </a:rPr>
              <a:t>ligjit</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imponohet</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nga</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një</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kushtetutë</a:t>
            </a:r>
            <a:r>
              <a:rPr lang="en-US" dirty="0" smtClean="0">
                <a:latin typeface="Times New Roman" panose="02020603050405020304" pitchFamily="18" charset="0"/>
                <a:cs typeface="Times New Roman" panose="02020603050405020304" pitchFamily="18" charset="0"/>
              </a:rPr>
              <a:t>, e </a:t>
            </a:r>
            <a:r>
              <a:rPr lang="en-US" dirty="0" err="1" smtClean="0">
                <a:latin typeface="Times New Roman" panose="02020603050405020304" pitchFamily="18" charset="0"/>
                <a:cs typeface="Times New Roman" panose="02020603050405020304" pitchFamily="18" charset="0"/>
              </a:rPr>
              <a:t>cila</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nis</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nga</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theksimi</a:t>
            </a:r>
            <a:r>
              <a:rPr lang="en-US" dirty="0" smtClean="0">
                <a:latin typeface="Times New Roman" panose="02020603050405020304" pitchFamily="18" charset="0"/>
                <a:cs typeface="Times New Roman" panose="02020603050405020304" pitchFamily="18" charset="0"/>
              </a:rPr>
              <a:t> se </a:t>
            </a:r>
            <a:r>
              <a:rPr lang="en-US" dirty="0" err="1" smtClean="0">
                <a:latin typeface="Times New Roman" panose="02020603050405020304" pitchFamily="18" charset="0"/>
                <a:cs typeface="Times New Roman" panose="02020603050405020304" pitchFamily="18" charset="0"/>
              </a:rPr>
              <a:t>mbrojtja</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edhe</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në</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shtëpi</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mbetet</a:t>
            </a:r>
            <a:r>
              <a:rPr lang="en-US"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një</a:t>
            </a:r>
            <a:r>
              <a:rPr lang="en-US" b="1" dirty="0" smtClean="0">
                <a:latin typeface="Times New Roman" panose="02020603050405020304" pitchFamily="18" charset="0"/>
                <a:cs typeface="Times New Roman" panose="02020603050405020304" pitchFamily="18" charset="0"/>
              </a:rPr>
              <a:t> e </a:t>
            </a:r>
            <a:r>
              <a:rPr lang="en-US" b="1" dirty="0" err="1" smtClean="0">
                <a:latin typeface="Times New Roman" panose="02020603050405020304" pitchFamily="18" charset="0"/>
                <a:cs typeface="Times New Roman" panose="02020603050405020304" pitchFamily="18" charset="0"/>
              </a:rPr>
              <a:t>drejtë</a:t>
            </a:r>
            <a:r>
              <a:rPr lang="en-US" b="1" dirty="0" smtClean="0">
                <a:latin typeface="Times New Roman" panose="02020603050405020304" pitchFamily="18" charset="0"/>
                <a:cs typeface="Times New Roman" panose="02020603050405020304" pitchFamily="18" charset="0"/>
              </a:rPr>
              <a:t> e </a:t>
            </a:r>
            <a:r>
              <a:rPr lang="en-US" b="1" dirty="0" err="1" smtClean="0">
                <a:latin typeface="Times New Roman" panose="02020603050405020304" pitchFamily="18" charset="0"/>
                <a:cs typeface="Times New Roman" panose="02020603050405020304" pitchFamily="18" charset="0"/>
              </a:rPr>
              <a:t>jashtëzakonshme</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vetëmbrojtëse</a:t>
            </a:r>
            <a:r>
              <a:rPr lang="en-US" dirty="0" smtClean="0">
                <a:latin typeface="Times New Roman" panose="02020603050405020304" pitchFamily="18" charset="0"/>
                <a:cs typeface="Times New Roman" panose="02020603050405020304" pitchFamily="18" charset="0"/>
              </a:rPr>
              <a:t>, e </a:t>
            </a:r>
            <a:r>
              <a:rPr lang="en-US" dirty="0" err="1" smtClean="0">
                <a:latin typeface="Times New Roman" panose="02020603050405020304" pitchFamily="18" charset="0"/>
                <a:cs typeface="Times New Roman" panose="02020603050405020304" pitchFamily="18" charset="0"/>
              </a:rPr>
              <a:t>cila</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njihet</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në</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mënyrë</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të</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arsyeshme</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nga</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ligji</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kur</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mbrojtja</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nga</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policia</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nuk</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është</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realisht</a:t>
            </a:r>
            <a:r>
              <a:rPr lang="en-US" dirty="0" smtClean="0">
                <a:latin typeface="Times New Roman" panose="02020603050405020304" pitchFamily="18" charset="0"/>
                <a:cs typeface="Times New Roman" panose="02020603050405020304" pitchFamily="18" charset="0"/>
              </a:rPr>
              <a:t> e </a:t>
            </a:r>
            <a:r>
              <a:rPr lang="en-US" dirty="0" err="1" smtClean="0">
                <a:latin typeface="Times New Roman" panose="02020603050405020304" pitchFamily="18" charset="0"/>
                <a:cs typeface="Times New Roman" panose="02020603050405020304" pitchFamily="18" charset="0"/>
              </a:rPr>
              <a:t>mundur</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në</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mënyrë</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që</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legjislacioni</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i</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ri</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të</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mos</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dobësojë</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dhe</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zbusë</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përgjegjësinë</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parësore</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dhe</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ekskluzive</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të</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shtetit</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në</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mbrojtjen</a:t>
            </a:r>
            <a:r>
              <a:rPr lang="en-US" dirty="0" smtClean="0">
                <a:latin typeface="Times New Roman" panose="02020603050405020304" pitchFamily="18" charset="0"/>
                <a:cs typeface="Times New Roman" panose="02020603050405020304" pitchFamily="18" charset="0"/>
              </a:rPr>
              <a:t> e </a:t>
            </a:r>
            <a:r>
              <a:rPr lang="en-US" dirty="0" err="1" smtClean="0">
                <a:latin typeface="Times New Roman" panose="02020603050405020304" pitchFamily="18" charset="0"/>
                <a:cs typeface="Times New Roman" panose="02020603050405020304" pitchFamily="18" charset="0"/>
              </a:rPr>
              <a:t>sigurisë</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dhe</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sigurisë</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së</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qytetarëve</a:t>
            </a:r>
            <a:r>
              <a:rPr lang="en-US" dirty="0" smtClean="0">
                <a:latin typeface="Times New Roman" panose="02020603050405020304" pitchFamily="18" charset="0"/>
                <a:cs typeface="Times New Roman" panose="02020603050405020304" pitchFamily="18" charset="0"/>
              </a:rPr>
              <a:t>”.</a:t>
            </a:r>
          </a:p>
          <a:p>
            <a:pPr algn="just"/>
            <a:r>
              <a:rPr lang="en-US" dirty="0" err="1" smtClean="0">
                <a:latin typeface="Times New Roman" panose="02020603050405020304" pitchFamily="18" charset="0"/>
                <a:cs typeface="Times New Roman" panose="02020603050405020304" pitchFamily="18" charset="0"/>
              </a:rPr>
              <a:t>Prandaj</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baza</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kushtetuese</a:t>
            </a:r>
            <a:r>
              <a:rPr lang="en-US" dirty="0" smtClean="0">
                <a:latin typeface="Times New Roman" panose="02020603050405020304" pitchFamily="18" charset="0"/>
                <a:cs typeface="Times New Roman" panose="02020603050405020304" pitchFamily="18" charset="0"/>
              </a:rPr>
              <a:t>" e </a:t>
            </a:r>
            <a:r>
              <a:rPr lang="en-US" dirty="0" err="1" smtClean="0">
                <a:latin typeface="Times New Roman" panose="02020603050405020304" pitchFamily="18" charset="0"/>
                <a:cs typeface="Times New Roman" panose="02020603050405020304" pitchFamily="18" charset="0"/>
              </a:rPr>
              <a:t>regjimit</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të</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mosndëshkimit</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në</a:t>
            </a:r>
            <a:r>
              <a:rPr lang="en-US" dirty="0" smtClean="0">
                <a:latin typeface="Times New Roman" panose="02020603050405020304" pitchFamily="18" charset="0"/>
                <a:cs typeface="Times New Roman" panose="02020603050405020304" pitchFamily="18" charset="0"/>
              </a:rPr>
              <a:t> favor </a:t>
            </a:r>
            <a:r>
              <a:rPr lang="en-US" dirty="0" err="1" smtClean="0">
                <a:latin typeface="Times New Roman" panose="02020603050405020304" pitchFamily="18" charset="0"/>
                <a:cs typeface="Times New Roman" panose="02020603050405020304" pitchFamily="18" charset="0"/>
              </a:rPr>
              <a:t>të</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atyre</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që</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reagojnë</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në</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mënyrë</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legjitime</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ndaj</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një</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vepre</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të</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padrejtë</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të</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kryer</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brenda</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shtëpisë</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dhe</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vendeve</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të</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ngjashme</a:t>
            </a:r>
            <a:r>
              <a:rPr lang="en-US" dirty="0" smtClean="0">
                <a:latin typeface="Times New Roman" panose="02020603050405020304" pitchFamily="18" charset="0"/>
                <a:cs typeface="Times New Roman" panose="02020603050405020304" pitchFamily="18" charset="0"/>
              </a:rPr>
              <a:t> me </a:t>
            </a:r>
            <a:r>
              <a:rPr lang="en-US" dirty="0" err="1" smtClean="0">
                <a:latin typeface="Times New Roman" panose="02020603050405020304" pitchFamily="18" charset="0"/>
                <a:cs typeface="Times New Roman" panose="02020603050405020304" pitchFamily="18" charset="0"/>
              </a:rPr>
              <a:t>të</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përfaqësohet</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nga</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ekzistenca</a:t>
            </a:r>
            <a:r>
              <a:rPr lang="en-US" dirty="0" smtClean="0">
                <a:latin typeface="Times New Roman" panose="02020603050405020304" pitchFamily="18" charset="0"/>
                <a:cs typeface="Times New Roman" panose="02020603050405020304" pitchFamily="18" charset="0"/>
              </a:rPr>
              <a:t> e </a:t>
            </a:r>
            <a:r>
              <a:rPr lang="en-US" dirty="0" err="1" smtClean="0">
                <a:latin typeface="Times New Roman" panose="02020603050405020304" pitchFamily="18" charset="0"/>
                <a:cs typeface="Times New Roman" panose="02020603050405020304" pitchFamily="18" charset="0"/>
              </a:rPr>
              <a:t>një</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kushti</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domosdoshmërie</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i</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cili</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si</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i</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tillë</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mbetet</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në</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diskrecionin</a:t>
            </a:r>
            <a:r>
              <a:rPr lang="en-US" dirty="0" smtClean="0">
                <a:latin typeface="Times New Roman" panose="02020603050405020304" pitchFamily="18" charset="0"/>
                <a:cs typeface="Times New Roman" panose="02020603050405020304" pitchFamily="18" charset="0"/>
              </a:rPr>
              <a:t> e </a:t>
            </a:r>
            <a:r>
              <a:rPr lang="en-US" dirty="0" err="1" smtClean="0">
                <a:latin typeface="Times New Roman" panose="02020603050405020304" pitchFamily="18" charset="0"/>
                <a:cs typeface="Times New Roman" panose="02020603050405020304" pitchFamily="18" charset="0"/>
              </a:rPr>
              <a:t>gjyqtarit</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dhe</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nuk</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mund</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të</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mbahet</a:t>
            </a:r>
            <a:r>
              <a:rPr lang="en-US" dirty="0" smtClean="0">
                <a:latin typeface="Times New Roman" panose="02020603050405020304" pitchFamily="18" charset="0"/>
                <a:cs typeface="Times New Roman" panose="02020603050405020304" pitchFamily="18" charset="0"/>
              </a:rPr>
              <a:t> me </a:t>
            </a:r>
            <a:r>
              <a:rPr lang="en-US" dirty="0" err="1" smtClean="0">
                <a:latin typeface="Times New Roman" panose="02020603050405020304" pitchFamily="18" charset="0"/>
                <a:cs typeface="Times New Roman" panose="02020603050405020304" pitchFamily="18" charset="0"/>
              </a:rPr>
              <a:t>supozim</a:t>
            </a:r>
            <a:r>
              <a:rPr lang="en-US" dirty="0" smtClean="0">
                <a:latin typeface="Times New Roman" panose="02020603050405020304" pitchFamily="18" charset="0"/>
                <a:cs typeface="Times New Roman" panose="02020603050405020304" pitchFamily="18" charset="0"/>
              </a:rPr>
              <a:t>.</a:t>
            </a:r>
          </a:p>
        </p:txBody>
      </p:sp>
    </p:spTree>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74042"/>
          </a:xfrm>
        </p:spPr>
        <p:txBody>
          <a:bodyPr>
            <a:normAutofit fontScale="90000"/>
          </a:bodyPr>
          <a:lstStyle/>
          <a:p>
            <a:r>
              <a:rPr lang="en-US" sz="2800" b="1" dirty="0">
                <a:latin typeface="Times New Roman" pitchFamily="18" charset="0"/>
                <a:cs typeface="Times New Roman" pitchFamily="18" charset="0"/>
              </a:rPr>
              <a:t>Cass. penal, Sec. V, 2 </a:t>
            </a:r>
            <a:r>
              <a:rPr lang="en-US" sz="2800" b="1" dirty="0" err="1">
                <a:latin typeface="Times New Roman" pitchFamily="18" charset="0"/>
                <a:cs typeface="Times New Roman" pitchFamily="18" charset="0"/>
              </a:rPr>
              <a:t>shkurt</a:t>
            </a:r>
            <a:r>
              <a:rPr lang="en-US" sz="2800" b="1" dirty="0">
                <a:latin typeface="Times New Roman" pitchFamily="18" charset="0"/>
                <a:cs typeface="Times New Roman" pitchFamily="18" charset="0"/>
              </a:rPr>
              <a:t> 2023, </a:t>
            </a:r>
            <a:r>
              <a:rPr lang="en-US" sz="2800" b="1" dirty="0" err="1">
                <a:latin typeface="Times New Roman" pitchFamily="18" charset="0"/>
                <a:cs typeface="Times New Roman" pitchFamily="18" charset="0"/>
              </a:rPr>
              <a:t>nr</a:t>
            </a:r>
            <a:r>
              <a:rPr lang="en-US" sz="2800" b="1" dirty="0">
                <a:latin typeface="Times New Roman" pitchFamily="18" charset="0"/>
                <a:cs typeface="Times New Roman" pitchFamily="18" charset="0"/>
              </a:rPr>
              <a:t>. 4529 </a:t>
            </a:r>
            <a:endParaRPr lang="en-US" sz="2800" dirty="0"/>
          </a:p>
        </p:txBody>
      </p:sp>
      <p:sp>
        <p:nvSpPr>
          <p:cNvPr id="3" name="Content Placeholder 2"/>
          <p:cNvSpPr>
            <a:spLocks noGrp="1"/>
          </p:cNvSpPr>
          <p:nvPr>
            <p:ph idx="1"/>
          </p:nvPr>
        </p:nvSpPr>
        <p:spPr>
          <a:xfrm>
            <a:off x="0" y="548680"/>
            <a:ext cx="9144000" cy="6624736"/>
          </a:xfrm>
        </p:spPr>
        <p:txBody>
          <a:bodyPr>
            <a:normAutofit fontScale="70000" lnSpcReduction="20000"/>
          </a:bodyPr>
          <a:lstStyle/>
          <a:p>
            <a:pPr algn="just"/>
            <a:r>
              <a:rPr lang="en-US" dirty="0" smtClean="0">
                <a:latin typeface="Times New Roman" panose="02020603050405020304" pitchFamily="18" charset="0"/>
                <a:cs typeface="Times New Roman" panose="02020603050405020304" pitchFamily="18" charset="0"/>
              </a:rPr>
              <a:t>Duke </a:t>
            </a:r>
            <a:r>
              <a:rPr lang="en-US" dirty="0" err="1" smtClean="0">
                <a:latin typeface="Times New Roman" panose="02020603050405020304" pitchFamily="18" charset="0"/>
                <a:cs typeface="Times New Roman" panose="02020603050405020304" pitchFamily="18" charset="0"/>
              </a:rPr>
              <a:t>sqaruar</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kështu</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kuadrin</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rregullator</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dhe</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analizën</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hermeneutike</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të</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referencës</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dhe</a:t>
            </a:r>
            <a:r>
              <a:rPr lang="en-US" dirty="0" smtClean="0">
                <a:latin typeface="Times New Roman" panose="02020603050405020304" pitchFamily="18" charset="0"/>
                <a:cs typeface="Times New Roman" panose="02020603050405020304" pitchFamily="18" charset="0"/>
              </a:rPr>
              <a:t> duke </a:t>
            </a:r>
            <a:r>
              <a:rPr lang="en-US" dirty="0" err="1" smtClean="0">
                <a:latin typeface="Times New Roman" panose="02020603050405020304" pitchFamily="18" charset="0"/>
                <a:cs typeface="Times New Roman" panose="02020603050405020304" pitchFamily="18" charset="0"/>
              </a:rPr>
              <a:t>ardhur</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në</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çështjen</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në</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fjalë</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në</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të</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cilën</a:t>
            </a:r>
            <a:r>
              <a:rPr lang="en-US" dirty="0" smtClean="0">
                <a:latin typeface="Times New Roman" panose="02020603050405020304" pitchFamily="18" charset="0"/>
                <a:cs typeface="Times New Roman" panose="02020603050405020304" pitchFamily="18" charset="0"/>
              </a:rPr>
              <a:t> Gjykata e </a:t>
            </a:r>
            <a:r>
              <a:rPr lang="en-US" dirty="0" err="1" smtClean="0">
                <a:latin typeface="Times New Roman" panose="02020603050405020304" pitchFamily="18" charset="0"/>
                <a:cs typeface="Times New Roman" panose="02020603050405020304" pitchFamily="18" charset="0"/>
              </a:rPr>
              <a:t>Apelit</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mohoi</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zbatimin</a:t>
            </a:r>
            <a:r>
              <a:rPr lang="en-US" dirty="0" smtClean="0">
                <a:latin typeface="Times New Roman" panose="02020603050405020304" pitchFamily="18" charset="0"/>
                <a:cs typeface="Times New Roman" panose="02020603050405020304" pitchFamily="18" charset="0"/>
              </a:rPr>
              <a:t> e </a:t>
            </a:r>
            <a:r>
              <a:rPr lang="en-US" dirty="0" err="1" smtClean="0">
                <a:latin typeface="Times New Roman" panose="02020603050405020304" pitchFamily="18" charset="0"/>
                <a:cs typeface="Times New Roman" panose="02020603050405020304" pitchFamily="18" charset="0"/>
              </a:rPr>
              <a:t>justifikimit</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të</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vetëmbrojtjes</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për</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shkak</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të</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mungesës</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së</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ekstremeve</a:t>
            </a:r>
            <a:r>
              <a:rPr lang="en-US"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të</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domosdoshmërisë</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dhe</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nevojës</a:t>
            </a:r>
            <a:r>
              <a:rPr lang="en-US" dirty="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përpjesëtimore</a:t>
            </a:r>
            <a:r>
              <a:rPr lang="en-US" dirty="0" smtClean="0">
                <a:latin typeface="Times New Roman" panose="02020603050405020304" pitchFamily="18" charset="0"/>
                <a:cs typeface="Times New Roman" panose="02020603050405020304" pitchFamily="18" charset="0"/>
              </a:rPr>
              <a:t>, Gjykata e </a:t>
            </a:r>
            <a:r>
              <a:rPr lang="en-US" dirty="0" err="1" smtClean="0">
                <a:latin typeface="Times New Roman" panose="02020603050405020304" pitchFamily="18" charset="0"/>
                <a:cs typeface="Times New Roman" panose="02020603050405020304" pitchFamily="18" charset="0"/>
              </a:rPr>
              <a:t>Lartë</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beson</a:t>
            </a:r>
            <a:r>
              <a:rPr lang="en-US" dirty="0" smtClean="0">
                <a:latin typeface="Times New Roman" panose="02020603050405020304" pitchFamily="18" charset="0"/>
                <a:cs typeface="Times New Roman" panose="02020603050405020304" pitchFamily="18" charset="0"/>
              </a:rPr>
              <a:t> se </a:t>
            </a:r>
            <a:r>
              <a:rPr lang="en-US" dirty="0" err="1" smtClean="0">
                <a:latin typeface="Times New Roman" panose="02020603050405020304" pitchFamily="18" charset="0"/>
                <a:cs typeface="Times New Roman" panose="02020603050405020304" pitchFamily="18" charset="0"/>
              </a:rPr>
              <a:t>ky</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vlerësim</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ka</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një</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kontradikta</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të</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dukshme</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ku</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përballë</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aksesit</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të</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palëve</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të</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dëmtuara</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në</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vendbanimin</a:t>
            </a:r>
            <a:r>
              <a:rPr lang="en-US" dirty="0" smtClean="0">
                <a:latin typeface="Times New Roman" panose="02020603050405020304" pitchFamily="18" charset="0"/>
                <a:cs typeface="Times New Roman" panose="02020603050405020304" pitchFamily="18" charset="0"/>
              </a:rPr>
              <a:t> e </a:t>
            </a:r>
            <a:r>
              <a:rPr lang="en-US" dirty="0" err="1" smtClean="0">
                <a:latin typeface="Times New Roman" panose="02020603050405020304" pitchFamily="18" charset="0"/>
                <a:cs typeface="Times New Roman" panose="02020603050405020304" pitchFamily="18" charset="0"/>
              </a:rPr>
              <a:t>të</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pandehurit</a:t>
            </a:r>
            <a:r>
              <a:rPr lang="en-US" dirty="0" smtClean="0">
                <a:latin typeface="Times New Roman" panose="02020603050405020304" pitchFamily="18" charset="0"/>
                <a:cs typeface="Times New Roman" panose="02020603050405020304" pitchFamily="18" charset="0"/>
              </a:rPr>
              <a:t> - </a:t>
            </a:r>
            <a:r>
              <a:rPr lang="en-US" dirty="0" err="1" smtClean="0">
                <a:latin typeface="Times New Roman" panose="02020603050405020304" pitchFamily="18" charset="0"/>
                <a:cs typeface="Times New Roman" panose="02020603050405020304" pitchFamily="18" charset="0"/>
              </a:rPr>
              <a:t>i</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përcaktuar</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nga</a:t>
            </a:r>
            <a:r>
              <a:rPr lang="en-US" dirty="0" smtClean="0">
                <a:latin typeface="Times New Roman" panose="02020603050405020304" pitchFamily="18" charset="0"/>
                <a:cs typeface="Times New Roman" panose="02020603050405020304" pitchFamily="18" charset="0"/>
              </a:rPr>
              <a:t> e </a:t>
            </a:r>
            <a:r>
              <a:rPr lang="en-US" dirty="0" err="1" smtClean="0">
                <a:latin typeface="Times New Roman" panose="02020603050405020304" pitchFamily="18" charset="0"/>
                <a:cs typeface="Times New Roman" panose="02020603050405020304" pitchFamily="18" charset="0"/>
              </a:rPr>
              <a:t>njëjta</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dënim</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kontestues</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si</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i</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natyrës</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ndërhyrëse</a:t>
            </a:r>
            <a:r>
              <a:rPr lang="en-US" dirty="0" smtClean="0">
                <a:latin typeface="Times New Roman" panose="02020603050405020304" pitchFamily="18" charset="0"/>
                <a:cs typeface="Times New Roman" panose="02020603050405020304" pitchFamily="18" charset="0"/>
              </a:rPr>
              <a:t> - Gjykata me e </a:t>
            </a:r>
            <a:r>
              <a:rPr lang="en-US" dirty="0" err="1" smtClean="0">
                <a:latin typeface="Times New Roman" panose="02020603050405020304" pitchFamily="18" charset="0"/>
                <a:cs typeface="Times New Roman" panose="02020603050405020304" pitchFamily="18" charset="0"/>
              </a:rPr>
              <a:t>ulët</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fillimisht</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bëri</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referencë</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të</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pavend</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për</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jurisprudencën</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në</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temën</a:t>
            </a:r>
            <a:r>
              <a:rPr lang="en-US" dirty="0" smtClean="0">
                <a:latin typeface="Times New Roman" panose="02020603050405020304" pitchFamily="18" charset="0"/>
                <a:cs typeface="Times New Roman" panose="02020603050405020304" pitchFamily="18" charset="0"/>
              </a:rPr>
              <a:t> e </a:t>
            </a:r>
            <a:r>
              <a:rPr lang="en-US" dirty="0" err="1" smtClean="0">
                <a:latin typeface="Times New Roman" panose="02020603050405020304" pitchFamily="18" charset="0"/>
                <a:cs typeface="Times New Roman" panose="02020603050405020304" pitchFamily="18" charset="0"/>
              </a:rPr>
              <a:t>reciprocitetit</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të</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agresionit</a:t>
            </a:r>
            <a:r>
              <a:rPr lang="en-US" dirty="0" smtClean="0">
                <a:latin typeface="Times New Roman" panose="02020603050405020304" pitchFamily="18" charset="0"/>
                <a:cs typeface="Times New Roman" panose="02020603050405020304" pitchFamily="18" charset="0"/>
              </a:rPr>
              <a:t>.</a:t>
            </a:r>
          </a:p>
          <a:p>
            <a:pPr algn="just"/>
            <a:r>
              <a:rPr lang="en-US" dirty="0" err="1">
                <a:latin typeface="Times New Roman" panose="02020603050405020304" pitchFamily="18" charset="0"/>
                <a:cs typeface="Times New Roman" panose="02020603050405020304" pitchFamily="18" charset="0"/>
              </a:rPr>
              <a:t>P</a:t>
            </a:r>
            <a:r>
              <a:rPr lang="en-US" dirty="0" err="1" smtClean="0">
                <a:latin typeface="Times New Roman" panose="02020603050405020304" pitchFamily="18" charset="0"/>
                <a:cs typeface="Times New Roman" panose="02020603050405020304" pitchFamily="18" charset="0"/>
              </a:rPr>
              <a:t>ër</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rrjedhojë</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mohoi</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kërkesën</a:t>
            </a:r>
            <a:r>
              <a:rPr lang="en-US" dirty="0" smtClean="0">
                <a:latin typeface="Times New Roman" panose="02020603050405020304" pitchFamily="18" charset="0"/>
                <a:cs typeface="Times New Roman" panose="02020603050405020304" pitchFamily="18" charset="0"/>
              </a:rPr>
              <a:t> e </a:t>
            </a:r>
            <a:r>
              <a:rPr lang="en-US" dirty="0" err="1" smtClean="0">
                <a:latin typeface="Times New Roman" panose="02020603050405020304" pitchFamily="18" charset="0"/>
                <a:cs typeface="Times New Roman" panose="02020603050405020304" pitchFamily="18" charset="0"/>
              </a:rPr>
              <a:t>proporcionit</a:t>
            </a:r>
            <a:r>
              <a:rPr lang="en-US" dirty="0" smtClean="0">
                <a:latin typeface="Times New Roman" panose="02020603050405020304" pitchFamily="18" charset="0"/>
                <a:cs typeface="Times New Roman" panose="02020603050405020304" pitchFamily="18" charset="0"/>
              </a:rPr>
              <a:t>, duke </a:t>
            </a:r>
            <a:r>
              <a:rPr lang="en-US" dirty="0" err="1" smtClean="0">
                <a:latin typeface="Times New Roman" panose="02020603050405020304" pitchFamily="18" charset="0"/>
                <a:cs typeface="Times New Roman" panose="02020603050405020304" pitchFamily="18" charset="0"/>
              </a:rPr>
              <a:t>kapërcyer</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prezumimin</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ligjor</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të</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referuar</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në</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nenin</a:t>
            </a:r>
            <a:r>
              <a:rPr lang="en-US" dirty="0" smtClean="0">
                <a:latin typeface="Times New Roman" panose="02020603050405020304" pitchFamily="18" charset="0"/>
                <a:cs typeface="Times New Roman" panose="02020603050405020304" pitchFamily="18" charset="0"/>
              </a:rPr>
              <a:t> 52 </a:t>
            </a:r>
            <a:r>
              <a:rPr lang="en-US" dirty="0" err="1" smtClean="0">
                <a:latin typeface="Times New Roman" panose="02020603050405020304" pitchFamily="18" charset="0"/>
                <a:cs typeface="Times New Roman" panose="02020603050405020304" pitchFamily="18" charset="0"/>
              </a:rPr>
              <a:t>kp</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paragrafi</a:t>
            </a:r>
            <a:r>
              <a:rPr lang="en-US" dirty="0" smtClean="0">
                <a:latin typeface="Times New Roman" panose="02020603050405020304" pitchFamily="18" charset="0"/>
                <a:cs typeface="Times New Roman" panose="02020603050405020304" pitchFamily="18" charset="0"/>
              </a:rPr>
              <a:t> 2, </a:t>
            </a:r>
            <a:r>
              <a:rPr lang="en-US" dirty="0" err="1" smtClean="0">
                <a:latin typeface="Times New Roman" panose="02020603050405020304" pitchFamily="18" charset="0"/>
                <a:cs typeface="Times New Roman" panose="02020603050405020304" pitchFamily="18" charset="0"/>
              </a:rPr>
              <a:t>i</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cili</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duket</a:t>
            </a:r>
            <a:r>
              <a:rPr lang="en-US" dirty="0" smtClean="0">
                <a:latin typeface="Times New Roman" panose="02020603050405020304" pitchFamily="18" charset="0"/>
                <a:cs typeface="Times New Roman" panose="02020603050405020304" pitchFamily="18" charset="0"/>
              </a:rPr>
              <a:t> se </a:t>
            </a:r>
            <a:r>
              <a:rPr lang="en-US" dirty="0" err="1" smtClean="0">
                <a:latin typeface="Times New Roman" panose="02020603050405020304" pitchFamily="18" charset="0"/>
                <a:cs typeface="Times New Roman" panose="02020603050405020304" pitchFamily="18" charset="0"/>
              </a:rPr>
              <a:t>aplikohet</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në</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fjalë</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siç</a:t>
            </a:r>
            <a:r>
              <a:rPr lang="en-US" dirty="0" smtClean="0">
                <a:latin typeface="Times New Roman" panose="02020603050405020304" pitchFamily="18" charset="0"/>
                <a:cs typeface="Times New Roman" panose="02020603050405020304" pitchFamily="18" charset="0"/>
              </a:rPr>
              <a:t> u </a:t>
            </a:r>
            <a:r>
              <a:rPr lang="en-US" dirty="0" err="1" smtClean="0">
                <a:latin typeface="Times New Roman" panose="02020603050405020304" pitchFamily="18" charset="0"/>
                <a:cs typeface="Times New Roman" panose="02020603050405020304" pitchFamily="18" charset="0"/>
              </a:rPr>
              <a:t>përmend</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i</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karakterizuar</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nga</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aksesi</a:t>
            </a:r>
            <a:r>
              <a:rPr lang="en-US" dirty="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në</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vendbanimin</a:t>
            </a:r>
            <a:r>
              <a:rPr lang="en-US" dirty="0" smtClean="0">
                <a:latin typeface="Times New Roman" panose="02020603050405020304" pitchFamily="18" charset="0"/>
                <a:cs typeface="Times New Roman" panose="02020603050405020304" pitchFamily="18" charset="0"/>
              </a:rPr>
              <a:t> e </a:t>
            </a:r>
            <a:r>
              <a:rPr lang="en-US" dirty="0" err="1" smtClean="0">
                <a:latin typeface="Times New Roman" panose="02020603050405020304" pitchFamily="18" charset="0"/>
                <a:cs typeface="Times New Roman" panose="02020603050405020304" pitchFamily="18" charset="0"/>
              </a:rPr>
              <a:t>të</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pandehurit</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nga</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palët</a:t>
            </a:r>
            <a:r>
              <a:rPr lang="en-US" dirty="0" smtClean="0">
                <a:latin typeface="Times New Roman" panose="02020603050405020304" pitchFamily="18" charset="0"/>
                <a:cs typeface="Times New Roman" panose="02020603050405020304" pitchFamily="18" charset="0"/>
              </a:rPr>
              <a:t> e </a:t>
            </a:r>
            <a:r>
              <a:rPr lang="en-US" dirty="0" err="1" smtClean="0">
                <a:latin typeface="Times New Roman" panose="02020603050405020304" pitchFamily="18" charset="0"/>
                <a:cs typeface="Times New Roman" panose="02020603050405020304" pitchFamily="18" charset="0"/>
              </a:rPr>
              <a:t>demtuara</a:t>
            </a:r>
            <a:r>
              <a:rPr lang="en-US" dirty="0" smtClean="0">
                <a:latin typeface="Times New Roman" panose="02020603050405020304" pitchFamily="18" charset="0"/>
                <a:cs typeface="Times New Roman" panose="02020603050405020304" pitchFamily="18" charset="0"/>
              </a:rPr>
              <a:t>, duke </a:t>
            </a:r>
            <a:r>
              <a:rPr lang="en-US" dirty="0" err="1" smtClean="0">
                <a:latin typeface="Times New Roman" panose="02020603050405020304" pitchFamily="18" charset="0"/>
                <a:cs typeface="Times New Roman" panose="02020603050405020304" pitchFamily="18" charset="0"/>
              </a:rPr>
              <a:t>fshirë</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gjithashtu</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të</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dhënat</a:t>
            </a:r>
            <a:r>
              <a:rPr lang="en-US" dirty="0" smtClean="0">
                <a:latin typeface="Times New Roman" panose="02020603050405020304" pitchFamily="18" charset="0"/>
                <a:cs typeface="Times New Roman" panose="02020603050405020304" pitchFamily="18" charset="0"/>
              </a:rPr>
              <a:t> e </a:t>
            </a:r>
            <a:r>
              <a:rPr lang="en-US" dirty="0" err="1" smtClean="0">
                <a:latin typeface="Times New Roman" panose="02020603050405020304" pitchFamily="18" charset="0"/>
                <a:cs typeface="Times New Roman" panose="02020603050405020304" pitchFamily="18" charset="0"/>
              </a:rPr>
              <a:t>pabarazisë</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numerike</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të</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pretenduesve</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në</a:t>
            </a:r>
            <a:r>
              <a:rPr lang="en-US" dirty="0" smtClean="0">
                <a:latin typeface="Times New Roman" panose="02020603050405020304" pitchFamily="18" charset="0"/>
                <a:cs typeface="Times New Roman" panose="02020603050405020304" pitchFamily="18" charset="0"/>
              </a:rPr>
              <a:t> fund, </a:t>
            </a:r>
            <a:r>
              <a:rPr lang="en-US" dirty="0" err="1" smtClean="0">
                <a:latin typeface="Times New Roman" panose="02020603050405020304" pitchFamily="18" charset="0"/>
                <a:cs typeface="Times New Roman" panose="02020603050405020304" pitchFamily="18" charset="0"/>
              </a:rPr>
              <a:t>krejtësisht</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i</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pamotivuar</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ai</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deklaroi</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mungesën</a:t>
            </a:r>
            <a:r>
              <a:rPr lang="en-US" dirty="0" smtClean="0">
                <a:latin typeface="Times New Roman" panose="02020603050405020304" pitchFamily="18" charset="0"/>
                <a:cs typeface="Times New Roman" panose="02020603050405020304" pitchFamily="18" charset="0"/>
              </a:rPr>
              <a:t> e </a:t>
            </a:r>
            <a:r>
              <a:rPr lang="en-US" dirty="0" err="1" smtClean="0">
                <a:latin typeface="Times New Roman" panose="02020603050405020304" pitchFamily="18" charset="0"/>
                <a:cs typeface="Times New Roman" panose="02020603050405020304" pitchFamily="18" charset="0"/>
              </a:rPr>
              <a:t>provës</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së</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pashmangshmërisë</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së</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rrezikut</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të</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paraqitur</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gjë</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që</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nuk</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shpjegohet</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nëse</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dhe</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pse</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i</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akuzuari</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në</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situatën</a:t>
            </a:r>
            <a:r>
              <a:rPr lang="en-US" dirty="0" smtClean="0">
                <a:latin typeface="Times New Roman" panose="02020603050405020304" pitchFamily="18" charset="0"/>
                <a:cs typeface="Times New Roman" panose="02020603050405020304" pitchFamily="18" charset="0"/>
              </a:rPr>
              <a:t> e </a:t>
            </a:r>
            <a:r>
              <a:rPr lang="en-US" dirty="0" err="1" smtClean="0">
                <a:latin typeface="Times New Roman" panose="02020603050405020304" pitchFamily="18" charset="0"/>
                <a:cs typeface="Times New Roman" panose="02020603050405020304" pitchFamily="18" charset="0"/>
              </a:rPr>
              <a:t>dhënë</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mund</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të</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kishte</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përdorur</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sjellje</a:t>
            </a:r>
            <a:r>
              <a:rPr lang="en-US" dirty="0" smtClean="0">
                <a:latin typeface="Times New Roman" panose="02020603050405020304" pitchFamily="18" charset="0"/>
                <a:cs typeface="Times New Roman" panose="02020603050405020304" pitchFamily="18" charset="0"/>
              </a:rPr>
              <a:t> alternative, </a:t>
            </a:r>
            <a:r>
              <a:rPr lang="en-US" dirty="0" err="1" smtClean="0">
                <a:latin typeface="Times New Roman" panose="02020603050405020304" pitchFamily="18" charset="0"/>
                <a:cs typeface="Times New Roman" panose="02020603050405020304" pitchFamily="18" charset="0"/>
              </a:rPr>
              <a:t>më</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pak</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invazive</a:t>
            </a:r>
            <a:r>
              <a:rPr lang="en-US" dirty="0" smtClean="0">
                <a:latin typeface="Times New Roman" panose="02020603050405020304" pitchFamily="18" charset="0"/>
                <a:cs typeface="Times New Roman" panose="02020603050405020304" pitchFamily="18" charset="0"/>
              </a:rPr>
              <a:t>.</a:t>
            </a:r>
          </a:p>
          <a:p>
            <a:pPr marL="0" indent="0" algn="just">
              <a:buNone/>
            </a:pPr>
            <a:r>
              <a:rPr lang="en-US" dirty="0" smtClean="0">
                <a:latin typeface="Times New Roman" panose="02020603050405020304" pitchFamily="18" charset="0"/>
                <a:cs typeface="Times New Roman" panose="02020603050405020304" pitchFamily="18" charset="0"/>
              </a:rPr>
              <a:t/>
            </a:r>
            <a:br>
              <a:rPr lang="en-US" dirty="0" smtClean="0">
                <a:latin typeface="Times New Roman" panose="02020603050405020304" pitchFamily="18" charset="0"/>
                <a:cs typeface="Times New Roman" panose="02020603050405020304" pitchFamily="18" charset="0"/>
              </a:rPr>
            </a:br>
            <a:endParaRPr lang="en-US"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8058"/>
          </a:xfrm>
        </p:spPr>
        <p:txBody>
          <a:bodyPr>
            <a:normAutofit fontScale="90000"/>
          </a:bodyPr>
          <a:lstStyle/>
          <a:p>
            <a:r>
              <a:rPr lang="en-US" sz="3200" b="1" dirty="0" smtClean="0">
                <a:latin typeface="Times New Roman" panose="02020603050405020304" pitchFamily="18" charset="0"/>
                <a:cs typeface="Times New Roman" panose="02020603050405020304" pitchFamily="18" charset="0"/>
              </a:rPr>
              <a:t>Perfundime</a:t>
            </a:r>
            <a:endParaRPr lang="en-US" sz="32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0" y="692696"/>
            <a:ext cx="9144000" cy="6165304"/>
          </a:xfrm>
        </p:spPr>
        <p:txBody>
          <a:bodyPr>
            <a:normAutofit fontScale="77500" lnSpcReduction="20000"/>
          </a:bodyPr>
          <a:lstStyle/>
          <a:p>
            <a:pPr algn="just"/>
            <a:r>
              <a:rPr lang="en-US" dirty="0" smtClean="0">
                <a:latin typeface="Times New Roman" panose="02020603050405020304" pitchFamily="18" charset="0"/>
                <a:cs typeface="Times New Roman" panose="02020603050405020304" pitchFamily="18" charset="0"/>
              </a:rPr>
              <a:t>Gjykata e </a:t>
            </a:r>
            <a:r>
              <a:rPr lang="en-US" dirty="0" err="1" smtClean="0">
                <a:latin typeface="Times New Roman" panose="02020603050405020304" pitchFamily="18" charset="0"/>
                <a:cs typeface="Times New Roman" panose="02020603050405020304" pitchFamily="18" charset="0"/>
              </a:rPr>
              <a:t>Kasacionit</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të</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Italisë</a:t>
            </a:r>
            <a:r>
              <a:rPr lang="en-US" dirty="0" smtClean="0">
                <a:latin typeface="Times New Roman" panose="02020603050405020304" pitchFamily="18" charset="0"/>
                <a:cs typeface="Times New Roman" panose="02020603050405020304" pitchFamily="18" charset="0"/>
              </a:rPr>
              <a:t> penal, Sec. V, 2 </a:t>
            </a:r>
            <a:r>
              <a:rPr lang="en-US" dirty="0" err="1" smtClean="0">
                <a:latin typeface="Times New Roman" panose="02020603050405020304" pitchFamily="18" charset="0"/>
                <a:cs typeface="Times New Roman" panose="02020603050405020304" pitchFamily="18" charset="0"/>
              </a:rPr>
              <a:t>shkurt</a:t>
            </a:r>
            <a:r>
              <a:rPr lang="en-US" dirty="0" smtClean="0">
                <a:latin typeface="Times New Roman" panose="02020603050405020304" pitchFamily="18" charset="0"/>
                <a:cs typeface="Times New Roman" panose="02020603050405020304" pitchFamily="18" charset="0"/>
              </a:rPr>
              <a:t> 2023, nr. 4529 </a:t>
            </a:r>
            <a:r>
              <a:rPr lang="en-US" dirty="0" err="1" smtClean="0">
                <a:latin typeface="Times New Roman" panose="02020603050405020304" pitchFamily="18" charset="0"/>
                <a:cs typeface="Times New Roman" panose="02020603050405020304" pitchFamily="18" charset="0"/>
              </a:rPr>
              <a:t>arsyetoi</a:t>
            </a:r>
            <a:r>
              <a:rPr lang="en-US" dirty="0" smtClean="0">
                <a:latin typeface="Times New Roman" panose="02020603050405020304" pitchFamily="18" charset="0"/>
                <a:cs typeface="Times New Roman" panose="02020603050405020304" pitchFamily="18" charset="0"/>
              </a:rPr>
              <a:t> se: “….</a:t>
            </a:r>
            <a:r>
              <a:rPr lang="en-US" i="1" dirty="0" err="1" smtClean="0">
                <a:latin typeface="Times New Roman" panose="02020603050405020304" pitchFamily="18" charset="0"/>
                <a:cs typeface="Times New Roman" panose="02020603050405020304" pitchFamily="18" charset="0"/>
              </a:rPr>
              <a:t>neni</a:t>
            </a:r>
            <a:r>
              <a:rPr lang="en-US" i="1" dirty="0" smtClean="0">
                <a:latin typeface="Times New Roman" panose="02020603050405020304" pitchFamily="18" charset="0"/>
                <a:cs typeface="Times New Roman" panose="02020603050405020304" pitchFamily="18" charset="0"/>
              </a:rPr>
              <a:t>. 52, </a:t>
            </a:r>
            <a:r>
              <a:rPr lang="en-US" i="1" dirty="0" err="1" smtClean="0">
                <a:latin typeface="Times New Roman" panose="02020603050405020304" pitchFamily="18" charset="0"/>
                <a:cs typeface="Times New Roman" panose="02020603050405020304" pitchFamily="18" charset="0"/>
              </a:rPr>
              <a:t>bashkë</a:t>
            </a:r>
            <a:r>
              <a:rPr lang="en-US" i="1" dirty="0" smtClean="0">
                <a:latin typeface="Times New Roman" panose="02020603050405020304" pitchFamily="18" charset="0"/>
                <a:cs typeface="Times New Roman" panose="02020603050405020304" pitchFamily="18" charset="0"/>
              </a:rPr>
              <a:t>. 4, </a:t>
            </a:r>
            <a:r>
              <a:rPr lang="en-US" i="1" dirty="0" err="1" smtClean="0">
                <a:latin typeface="Times New Roman" panose="02020603050405020304" pitchFamily="18" charset="0"/>
                <a:cs typeface="Times New Roman" panose="02020603050405020304" pitchFamily="18" charset="0"/>
              </a:rPr>
              <a:t>kp</a:t>
            </a:r>
            <a:r>
              <a:rPr lang="en-US" i="1" dirty="0" smtClean="0">
                <a:latin typeface="Times New Roman" panose="02020603050405020304" pitchFamily="18" charset="0"/>
                <a:cs typeface="Times New Roman" panose="02020603050405020304" pitchFamily="18" charset="0"/>
              </a:rPr>
              <a:t> </a:t>
            </a:r>
            <a:r>
              <a:rPr lang="en-US" b="1" i="1" dirty="0" err="1" smtClean="0">
                <a:latin typeface="Times New Roman" panose="02020603050405020304" pitchFamily="18" charset="0"/>
                <a:cs typeface="Times New Roman" panose="02020603050405020304" pitchFamily="18" charset="0"/>
              </a:rPr>
              <a:t>nuk</a:t>
            </a:r>
            <a:r>
              <a:rPr lang="en-US" b="1" i="1" dirty="0" smtClean="0">
                <a:latin typeface="Times New Roman" panose="02020603050405020304" pitchFamily="18" charset="0"/>
                <a:cs typeface="Times New Roman" panose="02020603050405020304" pitchFamily="18" charset="0"/>
              </a:rPr>
              <a:t> </a:t>
            </a:r>
            <a:r>
              <a:rPr lang="en-US" b="1" i="1" dirty="0" err="1" smtClean="0">
                <a:latin typeface="Times New Roman" panose="02020603050405020304" pitchFamily="18" charset="0"/>
                <a:cs typeface="Times New Roman" panose="02020603050405020304" pitchFamily="18" charset="0"/>
              </a:rPr>
              <a:t>paraqet</a:t>
            </a:r>
            <a:r>
              <a:rPr lang="en-US" b="1" i="1" dirty="0" smtClean="0">
                <a:latin typeface="Times New Roman" panose="02020603050405020304" pitchFamily="18" charset="0"/>
                <a:cs typeface="Times New Roman" panose="02020603050405020304" pitchFamily="18" charset="0"/>
              </a:rPr>
              <a:t> </a:t>
            </a:r>
            <a:r>
              <a:rPr lang="en-US" b="1" i="1" dirty="0" err="1" smtClean="0">
                <a:latin typeface="Times New Roman" panose="02020603050405020304" pitchFamily="18" charset="0"/>
                <a:cs typeface="Times New Roman" panose="02020603050405020304" pitchFamily="18" charset="0"/>
              </a:rPr>
              <a:t>një</a:t>
            </a:r>
            <a:r>
              <a:rPr lang="en-US" b="1" i="1" dirty="0" smtClean="0">
                <a:latin typeface="Times New Roman" panose="02020603050405020304" pitchFamily="18" charset="0"/>
                <a:cs typeface="Times New Roman" panose="02020603050405020304" pitchFamily="18" charset="0"/>
              </a:rPr>
              <a:t> </a:t>
            </a:r>
            <a:r>
              <a:rPr lang="en-US" b="1" i="1" dirty="0" err="1" smtClean="0">
                <a:latin typeface="Times New Roman" panose="02020603050405020304" pitchFamily="18" charset="0"/>
                <a:cs typeface="Times New Roman" panose="02020603050405020304" pitchFamily="18" charset="0"/>
              </a:rPr>
              <a:t>prezumim</a:t>
            </a:r>
            <a:r>
              <a:rPr lang="en-US" b="1" i="1" dirty="0" smtClean="0">
                <a:latin typeface="Times New Roman" panose="02020603050405020304" pitchFamily="18" charset="0"/>
                <a:cs typeface="Times New Roman" panose="02020603050405020304" pitchFamily="18" charset="0"/>
              </a:rPr>
              <a:t> </a:t>
            </a:r>
            <a:r>
              <a:rPr lang="en-US" b="1" i="1" dirty="0" err="1" smtClean="0">
                <a:latin typeface="Times New Roman" panose="02020603050405020304" pitchFamily="18" charset="0"/>
                <a:cs typeface="Times New Roman" panose="02020603050405020304" pitchFamily="18" charset="0"/>
              </a:rPr>
              <a:t>të</a:t>
            </a:r>
            <a:r>
              <a:rPr lang="en-US" b="1" i="1" dirty="0" smtClean="0">
                <a:latin typeface="Times New Roman" panose="02020603050405020304" pitchFamily="18" charset="0"/>
                <a:cs typeface="Times New Roman" panose="02020603050405020304" pitchFamily="18" charset="0"/>
              </a:rPr>
              <a:t> </a:t>
            </a:r>
            <a:r>
              <a:rPr lang="en-US" b="1" i="1" dirty="0" err="1" smtClean="0">
                <a:latin typeface="Times New Roman" panose="02020603050405020304" pitchFamily="18" charset="0"/>
                <a:cs typeface="Times New Roman" panose="02020603050405020304" pitchFamily="18" charset="0"/>
              </a:rPr>
              <a:t>mbrojtjes</a:t>
            </a:r>
            <a:r>
              <a:rPr lang="en-US" b="1" i="1" dirty="0" smtClean="0">
                <a:latin typeface="Times New Roman" panose="02020603050405020304" pitchFamily="18" charset="0"/>
                <a:cs typeface="Times New Roman" panose="02020603050405020304" pitchFamily="18" charset="0"/>
              </a:rPr>
              <a:t> </a:t>
            </a:r>
            <a:r>
              <a:rPr lang="en-US" b="1" i="1" dirty="0" err="1" smtClean="0">
                <a:latin typeface="Times New Roman" panose="02020603050405020304" pitchFamily="18" charset="0"/>
                <a:cs typeface="Times New Roman" panose="02020603050405020304" pitchFamily="18" charset="0"/>
              </a:rPr>
              <a:t>legjitime</a:t>
            </a:r>
            <a:r>
              <a:rPr lang="en-US" b="1" i="1" dirty="0" smtClean="0">
                <a:latin typeface="Times New Roman" panose="02020603050405020304" pitchFamily="18" charset="0"/>
                <a:cs typeface="Times New Roman" panose="02020603050405020304" pitchFamily="18" charset="0"/>
              </a:rPr>
              <a:t> </a:t>
            </a:r>
            <a:r>
              <a:rPr lang="en-US" b="1" i="1" dirty="0" err="1" smtClean="0">
                <a:latin typeface="Times New Roman" panose="02020603050405020304" pitchFamily="18" charset="0"/>
                <a:cs typeface="Times New Roman" panose="02020603050405020304" pitchFamily="18" charset="0"/>
              </a:rPr>
              <a:t>në</a:t>
            </a:r>
            <a:r>
              <a:rPr lang="en-US" b="1" i="1" dirty="0" smtClean="0">
                <a:latin typeface="Times New Roman" panose="02020603050405020304" pitchFamily="18" charset="0"/>
                <a:cs typeface="Times New Roman" panose="02020603050405020304" pitchFamily="18" charset="0"/>
              </a:rPr>
              <a:t> </a:t>
            </a:r>
            <a:r>
              <a:rPr lang="en-US" b="1" i="1" dirty="0" err="1" smtClean="0">
                <a:latin typeface="Times New Roman" panose="02020603050405020304" pitchFamily="18" charset="0"/>
                <a:cs typeface="Times New Roman" panose="02020603050405020304" pitchFamily="18" charset="0"/>
              </a:rPr>
              <a:t>gjykatë</a:t>
            </a:r>
            <a:r>
              <a:rPr lang="en-US" b="1" i="1" dirty="0" smtClean="0">
                <a:latin typeface="Times New Roman" panose="02020603050405020304" pitchFamily="18" charset="0"/>
                <a:cs typeface="Times New Roman" panose="02020603050405020304" pitchFamily="18" charset="0"/>
              </a:rPr>
              <a:t>,</a:t>
            </a:r>
            <a:r>
              <a:rPr lang="en-US" i="1" dirty="0" smtClean="0">
                <a:latin typeface="Times New Roman" panose="02020603050405020304" pitchFamily="18" charset="0"/>
                <a:cs typeface="Times New Roman" panose="02020603050405020304" pitchFamily="18" charset="0"/>
              </a:rPr>
              <a:t> </a:t>
            </a:r>
            <a:r>
              <a:rPr lang="en-US" i="1" dirty="0" err="1" smtClean="0">
                <a:latin typeface="Times New Roman" panose="02020603050405020304" pitchFamily="18" charset="0"/>
                <a:cs typeface="Times New Roman" panose="02020603050405020304" pitchFamily="18" charset="0"/>
              </a:rPr>
              <a:t>por</a:t>
            </a:r>
            <a:r>
              <a:rPr lang="en-US" i="1" dirty="0" smtClean="0">
                <a:latin typeface="Times New Roman" panose="02020603050405020304" pitchFamily="18" charset="0"/>
                <a:cs typeface="Times New Roman" panose="02020603050405020304" pitchFamily="18" charset="0"/>
              </a:rPr>
              <a:t> </a:t>
            </a:r>
            <a:r>
              <a:rPr lang="en-US" i="1" dirty="0" err="1" smtClean="0">
                <a:latin typeface="Times New Roman" panose="02020603050405020304" pitchFamily="18" charset="0"/>
                <a:cs typeface="Times New Roman" panose="02020603050405020304" pitchFamily="18" charset="0"/>
              </a:rPr>
              <a:t>vetëm</a:t>
            </a:r>
            <a:r>
              <a:rPr lang="en-US" i="1" dirty="0" smtClean="0">
                <a:latin typeface="Times New Roman" panose="02020603050405020304" pitchFamily="18" charset="0"/>
                <a:cs typeface="Times New Roman" panose="02020603050405020304" pitchFamily="18" charset="0"/>
              </a:rPr>
              <a:t> </a:t>
            </a:r>
            <a:r>
              <a:rPr lang="en-US" i="1" dirty="0" err="1" smtClean="0">
                <a:latin typeface="Times New Roman" panose="02020603050405020304" pitchFamily="18" charset="0"/>
                <a:cs typeface="Times New Roman" panose="02020603050405020304" pitchFamily="18" charset="0"/>
              </a:rPr>
              <a:t>një</a:t>
            </a:r>
            <a:r>
              <a:rPr lang="en-US" i="1" dirty="0" smtClean="0">
                <a:latin typeface="Times New Roman" panose="02020603050405020304" pitchFamily="18" charset="0"/>
                <a:cs typeface="Times New Roman" panose="02020603050405020304" pitchFamily="18" charset="0"/>
              </a:rPr>
              <a:t> </a:t>
            </a:r>
            <a:r>
              <a:rPr lang="en-US" i="1" dirty="0" err="1" smtClean="0">
                <a:latin typeface="Times New Roman" panose="02020603050405020304" pitchFamily="18" charset="0"/>
                <a:cs typeface="Times New Roman" panose="02020603050405020304" pitchFamily="18" charset="0"/>
              </a:rPr>
              <a:t>kërkesë</a:t>
            </a:r>
            <a:r>
              <a:rPr lang="en-US" i="1" dirty="0" smtClean="0">
                <a:latin typeface="Times New Roman" panose="02020603050405020304" pitchFamily="18" charset="0"/>
                <a:cs typeface="Times New Roman" panose="02020603050405020304" pitchFamily="18" charset="0"/>
              </a:rPr>
              <a:t> (</a:t>
            </a:r>
            <a:r>
              <a:rPr lang="en-US" i="1" dirty="0" err="1" smtClean="0">
                <a:latin typeface="Times New Roman" panose="02020603050405020304" pitchFamily="18" charset="0"/>
                <a:cs typeface="Times New Roman" panose="02020603050405020304" pitchFamily="18" charset="0"/>
              </a:rPr>
              <a:t>proporcioni</a:t>
            </a:r>
            <a:r>
              <a:rPr lang="en-US" i="1" dirty="0" smtClean="0">
                <a:latin typeface="Times New Roman" panose="02020603050405020304" pitchFamily="18" charset="0"/>
                <a:cs typeface="Times New Roman" panose="02020603050405020304" pitchFamily="18" charset="0"/>
              </a:rPr>
              <a:t>), pa </a:t>
            </a:r>
            <a:r>
              <a:rPr lang="en-US" i="1" dirty="0" err="1" smtClean="0">
                <a:latin typeface="Times New Roman" panose="02020603050405020304" pitchFamily="18" charset="0"/>
                <a:cs typeface="Times New Roman" panose="02020603050405020304" pitchFamily="18" charset="0"/>
              </a:rPr>
              <a:t>paragjykuar</a:t>
            </a:r>
            <a:r>
              <a:rPr lang="en-US" i="1" dirty="0" smtClean="0">
                <a:latin typeface="Times New Roman" panose="02020603050405020304" pitchFamily="18" charset="0"/>
                <a:cs typeface="Times New Roman" panose="02020603050405020304" pitchFamily="18" charset="0"/>
              </a:rPr>
              <a:t> </a:t>
            </a:r>
            <a:r>
              <a:rPr lang="en-US" i="1" dirty="0" err="1" smtClean="0">
                <a:latin typeface="Times New Roman" panose="02020603050405020304" pitchFamily="18" charset="0"/>
                <a:cs typeface="Times New Roman" panose="02020603050405020304" pitchFamily="18" charset="0"/>
              </a:rPr>
              <a:t>të</a:t>
            </a:r>
            <a:r>
              <a:rPr lang="en-US" i="1" dirty="0" smtClean="0">
                <a:latin typeface="Times New Roman" panose="02020603050405020304" pitchFamily="18" charset="0"/>
                <a:cs typeface="Times New Roman" panose="02020603050405020304" pitchFamily="18" charset="0"/>
              </a:rPr>
              <a:t> </a:t>
            </a:r>
            <a:r>
              <a:rPr lang="en-US" i="1" dirty="0" err="1" smtClean="0">
                <a:latin typeface="Times New Roman" panose="02020603050405020304" pitchFamily="18" charset="0"/>
                <a:cs typeface="Times New Roman" panose="02020603050405020304" pitchFamily="18" charset="0"/>
              </a:rPr>
              <a:t>tjerat</a:t>
            </a:r>
            <a:r>
              <a:rPr lang="en-US" i="1" dirty="0" smtClean="0">
                <a:latin typeface="Times New Roman" panose="02020603050405020304" pitchFamily="18" charset="0"/>
                <a:cs typeface="Times New Roman" panose="02020603050405020304" pitchFamily="18" charset="0"/>
              </a:rPr>
              <a:t> (</a:t>
            </a:r>
            <a:r>
              <a:rPr lang="en-US" i="1" dirty="0" err="1" smtClean="0">
                <a:latin typeface="Times New Roman" panose="02020603050405020304" pitchFamily="18" charset="0"/>
                <a:cs typeface="Times New Roman" panose="02020603050405020304" pitchFamily="18" charset="0"/>
              </a:rPr>
              <a:t>aktualiteti</a:t>
            </a:r>
            <a:r>
              <a:rPr lang="en-US" i="1" dirty="0" smtClean="0">
                <a:latin typeface="Times New Roman" panose="02020603050405020304" pitchFamily="18" charset="0"/>
                <a:cs typeface="Times New Roman" panose="02020603050405020304" pitchFamily="18" charset="0"/>
              </a:rPr>
              <a:t> </a:t>
            </a:r>
            <a:r>
              <a:rPr lang="en-US" i="1" dirty="0" err="1" smtClean="0">
                <a:latin typeface="Times New Roman" panose="02020603050405020304" pitchFamily="18" charset="0"/>
                <a:cs typeface="Times New Roman" panose="02020603050405020304" pitchFamily="18" charset="0"/>
              </a:rPr>
              <a:t>i</a:t>
            </a:r>
            <a:r>
              <a:rPr lang="en-US" i="1" dirty="0" smtClean="0">
                <a:latin typeface="Times New Roman" panose="02020603050405020304" pitchFamily="18" charset="0"/>
                <a:cs typeface="Times New Roman" panose="02020603050405020304" pitchFamily="18" charset="0"/>
              </a:rPr>
              <a:t> </a:t>
            </a:r>
            <a:r>
              <a:rPr lang="en-US" i="1" dirty="0" err="1" smtClean="0">
                <a:latin typeface="Times New Roman" panose="02020603050405020304" pitchFamily="18" charset="0"/>
                <a:cs typeface="Times New Roman" panose="02020603050405020304" pitchFamily="18" charset="0"/>
              </a:rPr>
              <a:t>rrezikut</a:t>
            </a:r>
            <a:r>
              <a:rPr lang="en-US" i="1" dirty="0" smtClean="0">
                <a:latin typeface="Times New Roman" panose="02020603050405020304" pitchFamily="18" charset="0"/>
                <a:cs typeface="Times New Roman" panose="02020603050405020304" pitchFamily="18" charset="0"/>
              </a:rPr>
              <a:t> </a:t>
            </a:r>
            <a:r>
              <a:rPr lang="en-US" i="1" dirty="0" err="1" smtClean="0">
                <a:latin typeface="Times New Roman" panose="02020603050405020304" pitchFamily="18" charset="0"/>
                <a:cs typeface="Times New Roman" panose="02020603050405020304" pitchFamily="18" charset="0"/>
              </a:rPr>
              <a:t>dhe</a:t>
            </a:r>
            <a:r>
              <a:rPr lang="en-US" i="1" dirty="0" smtClean="0">
                <a:latin typeface="Times New Roman" panose="02020603050405020304" pitchFamily="18" charset="0"/>
                <a:cs typeface="Times New Roman" panose="02020603050405020304" pitchFamily="18" charset="0"/>
              </a:rPr>
              <a:t> </a:t>
            </a:r>
            <a:r>
              <a:rPr lang="en-US" i="1" dirty="0" err="1" smtClean="0">
                <a:latin typeface="Times New Roman" panose="02020603050405020304" pitchFamily="18" charset="0"/>
                <a:cs typeface="Times New Roman" panose="02020603050405020304" pitchFamily="18" charset="0"/>
              </a:rPr>
              <a:t>nevoja</a:t>
            </a:r>
            <a:r>
              <a:rPr lang="en-US" i="1" dirty="0" smtClean="0">
                <a:latin typeface="Times New Roman" panose="02020603050405020304" pitchFamily="18" charset="0"/>
                <a:cs typeface="Times New Roman" panose="02020603050405020304" pitchFamily="18" charset="0"/>
              </a:rPr>
              <a:t> </a:t>
            </a:r>
            <a:r>
              <a:rPr lang="en-US" i="1" dirty="0" err="1" smtClean="0">
                <a:latin typeface="Times New Roman" panose="02020603050405020304" pitchFamily="18" charset="0"/>
                <a:cs typeface="Times New Roman" panose="02020603050405020304" pitchFamily="18" charset="0"/>
              </a:rPr>
              <a:t>për</a:t>
            </a:r>
            <a:r>
              <a:rPr lang="en-US" i="1" dirty="0" smtClean="0">
                <a:latin typeface="Times New Roman" panose="02020603050405020304" pitchFamily="18" charset="0"/>
                <a:cs typeface="Times New Roman" panose="02020603050405020304" pitchFamily="18" charset="0"/>
              </a:rPr>
              <a:t> </a:t>
            </a:r>
            <a:r>
              <a:rPr lang="en-US" i="1" dirty="0" err="1" smtClean="0">
                <a:latin typeface="Times New Roman" panose="02020603050405020304" pitchFamily="18" charset="0"/>
                <a:cs typeface="Times New Roman" panose="02020603050405020304" pitchFamily="18" charset="0"/>
              </a:rPr>
              <a:t>mbrojtje</a:t>
            </a:r>
            <a:r>
              <a:rPr lang="en-US" i="1" dirty="0" smtClean="0">
                <a:latin typeface="Times New Roman" panose="02020603050405020304" pitchFamily="18" charset="0"/>
                <a:cs typeface="Times New Roman" panose="02020603050405020304" pitchFamily="18" charset="0"/>
              </a:rPr>
              <a:t>). </a:t>
            </a:r>
            <a:r>
              <a:rPr lang="en-US" i="1" dirty="0" err="1" smtClean="0">
                <a:latin typeface="Times New Roman" panose="02020603050405020304" pitchFamily="18" charset="0"/>
                <a:cs typeface="Times New Roman" panose="02020603050405020304" pitchFamily="18" charset="0"/>
              </a:rPr>
              <a:t>Në</a:t>
            </a:r>
            <a:r>
              <a:rPr lang="en-US" i="1" dirty="0" smtClean="0">
                <a:latin typeface="Times New Roman" panose="02020603050405020304" pitchFamily="18" charset="0"/>
                <a:cs typeface="Times New Roman" panose="02020603050405020304" pitchFamily="18" charset="0"/>
              </a:rPr>
              <a:t> </a:t>
            </a:r>
            <a:r>
              <a:rPr lang="en-US" i="1" dirty="0" err="1" smtClean="0">
                <a:latin typeface="Times New Roman" panose="02020603050405020304" pitchFamily="18" charset="0"/>
                <a:cs typeface="Times New Roman" panose="02020603050405020304" pitchFamily="18" charset="0"/>
              </a:rPr>
              <a:t>fakt</a:t>
            </a:r>
            <a:r>
              <a:rPr lang="en-US" i="1" dirty="0" smtClean="0">
                <a:latin typeface="Times New Roman" panose="02020603050405020304" pitchFamily="18" charset="0"/>
                <a:cs typeface="Times New Roman" panose="02020603050405020304" pitchFamily="18" charset="0"/>
              </a:rPr>
              <a:t>, me </a:t>
            </a:r>
            <a:r>
              <a:rPr lang="en-US" i="1" dirty="0" err="1" smtClean="0">
                <a:latin typeface="Times New Roman" panose="02020603050405020304" pitchFamily="18" charset="0"/>
                <a:cs typeface="Times New Roman" panose="02020603050405020304" pitchFamily="18" charset="0"/>
              </a:rPr>
              <a:t>tregues</a:t>
            </a:r>
            <a:r>
              <a:rPr lang="en-US" i="1" dirty="0" smtClean="0">
                <a:latin typeface="Times New Roman" panose="02020603050405020304" pitchFamily="18" charset="0"/>
                <a:cs typeface="Times New Roman" panose="02020603050405020304" pitchFamily="18" charset="0"/>
              </a:rPr>
              <a:t> </a:t>
            </a:r>
            <a:r>
              <a:rPr lang="en-US" i="1" dirty="0" err="1" smtClean="0">
                <a:latin typeface="Times New Roman" panose="02020603050405020304" pitchFamily="18" charset="0"/>
                <a:cs typeface="Times New Roman" panose="02020603050405020304" pitchFamily="18" charset="0"/>
              </a:rPr>
              <a:t>të</a:t>
            </a:r>
            <a:r>
              <a:rPr lang="en-US" i="1" dirty="0" smtClean="0">
                <a:latin typeface="Times New Roman" panose="02020603050405020304" pitchFamily="18" charset="0"/>
                <a:cs typeface="Times New Roman" panose="02020603050405020304" pitchFamily="18" charset="0"/>
              </a:rPr>
              <a:t> </a:t>
            </a:r>
            <a:r>
              <a:rPr lang="en-US" i="1" dirty="0" err="1" smtClean="0">
                <a:latin typeface="Times New Roman" panose="02020603050405020304" pitchFamily="18" charset="0"/>
                <a:cs typeface="Times New Roman" panose="02020603050405020304" pitchFamily="18" charset="0"/>
              </a:rPr>
              <a:t>shprehur</a:t>
            </a:r>
            <a:r>
              <a:rPr lang="en-US" i="1" dirty="0" smtClean="0">
                <a:latin typeface="Times New Roman" panose="02020603050405020304" pitchFamily="18" charset="0"/>
                <a:cs typeface="Times New Roman" panose="02020603050405020304" pitchFamily="18" charset="0"/>
              </a:rPr>
              <a:t> </a:t>
            </a:r>
            <a:r>
              <a:rPr lang="en-US" i="1" dirty="0" err="1" smtClean="0">
                <a:latin typeface="Times New Roman" panose="02020603050405020304" pitchFamily="18" charset="0"/>
                <a:cs typeface="Times New Roman" panose="02020603050405020304" pitchFamily="18" charset="0"/>
              </a:rPr>
              <a:t>legjislativ</a:t>
            </a:r>
            <a:r>
              <a:rPr lang="en-US" i="1" dirty="0" smtClean="0">
                <a:latin typeface="Times New Roman" panose="02020603050405020304" pitchFamily="18" charset="0"/>
                <a:cs typeface="Times New Roman" panose="02020603050405020304" pitchFamily="18" charset="0"/>
              </a:rPr>
              <a:t>, </a:t>
            </a:r>
            <a:r>
              <a:rPr lang="en-US" i="1" dirty="0" err="1" smtClean="0">
                <a:latin typeface="Times New Roman" panose="02020603050405020304" pitchFamily="18" charset="0"/>
                <a:cs typeface="Times New Roman" panose="02020603050405020304" pitchFamily="18" charset="0"/>
              </a:rPr>
              <a:t>dispozita</a:t>
            </a:r>
            <a:r>
              <a:rPr lang="en-US" i="1" dirty="0" smtClean="0">
                <a:latin typeface="Times New Roman" panose="02020603050405020304" pitchFamily="18" charset="0"/>
                <a:cs typeface="Times New Roman" panose="02020603050405020304" pitchFamily="18" charset="0"/>
              </a:rPr>
              <a:t> e re </a:t>
            </a:r>
            <a:r>
              <a:rPr lang="en-US" b="1" i="1" dirty="0" err="1" smtClean="0">
                <a:latin typeface="Times New Roman" panose="02020603050405020304" pitchFamily="18" charset="0"/>
                <a:cs typeface="Times New Roman" panose="02020603050405020304" pitchFamily="18" charset="0"/>
              </a:rPr>
              <a:t>i</a:t>
            </a:r>
            <a:r>
              <a:rPr lang="en-US" b="1" i="1" dirty="0" smtClean="0">
                <a:latin typeface="Times New Roman" panose="02020603050405020304" pitchFamily="18" charset="0"/>
                <a:cs typeface="Times New Roman" panose="02020603050405020304" pitchFamily="18" charset="0"/>
              </a:rPr>
              <a:t> </a:t>
            </a:r>
            <a:r>
              <a:rPr lang="en-US" b="1" i="1" dirty="0" err="1" smtClean="0">
                <a:latin typeface="Times New Roman" panose="02020603050405020304" pitchFamily="18" charset="0"/>
                <a:cs typeface="Times New Roman" panose="02020603050405020304" pitchFamily="18" charset="0"/>
              </a:rPr>
              <a:t>referohet</a:t>
            </a:r>
            <a:r>
              <a:rPr lang="en-US" b="1" i="1" dirty="0" smtClean="0">
                <a:latin typeface="Times New Roman" panose="02020603050405020304" pitchFamily="18" charset="0"/>
                <a:cs typeface="Times New Roman" panose="02020603050405020304" pitchFamily="18" charset="0"/>
              </a:rPr>
              <a:t> </a:t>
            </a:r>
            <a:r>
              <a:rPr lang="en-US" b="1" i="1" dirty="0" err="1" smtClean="0">
                <a:latin typeface="Times New Roman" panose="02020603050405020304" pitchFamily="18" charset="0"/>
                <a:cs typeface="Times New Roman" panose="02020603050405020304" pitchFamily="18" charset="0"/>
              </a:rPr>
              <a:t>situatave</a:t>
            </a:r>
            <a:r>
              <a:rPr lang="en-US" b="1" i="1" dirty="0" smtClean="0">
                <a:latin typeface="Times New Roman" panose="02020603050405020304" pitchFamily="18" charset="0"/>
                <a:cs typeface="Times New Roman" panose="02020603050405020304" pitchFamily="18" charset="0"/>
              </a:rPr>
              <a:t> </a:t>
            </a:r>
            <a:r>
              <a:rPr lang="en-US" b="1" i="1" dirty="0" err="1" smtClean="0">
                <a:latin typeface="Times New Roman" panose="02020603050405020304" pitchFamily="18" charset="0"/>
                <a:cs typeface="Times New Roman" panose="02020603050405020304" pitchFamily="18" charset="0"/>
              </a:rPr>
              <a:t>faktike</a:t>
            </a:r>
            <a:r>
              <a:rPr lang="en-US" b="1" i="1" dirty="0" smtClean="0">
                <a:latin typeface="Times New Roman" panose="02020603050405020304" pitchFamily="18" charset="0"/>
                <a:cs typeface="Times New Roman" panose="02020603050405020304" pitchFamily="18" charset="0"/>
              </a:rPr>
              <a:t> </a:t>
            </a:r>
            <a:r>
              <a:rPr lang="en-US" b="1" i="1" dirty="0" err="1" smtClean="0">
                <a:latin typeface="Times New Roman" panose="02020603050405020304" pitchFamily="18" charset="0"/>
                <a:cs typeface="Times New Roman" panose="02020603050405020304" pitchFamily="18" charset="0"/>
              </a:rPr>
              <a:t>që</a:t>
            </a:r>
            <a:r>
              <a:rPr lang="en-US" b="1" i="1" dirty="0" smtClean="0">
                <a:latin typeface="Times New Roman" panose="02020603050405020304" pitchFamily="18" charset="0"/>
                <a:cs typeface="Times New Roman" panose="02020603050405020304" pitchFamily="18" charset="0"/>
              </a:rPr>
              <a:t> </a:t>
            </a:r>
            <a:r>
              <a:rPr lang="en-US" b="1" i="1" dirty="0" err="1" smtClean="0">
                <a:latin typeface="Times New Roman" panose="02020603050405020304" pitchFamily="18" charset="0"/>
                <a:cs typeface="Times New Roman" panose="02020603050405020304" pitchFamily="18" charset="0"/>
              </a:rPr>
              <a:t>tashmë</a:t>
            </a:r>
            <a:r>
              <a:rPr lang="en-US" b="1" i="1" dirty="0" smtClean="0">
                <a:latin typeface="Times New Roman" panose="02020603050405020304" pitchFamily="18" charset="0"/>
                <a:cs typeface="Times New Roman" panose="02020603050405020304" pitchFamily="18" charset="0"/>
              </a:rPr>
              <a:t> </a:t>
            </a:r>
            <a:r>
              <a:rPr lang="en-US" b="1" i="1" dirty="0" err="1" smtClean="0">
                <a:latin typeface="Times New Roman" panose="02020603050405020304" pitchFamily="18" charset="0"/>
                <a:cs typeface="Times New Roman" panose="02020603050405020304" pitchFamily="18" charset="0"/>
              </a:rPr>
              <a:t>i</a:t>
            </a:r>
            <a:r>
              <a:rPr lang="en-US" b="1" i="1" dirty="0" smtClean="0">
                <a:latin typeface="Times New Roman" panose="02020603050405020304" pitchFamily="18" charset="0"/>
                <a:cs typeface="Times New Roman" panose="02020603050405020304" pitchFamily="18" charset="0"/>
              </a:rPr>
              <a:t> </a:t>
            </a:r>
            <a:r>
              <a:rPr lang="en-US" b="1" i="1" dirty="0" err="1" smtClean="0">
                <a:latin typeface="Times New Roman" panose="02020603050405020304" pitchFamily="18" charset="0"/>
                <a:cs typeface="Times New Roman" panose="02020603050405020304" pitchFamily="18" charset="0"/>
              </a:rPr>
              <a:t>atribuohen</a:t>
            </a:r>
            <a:r>
              <a:rPr lang="en-US" i="1" dirty="0" smtClean="0">
                <a:latin typeface="Times New Roman" panose="02020603050405020304" pitchFamily="18" charset="0"/>
                <a:cs typeface="Times New Roman" panose="02020603050405020304" pitchFamily="18" charset="0"/>
              </a:rPr>
              <a:t> </a:t>
            </a:r>
            <a:r>
              <a:rPr lang="en-US" i="1" dirty="0" err="1" smtClean="0">
                <a:latin typeface="Times New Roman" panose="02020603050405020304" pitchFamily="18" charset="0"/>
                <a:cs typeface="Times New Roman" panose="02020603050405020304" pitchFamily="18" charset="0"/>
              </a:rPr>
              <a:t>nenit</a:t>
            </a:r>
            <a:r>
              <a:rPr lang="en-US" i="1" dirty="0" smtClean="0">
                <a:latin typeface="Times New Roman" panose="02020603050405020304" pitchFamily="18" charset="0"/>
                <a:cs typeface="Times New Roman" panose="02020603050405020304" pitchFamily="18" charset="0"/>
              </a:rPr>
              <a:t>. 52 </a:t>
            </a:r>
            <a:r>
              <a:rPr lang="en-US" i="1" dirty="0" err="1" smtClean="0">
                <a:latin typeface="Times New Roman" panose="02020603050405020304" pitchFamily="18" charset="0"/>
                <a:cs typeface="Times New Roman" panose="02020603050405020304" pitchFamily="18" charset="0"/>
              </a:rPr>
              <a:t>i</a:t>
            </a:r>
            <a:r>
              <a:rPr lang="en-US" i="1" dirty="0" smtClean="0">
                <a:latin typeface="Times New Roman" panose="02020603050405020304" pitchFamily="18" charset="0"/>
                <a:cs typeface="Times New Roman" panose="02020603050405020304" pitchFamily="18" charset="0"/>
              </a:rPr>
              <a:t> </a:t>
            </a:r>
            <a:r>
              <a:rPr lang="en-US" i="1" dirty="0" err="1" smtClean="0">
                <a:latin typeface="Times New Roman" panose="02020603050405020304" pitchFamily="18" charset="0"/>
                <a:cs typeface="Times New Roman" panose="02020603050405020304" pitchFamily="18" charset="0"/>
              </a:rPr>
              <a:t>Kodit</a:t>
            </a:r>
            <a:r>
              <a:rPr lang="en-US" i="1" dirty="0" smtClean="0">
                <a:latin typeface="Times New Roman" panose="02020603050405020304" pitchFamily="18" charset="0"/>
                <a:cs typeface="Times New Roman" panose="02020603050405020304" pitchFamily="18" charset="0"/>
              </a:rPr>
              <a:t> Penal, </a:t>
            </a:r>
            <a:r>
              <a:rPr lang="en-US" i="1" dirty="0" err="1" smtClean="0">
                <a:latin typeface="Times New Roman" panose="02020603050405020304" pitchFamily="18" charset="0"/>
                <a:cs typeface="Times New Roman" panose="02020603050405020304" pitchFamily="18" charset="0"/>
              </a:rPr>
              <a:t>paragrafi</a:t>
            </a:r>
            <a:r>
              <a:rPr lang="en-US" i="1" dirty="0" smtClean="0">
                <a:latin typeface="Times New Roman" panose="02020603050405020304" pitchFamily="18" charset="0"/>
                <a:cs typeface="Times New Roman" panose="02020603050405020304" pitchFamily="18" charset="0"/>
              </a:rPr>
              <a:t> 2, d.m.th </a:t>
            </a:r>
            <a:r>
              <a:rPr lang="en-US" i="1" dirty="0" err="1" smtClean="0">
                <a:latin typeface="Times New Roman" panose="02020603050405020304" pitchFamily="18" charset="0"/>
                <a:cs typeface="Times New Roman" panose="02020603050405020304" pitchFamily="18" charset="0"/>
              </a:rPr>
              <a:t>rastet</a:t>
            </a:r>
            <a:r>
              <a:rPr lang="en-US" i="1" dirty="0" smtClean="0">
                <a:latin typeface="Times New Roman" panose="02020603050405020304" pitchFamily="18" charset="0"/>
                <a:cs typeface="Times New Roman" panose="02020603050405020304" pitchFamily="18" charset="0"/>
              </a:rPr>
              <a:t> </a:t>
            </a:r>
            <a:r>
              <a:rPr lang="en-US" i="1" dirty="0" err="1" smtClean="0">
                <a:latin typeface="Times New Roman" panose="02020603050405020304" pitchFamily="18" charset="0"/>
                <a:cs typeface="Times New Roman" panose="02020603050405020304" pitchFamily="18" charset="0"/>
              </a:rPr>
              <a:t>kur</a:t>
            </a:r>
            <a:r>
              <a:rPr lang="en-US" i="1" dirty="0" smtClean="0">
                <a:latin typeface="Times New Roman" panose="02020603050405020304" pitchFamily="18" charset="0"/>
                <a:cs typeface="Times New Roman" panose="02020603050405020304" pitchFamily="18" charset="0"/>
              </a:rPr>
              <a:t> </a:t>
            </a:r>
            <a:r>
              <a:rPr lang="en-US" i="1" dirty="0" err="1" smtClean="0">
                <a:latin typeface="Times New Roman" panose="02020603050405020304" pitchFamily="18" charset="0"/>
                <a:cs typeface="Times New Roman" panose="02020603050405020304" pitchFamily="18" charset="0"/>
              </a:rPr>
              <a:t>sulmuesi</a:t>
            </a:r>
            <a:r>
              <a:rPr lang="en-US" i="1" dirty="0" smtClean="0">
                <a:latin typeface="Times New Roman" panose="02020603050405020304" pitchFamily="18" charset="0"/>
                <a:cs typeface="Times New Roman" panose="02020603050405020304" pitchFamily="18" charset="0"/>
              </a:rPr>
              <a:t> ka </a:t>
            </a:r>
            <a:r>
              <a:rPr lang="en-US" i="1" dirty="0" err="1" smtClean="0">
                <a:latin typeface="Times New Roman" panose="02020603050405020304" pitchFamily="18" charset="0"/>
                <a:cs typeface="Times New Roman" panose="02020603050405020304" pitchFamily="18" charset="0"/>
              </a:rPr>
              <a:t>shkelur</a:t>
            </a:r>
            <a:r>
              <a:rPr lang="en-US" i="1" dirty="0" smtClean="0">
                <a:latin typeface="Times New Roman" panose="02020603050405020304" pitchFamily="18" charset="0"/>
                <a:cs typeface="Times New Roman" panose="02020603050405020304" pitchFamily="18" charset="0"/>
              </a:rPr>
              <a:t> </a:t>
            </a:r>
            <a:r>
              <a:rPr lang="en-US" i="1" dirty="0" err="1" smtClean="0">
                <a:latin typeface="Times New Roman" panose="02020603050405020304" pitchFamily="18" charset="0"/>
                <a:cs typeface="Times New Roman" panose="02020603050405020304" pitchFamily="18" charset="0"/>
              </a:rPr>
              <a:t>vendbanimin</a:t>
            </a:r>
            <a:r>
              <a:rPr lang="en-US" i="1" dirty="0" smtClean="0">
                <a:latin typeface="Times New Roman" panose="02020603050405020304" pitchFamily="18" charset="0"/>
                <a:cs typeface="Times New Roman" panose="02020603050405020304" pitchFamily="18" charset="0"/>
              </a:rPr>
              <a:t> </a:t>
            </a:r>
            <a:r>
              <a:rPr lang="en-US" i="1" dirty="0" err="1" smtClean="0">
                <a:latin typeface="Times New Roman" panose="02020603050405020304" pitchFamily="18" charset="0"/>
                <a:cs typeface="Times New Roman" panose="02020603050405020304" pitchFamily="18" charset="0"/>
              </a:rPr>
              <a:t>dhe</a:t>
            </a:r>
            <a:r>
              <a:rPr lang="en-US" i="1" dirty="0" smtClean="0">
                <a:latin typeface="Times New Roman" panose="02020603050405020304" pitchFamily="18" charset="0"/>
                <a:cs typeface="Times New Roman" panose="02020603050405020304" pitchFamily="18" charset="0"/>
              </a:rPr>
              <a:t> </a:t>
            </a:r>
            <a:r>
              <a:rPr lang="en-US" i="1" dirty="0" err="1" smtClean="0">
                <a:latin typeface="Times New Roman" panose="02020603050405020304" pitchFamily="18" charset="0"/>
                <a:cs typeface="Times New Roman" panose="02020603050405020304" pitchFamily="18" charset="0"/>
              </a:rPr>
              <a:t>personi</a:t>
            </a:r>
            <a:r>
              <a:rPr lang="en-US" i="1" dirty="0" smtClean="0">
                <a:latin typeface="Times New Roman" panose="02020603050405020304" pitchFamily="18" charset="0"/>
                <a:cs typeface="Times New Roman" panose="02020603050405020304" pitchFamily="18" charset="0"/>
              </a:rPr>
              <a:t> </a:t>
            </a:r>
            <a:r>
              <a:rPr lang="en-US" i="1" dirty="0" err="1" smtClean="0">
                <a:latin typeface="Times New Roman" panose="02020603050405020304" pitchFamily="18" charset="0"/>
                <a:cs typeface="Times New Roman" panose="02020603050405020304" pitchFamily="18" charset="0"/>
              </a:rPr>
              <a:t>i</a:t>
            </a:r>
            <a:r>
              <a:rPr lang="en-US" i="1" dirty="0" smtClean="0">
                <a:latin typeface="Times New Roman" panose="02020603050405020304" pitchFamily="18" charset="0"/>
                <a:cs typeface="Times New Roman" panose="02020603050405020304" pitchFamily="18" charset="0"/>
              </a:rPr>
              <a:t> </a:t>
            </a:r>
            <a:r>
              <a:rPr lang="en-US" i="1" dirty="0" err="1" smtClean="0">
                <a:latin typeface="Times New Roman" panose="02020603050405020304" pitchFamily="18" charset="0"/>
                <a:cs typeface="Times New Roman" panose="02020603050405020304" pitchFamily="18" charset="0"/>
              </a:rPr>
              <a:t>sulmuar</a:t>
            </a:r>
            <a:r>
              <a:rPr lang="en-US" i="1" dirty="0" smtClean="0">
                <a:latin typeface="Times New Roman" panose="02020603050405020304" pitchFamily="18" charset="0"/>
                <a:cs typeface="Times New Roman" panose="02020603050405020304" pitchFamily="18" charset="0"/>
              </a:rPr>
              <a:t>, </a:t>
            </a:r>
            <a:r>
              <a:rPr lang="en-US" i="1" dirty="0" err="1" smtClean="0">
                <a:latin typeface="Times New Roman" panose="02020603050405020304" pitchFamily="18" charset="0"/>
                <a:cs typeface="Times New Roman" panose="02020603050405020304" pitchFamily="18" charset="0"/>
              </a:rPr>
              <a:t>i</a:t>
            </a:r>
            <a:r>
              <a:rPr lang="en-US" i="1" dirty="0" smtClean="0">
                <a:latin typeface="Times New Roman" panose="02020603050405020304" pitchFamily="18" charset="0"/>
                <a:cs typeface="Times New Roman" panose="02020603050405020304" pitchFamily="18" charset="0"/>
              </a:rPr>
              <a:t> </a:t>
            </a:r>
            <a:r>
              <a:rPr lang="en-US" i="1" dirty="0" err="1" smtClean="0">
                <a:latin typeface="Times New Roman" panose="02020603050405020304" pitchFamily="18" charset="0"/>
                <a:cs typeface="Times New Roman" panose="02020603050405020304" pitchFamily="18" charset="0"/>
              </a:rPr>
              <a:t>pranishëm</a:t>
            </a:r>
            <a:r>
              <a:rPr lang="en-US" i="1" dirty="0" smtClean="0">
                <a:latin typeface="Times New Roman" panose="02020603050405020304" pitchFamily="18" charset="0"/>
                <a:cs typeface="Times New Roman" panose="02020603050405020304" pitchFamily="18" charset="0"/>
              </a:rPr>
              <a:t> </a:t>
            </a:r>
            <a:r>
              <a:rPr lang="en-US" i="1" dirty="0" err="1" smtClean="0">
                <a:latin typeface="Times New Roman" panose="02020603050405020304" pitchFamily="18" charset="0"/>
                <a:cs typeface="Times New Roman" panose="02020603050405020304" pitchFamily="18" charset="0"/>
              </a:rPr>
              <a:t>në</a:t>
            </a:r>
            <a:r>
              <a:rPr lang="en-US" i="1" dirty="0" smtClean="0">
                <a:latin typeface="Times New Roman" panose="02020603050405020304" pitchFamily="18" charset="0"/>
                <a:cs typeface="Times New Roman" panose="02020603050405020304" pitchFamily="18" charset="0"/>
              </a:rPr>
              <a:t> </a:t>
            </a:r>
            <a:r>
              <a:rPr lang="en-US" i="1" dirty="0" err="1" smtClean="0">
                <a:latin typeface="Times New Roman" panose="02020603050405020304" pitchFamily="18" charset="0"/>
                <a:cs typeface="Times New Roman" panose="02020603050405020304" pitchFamily="18" charset="0"/>
              </a:rPr>
              <a:t>mënyrë</a:t>
            </a:r>
            <a:r>
              <a:rPr lang="en-US" i="1" dirty="0" smtClean="0">
                <a:latin typeface="Times New Roman" panose="02020603050405020304" pitchFamily="18" charset="0"/>
                <a:cs typeface="Times New Roman" panose="02020603050405020304" pitchFamily="18" charset="0"/>
              </a:rPr>
              <a:t> </a:t>
            </a:r>
            <a:r>
              <a:rPr lang="en-US" i="1" dirty="0" err="1" smtClean="0">
                <a:latin typeface="Times New Roman" panose="02020603050405020304" pitchFamily="18" charset="0"/>
                <a:cs typeface="Times New Roman" panose="02020603050405020304" pitchFamily="18" charset="0"/>
              </a:rPr>
              <a:t>legjitime</a:t>
            </a:r>
            <a:r>
              <a:rPr lang="en-US" i="1" dirty="0" smtClean="0">
                <a:latin typeface="Times New Roman" panose="02020603050405020304" pitchFamily="18" charset="0"/>
                <a:cs typeface="Times New Roman" panose="02020603050405020304" pitchFamily="18" charset="0"/>
              </a:rPr>
              <a:t> </a:t>
            </a:r>
            <a:r>
              <a:rPr lang="en-US" i="1" dirty="0" err="1" smtClean="0">
                <a:latin typeface="Times New Roman" panose="02020603050405020304" pitchFamily="18" charset="0"/>
                <a:cs typeface="Times New Roman" panose="02020603050405020304" pitchFamily="18" charset="0"/>
              </a:rPr>
              <a:t>aty</a:t>
            </a:r>
            <a:r>
              <a:rPr lang="en-US" i="1" dirty="0" smtClean="0">
                <a:latin typeface="Times New Roman" panose="02020603050405020304" pitchFamily="18" charset="0"/>
                <a:cs typeface="Times New Roman" panose="02020603050405020304" pitchFamily="18" charset="0"/>
              </a:rPr>
              <a:t>, </a:t>
            </a:r>
            <a:r>
              <a:rPr lang="en-US" i="1" dirty="0" err="1" smtClean="0">
                <a:latin typeface="Times New Roman" panose="02020603050405020304" pitchFamily="18" charset="0"/>
                <a:cs typeface="Times New Roman" panose="02020603050405020304" pitchFamily="18" charset="0"/>
              </a:rPr>
              <a:t>mbron</a:t>
            </a:r>
            <a:r>
              <a:rPr lang="en-US" i="1" dirty="0" smtClean="0">
                <a:latin typeface="Times New Roman" panose="02020603050405020304" pitchFamily="18" charset="0"/>
                <a:cs typeface="Times New Roman" panose="02020603050405020304" pitchFamily="18" charset="0"/>
              </a:rPr>
              <a:t> </a:t>
            </a:r>
            <a:r>
              <a:rPr lang="en-US" i="1" dirty="0" err="1" smtClean="0">
                <a:latin typeface="Times New Roman" panose="02020603050405020304" pitchFamily="18" charset="0"/>
                <a:cs typeface="Times New Roman" panose="02020603050405020304" pitchFamily="18" charset="0"/>
              </a:rPr>
              <a:t>sigurinë</a:t>
            </a:r>
            <a:r>
              <a:rPr lang="en-US" i="1" dirty="0" smtClean="0">
                <a:latin typeface="Times New Roman" panose="02020603050405020304" pitchFamily="18" charset="0"/>
                <a:cs typeface="Times New Roman" panose="02020603050405020304" pitchFamily="18" charset="0"/>
              </a:rPr>
              <a:t> e </a:t>
            </a:r>
            <a:r>
              <a:rPr lang="en-US" i="1" dirty="0" err="1" smtClean="0">
                <a:latin typeface="Times New Roman" panose="02020603050405020304" pitchFamily="18" charset="0"/>
                <a:cs typeface="Times New Roman" panose="02020603050405020304" pitchFamily="18" charset="0"/>
              </a:rPr>
              <a:t>tij</a:t>
            </a:r>
            <a:r>
              <a:rPr lang="en-US" i="1" dirty="0" smtClean="0">
                <a:latin typeface="Times New Roman" panose="02020603050405020304" pitchFamily="18" charset="0"/>
                <a:cs typeface="Times New Roman" panose="02020603050405020304" pitchFamily="18" charset="0"/>
              </a:rPr>
              <a:t> </a:t>
            </a:r>
            <a:r>
              <a:rPr lang="en-US" i="1" dirty="0" err="1" smtClean="0">
                <a:latin typeface="Times New Roman" panose="02020603050405020304" pitchFamily="18" charset="0"/>
                <a:cs typeface="Times New Roman" panose="02020603050405020304" pitchFamily="18" charset="0"/>
              </a:rPr>
              <a:t>ose</a:t>
            </a:r>
            <a:r>
              <a:rPr lang="en-US" i="1" dirty="0" smtClean="0">
                <a:latin typeface="Times New Roman" panose="02020603050405020304" pitchFamily="18" charset="0"/>
                <a:cs typeface="Times New Roman" panose="02020603050405020304" pitchFamily="18" charset="0"/>
              </a:rPr>
              <a:t> </a:t>
            </a:r>
            <a:r>
              <a:rPr lang="en-US" i="1" dirty="0" err="1" smtClean="0">
                <a:latin typeface="Times New Roman" panose="02020603050405020304" pitchFamily="18" charset="0"/>
                <a:cs typeface="Times New Roman" panose="02020603050405020304" pitchFamily="18" charset="0"/>
              </a:rPr>
              <a:t>të</a:t>
            </a:r>
            <a:r>
              <a:rPr lang="en-US" i="1" dirty="0" smtClean="0">
                <a:latin typeface="Times New Roman" panose="02020603050405020304" pitchFamily="18" charset="0"/>
                <a:cs typeface="Times New Roman" panose="02020603050405020304" pitchFamily="18" charset="0"/>
              </a:rPr>
              <a:t> </a:t>
            </a:r>
            <a:r>
              <a:rPr lang="en-US" i="1" dirty="0" err="1" smtClean="0">
                <a:latin typeface="Times New Roman" panose="02020603050405020304" pitchFamily="18" charset="0"/>
                <a:cs typeface="Times New Roman" panose="02020603050405020304" pitchFamily="18" charset="0"/>
              </a:rPr>
              <a:t>të</a:t>
            </a:r>
            <a:r>
              <a:rPr lang="en-US" i="1" dirty="0" smtClean="0">
                <a:latin typeface="Times New Roman" panose="02020603050405020304" pitchFamily="18" charset="0"/>
                <a:cs typeface="Times New Roman" panose="02020603050405020304" pitchFamily="18" charset="0"/>
              </a:rPr>
              <a:t> </a:t>
            </a:r>
            <a:r>
              <a:rPr lang="en-US" i="1" dirty="0" err="1" smtClean="0">
                <a:latin typeface="Times New Roman" panose="02020603050405020304" pitchFamily="18" charset="0"/>
                <a:cs typeface="Times New Roman" panose="02020603050405020304" pitchFamily="18" charset="0"/>
              </a:rPr>
              <a:t>tjerëve</a:t>
            </a:r>
            <a:r>
              <a:rPr lang="en-US" i="1" dirty="0" smtClean="0">
                <a:latin typeface="Times New Roman" panose="02020603050405020304" pitchFamily="18" charset="0"/>
                <a:cs typeface="Times New Roman" panose="02020603050405020304" pitchFamily="18" charset="0"/>
              </a:rPr>
              <a:t> </a:t>
            </a:r>
            <a:r>
              <a:rPr lang="en-US" i="1" dirty="0" err="1" smtClean="0">
                <a:latin typeface="Times New Roman" panose="02020603050405020304" pitchFamily="18" charset="0"/>
                <a:cs typeface="Times New Roman" panose="02020603050405020304" pitchFamily="18" charset="0"/>
              </a:rPr>
              <a:t>ose</a:t>
            </a:r>
            <a:r>
              <a:rPr lang="en-US" i="1" dirty="0" smtClean="0">
                <a:latin typeface="Times New Roman" panose="02020603050405020304" pitchFamily="18" charset="0"/>
                <a:cs typeface="Times New Roman" panose="02020603050405020304" pitchFamily="18" charset="0"/>
              </a:rPr>
              <a:t> </a:t>
            </a:r>
            <a:r>
              <a:rPr lang="en-US" i="1" dirty="0" err="1" smtClean="0">
                <a:latin typeface="Times New Roman" panose="02020603050405020304" pitchFamily="18" charset="0"/>
                <a:cs typeface="Times New Roman" panose="02020603050405020304" pitchFamily="18" charset="0"/>
              </a:rPr>
              <a:t>pronën</a:t>
            </a:r>
            <a:r>
              <a:rPr lang="en-US" i="1" dirty="0" smtClean="0">
                <a:latin typeface="Times New Roman" panose="02020603050405020304" pitchFamily="18" charset="0"/>
                <a:cs typeface="Times New Roman" panose="02020603050405020304" pitchFamily="18" charset="0"/>
              </a:rPr>
              <a:t> e </a:t>
            </a:r>
            <a:r>
              <a:rPr lang="en-US" i="1" dirty="0" err="1" smtClean="0">
                <a:latin typeface="Times New Roman" panose="02020603050405020304" pitchFamily="18" charset="0"/>
                <a:cs typeface="Times New Roman" panose="02020603050405020304" pitchFamily="18" charset="0"/>
              </a:rPr>
              <a:t>tij</a:t>
            </a:r>
            <a:r>
              <a:rPr lang="en-US" i="1" dirty="0" smtClean="0">
                <a:latin typeface="Times New Roman" panose="02020603050405020304" pitchFamily="18" charset="0"/>
                <a:cs typeface="Times New Roman" panose="02020603050405020304" pitchFamily="18" charset="0"/>
              </a:rPr>
              <a:t> me </a:t>
            </a:r>
            <a:r>
              <a:rPr lang="en-US" i="1" dirty="0" err="1" smtClean="0">
                <a:latin typeface="Times New Roman" panose="02020603050405020304" pitchFamily="18" charset="0"/>
                <a:cs typeface="Times New Roman" panose="02020603050405020304" pitchFamily="18" charset="0"/>
              </a:rPr>
              <a:t>një</a:t>
            </a:r>
            <a:r>
              <a:rPr lang="en-US" i="1" dirty="0" smtClean="0">
                <a:latin typeface="Times New Roman" panose="02020603050405020304" pitchFamily="18" charset="0"/>
                <a:cs typeface="Times New Roman" panose="02020603050405020304" pitchFamily="18" charset="0"/>
              </a:rPr>
              <a:t> </a:t>
            </a:r>
            <a:r>
              <a:rPr lang="en-US" i="1" dirty="0" err="1" smtClean="0">
                <a:latin typeface="Times New Roman" panose="02020603050405020304" pitchFamily="18" charset="0"/>
                <a:cs typeface="Times New Roman" panose="02020603050405020304" pitchFamily="18" charset="0"/>
              </a:rPr>
              <a:t>armë</a:t>
            </a:r>
            <a:r>
              <a:rPr lang="en-US" i="1" dirty="0" smtClean="0">
                <a:latin typeface="Times New Roman" panose="02020603050405020304" pitchFamily="18" charset="0"/>
                <a:cs typeface="Times New Roman" panose="02020603050405020304" pitchFamily="18" charset="0"/>
              </a:rPr>
              <a:t> </a:t>
            </a:r>
            <a:r>
              <a:rPr lang="en-US" i="1" dirty="0" err="1" smtClean="0">
                <a:latin typeface="Times New Roman" panose="02020603050405020304" pitchFamily="18" charset="0"/>
                <a:cs typeface="Times New Roman" panose="02020603050405020304" pitchFamily="18" charset="0"/>
              </a:rPr>
              <a:t>të</a:t>
            </a:r>
            <a:r>
              <a:rPr lang="en-US" i="1" dirty="0" smtClean="0">
                <a:latin typeface="Times New Roman" panose="02020603050405020304" pitchFamily="18" charset="0"/>
                <a:cs typeface="Times New Roman" panose="02020603050405020304" pitchFamily="18" charset="0"/>
              </a:rPr>
              <a:t> </a:t>
            </a:r>
            <a:r>
              <a:rPr lang="en-US" i="1" dirty="0" err="1" smtClean="0">
                <a:latin typeface="Times New Roman" panose="02020603050405020304" pitchFamily="18" charset="0"/>
                <a:cs typeface="Times New Roman" panose="02020603050405020304" pitchFamily="18" charset="0"/>
              </a:rPr>
              <a:t>mbajtur</a:t>
            </a:r>
            <a:r>
              <a:rPr lang="en-US" i="1" dirty="0" smtClean="0">
                <a:latin typeface="Times New Roman" panose="02020603050405020304" pitchFamily="18" charset="0"/>
                <a:cs typeface="Times New Roman" panose="02020603050405020304" pitchFamily="18" charset="0"/>
              </a:rPr>
              <a:t> </a:t>
            </a:r>
            <a:r>
              <a:rPr lang="en-US" i="1" dirty="0" err="1" smtClean="0">
                <a:latin typeface="Times New Roman" panose="02020603050405020304" pitchFamily="18" charset="0"/>
                <a:cs typeface="Times New Roman" panose="02020603050405020304" pitchFamily="18" charset="0"/>
              </a:rPr>
              <a:t>në</a:t>
            </a:r>
            <a:r>
              <a:rPr lang="en-US" i="1" dirty="0" smtClean="0">
                <a:latin typeface="Times New Roman" panose="02020603050405020304" pitchFamily="18" charset="0"/>
                <a:cs typeface="Times New Roman" panose="02020603050405020304" pitchFamily="18" charset="0"/>
              </a:rPr>
              <a:t> </a:t>
            </a:r>
            <a:r>
              <a:rPr lang="en-US" i="1" dirty="0" err="1" smtClean="0">
                <a:latin typeface="Times New Roman" panose="02020603050405020304" pitchFamily="18" charset="0"/>
                <a:cs typeface="Times New Roman" panose="02020603050405020304" pitchFamily="18" charset="0"/>
              </a:rPr>
              <a:t>mënyrë</a:t>
            </a:r>
            <a:r>
              <a:rPr lang="en-US" i="1" dirty="0" smtClean="0">
                <a:latin typeface="Times New Roman" panose="02020603050405020304" pitchFamily="18" charset="0"/>
                <a:cs typeface="Times New Roman" panose="02020603050405020304" pitchFamily="18" charset="0"/>
              </a:rPr>
              <a:t> </a:t>
            </a:r>
            <a:r>
              <a:rPr lang="en-US" i="1" dirty="0" err="1" smtClean="0">
                <a:latin typeface="Times New Roman" panose="02020603050405020304" pitchFamily="18" charset="0"/>
                <a:cs typeface="Times New Roman" panose="02020603050405020304" pitchFamily="18" charset="0"/>
              </a:rPr>
              <a:t>legjitime</a:t>
            </a:r>
            <a:r>
              <a:rPr lang="en-US" i="1" dirty="0" smtClean="0">
                <a:latin typeface="Times New Roman" panose="02020603050405020304" pitchFamily="18" charset="0"/>
                <a:cs typeface="Times New Roman" panose="02020603050405020304" pitchFamily="18" charset="0"/>
              </a:rPr>
              <a:t> </a:t>
            </a:r>
            <a:r>
              <a:rPr lang="en-US" i="1" dirty="0" err="1" smtClean="0">
                <a:latin typeface="Times New Roman" panose="02020603050405020304" pitchFamily="18" charset="0"/>
                <a:cs typeface="Times New Roman" panose="02020603050405020304" pitchFamily="18" charset="0"/>
              </a:rPr>
              <a:t>ose</a:t>
            </a:r>
            <a:r>
              <a:rPr lang="en-US" i="1" dirty="0" smtClean="0">
                <a:latin typeface="Times New Roman" panose="02020603050405020304" pitchFamily="18" charset="0"/>
                <a:cs typeface="Times New Roman" panose="02020603050405020304" pitchFamily="18" charset="0"/>
              </a:rPr>
              <a:t> me </a:t>
            </a:r>
            <a:r>
              <a:rPr lang="en-US" i="1" dirty="0" err="1" smtClean="0">
                <a:latin typeface="Times New Roman" panose="02020603050405020304" pitchFamily="18" charset="0"/>
                <a:cs typeface="Times New Roman" panose="02020603050405020304" pitchFamily="18" charset="0"/>
              </a:rPr>
              <a:t>një</a:t>
            </a:r>
            <a:r>
              <a:rPr lang="en-US" i="1" dirty="0" smtClean="0">
                <a:latin typeface="Times New Roman" panose="02020603050405020304" pitchFamily="18" charset="0"/>
                <a:cs typeface="Times New Roman" panose="02020603050405020304" pitchFamily="18" charset="0"/>
              </a:rPr>
              <a:t> </a:t>
            </a:r>
            <a:r>
              <a:rPr lang="en-US" i="1" dirty="0" err="1" smtClean="0">
                <a:latin typeface="Times New Roman" panose="02020603050405020304" pitchFamily="18" charset="0"/>
                <a:cs typeface="Times New Roman" panose="02020603050405020304" pitchFamily="18" charset="0"/>
              </a:rPr>
              <a:t>mjet</a:t>
            </a:r>
            <a:r>
              <a:rPr lang="en-US" i="1" dirty="0" smtClean="0">
                <a:latin typeface="Times New Roman" panose="02020603050405020304" pitchFamily="18" charset="0"/>
                <a:cs typeface="Times New Roman" panose="02020603050405020304" pitchFamily="18" charset="0"/>
              </a:rPr>
              <a:t> </a:t>
            </a:r>
            <a:r>
              <a:rPr lang="en-US" i="1" dirty="0" err="1" smtClean="0">
                <a:latin typeface="Times New Roman" panose="02020603050405020304" pitchFamily="18" charset="0"/>
                <a:cs typeface="Times New Roman" panose="02020603050405020304" pitchFamily="18" charset="0"/>
              </a:rPr>
              <a:t>tjetër</a:t>
            </a:r>
            <a:r>
              <a:rPr lang="en-US" i="1" dirty="0" smtClean="0">
                <a:latin typeface="Times New Roman" panose="02020603050405020304" pitchFamily="18" charset="0"/>
                <a:cs typeface="Times New Roman" panose="02020603050405020304" pitchFamily="18" charset="0"/>
              </a:rPr>
              <a:t> </a:t>
            </a:r>
            <a:r>
              <a:rPr lang="en-US" i="1" dirty="0" err="1" smtClean="0">
                <a:latin typeface="Times New Roman" panose="02020603050405020304" pitchFamily="18" charset="0"/>
                <a:cs typeface="Times New Roman" panose="02020603050405020304" pitchFamily="18" charset="0"/>
              </a:rPr>
              <a:t>të</a:t>
            </a:r>
            <a:r>
              <a:rPr lang="en-US" i="1" dirty="0" smtClean="0">
                <a:latin typeface="Times New Roman" panose="02020603050405020304" pitchFamily="18" charset="0"/>
                <a:cs typeface="Times New Roman" panose="02020603050405020304" pitchFamily="18" charset="0"/>
              </a:rPr>
              <a:t> </a:t>
            </a:r>
            <a:r>
              <a:rPr lang="en-US" i="1" dirty="0" err="1" smtClean="0">
                <a:latin typeface="Times New Roman" panose="02020603050405020304" pitchFamily="18" charset="0"/>
                <a:cs typeface="Times New Roman" panose="02020603050405020304" pitchFamily="18" charset="0"/>
              </a:rPr>
              <a:t>përshtatshëm</a:t>
            </a:r>
            <a:r>
              <a:rPr lang="en-US" i="1" dirty="0" smtClean="0">
                <a:latin typeface="Times New Roman" panose="02020603050405020304" pitchFamily="18" charset="0"/>
                <a:cs typeface="Times New Roman" panose="02020603050405020304" pitchFamily="18" charset="0"/>
              </a:rPr>
              <a:t>. . </a:t>
            </a:r>
            <a:r>
              <a:rPr lang="en-US" i="1" dirty="0" err="1" smtClean="0">
                <a:latin typeface="Times New Roman" panose="02020603050405020304" pitchFamily="18" charset="0"/>
                <a:cs typeface="Times New Roman" panose="02020603050405020304" pitchFamily="18" charset="0"/>
              </a:rPr>
              <a:t>të</a:t>
            </a:r>
            <a:r>
              <a:rPr lang="en-US" i="1" dirty="0" smtClean="0">
                <a:latin typeface="Times New Roman" panose="02020603050405020304" pitchFamily="18" charset="0"/>
                <a:cs typeface="Times New Roman" panose="02020603050405020304" pitchFamily="18" charset="0"/>
              </a:rPr>
              <a:t> </a:t>
            </a:r>
            <a:r>
              <a:rPr lang="en-US" i="1" dirty="0" err="1" smtClean="0">
                <a:latin typeface="Times New Roman" panose="02020603050405020304" pitchFamily="18" charset="0"/>
                <a:cs typeface="Times New Roman" panose="02020603050405020304" pitchFamily="18" charset="0"/>
              </a:rPr>
              <a:t>tjerët</a:t>
            </a:r>
            <a:r>
              <a:rPr lang="en-US" i="1" dirty="0" smtClean="0">
                <a:latin typeface="Times New Roman" panose="02020603050405020304" pitchFamily="18" charset="0"/>
                <a:cs typeface="Times New Roman" panose="02020603050405020304" pitchFamily="18" charset="0"/>
              </a:rPr>
              <a:t>.</a:t>
            </a:r>
            <a:endParaRPr lang="en-US" dirty="0" smtClean="0">
              <a:latin typeface="Times New Roman" panose="02020603050405020304" pitchFamily="18" charset="0"/>
              <a:cs typeface="Times New Roman" panose="02020603050405020304" pitchFamily="18" charset="0"/>
            </a:endParaRPr>
          </a:p>
          <a:p>
            <a:pPr algn="just"/>
            <a:r>
              <a:rPr lang="en-US" i="1" dirty="0" err="1" smtClean="0">
                <a:latin typeface="Times New Roman" panose="02020603050405020304" pitchFamily="18" charset="0"/>
                <a:cs typeface="Times New Roman" panose="02020603050405020304" pitchFamily="18" charset="0"/>
              </a:rPr>
              <a:t>Elementi</a:t>
            </a:r>
            <a:r>
              <a:rPr lang="en-US" i="1" dirty="0" smtClean="0">
                <a:latin typeface="Times New Roman" panose="02020603050405020304" pitchFamily="18" charset="0"/>
                <a:cs typeface="Times New Roman" panose="02020603050405020304" pitchFamily="18" charset="0"/>
              </a:rPr>
              <a:t> </a:t>
            </a:r>
            <a:r>
              <a:rPr lang="en-US" b="1" i="1" dirty="0" err="1" smtClean="0">
                <a:latin typeface="Times New Roman" panose="02020603050405020304" pitchFamily="18" charset="0"/>
                <a:cs typeface="Times New Roman" panose="02020603050405020304" pitchFamily="18" charset="0"/>
              </a:rPr>
              <a:t>i</a:t>
            </a:r>
            <a:r>
              <a:rPr lang="en-US" b="1" i="1" dirty="0" smtClean="0">
                <a:latin typeface="Times New Roman" panose="02020603050405020304" pitchFamily="18" charset="0"/>
                <a:cs typeface="Times New Roman" panose="02020603050405020304" pitchFamily="18" charset="0"/>
              </a:rPr>
              <a:t> </a:t>
            </a:r>
            <a:r>
              <a:rPr lang="en-US" b="1" i="1" dirty="0" err="1" smtClean="0">
                <a:latin typeface="Times New Roman" panose="02020603050405020304" pitchFamily="18" charset="0"/>
                <a:cs typeface="Times New Roman" panose="02020603050405020304" pitchFamily="18" charset="0"/>
              </a:rPr>
              <a:t>specialitetit</a:t>
            </a:r>
            <a:r>
              <a:rPr lang="en-US" i="1" dirty="0" smtClean="0">
                <a:latin typeface="Times New Roman" panose="02020603050405020304" pitchFamily="18" charset="0"/>
                <a:cs typeface="Times New Roman" panose="02020603050405020304" pitchFamily="18" charset="0"/>
              </a:rPr>
              <a:t> </a:t>
            </a:r>
            <a:r>
              <a:rPr lang="en-US" i="1" dirty="0" err="1" smtClean="0">
                <a:latin typeface="Times New Roman" panose="02020603050405020304" pitchFamily="18" charset="0"/>
                <a:cs typeface="Times New Roman" panose="02020603050405020304" pitchFamily="18" charset="0"/>
              </a:rPr>
              <a:t>i</a:t>
            </a:r>
            <a:r>
              <a:rPr lang="en-US" i="1" dirty="0" smtClean="0">
                <a:latin typeface="Times New Roman" panose="02020603050405020304" pitchFamily="18" charset="0"/>
                <a:cs typeface="Times New Roman" panose="02020603050405020304" pitchFamily="18" charset="0"/>
              </a:rPr>
              <a:t> </a:t>
            </a:r>
            <a:r>
              <a:rPr lang="en-US" i="1" dirty="0" err="1" smtClean="0">
                <a:latin typeface="Times New Roman" panose="02020603050405020304" pitchFamily="18" charset="0"/>
                <a:cs typeface="Times New Roman" panose="02020603050405020304" pitchFamily="18" charset="0"/>
              </a:rPr>
              <a:t>pranishëm</a:t>
            </a:r>
            <a:r>
              <a:rPr lang="en-US" i="1" dirty="0" smtClean="0">
                <a:latin typeface="Times New Roman" panose="02020603050405020304" pitchFamily="18" charset="0"/>
                <a:cs typeface="Times New Roman" panose="02020603050405020304" pitchFamily="18" charset="0"/>
              </a:rPr>
              <a:t> </a:t>
            </a:r>
            <a:r>
              <a:rPr lang="en-US" i="1" dirty="0" err="1" smtClean="0">
                <a:latin typeface="Times New Roman" panose="02020603050405020304" pitchFamily="18" charset="0"/>
                <a:cs typeface="Times New Roman" panose="02020603050405020304" pitchFamily="18" charset="0"/>
              </a:rPr>
              <a:t>në</a:t>
            </a:r>
            <a:r>
              <a:rPr lang="en-US" i="1" dirty="0" smtClean="0">
                <a:latin typeface="Times New Roman" panose="02020603050405020304" pitchFamily="18" charset="0"/>
                <a:cs typeface="Times New Roman" panose="02020603050405020304" pitchFamily="18" charset="0"/>
              </a:rPr>
              <a:t> </a:t>
            </a:r>
            <a:r>
              <a:rPr lang="en-US" i="1" dirty="0" err="1" smtClean="0">
                <a:latin typeface="Times New Roman" panose="02020603050405020304" pitchFamily="18" charset="0"/>
                <a:cs typeface="Times New Roman" panose="02020603050405020304" pitchFamily="18" charset="0"/>
              </a:rPr>
              <a:t>hipotezën</a:t>
            </a:r>
            <a:r>
              <a:rPr lang="en-US" i="1" dirty="0" smtClean="0">
                <a:latin typeface="Times New Roman" panose="02020603050405020304" pitchFamily="18" charset="0"/>
                <a:cs typeface="Times New Roman" panose="02020603050405020304" pitchFamily="18" charset="0"/>
              </a:rPr>
              <a:t> e </a:t>
            </a:r>
            <a:r>
              <a:rPr lang="en-US" i="1" dirty="0" err="1" smtClean="0">
                <a:latin typeface="Times New Roman" panose="02020603050405020304" pitchFamily="18" charset="0"/>
                <a:cs typeface="Times New Roman" panose="02020603050405020304" pitchFamily="18" charset="0"/>
              </a:rPr>
              <a:t>nenit</a:t>
            </a:r>
            <a:r>
              <a:rPr lang="en-US" i="1" dirty="0" smtClean="0">
                <a:latin typeface="Times New Roman" panose="02020603050405020304" pitchFamily="18" charset="0"/>
                <a:cs typeface="Times New Roman" panose="02020603050405020304" pitchFamily="18" charset="0"/>
              </a:rPr>
              <a:t>. 52 </a:t>
            </a:r>
            <a:r>
              <a:rPr lang="en-US" i="1" dirty="0" err="1" smtClean="0">
                <a:latin typeface="Times New Roman" panose="02020603050405020304" pitchFamily="18" charset="0"/>
                <a:cs typeface="Times New Roman" panose="02020603050405020304" pitchFamily="18" charset="0"/>
              </a:rPr>
              <a:t>kp</a:t>
            </a:r>
            <a:r>
              <a:rPr lang="en-US" i="1" dirty="0" smtClean="0">
                <a:latin typeface="Times New Roman" panose="02020603050405020304" pitchFamily="18" charset="0"/>
                <a:cs typeface="Times New Roman" panose="02020603050405020304" pitchFamily="18" charset="0"/>
              </a:rPr>
              <a:t>, </a:t>
            </a:r>
            <a:r>
              <a:rPr lang="en-US" i="1" dirty="0" err="1" smtClean="0">
                <a:latin typeface="Times New Roman" panose="02020603050405020304" pitchFamily="18" charset="0"/>
                <a:cs typeface="Times New Roman" panose="02020603050405020304" pitchFamily="18" charset="0"/>
              </a:rPr>
              <a:t>paragrafi</a:t>
            </a:r>
            <a:r>
              <a:rPr lang="en-US" i="1" dirty="0" smtClean="0">
                <a:latin typeface="Times New Roman" panose="02020603050405020304" pitchFamily="18" charset="0"/>
                <a:cs typeface="Times New Roman" panose="02020603050405020304" pitchFamily="18" charset="0"/>
              </a:rPr>
              <a:t> </a:t>
            </a:r>
            <a:r>
              <a:rPr lang="en-US" i="1" dirty="0" err="1" smtClean="0">
                <a:latin typeface="Times New Roman" panose="02020603050405020304" pitchFamily="18" charset="0"/>
                <a:cs typeface="Times New Roman" panose="02020603050405020304" pitchFamily="18" charset="0"/>
              </a:rPr>
              <a:t>i</a:t>
            </a:r>
            <a:r>
              <a:rPr lang="en-US" i="1" dirty="0" smtClean="0">
                <a:latin typeface="Times New Roman" panose="02020603050405020304" pitchFamily="18" charset="0"/>
                <a:cs typeface="Times New Roman" panose="02020603050405020304" pitchFamily="18" charset="0"/>
              </a:rPr>
              <a:t> </a:t>
            </a:r>
            <a:r>
              <a:rPr lang="en-US" i="1" dirty="0" err="1" smtClean="0">
                <a:latin typeface="Times New Roman" panose="02020603050405020304" pitchFamily="18" charset="0"/>
                <a:cs typeface="Times New Roman" panose="02020603050405020304" pitchFamily="18" charset="0"/>
              </a:rPr>
              <a:t>ri</a:t>
            </a:r>
            <a:r>
              <a:rPr lang="en-US" i="1" dirty="0" smtClean="0">
                <a:latin typeface="Times New Roman" panose="02020603050405020304" pitchFamily="18" charset="0"/>
                <a:cs typeface="Times New Roman" panose="02020603050405020304" pitchFamily="18" charset="0"/>
              </a:rPr>
              <a:t> 4 </a:t>
            </a:r>
            <a:r>
              <a:rPr lang="en-US" i="1" dirty="0" err="1" smtClean="0">
                <a:latin typeface="Times New Roman" panose="02020603050405020304" pitchFamily="18" charset="0"/>
                <a:cs typeface="Times New Roman" panose="02020603050405020304" pitchFamily="18" charset="0"/>
              </a:rPr>
              <a:t>përfaqësohet</a:t>
            </a:r>
            <a:r>
              <a:rPr lang="en-US" i="1" dirty="0" smtClean="0">
                <a:latin typeface="Times New Roman" panose="02020603050405020304" pitchFamily="18" charset="0"/>
                <a:cs typeface="Times New Roman" panose="02020603050405020304" pitchFamily="18" charset="0"/>
              </a:rPr>
              <a:t> </a:t>
            </a:r>
            <a:r>
              <a:rPr lang="en-US" b="1" i="1" dirty="0" err="1" smtClean="0">
                <a:latin typeface="Times New Roman" panose="02020603050405020304" pitchFamily="18" charset="0"/>
                <a:cs typeface="Times New Roman" panose="02020603050405020304" pitchFamily="18" charset="0"/>
              </a:rPr>
              <a:t>nga</a:t>
            </a:r>
            <a:r>
              <a:rPr lang="en-US" b="1" i="1" dirty="0" smtClean="0">
                <a:latin typeface="Times New Roman" panose="02020603050405020304" pitchFamily="18" charset="0"/>
                <a:cs typeface="Times New Roman" panose="02020603050405020304" pitchFamily="18" charset="0"/>
              </a:rPr>
              <a:t> </a:t>
            </a:r>
            <a:r>
              <a:rPr lang="en-US" b="1" i="1" dirty="0" err="1" smtClean="0">
                <a:latin typeface="Times New Roman" panose="02020603050405020304" pitchFamily="18" charset="0"/>
                <a:cs typeface="Times New Roman" panose="02020603050405020304" pitchFamily="18" charset="0"/>
              </a:rPr>
              <a:t>natyra</a:t>
            </a:r>
            <a:r>
              <a:rPr lang="en-US" b="1" i="1" dirty="0" smtClean="0">
                <a:latin typeface="Times New Roman" panose="02020603050405020304" pitchFamily="18" charset="0"/>
                <a:cs typeface="Times New Roman" panose="02020603050405020304" pitchFamily="18" charset="0"/>
              </a:rPr>
              <a:t> e </a:t>
            </a:r>
            <a:r>
              <a:rPr lang="en-US" b="1" i="1" dirty="0" err="1" smtClean="0">
                <a:latin typeface="Times New Roman" panose="02020603050405020304" pitchFamily="18" charset="0"/>
                <a:cs typeface="Times New Roman" panose="02020603050405020304" pitchFamily="18" charset="0"/>
              </a:rPr>
              <a:t>dhunshme</a:t>
            </a:r>
            <a:r>
              <a:rPr lang="en-US" b="1" i="1" dirty="0" smtClean="0">
                <a:latin typeface="Times New Roman" panose="02020603050405020304" pitchFamily="18" charset="0"/>
                <a:cs typeface="Times New Roman" panose="02020603050405020304" pitchFamily="18" charset="0"/>
              </a:rPr>
              <a:t> e </a:t>
            </a:r>
            <a:r>
              <a:rPr lang="en-US" b="1" i="1" dirty="0" err="1" smtClean="0">
                <a:latin typeface="Times New Roman" panose="02020603050405020304" pitchFamily="18" charset="0"/>
                <a:cs typeface="Times New Roman" panose="02020603050405020304" pitchFamily="18" charset="0"/>
              </a:rPr>
              <a:t>shkeljes</a:t>
            </a:r>
            <a:r>
              <a:rPr lang="en-US" b="1" i="1" dirty="0" smtClean="0">
                <a:latin typeface="Times New Roman" panose="02020603050405020304" pitchFamily="18" charset="0"/>
                <a:cs typeface="Times New Roman" panose="02020603050405020304" pitchFamily="18" charset="0"/>
              </a:rPr>
              <a:t> </a:t>
            </a:r>
            <a:r>
              <a:rPr lang="en-US" b="1" i="1" dirty="0" err="1" smtClean="0">
                <a:latin typeface="Times New Roman" panose="02020603050405020304" pitchFamily="18" charset="0"/>
                <a:cs typeface="Times New Roman" panose="02020603050405020304" pitchFamily="18" charset="0"/>
              </a:rPr>
              <a:t>së</a:t>
            </a:r>
            <a:r>
              <a:rPr lang="en-US" b="1" i="1" dirty="0" smtClean="0">
                <a:latin typeface="Times New Roman" panose="02020603050405020304" pitchFamily="18" charset="0"/>
                <a:cs typeface="Times New Roman" panose="02020603050405020304" pitchFamily="18" charset="0"/>
              </a:rPr>
              <a:t> </a:t>
            </a:r>
            <a:r>
              <a:rPr lang="en-US" b="1" i="1" dirty="0" err="1" smtClean="0">
                <a:latin typeface="Times New Roman" panose="02020603050405020304" pitchFamily="18" charset="0"/>
                <a:cs typeface="Times New Roman" panose="02020603050405020304" pitchFamily="18" charset="0"/>
              </a:rPr>
              <a:t>vendbanimit</a:t>
            </a:r>
            <a:r>
              <a:rPr lang="en-US" i="1" dirty="0" smtClean="0">
                <a:latin typeface="Times New Roman" panose="02020603050405020304" pitchFamily="18" charset="0"/>
                <a:cs typeface="Times New Roman" panose="02020603050405020304" pitchFamily="18" charset="0"/>
              </a:rPr>
              <a:t> , </a:t>
            </a:r>
            <a:r>
              <a:rPr lang="en-US" i="1" dirty="0" err="1" smtClean="0">
                <a:latin typeface="Times New Roman" panose="02020603050405020304" pitchFamily="18" charset="0"/>
                <a:cs typeface="Times New Roman" panose="02020603050405020304" pitchFamily="18" charset="0"/>
              </a:rPr>
              <a:t>që</a:t>
            </a:r>
            <a:r>
              <a:rPr lang="en-US" i="1" dirty="0" smtClean="0">
                <a:latin typeface="Times New Roman" panose="02020603050405020304" pitchFamily="18" charset="0"/>
                <a:cs typeface="Times New Roman" panose="02020603050405020304" pitchFamily="18" charset="0"/>
              </a:rPr>
              <a:t> </a:t>
            </a:r>
            <a:r>
              <a:rPr lang="en-US" i="1" dirty="0" err="1" smtClean="0">
                <a:latin typeface="Times New Roman" panose="02020603050405020304" pitchFamily="18" charset="0"/>
                <a:cs typeface="Times New Roman" panose="02020603050405020304" pitchFamily="18" charset="0"/>
              </a:rPr>
              <a:t>i</a:t>
            </a:r>
            <a:r>
              <a:rPr lang="en-US" i="1" dirty="0" smtClean="0">
                <a:latin typeface="Times New Roman" panose="02020603050405020304" pitchFamily="18" charset="0"/>
                <a:cs typeface="Times New Roman" panose="02020603050405020304" pitchFamily="18" charset="0"/>
              </a:rPr>
              <a:t> </a:t>
            </a:r>
            <a:r>
              <a:rPr lang="en-US" i="1" dirty="0" err="1" smtClean="0">
                <a:latin typeface="Times New Roman" panose="02020603050405020304" pitchFamily="18" charset="0"/>
                <a:cs typeface="Times New Roman" panose="02020603050405020304" pitchFamily="18" charset="0"/>
              </a:rPr>
              <a:t>atribuohet</a:t>
            </a:r>
            <a:r>
              <a:rPr lang="en-US" i="1" dirty="0" smtClean="0">
                <a:latin typeface="Times New Roman" panose="02020603050405020304" pitchFamily="18" charset="0"/>
                <a:cs typeface="Times New Roman" panose="02020603050405020304" pitchFamily="18" charset="0"/>
              </a:rPr>
              <a:t> </a:t>
            </a:r>
            <a:r>
              <a:rPr lang="en-US" i="1" dirty="0" err="1" smtClean="0">
                <a:latin typeface="Times New Roman" panose="02020603050405020304" pitchFamily="18" charset="0"/>
                <a:cs typeface="Times New Roman" panose="02020603050405020304" pitchFamily="18" charset="0"/>
              </a:rPr>
              <a:t>hipotezës</a:t>
            </a:r>
            <a:r>
              <a:rPr lang="en-US" i="1" dirty="0" smtClean="0">
                <a:latin typeface="Times New Roman" panose="02020603050405020304" pitchFamily="18" charset="0"/>
                <a:cs typeface="Times New Roman" panose="02020603050405020304" pitchFamily="18" charset="0"/>
              </a:rPr>
              <a:t> </a:t>
            </a:r>
            <a:r>
              <a:rPr lang="en-US" i="1" dirty="0" err="1" smtClean="0">
                <a:latin typeface="Times New Roman" panose="02020603050405020304" pitchFamily="18" charset="0"/>
                <a:cs typeface="Times New Roman" panose="02020603050405020304" pitchFamily="18" charset="0"/>
              </a:rPr>
              <a:t>së</a:t>
            </a:r>
            <a:r>
              <a:rPr lang="en-US" i="1" dirty="0" smtClean="0">
                <a:latin typeface="Times New Roman" panose="02020603050405020304" pitchFamily="18" charset="0"/>
                <a:cs typeface="Times New Roman" panose="02020603050405020304" pitchFamily="18" charset="0"/>
              </a:rPr>
              <a:t> </a:t>
            </a:r>
            <a:r>
              <a:rPr lang="en-US" i="1" dirty="0" err="1" smtClean="0">
                <a:latin typeface="Times New Roman" panose="02020603050405020304" pitchFamily="18" charset="0"/>
                <a:cs typeface="Times New Roman" panose="02020603050405020304" pitchFamily="18" charset="0"/>
              </a:rPr>
              <a:t>rënduar</a:t>
            </a:r>
            <a:r>
              <a:rPr lang="en-US" i="1" dirty="0" smtClean="0">
                <a:latin typeface="Times New Roman" panose="02020603050405020304" pitchFamily="18" charset="0"/>
                <a:cs typeface="Times New Roman" panose="02020603050405020304" pitchFamily="18" charset="0"/>
              </a:rPr>
              <a:t> </a:t>
            </a:r>
            <a:r>
              <a:rPr lang="en-US" i="1" dirty="0" err="1" smtClean="0">
                <a:latin typeface="Times New Roman" panose="02020603050405020304" pitchFamily="18" charset="0"/>
                <a:cs typeface="Times New Roman" panose="02020603050405020304" pitchFamily="18" charset="0"/>
              </a:rPr>
              <a:t>të</a:t>
            </a:r>
            <a:r>
              <a:rPr lang="en-US" i="1" dirty="0" smtClean="0">
                <a:latin typeface="Times New Roman" panose="02020603050405020304" pitchFamily="18" charset="0"/>
                <a:cs typeface="Times New Roman" panose="02020603050405020304" pitchFamily="18" charset="0"/>
              </a:rPr>
              <a:t> </a:t>
            </a:r>
            <a:r>
              <a:rPr lang="en-US" i="1" dirty="0" err="1" smtClean="0">
                <a:latin typeface="Times New Roman" panose="02020603050405020304" pitchFamily="18" charset="0"/>
                <a:cs typeface="Times New Roman" panose="02020603050405020304" pitchFamily="18" charset="0"/>
              </a:rPr>
              <a:t>referuar</a:t>
            </a:r>
            <a:r>
              <a:rPr lang="en-US" i="1" dirty="0" smtClean="0">
                <a:latin typeface="Times New Roman" panose="02020603050405020304" pitchFamily="18" charset="0"/>
                <a:cs typeface="Times New Roman" panose="02020603050405020304" pitchFamily="18" charset="0"/>
              </a:rPr>
              <a:t> </a:t>
            </a:r>
            <a:r>
              <a:rPr lang="en-US" i="1" dirty="0" err="1" smtClean="0">
                <a:latin typeface="Times New Roman" panose="02020603050405020304" pitchFamily="18" charset="0"/>
                <a:cs typeface="Times New Roman" panose="02020603050405020304" pitchFamily="18" charset="0"/>
              </a:rPr>
              <a:t>në</a:t>
            </a:r>
            <a:r>
              <a:rPr lang="en-US" i="1" dirty="0" smtClean="0">
                <a:latin typeface="Times New Roman" panose="02020603050405020304" pitchFamily="18" charset="0"/>
                <a:cs typeface="Times New Roman" panose="02020603050405020304" pitchFamily="18" charset="0"/>
              </a:rPr>
              <a:t> </a:t>
            </a:r>
            <a:r>
              <a:rPr lang="en-US" i="1" dirty="0" err="1" smtClean="0">
                <a:latin typeface="Times New Roman" panose="02020603050405020304" pitchFamily="18" charset="0"/>
                <a:cs typeface="Times New Roman" panose="02020603050405020304" pitchFamily="18" charset="0"/>
              </a:rPr>
              <a:t>nenin</a:t>
            </a:r>
            <a:r>
              <a:rPr lang="en-US" i="1" dirty="0" smtClean="0">
                <a:latin typeface="Times New Roman" panose="02020603050405020304" pitchFamily="18" charset="0"/>
                <a:cs typeface="Times New Roman" panose="02020603050405020304" pitchFamily="18" charset="0"/>
              </a:rPr>
              <a:t>. 614 </a:t>
            </a:r>
            <a:r>
              <a:rPr lang="en-US" i="1" dirty="0" err="1" smtClean="0">
                <a:latin typeface="Times New Roman" panose="02020603050405020304" pitchFamily="18" charset="0"/>
                <a:cs typeface="Times New Roman" panose="02020603050405020304" pitchFamily="18" charset="0"/>
              </a:rPr>
              <a:t>kp</a:t>
            </a:r>
            <a:r>
              <a:rPr lang="en-US" i="1" dirty="0" smtClean="0">
                <a:latin typeface="Times New Roman" panose="02020603050405020304" pitchFamily="18" charset="0"/>
                <a:cs typeface="Times New Roman" panose="02020603050405020304" pitchFamily="18" charset="0"/>
              </a:rPr>
              <a:t>, </a:t>
            </a:r>
            <a:r>
              <a:rPr lang="en-US" i="1" dirty="0" err="1" smtClean="0">
                <a:latin typeface="Times New Roman" panose="02020603050405020304" pitchFamily="18" charset="0"/>
                <a:cs typeface="Times New Roman" panose="02020603050405020304" pitchFamily="18" charset="0"/>
              </a:rPr>
              <a:t>paragrafi</a:t>
            </a:r>
            <a:r>
              <a:rPr lang="en-US" i="1" dirty="0" smtClean="0">
                <a:latin typeface="Times New Roman" panose="02020603050405020304" pitchFamily="18" charset="0"/>
                <a:cs typeface="Times New Roman" panose="02020603050405020304" pitchFamily="18" charset="0"/>
              </a:rPr>
              <a:t> 4. </a:t>
            </a:r>
            <a:r>
              <a:rPr lang="en-US" i="1" dirty="0" err="1" smtClean="0">
                <a:latin typeface="Times New Roman" panose="02020603050405020304" pitchFamily="18" charset="0"/>
                <a:cs typeface="Times New Roman" panose="02020603050405020304" pitchFamily="18" charset="0"/>
              </a:rPr>
              <a:t>Në</a:t>
            </a:r>
            <a:r>
              <a:rPr lang="en-US" i="1" dirty="0" smtClean="0">
                <a:latin typeface="Times New Roman" panose="02020603050405020304" pitchFamily="18" charset="0"/>
                <a:cs typeface="Times New Roman" panose="02020603050405020304" pitchFamily="18" charset="0"/>
              </a:rPr>
              <a:t> fund </a:t>
            </a:r>
            <a:r>
              <a:rPr lang="en-US" i="1" dirty="0" err="1" smtClean="0">
                <a:latin typeface="Times New Roman" panose="02020603050405020304" pitchFamily="18" charset="0"/>
                <a:cs typeface="Times New Roman" panose="02020603050405020304" pitchFamily="18" charset="0"/>
              </a:rPr>
              <a:t>të</a:t>
            </a:r>
            <a:r>
              <a:rPr lang="en-US" i="1" dirty="0" smtClean="0">
                <a:latin typeface="Times New Roman" panose="02020603050405020304" pitchFamily="18" charset="0"/>
                <a:cs typeface="Times New Roman" panose="02020603050405020304" pitchFamily="18" charset="0"/>
              </a:rPr>
              <a:t> </a:t>
            </a:r>
            <a:r>
              <a:rPr lang="en-US" i="1" dirty="0" err="1" smtClean="0">
                <a:latin typeface="Times New Roman" panose="02020603050405020304" pitchFamily="18" charset="0"/>
                <a:cs typeface="Times New Roman" panose="02020603050405020304" pitchFamily="18" charset="0"/>
              </a:rPr>
              <a:t>fundit</a:t>
            </a:r>
            <a:r>
              <a:rPr lang="en-US" i="1" dirty="0" smtClean="0">
                <a:latin typeface="Times New Roman" panose="02020603050405020304" pitchFamily="18" charset="0"/>
                <a:cs typeface="Times New Roman" panose="02020603050405020304" pitchFamily="18" charset="0"/>
              </a:rPr>
              <a:t>, </a:t>
            </a:r>
            <a:r>
              <a:rPr lang="en-US" i="1" dirty="0" err="1" smtClean="0">
                <a:latin typeface="Times New Roman" panose="02020603050405020304" pitchFamily="18" charset="0"/>
                <a:cs typeface="Times New Roman" panose="02020603050405020304" pitchFamily="18" charset="0"/>
              </a:rPr>
              <a:t>për</a:t>
            </a:r>
            <a:r>
              <a:rPr lang="en-US" i="1" dirty="0" smtClean="0">
                <a:latin typeface="Times New Roman" panose="02020603050405020304" pitchFamily="18" charset="0"/>
                <a:cs typeface="Times New Roman" panose="02020603050405020304" pitchFamily="18" charset="0"/>
              </a:rPr>
              <a:t> </a:t>
            </a:r>
            <a:r>
              <a:rPr lang="en-US" i="1" dirty="0" err="1" smtClean="0">
                <a:latin typeface="Times New Roman" panose="02020603050405020304" pitchFamily="18" charset="0"/>
                <a:cs typeface="Times New Roman" panose="02020603050405020304" pitchFamily="18" charset="0"/>
              </a:rPr>
              <a:t>të</a:t>
            </a:r>
            <a:r>
              <a:rPr lang="en-US" i="1" dirty="0" smtClean="0">
                <a:latin typeface="Times New Roman" panose="02020603050405020304" pitchFamily="18" charset="0"/>
                <a:cs typeface="Times New Roman" panose="02020603050405020304" pitchFamily="18" charset="0"/>
              </a:rPr>
              <a:t> </a:t>
            </a:r>
            <a:r>
              <a:rPr lang="en-US" i="1" dirty="0" err="1" smtClean="0">
                <a:latin typeface="Times New Roman" panose="02020603050405020304" pitchFamily="18" charset="0"/>
                <a:cs typeface="Times New Roman" panose="02020603050405020304" pitchFamily="18" charset="0"/>
              </a:rPr>
              <a:t>zbatuar</a:t>
            </a:r>
            <a:r>
              <a:rPr lang="en-US" i="1" dirty="0" smtClean="0">
                <a:latin typeface="Times New Roman" panose="02020603050405020304" pitchFamily="18" charset="0"/>
                <a:cs typeface="Times New Roman" panose="02020603050405020304" pitchFamily="18" charset="0"/>
              </a:rPr>
              <a:t> </a:t>
            </a:r>
            <a:r>
              <a:rPr lang="en-US" i="1" dirty="0" err="1" smtClean="0">
                <a:latin typeface="Times New Roman" panose="02020603050405020304" pitchFamily="18" charset="0"/>
                <a:cs typeface="Times New Roman" panose="02020603050405020304" pitchFamily="18" charset="0"/>
              </a:rPr>
              <a:t>hipotezën</a:t>
            </a:r>
            <a:r>
              <a:rPr lang="en-US" i="1" dirty="0" smtClean="0">
                <a:latin typeface="Times New Roman" panose="02020603050405020304" pitchFamily="18" charset="0"/>
                <a:cs typeface="Times New Roman" panose="02020603050405020304" pitchFamily="18" charset="0"/>
              </a:rPr>
              <a:t> e re </a:t>
            </a:r>
            <a:r>
              <a:rPr lang="en-US" i="1" dirty="0" err="1" smtClean="0">
                <a:latin typeface="Times New Roman" panose="02020603050405020304" pitchFamily="18" charset="0"/>
                <a:cs typeface="Times New Roman" panose="02020603050405020304" pitchFamily="18" charset="0"/>
              </a:rPr>
              <a:t>të</a:t>
            </a:r>
            <a:r>
              <a:rPr lang="en-US" i="1" dirty="0" smtClean="0">
                <a:latin typeface="Times New Roman" panose="02020603050405020304" pitchFamily="18" charset="0"/>
                <a:cs typeface="Times New Roman" panose="02020603050405020304" pitchFamily="18" charset="0"/>
              </a:rPr>
              <a:t> </a:t>
            </a:r>
            <a:r>
              <a:rPr lang="en-US" i="1" dirty="0" err="1" smtClean="0">
                <a:latin typeface="Times New Roman" panose="02020603050405020304" pitchFamily="18" charset="0"/>
                <a:cs typeface="Times New Roman" panose="02020603050405020304" pitchFamily="18" charset="0"/>
              </a:rPr>
              <a:t>veçantë</a:t>
            </a:r>
            <a:r>
              <a:rPr lang="en-US" i="1" dirty="0" smtClean="0">
                <a:latin typeface="Times New Roman" panose="02020603050405020304" pitchFamily="18" charset="0"/>
                <a:cs typeface="Times New Roman" panose="02020603050405020304" pitchFamily="18" charset="0"/>
              </a:rPr>
              <a:t> </a:t>
            </a:r>
            <a:r>
              <a:rPr lang="en-US" i="1" dirty="0" err="1" smtClean="0">
                <a:latin typeface="Times New Roman" panose="02020603050405020304" pitchFamily="18" charset="0"/>
                <a:cs typeface="Times New Roman" panose="02020603050405020304" pitchFamily="18" charset="0"/>
              </a:rPr>
              <a:t>të</a:t>
            </a:r>
            <a:r>
              <a:rPr lang="en-US" i="1" dirty="0" smtClean="0">
                <a:latin typeface="Times New Roman" panose="02020603050405020304" pitchFamily="18" charset="0"/>
                <a:cs typeface="Times New Roman" panose="02020603050405020304" pitchFamily="18" charset="0"/>
              </a:rPr>
              <a:t> </a:t>
            </a:r>
            <a:r>
              <a:rPr lang="en-US" i="1" dirty="0" err="1" smtClean="0">
                <a:latin typeface="Times New Roman" panose="02020603050405020304" pitchFamily="18" charset="0"/>
                <a:cs typeface="Times New Roman" panose="02020603050405020304" pitchFamily="18" charset="0"/>
              </a:rPr>
              <a:t>vetëmbrojtjes</a:t>
            </a:r>
            <a:r>
              <a:rPr lang="en-US" i="1" dirty="0" smtClean="0">
                <a:latin typeface="Times New Roman" panose="02020603050405020304" pitchFamily="18" charset="0"/>
                <a:cs typeface="Times New Roman" panose="02020603050405020304" pitchFamily="18" charset="0"/>
              </a:rPr>
              <a:t>, </a:t>
            </a:r>
            <a:r>
              <a:rPr lang="en-US" i="1" dirty="0" err="1" smtClean="0">
                <a:latin typeface="Times New Roman" panose="02020603050405020304" pitchFamily="18" charset="0"/>
                <a:cs typeface="Times New Roman" panose="02020603050405020304" pitchFamily="18" charset="0"/>
              </a:rPr>
              <a:t>është</a:t>
            </a:r>
            <a:r>
              <a:rPr lang="en-US" i="1" dirty="0" smtClean="0">
                <a:latin typeface="Times New Roman" panose="02020603050405020304" pitchFamily="18" charset="0"/>
                <a:cs typeface="Times New Roman" panose="02020603050405020304" pitchFamily="18" charset="0"/>
              </a:rPr>
              <a:t> e </a:t>
            </a:r>
            <a:r>
              <a:rPr lang="en-US" i="1" dirty="0" err="1" smtClean="0">
                <a:latin typeface="Times New Roman" panose="02020603050405020304" pitchFamily="18" charset="0"/>
                <a:cs typeface="Times New Roman" panose="02020603050405020304" pitchFamily="18" charset="0"/>
              </a:rPr>
              <a:t>nevojshme</a:t>
            </a:r>
            <a:r>
              <a:rPr lang="en-US" i="1" dirty="0" smtClean="0">
                <a:latin typeface="Times New Roman" panose="02020603050405020304" pitchFamily="18" charset="0"/>
                <a:cs typeface="Times New Roman" panose="02020603050405020304" pitchFamily="18" charset="0"/>
              </a:rPr>
              <a:t> </a:t>
            </a:r>
            <a:r>
              <a:rPr lang="en-US" i="1" dirty="0" err="1" smtClean="0">
                <a:latin typeface="Times New Roman" panose="02020603050405020304" pitchFamily="18" charset="0"/>
                <a:cs typeface="Times New Roman" panose="02020603050405020304" pitchFamily="18" charset="0"/>
              </a:rPr>
              <a:t>të</a:t>
            </a:r>
            <a:r>
              <a:rPr lang="en-US" i="1" dirty="0" smtClean="0">
                <a:latin typeface="Times New Roman" panose="02020603050405020304" pitchFamily="18" charset="0"/>
                <a:cs typeface="Times New Roman" panose="02020603050405020304" pitchFamily="18" charset="0"/>
              </a:rPr>
              <a:t> </a:t>
            </a:r>
            <a:r>
              <a:rPr lang="en-US" i="1" dirty="0" err="1" smtClean="0">
                <a:latin typeface="Times New Roman" panose="02020603050405020304" pitchFamily="18" charset="0"/>
                <a:cs typeface="Times New Roman" panose="02020603050405020304" pitchFamily="18" charset="0"/>
              </a:rPr>
              <a:t>vërtetohen</a:t>
            </a:r>
            <a:r>
              <a:rPr lang="en-US" i="1" dirty="0" smtClean="0">
                <a:latin typeface="Times New Roman" panose="02020603050405020304" pitchFamily="18" charset="0"/>
                <a:cs typeface="Times New Roman" panose="02020603050405020304" pitchFamily="18" charset="0"/>
              </a:rPr>
              <a:t> </a:t>
            </a:r>
            <a:r>
              <a:rPr lang="en-US" i="1" dirty="0" err="1" smtClean="0">
                <a:latin typeface="Times New Roman" panose="02020603050405020304" pitchFamily="18" charset="0"/>
                <a:cs typeface="Times New Roman" panose="02020603050405020304" pitchFamily="18" charset="0"/>
              </a:rPr>
              <a:t>të</a:t>
            </a:r>
            <a:r>
              <a:rPr lang="en-US" i="1" dirty="0" smtClean="0">
                <a:latin typeface="Times New Roman" panose="02020603050405020304" pitchFamily="18" charset="0"/>
                <a:cs typeface="Times New Roman" panose="02020603050405020304" pitchFamily="18" charset="0"/>
              </a:rPr>
              <a:t> </a:t>
            </a:r>
            <a:r>
              <a:rPr lang="en-US" i="1" dirty="0" err="1" smtClean="0">
                <a:latin typeface="Times New Roman" panose="02020603050405020304" pitchFamily="18" charset="0"/>
                <a:cs typeface="Times New Roman" panose="02020603050405020304" pitchFamily="18" charset="0"/>
              </a:rPr>
              <a:t>gjitha</a:t>
            </a:r>
            <a:r>
              <a:rPr lang="en-US" i="1" dirty="0" smtClean="0">
                <a:latin typeface="Times New Roman" panose="02020603050405020304" pitchFamily="18" charset="0"/>
                <a:cs typeface="Times New Roman" panose="02020603050405020304" pitchFamily="18" charset="0"/>
              </a:rPr>
              <a:t> </a:t>
            </a:r>
            <a:r>
              <a:rPr lang="en-US" i="1" dirty="0" err="1" smtClean="0">
                <a:latin typeface="Times New Roman" panose="02020603050405020304" pitchFamily="18" charset="0"/>
                <a:cs typeface="Times New Roman" panose="02020603050405020304" pitchFamily="18" charset="0"/>
              </a:rPr>
              <a:t>kërkesat</a:t>
            </a:r>
            <a:r>
              <a:rPr lang="en-US" i="1" dirty="0" smtClean="0">
                <a:latin typeface="Times New Roman" panose="02020603050405020304" pitchFamily="18" charset="0"/>
                <a:cs typeface="Times New Roman" panose="02020603050405020304" pitchFamily="18" charset="0"/>
              </a:rPr>
              <a:t> e </a:t>
            </a:r>
            <a:r>
              <a:rPr lang="en-US" i="1" dirty="0" err="1" smtClean="0">
                <a:latin typeface="Times New Roman" panose="02020603050405020304" pitchFamily="18" charset="0"/>
                <a:cs typeface="Times New Roman" panose="02020603050405020304" pitchFamily="18" charset="0"/>
              </a:rPr>
              <a:t>kërkuara</a:t>
            </a:r>
            <a:r>
              <a:rPr lang="en-US" i="1" dirty="0" smtClean="0">
                <a:latin typeface="Times New Roman" panose="02020603050405020304" pitchFamily="18" charset="0"/>
                <a:cs typeface="Times New Roman" panose="02020603050405020304" pitchFamily="18" charset="0"/>
              </a:rPr>
              <a:t> </a:t>
            </a:r>
            <a:r>
              <a:rPr lang="en-US" i="1" dirty="0" err="1" smtClean="0">
                <a:latin typeface="Times New Roman" panose="02020603050405020304" pitchFamily="18" charset="0"/>
                <a:cs typeface="Times New Roman" panose="02020603050405020304" pitchFamily="18" charset="0"/>
              </a:rPr>
              <a:t>nga</a:t>
            </a:r>
            <a:r>
              <a:rPr lang="en-US" i="1" dirty="0" smtClean="0">
                <a:latin typeface="Times New Roman" panose="02020603050405020304" pitchFamily="18" charset="0"/>
                <a:cs typeface="Times New Roman" panose="02020603050405020304" pitchFamily="18" charset="0"/>
              </a:rPr>
              <a:t> </a:t>
            </a:r>
            <a:r>
              <a:rPr lang="en-US" i="1" dirty="0" err="1" smtClean="0">
                <a:latin typeface="Times New Roman" panose="02020603050405020304" pitchFamily="18" charset="0"/>
                <a:cs typeface="Times New Roman" panose="02020603050405020304" pitchFamily="18" charset="0"/>
              </a:rPr>
              <a:t>paragrafi</a:t>
            </a:r>
            <a:r>
              <a:rPr lang="en-US" i="1" dirty="0" smtClean="0">
                <a:latin typeface="Times New Roman" panose="02020603050405020304" pitchFamily="18" charset="0"/>
                <a:cs typeface="Times New Roman" panose="02020603050405020304" pitchFamily="18" charset="0"/>
              </a:rPr>
              <a:t> 2, </a:t>
            </a:r>
            <a:r>
              <a:rPr lang="en-US" i="1" dirty="0" err="1" smtClean="0">
                <a:latin typeface="Times New Roman" panose="02020603050405020304" pitchFamily="18" charset="0"/>
                <a:cs typeface="Times New Roman" panose="02020603050405020304" pitchFamily="18" charset="0"/>
              </a:rPr>
              <a:t>përveç</a:t>
            </a:r>
            <a:r>
              <a:rPr lang="en-US" i="1" dirty="0" smtClean="0">
                <a:latin typeface="Times New Roman" panose="02020603050405020304" pitchFamily="18" charset="0"/>
                <a:cs typeface="Times New Roman" panose="02020603050405020304" pitchFamily="18" charset="0"/>
              </a:rPr>
              <a:t> </a:t>
            </a:r>
            <a:r>
              <a:rPr lang="en-US" i="1" dirty="0" err="1" smtClean="0">
                <a:latin typeface="Times New Roman" panose="02020603050405020304" pitchFamily="18" charset="0"/>
                <a:cs typeface="Times New Roman" panose="02020603050405020304" pitchFamily="18" charset="0"/>
              </a:rPr>
              <a:t>metodave</a:t>
            </a:r>
            <a:r>
              <a:rPr lang="en-US" i="1" dirty="0" smtClean="0">
                <a:latin typeface="Times New Roman" panose="02020603050405020304" pitchFamily="18" charset="0"/>
                <a:cs typeface="Times New Roman" panose="02020603050405020304" pitchFamily="18" charset="0"/>
              </a:rPr>
              <a:t> </a:t>
            </a:r>
            <a:r>
              <a:rPr lang="en-US" i="1" dirty="0" err="1" smtClean="0">
                <a:latin typeface="Times New Roman" panose="02020603050405020304" pitchFamily="18" charset="0"/>
                <a:cs typeface="Times New Roman" panose="02020603050405020304" pitchFamily="18" charset="0"/>
              </a:rPr>
              <a:t>të</a:t>
            </a:r>
            <a:r>
              <a:rPr lang="en-US" i="1" dirty="0" smtClean="0">
                <a:latin typeface="Times New Roman" panose="02020603050405020304" pitchFamily="18" charset="0"/>
                <a:cs typeface="Times New Roman" panose="02020603050405020304" pitchFamily="18" charset="0"/>
              </a:rPr>
              <a:t> </a:t>
            </a:r>
            <a:r>
              <a:rPr lang="en-US" i="1" dirty="0" err="1" smtClean="0">
                <a:latin typeface="Times New Roman" panose="02020603050405020304" pitchFamily="18" charset="0"/>
                <a:cs typeface="Times New Roman" panose="02020603050405020304" pitchFamily="18" charset="0"/>
              </a:rPr>
              <a:t>veçanta</a:t>
            </a:r>
            <a:r>
              <a:rPr lang="en-US" i="1" dirty="0" smtClean="0">
                <a:latin typeface="Times New Roman" panose="02020603050405020304" pitchFamily="18" charset="0"/>
                <a:cs typeface="Times New Roman" panose="02020603050405020304" pitchFamily="18" charset="0"/>
              </a:rPr>
              <a:t> </a:t>
            </a:r>
            <a:r>
              <a:rPr lang="en-US" i="1" dirty="0" err="1" smtClean="0">
                <a:latin typeface="Times New Roman" panose="02020603050405020304" pitchFamily="18" charset="0"/>
                <a:cs typeface="Times New Roman" panose="02020603050405020304" pitchFamily="18" charset="0"/>
              </a:rPr>
              <a:t>të</a:t>
            </a:r>
            <a:r>
              <a:rPr lang="en-US" i="1" dirty="0" smtClean="0">
                <a:latin typeface="Times New Roman" panose="02020603050405020304" pitchFamily="18" charset="0"/>
                <a:cs typeface="Times New Roman" panose="02020603050405020304" pitchFamily="18" charset="0"/>
              </a:rPr>
              <a:t> </a:t>
            </a:r>
            <a:r>
              <a:rPr lang="en-US" i="1" dirty="0" err="1" smtClean="0">
                <a:latin typeface="Times New Roman" panose="02020603050405020304" pitchFamily="18" charset="0"/>
                <a:cs typeface="Times New Roman" panose="02020603050405020304" pitchFamily="18" charset="0"/>
              </a:rPr>
              <a:t>treguara</a:t>
            </a:r>
            <a:r>
              <a:rPr lang="en-US" i="1" dirty="0" smtClean="0">
                <a:latin typeface="Times New Roman" panose="02020603050405020304" pitchFamily="18" charset="0"/>
                <a:cs typeface="Times New Roman" panose="02020603050405020304" pitchFamily="18" charset="0"/>
              </a:rPr>
              <a:t> </a:t>
            </a:r>
            <a:r>
              <a:rPr lang="en-US" i="1" dirty="0" err="1" smtClean="0">
                <a:latin typeface="Times New Roman" panose="02020603050405020304" pitchFamily="18" charset="0"/>
                <a:cs typeface="Times New Roman" panose="02020603050405020304" pitchFamily="18" charset="0"/>
              </a:rPr>
              <a:t>në</a:t>
            </a:r>
            <a:r>
              <a:rPr lang="en-US" i="1" dirty="0" smtClean="0">
                <a:latin typeface="Times New Roman" panose="02020603050405020304" pitchFamily="18" charset="0"/>
                <a:cs typeface="Times New Roman" panose="02020603050405020304" pitchFamily="18" charset="0"/>
              </a:rPr>
              <a:t> </a:t>
            </a:r>
            <a:r>
              <a:rPr lang="en-US" i="1" dirty="0" err="1" smtClean="0">
                <a:latin typeface="Times New Roman" panose="02020603050405020304" pitchFamily="18" charset="0"/>
                <a:cs typeface="Times New Roman" panose="02020603050405020304" pitchFamily="18" charset="0"/>
              </a:rPr>
              <a:t>paragrafin</a:t>
            </a:r>
            <a:r>
              <a:rPr lang="en-US" i="1" dirty="0" smtClean="0">
                <a:latin typeface="Times New Roman" panose="02020603050405020304" pitchFamily="18" charset="0"/>
                <a:cs typeface="Times New Roman" panose="02020603050405020304" pitchFamily="18" charset="0"/>
              </a:rPr>
              <a:t> 4, </a:t>
            </a:r>
            <a:r>
              <a:rPr lang="en-US" b="1" i="1" dirty="0" err="1" smtClean="0">
                <a:latin typeface="Times New Roman" panose="02020603050405020304" pitchFamily="18" charset="0"/>
                <a:cs typeface="Times New Roman" panose="02020603050405020304" pitchFamily="18" charset="0"/>
              </a:rPr>
              <a:t>raporti</a:t>
            </a:r>
            <a:r>
              <a:rPr lang="en-US" b="1" i="1" dirty="0" smtClean="0">
                <a:latin typeface="Times New Roman" panose="02020603050405020304" pitchFamily="18" charset="0"/>
                <a:cs typeface="Times New Roman" panose="02020603050405020304" pitchFamily="18" charset="0"/>
              </a:rPr>
              <a:t> </a:t>
            </a:r>
            <a:r>
              <a:rPr lang="en-US" b="1" i="1" dirty="0" err="1" smtClean="0">
                <a:latin typeface="Times New Roman" panose="02020603050405020304" pitchFamily="18" charset="0"/>
                <a:cs typeface="Times New Roman" panose="02020603050405020304" pitchFamily="18" charset="0"/>
              </a:rPr>
              <a:t>proporcional</a:t>
            </a:r>
            <a:r>
              <a:rPr lang="en-US" b="1" i="1" dirty="0" smtClean="0">
                <a:latin typeface="Times New Roman" panose="02020603050405020304" pitchFamily="18" charset="0"/>
                <a:cs typeface="Times New Roman" panose="02020603050405020304" pitchFamily="18" charset="0"/>
              </a:rPr>
              <a:t> me </a:t>
            </a:r>
            <a:r>
              <a:rPr lang="en-US" b="1" i="1" dirty="0" err="1" smtClean="0">
                <a:latin typeface="Times New Roman" panose="02020603050405020304" pitchFamily="18" charset="0"/>
                <a:cs typeface="Times New Roman" panose="02020603050405020304" pitchFamily="18" charset="0"/>
              </a:rPr>
              <a:t>reagimin</a:t>
            </a:r>
            <a:r>
              <a:rPr lang="en-US" b="1" i="1" dirty="0" smtClean="0">
                <a:latin typeface="Times New Roman" panose="02020603050405020304" pitchFamily="18" charset="0"/>
                <a:cs typeface="Times New Roman" panose="02020603050405020304" pitchFamily="18" charset="0"/>
              </a:rPr>
              <a:t>.</a:t>
            </a:r>
            <a:endParaRPr lang="en-US" b="1" dirty="0" smtClean="0">
              <a:latin typeface="Times New Roman" panose="02020603050405020304" pitchFamily="18" charset="0"/>
              <a:cs typeface="Times New Roman" panose="02020603050405020304" pitchFamily="18" charset="0"/>
            </a:endParaRPr>
          </a:p>
          <a:p>
            <a:endParaRPr lang="en-US" dirty="0"/>
          </a:p>
        </p:txBody>
      </p:sp>
    </p:spTree>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46050"/>
          </a:xfrm>
        </p:spPr>
        <p:txBody>
          <a:bodyPr>
            <a:normAutofit fontScale="90000"/>
          </a:bodyPr>
          <a:lstStyle/>
          <a:p>
            <a:r>
              <a:rPr lang="en-US" b="1" dirty="0">
                <a:latin typeface="Times New Roman" panose="02020603050405020304" pitchFamily="18" charset="0"/>
                <a:cs typeface="Times New Roman" panose="02020603050405020304" pitchFamily="18" charset="0"/>
              </a:rPr>
              <a:t>Perfundime</a:t>
            </a:r>
            <a:endParaRPr lang="en-US" dirty="0"/>
          </a:p>
        </p:txBody>
      </p:sp>
      <p:sp>
        <p:nvSpPr>
          <p:cNvPr id="3" name="Content Placeholder 2"/>
          <p:cNvSpPr>
            <a:spLocks noGrp="1"/>
          </p:cNvSpPr>
          <p:nvPr>
            <p:ph idx="1"/>
          </p:nvPr>
        </p:nvSpPr>
        <p:spPr>
          <a:xfrm>
            <a:off x="0" y="692696"/>
            <a:ext cx="9108504" cy="6165304"/>
          </a:xfrm>
        </p:spPr>
        <p:txBody>
          <a:bodyPr>
            <a:normAutofit fontScale="70000" lnSpcReduction="20000"/>
          </a:bodyPr>
          <a:lstStyle/>
          <a:p>
            <a:pPr algn="just"/>
            <a:r>
              <a:rPr lang="en-US" dirty="0" err="1" smtClean="0">
                <a:latin typeface="Times New Roman" panose="02020603050405020304" pitchFamily="18" charset="0"/>
                <a:cs typeface="Times New Roman" panose="02020603050405020304" pitchFamily="18" charset="0"/>
              </a:rPr>
              <a:t>Ky</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opsion</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interpretues</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i</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shqyrtuar</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gjerësisht</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nga</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doktrina</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dhe</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i</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shprehur</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qartë</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në</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letrën</a:t>
            </a:r>
            <a:r>
              <a:rPr lang="en-US" dirty="0" smtClean="0">
                <a:latin typeface="Times New Roman" panose="02020603050405020304" pitchFamily="18" charset="0"/>
                <a:cs typeface="Times New Roman" panose="02020603050405020304" pitchFamily="18" charset="0"/>
              </a:rPr>
              <a:t> e </a:t>
            </a:r>
            <a:r>
              <a:rPr lang="en-US" dirty="0" err="1" smtClean="0">
                <a:latin typeface="Times New Roman" panose="02020603050405020304" pitchFamily="18" charset="0"/>
                <a:cs typeface="Times New Roman" panose="02020603050405020304" pitchFamily="18" charset="0"/>
              </a:rPr>
              <a:t>Presidentit</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të</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Republikës</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drejtuar</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Kryetarëve</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të</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Dhomës</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dhe</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Senatit</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dhe</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Presidentit</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të</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Këshillit</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që</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shoqëroi</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shpalljen</a:t>
            </a:r>
            <a:r>
              <a:rPr lang="en-US" dirty="0" smtClean="0">
                <a:latin typeface="Times New Roman" panose="02020603050405020304" pitchFamily="18" charset="0"/>
                <a:cs typeface="Times New Roman" panose="02020603050405020304" pitchFamily="18" charset="0"/>
              </a:rPr>
              <a:t> e </a:t>
            </a:r>
            <a:r>
              <a:rPr lang="en-US" dirty="0" err="1" smtClean="0">
                <a:latin typeface="Times New Roman" panose="02020603050405020304" pitchFamily="18" charset="0"/>
                <a:cs typeface="Times New Roman" panose="02020603050405020304" pitchFamily="18" charset="0"/>
              </a:rPr>
              <a:t>romanit</a:t>
            </a:r>
            <a:r>
              <a:rPr lang="en-US" dirty="0" smtClean="0">
                <a:latin typeface="Times New Roman" panose="02020603050405020304" pitchFamily="18" charset="0"/>
                <a:cs typeface="Times New Roman" panose="02020603050405020304" pitchFamily="18" charset="0"/>
              </a:rPr>
              <a:t> - </a:t>
            </a:r>
            <a:r>
              <a:rPr lang="en-US" dirty="0" err="1" smtClean="0">
                <a:latin typeface="Times New Roman" panose="02020603050405020304" pitchFamily="18" charset="0"/>
                <a:cs typeface="Times New Roman" panose="02020603050405020304" pitchFamily="18" charset="0"/>
              </a:rPr>
              <a:t>imponohet</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nga</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një</a:t>
            </a:r>
            <a:r>
              <a:rPr lang="en-US"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Këndvështrimi</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i</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orientuar</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nga</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kushtetuta</a:t>
            </a:r>
            <a:r>
              <a:rPr lang="en-US" dirty="0" smtClean="0">
                <a:latin typeface="Times New Roman" panose="02020603050405020304" pitchFamily="18" charset="0"/>
                <a:cs typeface="Times New Roman" panose="02020603050405020304" pitchFamily="18" charset="0"/>
              </a:rPr>
              <a:t> , </a:t>
            </a:r>
            <a:r>
              <a:rPr lang="en-US" dirty="0" err="1" smtClean="0">
                <a:latin typeface="Times New Roman" panose="02020603050405020304" pitchFamily="18" charset="0"/>
                <a:cs typeface="Times New Roman" panose="02020603050405020304" pitchFamily="18" charset="0"/>
              </a:rPr>
              <a:t>i</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cili</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nis</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nga</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lehtësimi</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pra</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mbrojtja</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edhe</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në</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shtëpi</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mbetet</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një</a:t>
            </a:r>
            <a:r>
              <a:rPr lang="en-US" dirty="0" smtClean="0">
                <a:latin typeface="Times New Roman" panose="02020603050405020304" pitchFamily="18" charset="0"/>
                <a:cs typeface="Times New Roman" panose="02020603050405020304" pitchFamily="18" charset="0"/>
              </a:rPr>
              <a:t> e </a:t>
            </a:r>
            <a:r>
              <a:rPr lang="en-US" dirty="0" err="1" smtClean="0">
                <a:latin typeface="Times New Roman" panose="02020603050405020304" pitchFamily="18" charset="0"/>
                <a:cs typeface="Times New Roman" panose="02020603050405020304" pitchFamily="18" charset="0"/>
              </a:rPr>
              <a:t>drejtë</a:t>
            </a:r>
            <a:r>
              <a:rPr lang="en-US" dirty="0" smtClean="0">
                <a:latin typeface="Times New Roman" panose="02020603050405020304" pitchFamily="18" charset="0"/>
                <a:cs typeface="Times New Roman" panose="02020603050405020304" pitchFamily="18" charset="0"/>
              </a:rPr>
              <a:t> e </a:t>
            </a:r>
            <a:r>
              <a:rPr lang="en-US" dirty="0" err="1" smtClean="0">
                <a:latin typeface="Times New Roman" panose="02020603050405020304" pitchFamily="18" charset="0"/>
                <a:cs typeface="Times New Roman" panose="02020603050405020304" pitchFamily="18" charset="0"/>
              </a:rPr>
              <a:t>jashtëzakonshme</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vetëmbrojtjeje</a:t>
            </a:r>
            <a:r>
              <a:rPr lang="en-US" dirty="0" smtClean="0">
                <a:latin typeface="Times New Roman" panose="02020603050405020304" pitchFamily="18" charset="0"/>
                <a:cs typeface="Times New Roman" panose="02020603050405020304" pitchFamily="18" charset="0"/>
              </a:rPr>
              <a:t>, e </a:t>
            </a:r>
            <a:r>
              <a:rPr lang="en-US" dirty="0" err="1" smtClean="0">
                <a:latin typeface="Times New Roman" panose="02020603050405020304" pitchFamily="18" charset="0"/>
                <a:cs typeface="Times New Roman" panose="02020603050405020304" pitchFamily="18" charset="0"/>
              </a:rPr>
              <a:t>cila</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në</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mënyrë</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të</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arsyeshme</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njihet</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nga</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ligji</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kur</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mbrojtja</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nga</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policia</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nuk</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është</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realisht</a:t>
            </a:r>
            <a:r>
              <a:rPr lang="en-US" dirty="0" smtClean="0">
                <a:latin typeface="Times New Roman" panose="02020603050405020304" pitchFamily="18" charset="0"/>
                <a:cs typeface="Times New Roman" panose="02020603050405020304" pitchFamily="18" charset="0"/>
              </a:rPr>
              <a:t> e </a:t>
            </a:r>
            <a:r>
              <a:rPr lang="en-US" dirty="0" err="1" smtClean="0">
                <a:latin typeface="Times New Roman" panose="02020603050405020304" pitchFamily="18" charset="0"/>
                <a:cs typeface="Times New Roman" panose="02020603050405020304" pitchFamily="18" charset="0"/>
              </a:rPr>
              <a:t>mundur</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në</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mënyrë</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që</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legjislacioni</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i</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ri</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të</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mos</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dobësojnë</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ose</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zbusin</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përgjegjësinë</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parësore</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dhe</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ekskluzive</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të</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shtetit</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në</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mbrojtjen</a:t>
            </a:r>
            <a:r>
              <a:rPr lang="en-US" dirty="0" smtClean="0">
                <a:latin typeface="Times New Roman" panose="02020603050405020304" pitchFamily="18" charset="0"/>
                <a:cs typeface="Times New Roman" panose="02020603050405020304" pitchFamily="18" charset="0"/>
              </a:rPr>
              <a:t> e </a:t>
            </a:r>
            <a:r>
              <a:rPr lang="en-US" dirty="0" err="1" smtClean="0">
                <a:latin typeface="Times New Roman" panose="02020603050405020304" pitchFamily="18" charset="0"/>
                <a:cs typeface="Times New Roman" panose="02020603050405020304" pitchFamily="18" charset="0"/>
              </a:rPr>
              <a:t>sigurisë</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dhe</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sigurisë</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së</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qytetarëve</a:t>
            </a:r>
            <a:r>
              <a:rPr lang="en-US" dirty="0" smtClean="0">
                <a:latin typeface="Times New Roman" panose="02020603050405020304" pitchFamily="18" charset="0"/>
                <a:cs typeface="Times New Roman" panose="02020603050405020304" pitchFamily="18" charset="0"/>
              </a:rPr>
              <a:t>. </a:t>
            </a:r>
          </a:p>
          <a:p>
            <a:pPr algn="just"/>
            <a:r>
              <a:rPr lang="en-US" dirty="0" err="1" smtClean="0">
                <a:latin typeface="Times New Roman" panose="02020603050405020304" pitchFamily="18" charset="0"/>
                <a:cs typeface="Times New Roman" panose="02020603050405020304" pitchFamily="18" charset="0"/>
              </a:rPr>
              <a:t>Një</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opsion</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i</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ndryshëm</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hermeneutik</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si</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shtrirja</a:t>
            </a:r>
            <a:r>
              <a:rPr lang="en-US" dirty="0" smtClean="0">
                <a:latin typeface="Times New Roman" panose="02020603050405020304" pitchFamily="18" charset="0"/>
                <a:cs typeface="Times New Roman" panose="02020603050405020304" pitchFamily="18" charset="0"/>
              </a:rPr>
              <a:t> e </a:t>
            </a:r>
            <a:r>
              <a:rPr lang="en-US" dirty="0" err="1" smtClean="0">
                <a:latin typeface="Times New Roman" panose="02020603050405020304" pitchFamily="18" charset="0"/>
                <a:cs typeface="Times New Roman" panose="02020603050405020304" pitchFamily="18" charset="0"/>
              </a:rPr>
              <a:t>regjimit</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të</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supozimeve</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në</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të</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gjithë</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elementët</a:t>
            </a:r>
            <a:r>
              <a:rPr lang="en-US" dirty="0" smtClean="0">
                <a:latin typeface="Times New Roman" panose="02020603050405020304" pitchFamily="18" charset="0"/>
                <a:cs typeface="Times New Roman" panose="02020603050405020304" pitchFamily="18" charset="0"/>
              </a:rPr>
              <a:t> e </a:t>
            </a:r>
            <a:r>
              <a:rPr lang="en-US" dirty="0" err="1" smtClean="0">
                <a:latin typeface="Times New Roman" panose="02020603050405020304" pitchFamily="18" charset="0"/>
                <a:cs typeface="Times New Roman" panose="02020603050405020304" pitchFamily="18" charset="0"/>
              </a:rPr>
              <a:t>shkakut</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të</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justifikimit</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në</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fjalë</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përveç</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vendosjes</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në</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terma</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krejtësisht</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të</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çuditshëm</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në</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lidhje</a:t>
            </a:r>
            <a:r>
              <a:rPr lang="en-US" dirty="0" smtClean="0">
                <a:latin typeface="Times New Roman" panose="02020603050405020304" pitchFamily="18" charset="0"/>
                <a:cs typeface="Times New Roman" panose="02020603050405020304" pitchFamily="18" charset="0"/>
              </a:rPr>
              <a:t> me </a:t>
            </a:r>
            <a:r>
              <a:rPr lang="en-US" dirty="0" err="1" smtClean="0">
                <a:latin typeface="Times New Roman" panose="02020603050405020304" pitchFamily="18" charset="0"/>
                <a:cs typeface="Times New Roman" panose="02020603050405020304" pitchFamily="18" charset="0"/>
              </a:rPr>
              <a:t>sistemin</a:t>
            </a:r>
            <a:r>
              <a:rPr lang="en-US" dirty="0" smtClean="0">
                <a:latin typeface="Times New Roman" panose="02020603050405020304" pitchFamily="18" charset="0"/>
                <a:cs typeface="Times New Roman" panose="02020603050405020304" pitchFamily="18" charset="0"/>
              </a:rPr>
              <a:t> e </a:t>
            </a:r>
            <a:r>
              <a:rPr lang="en-US" dirty="0" err="1" smtClean="0">
                <a:latin typeface="Times New Roman" panose="02020603050405020304" pitchFamily="18" charset="0"/>
                <a:cs typeface="Times New Roman" panose="02020603050405020304" pitchFamily="18" charset="0"/>
              </a:rPr>
              <a:t>shkaqeve</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të</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justifikimit</a:t>
            </a:r>
            <a:r>
              <a:rPr lang="en-US" dirty="0" smtClean="0">
                <a:latin typeface="Times New Roman" panose="02020603050405020304" pitchFamily="18" charset="0"/>
                <a:cs typeface="Times New Roman" panose="02020603050405020304" pitchFamily="18" charset="0"/>
              </a:rPr>
              <a:t>, do </a:t>
            </a:r>
            <a:r>
              <a:rPr lang="en-US" dirty="0" err="1" smtClean="0">
                <a:latin typeface="Times New Roman" panose="02020603050405020304" pitchFamily="18" charset="0"/>
                <a:cs typeface="Times New Roman" panose="02020603050405020304" pitchFamily="18" charset="0"/>
              </a:rPr>
              <a:t>të</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nxirrte</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në</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pah</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fërkimet</a:t>
            </a:r>
            <a:r>
              <a:rPr lang="en-US" dirty="0" smtClean="0">
                <a:latin typeface="Times New Roman" panose="02020603050405020304" pitchFamily="18" charset="0"/>
                <a:cs typeface="Times New Roman" panose="02020603050405020304" pitchFamily="18" charset="0"/>
              </a:rPr>
              <a:t> e </a:t>
            </a:r>
            <a:r>
              <a:rPr lang="en-US" dirty="0" err="1" smtClean="0">
                <a:latin typeface="Times New Roman" panose="02020603050405020304" pitchFamily="18" charset="0"/>
                <a:cs typeface="Times New Roman" panose="02020603050405020304" pitchFamily="18" charset="0"/>
              </a:rPr>
              <a:t>dukshme</a:t>
            </a:r>
            <a:r>
              <a:rPr lang="en-US" dirty="0" smtClean="0">
                <a:latin typeface="Times New Roman" panose="02020603050405020304" pitchFamily="18" charset="0"/>
                <a:cs typeface="Times New Roman" panose="02020603050405020304" pitchFamily="18" charset="0"/>
              </a:rPr>
              <a:t>. me </a:t>
            </a:r>
            <a:r>
              <a:rPr lang="en-US" dirty="0" err="1" smtClean="0">
                <a:latin typeface="Times New Roman" panose="02020603050405020304" pitchFamily="18" charset="0"/>
                <a:cs typeface="Times New Roman" panose="02020603050405020304" pitchFamily="18" charset="0"/>
              </a:rPr>
              <a:t>parimin</a:t>
            </a:r>
            <a:r>
              <a:rPr lang="en-US" dirty="0" smtClean="0">
                <a:latin typeface="Times New Roman" panose="02020603050405020304" pitchFamily="18" charset="0"/>
                <a:cs typeface="Times New Roman" panose="02020603050405020304" pitchFamily="18" charset="0"/>
              </a:rPr>
              <a:t> e </a:t>
            </a:r>
            <a:r>
              <a:rPr lang="en-US" dirty="0" err="1" smtClean="0">
                <a:latin typeface="Times New Roman" panose="02020603050405020304" pitchFamily="18" charset="0"/>
                <a:cs typeface="Times New Roman" panose="02020603050405020304" pitchFamily="18" charset="0"/>
              </a:rPr>
              <a:t>barazisë</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të</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shprehur</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nga</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arti</a:t>
            </a:r>
            <a:r>
              <a:rPr lang="en-US" dirty="0" smtClean="0">
                <a:latin typeface="Times New Roman" panose="02020603050405020304" pitchFamily="18" charset="0"/>
                <a:cs typeface="Times New Roman" panose="02020603050405020304" pitchFamily="18" charset="0"/>
              </a:rPr>
              <a:t>. 3 </a:t>
            </a:r>
            <a:r>
              <a:rPr lang="en-US" dirty="0" err="1" smtClean="0">
                <a:latin typeface="Times New Roman" panose="02020603050405020304" pitchFamily="18" charset="0"/>
                <a:cs typeface="Times New Roman" panose="02020603050405020304" pitchFamily="18" charset="0"/>
              </a:rPr>
              <a:t>të</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Kushtetutës</a:t>
            </a:r>
            <a:r>
              <a:rPr lang="en-US" dirty="0" smtClean="0">
                <a:latin typeface="Times New Roman" panose="02020603050405020304" pitchFamily="18" charset="0"/>
                <a:cs typeface="Times New Roman" panose="02020603050405020304" pitchFamily="18" charset="0"/>
              </a:rPr>
              <a:t>, duke </a:t>
            </a:r>
            <a:r>
              <a:rPr lang="en-US" dirty="0" err="1" smtClean="0">
                <a:latin typeface="Times New Roman" panose="02020603050405020304" pitchFamily="18" charset="0"/>
                <a:cs typeface="Times New Roman" panose="02020603050405020304" pitchFamily="18" charset="0"/>
              </a:rPr>
              <a:t>futur</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në</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mënyrë</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krejtësisht</a:t>
            </a:r>
            <a:r>
              <a:rPr lang="en-US"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të</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paarsyeshme</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një</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zonë</a:t>
            </a:r>
            <a:r>
              <a:rPr lang="en-US"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përjashtimi</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të</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antiligjshmërisë</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të</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shkëputur</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plotësisht</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nga</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konotacioni</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i</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domosdoshmërisë</a:t>
            </a:r>
            <a:r>
              <a:rPr lang="en-US" b="1" dirty="0" smtClean="0">
                <a:latin typeface="Times New Roman" panose="02020603050405020304" pitchFamily="18" charset="0"/>
                <a:cs typeface="Times New Roman" panose="02020603050405020304" pitchFamily="18" charset="0"/>
              </a:rPr>
              <a:t>,</a:t>
            </a:r>
            <a:r>
              <a:rPr lang="en-US" dirty="0" smtClean="0">
                <a:latin typeface="Times New Roman" panose="02020603050405020304" pitchFamily="18" charset="0"/>
                <a:cs typeface="Times New Roman" panose="02020603050405020304" pitchFamily="18" charset="0"/>
              </a:rPr>
              <a:t> e </a:t>
            </a:r>
            <a:r>
              <a:rPr lang="en-US" dirty="0" err="1" smtClean="0">
                <a:latin typeface="Times New Roman" panose="02020603050405020304" pitchFamily="18" charset="0"/>
                <a:cs typeface="Times New Roman" panose="02020603050405020304" pitchFamily="18" charset="0"/>
              </a:rPr>
              <a:t>cila</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në</a:t>
            </a:r>
            <a:r>
              <a:rPr lang="en-US" dirty="0" smtClean="0">
                <a:latin typeface="Times New Roman" panose="02020603050405020304" pitchFamily="18" charset="0"/>
                <a:cs typeface="Times New Roman" panose="02020603050405020304" pitchFamily="18" charset="0"/>
              </a:rPr>
              <a:t> vend </a:t>
            </a:r>
            <a:r>
              <a:rPr lang="en-US" dirty="0" err="1" smtClean="0">
                <a:latin typeface="Times New Roman" panose="02020603050405020304" pitchFamily="18" charset="0"/>
                <a:cs typeface="Times New Roman" panose="02020603050405020304" pitchFamily="18" charset="0"/>
              </a:rPr>
              <a:t>të</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kësaj</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përbën</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themelin</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parësor</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të</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saj</a:t>
            </a:r>
            <a:r>
              <a:rPr lang="en-US" dirty="0" smtClean="0">
                <a:latin typeface="Times New Roman" panose="02020603050405020304" pitchFamily="18" charset="0"/>
                <a:cs typeface="Times New Roman" panose="02020603050405020304" pitchFamily="18" charset="0"/>
              </a:rPr>
              <a:t>, duke </a:t>
            </a:r>
            <a:r>
              <a:rPr lang="en-US" dirty="0" err="1" smtClean="0">
                <a:latin typeface="Times New Roman" panose="02020603050405020304" pitchFamily="18" charset="0"/>
                <a:cs typeface="Times New Roman" panose="02020603050405020304" pitchFamily="18" charset="0"/>
              </a:rPr>
              <a:t>përmbushur</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funksionin</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selektiv</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të</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vlerave</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kundërshtuese</a:t>
            </a:r>
            <a:r>
              <a:rPr lang="en-US" dirty="0" smtClean="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8058"/>
          </a:xfrm>
        </p:spPr>
        <p:txBody>
          <a:bodyPr>
            <a:normAutofit fontScale="90000"/>
          </a:bodyPr>
          <a:lstStyle/>
          <a:p>
            <a:r>
              <a:rPr lang="en-US" sz="2800" b="1" dirty="0">
                <a:latin typeface="Times New Roman" pitchFamily="18" charset="0"/>
                <a:cs typeface="Times New Roman" pitchFamily="18" charset="0"/>
              </a:rPr>
              <a:t>Cass. pen, I </a:t>
            </a:r>
            <a:r>
              <a:rPr lang="en-US" sz="2800" b="1" dirty="0" err="1">
                <a:latin typeface="Times New Roman" pitchFamily="18" charset="0"/>
                <a:cs typeface="Times New Roman" pitchFamily="18" charset="0"/>
              </a:rPr>
              <a:t>nr</a:t>
            </a:r>
            <a:r>
              <a:rPr lang="en-US" sz="2800" b="1" dirty="0">
                <a:latin typeface="Times New Roman" pitchFamily="18" charset="0"/>
                <a:cs typeface="Times New Roman" pitchFamily="18" charset="0"/>
              </a:rPr>
              <a:t>. 23977, 22.06.2022</a:t>
            </a:r>
            <a:endParaRPr lang="en-US" sz="2800" dirty="0"/>
          </a:p>
        </p:txBody>
      </p:sp>
      <p:sp>
        <p:nvSpPr>
          <p:cNvPr id="3" name="Content Placeholder 2"/>
          <p:cNvSpPr>
            <a:spLocks noGrp="1"/>
          </p:cNvSpPr>
          <p:nvPr>
            <p:ph idx="1"/>
          </p:nvPr>
        </p:nvSpPr>
        <p:spPr>
          <a:xfrm>
            <a:off x="0" y="548680"/>
            <a:ext cx="9144000" cy="6309320"/>
          </a:xfrm>
        </p:spPr>
        <p:txBody>
          <a:bodyPr>
            <a:normAutofit fontScale="70000" lnSpcReduction="20000"/>
          </a:bodyPr>
          <a:lstStyle/>
          <a:p>
            <a:pPr algn="just"/>
            <a:r>
              <a:rPr lang="en-US" sz="2800" b="1" dirty="0">
                <a:latin typeface="Times New Roman" pitchFamily="18" charset="0"/>
                <a:cs typeface="Times New Roman" pitchFamily="18" charset="0"/>
              </a:rPr>
              <a:t>Rrethanat e </a:t>
            </a:r>
            <a:r>
              <a:rPr lang="en-US" sz="2800" b="1" dirty="0" err="1" smtClean="0">
                <a:latin typeface="Times New Roman" pitchFamily="18" charset="0"/>
                <a:cs typeface="Times New Roman" pitchFamily="18" charset="0"/>
              </a:rPr>
              <a:t>faktit</a:t>
            </a:r>
            <a:endParaRPr lang="en-US" sz="2500" dirty="0" smtClean="0">
              <a:latin typeface="Times New Roman" panose="02020603050405020304" pitchFamily="18" charset="0"/>
              <a:cs typeface="Times New Roman" panose="02020603050405020304" pitchFamily="18" charset="0"/>
            </a:endParaRPr>
          </a:p>
          <a:p>
            <a:pPr algn="just"/>
            <a:r>
              <a:rPr lang="en-US" sz="2500" dirty="0" smtClean="0">
                <a:latin typeface="Times New Roman" panose="02020603050405020304" pitchFamily="18" charset="0"/>
                <a:cs typeface="Times New Roman" panose="02020603050405020304" pitchFamily="18" charset="0"/>
              </a:rPr>
              <a:t>I </a:t>
            </a:r>
            <a:r>
              <a:rPr lang="en-US" sz="2500" dirty="0" err="1">
                <a:latin typeface="Times New Roman" panose="02020603050405020304" pitchFamily="18" charset="0"/>
                <a:cs typeface="Times New Roman" panose="02020603050405020304" pitchFamily="18" charset="0"/>
              </a:rPr>
              <a:t>akuzuari</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është</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shpallur</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fajtor</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për</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veprën</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që</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i</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ngarkohet</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pasi</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për</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të</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parandaluar</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vjedhjen</a:t>
            </a:r>
            <a:r>
              <a:rPr lang="en-US" sz="2500" dirty="0">
                <a:latin typeface="Times New Roman" panose="02020603050405020304" pitchFamily="18" charset="0"/>
                <a:cs typeface="Times New Roman" panose="02020603050405020304" pitchFamily="18" charset="0"/>
              </a:rPr>
              <a:t> e </a:t>
            </a:r>
            <a:r>
              <a:rPr lang="en-US" sz="2500" dirty="0" err="1">
                <a:latin typeface="Times New Roman" panose="02020603050405020304" pitchFamily="18" charset="0"/>
                <a:cs typeface="Times New Roman" panose="02020603050405020304" pitchFamily="18" charset="0"/>
              </a:rPr>
              <a:t>veturës</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së</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tij</a:t>
            </a:r>
            <a:r>
              <a:rPr lang="en-US" sz="2500" dirty="0">
                <a:latin typeface="Times New Roman" panose="02020603050405020304" pitchFamily="18" charset="0"/>
                <a:cs typeface="Times New Roman" panose="02020603050405020304" pitchFamily="18" charset="0"/>
              </a:rPr>
              <a:t> Audi A6, </a:t>
            </a:r>
            <a:r>
              <a:rPr lang="en-US" sz="2500" dirty="0" err="1">
                <a:latin typeface="Times New Roman" panose="02020603050405020304" pitchFamily="18" charset="0"/>
                <a:cs typeface="Times New Roman" panose="02020603050405020304" pitchFamily="18" charset="0"/>
              </a:rPr>
              <a:t>ka</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qëlluar</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disa</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herë</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nga</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një</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pistoletë</a:t>
            </a:r>
            <a:r>
              <a:rPr lang="en-US" sz="2500" dirty="0">
                <a:latin typeface="Times New Roman" panose="02020603050405020304" pitchFamily="18" charset="0"/>
                <a:cs typeface="Times New Roman" panose="02020603050405020304" pitchFamily="18" charset="0"/>
              </a:rPr>
              <a:t> e </a:t>
            </a:r>
            <a:r>
              <a:rPr lang="en-US" sz="2500" dirty="0" err="1">
                <a:latin typeface="Times New Roman" panose="02020603050405020304" pitchFamily="18" charset="0"/>
                <a:cs typeface="Times New Roman" panose="02020603050405020304" pitchFamily="18" charset="0"/>
              </a:rPr>
              <a:t>kalibrit</a:t>
            </a:r>
            <a:r>
              <a:rPr lang="en-US" sz="2500" dirty="0">
                <a:latin typeface="Times New Roman" panose="02020603050405020304" pitchFamily="18" charset="0"/>
                <a:cs typeface="Times New Roman" panose="02020603050405020304" pitchFamily="18" charset="0"/>
              </a:rPr>
              <a:t>. 7.65 </a:t>
            </a:r>
            <a:r>
              <a:rPr lang="en-US" sz="2500" dirty="0" err="1">
                <a:latin typeface="Times New Roman" panose="02020603050405020304" pitchFamily="18" charset="0"/>
                <a:cs typeface="Times New Roman" panose="02020603050405020304" pitchFamily="18" charset="0"/>
              </a:rPr>
              <a:t>parabelum</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në</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drejtim</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të</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të</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njëjtit</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ndërsa</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kjo</a:t>
            </a:r>
            <a:r>
              <a:rPr lang="en-US" sz="2500" dirty="0">
                <a:latin typeface="Times New Roman" panose="02020603050405020304" pitchFamily="18" charset="0"/>
                <a:cs typeface="Times New Roman" panose="02020603050405020304" pitchFamily="18" charset="0"/>
              </a:rPr>
              <a:t> e </a:t>
            </a:r>
            <a:r>
              <a:rPr lang="en-US" sz="2500" dirty="0" err="1">
                <a:latin typeface="Times New Roman" panose="02020603050405020304" pitchFamily="18" charset="0"/>
                <a:cs typeface="Times New Roman" panose="02020603050405020304" pitchFamily="18" charset="0"/>
              </a:rPr>
              <a:t>fundit</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po</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largohej</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nga</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oborri</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i</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shtëpisë</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së</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saj</a:t>
            </a:r>
            <a:r>
              <a:rPr lang="en-US" sz="2500" dirty="0">
                <a:latin typeface="Times New Roman" panose="02020603050405020304" pitchFamily="18" charset="0"/>
                <a:cs typeface="Times New Roman" panose="02020603050405020304" pitchFamily="18" charset="0"/>
              </a:rPr>
              <a:t>, e </a:t>
            </a:r>
            <a:r>
              <a:rPr lang="en-US" sz="2500" dirty="0" err="1">
                <a:latin typeface="Times New Roman" panose="02020603050405020304" pitchFamily="18" charset="0"/>
                <a:cs typeface="Times New Roman" panose="02020603050405020304" pitchFamily="18" charset="0"/>
              </a:rPr>
              <a:t>udhëhequr</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nga</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hajduti</a:t>
            </a:r>
            <a:r>
              <a:rPr lang="en-US" sz="2500" dirty="0">
                <a:latin typeface="Times New Roman" panose="02020603050405020304" pitchFamily="18" charset="0"/>
                <a:cs typeface="Times New Roman" panose="02020603050405020304" pitchFamily="18" charset="0"/>
              </a:rPr>
              <a:t>, duke e </a:t>
            </a:r>
            <a:r>
              <a:rPr lang="en-US" sz="2500" dirty="0" err="1">
                <a:latin typeface="Times New Roman" panose="02020603050405020304" pitchFamily="18" charset="0"/>
                <a:cs typeface="Times New Roman" panose="02020603050405020304" pitchFamily="18" charset="0"/>
              </a:rPr>
              <a:t>goditur</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atë</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dhe</a:t>
            </a:r>
            <a:r>
              <a:rPr lang="en-US" sz="2500" dirty="0">
                <a:latin typeface="Times New Roman" panose="02020603050405020304" pitchFamily="18" charset="0"/>
                <a:cs typeface="Times New Roman" panose="02020603050405020304" pitchFamily="18" charset="0"/>
              </a:rPr>
              <a:t> duke </a:t>
            </a:r>
            <a:r>
              <a:rPr lang="en-US" sz="2500" dirty="0" err="1">
                <a:latin typeface="Times New Roman" panose="02020603050405020304" pitchFamily="18" charset="0"/>
                <a:cs typeface="Times New Roman" panose="02020603050405020304" pitchFamily="18" charset="0"/>
              </a:rPr>
              <a:t>i</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shkaktuar</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dëmtime</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që</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i</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kanë</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sjellë</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vdekjen</a:t>
            </a:r>
            <a:r>
              <a:rPr lang="en-US" sz="2500" dirty="0">
                <a:latin typeface="Times New Roman" panose="02020603050405020304" pitchFamily="18" charset="0"/>
                <a:cs typeface="Times New Roman" panose="02020603050405020304" pitchFamily="18" charset="0"/>
              </a:rPr>
              <a:t>.</a:t>
            </a:r>
          </a:p>
          <a:p>
            <a:pPr algn="just"/>
            <a:r>
              <a:rPr lang="en-US" sz="2500" dirty="0" err="1">
                <a:latin typeface="Times New Roman" panose="02020603050405020304" pitchFamily="18" charset="0"/>
                <a:cs typeface="Times New Roman" panose="02020603050405020304" pitchFamily="18" charset="0"/>
              </a:rPr>
              <a:t>Në</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veçanti</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i</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akuzuari</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pasi</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ka</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dalë</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nga</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shtëpia</a:t>
            </a:r>
            <a:r>
              <a:rPr lang="en-US" sz="2500" dirty="0">
                <a:latin typeface="Times New Roman" panose="02020603050405020304" pitchFamily="18" charset="0"/>
                <a:cs typeface="Times New Roman" panose="02020603050405020304" pitchFamily="18" charset="0"/>
              </a:rPr>
              <a:t> e </a:t>
            </a:r>
            <a:r>
              <a:rPr lang="en-US" sz="2500" dirty="0" err="1">
                <a:latin typeface="Times New Roman" panose="02020603050405020304" pitchFamily="18" charset="0"/>
                <a:cs typeface="Times New Roman" panose="02020603050405020304" pitchFamily="18" charset="0"/>
              </a:rPr>
              <a:t>tij</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ka</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arritur</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në</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veturën</a:t>
            </a:r>
            <a:r>
              <a:rPr lang="en-US" sz="2500" dirty="0">
                <a:latin typeface="Times New Roman" panose="02020603050405020304" pitchFamily="18" charset="0"/>
                <a:cs typeface="Times New Roman" panose="02020603050405020304" pitchFamily="18" charset="0"/>
              </a:rPr>
              <a:t> e </a:t>
            </a:r>
            <a:r>
              <a:rPr lang="en-US" sz="2500" dirty="0" err="1">
                <a:latin typeface="Times New Roman" panose="02020603050405020304" pitchFamily="18" charset="0"/>
                <a:cs typeface="Times New Roman" panose="02020603050405020304" pitchFamily="18" charset="0"/>
              </a:rPr>
              <a:t>lartpërmendur</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derisa</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ajo</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tashmë</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ishte</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jashtë</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oborrit</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dhe</a:t>
            </a:r>
            <a:r>
              <a:rPr lang="en-US" sz="2500" dirty="0">
                <a:latin typeface="Times New Roman" panose="02020603050405020304" pitchFamily="18" charset="0"/>
                <a:cs typeface="Times New Roman" panose="02020603050405020304" pitchFamily="18" charset="0"/>
              </a:rPr>
              <a:t> duke u </a:t>
            </a:r>
            <a:r>
              <a:rPr lang="en-US" sz="2500" dirty="0" err="1">
                <a:latin typeface="Times New Roman" panose="02020603050405020304" pitchFamily="18" charset="0"/>
                <a:cs typeface="Times New Roman" panose="02020603050405020304" pitchFamily="18" charset="0"/>
              </a:rPr>
              <a:t>vendosur</a:t>
            </a:r>
            <a:r>
              <a:rPr lang="en-US" sz="2500" dirty="0">
                <a:latin typeface="Times New Roman" panose="02020603050405020304" pitchFamily="18" charset="0"/>
                <a:cs typeface="Times New Roman" panose="02020603050405020304" pitchFamily="18" charset="0"/>
              </a:rPr>
              <a:t> para </a:t>
            </a:r>
            <a:r>
              <a:rPr lang="en-US" sz="2500" dirty="0" err="1">
                <a:latin typeface="Times New Roman" panose="02020603050405020304" pitchFamily="18" charset="0"/>
                <a:cs typeface="Times New Roman" panose="02020603050405020304" pitchFamily="18" charset="0"/>
              </a:rPr>
              <a:t>veturës</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ka</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shtënë</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në</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drejtim</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të</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shoferit</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nga</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një</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distancë</a:t>
            </a:r>
            <a:r>
              <a:rPr lang="en-US" sz="2500" dirty="0">
                <a:latin typeface="Times New Roman" panose="02020603050405020304" pitchFamily="18" charset="0"/>
                <a:cs typeface="Times New Roman" panose="02020603050405020304" pitchFamily="18" charset="0"/>
              </a:rPr>
              <a:t> e </a:t>
            </a:r>
            <a:r>
              <a:rPr lang="en-US" sz="2500" dirty="0" err="1">
                <a:latin typeface="Times New Roman" panose="02020603050405020304" pitchFamily="18" charset="0"/>
                <a:cs typeface="Times New Roman" panose="02020603050405020304" pitchFamily="18" charset="0"/>
              </a:rPr>
              <a:t>afërt</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gjegjësisht</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përafërsisht</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dy</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metra</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larg</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xhamit</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të</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përparmë</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Plumbi</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i</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qëlluar</a:t>
            </a:r>
            <a:r>
              <a:rPr lang="en-US" sz="2500" dirty="0">
                <a:latin typeface="Times New Roman" panose="02020603050405020304" pitchFamily="18" charset="0"/>
                <a:cs typeface="Times New Roman" panose="02020603050405020304" pitchFamily="18" charset="0"/>
              </a:rPr>
              <a:t> e </a:t>
            </a:r>
            <a:r>
              <a:rPr lang="en-US" sz="2500" dirty="0" err="1">
                <a:latin typeface="Times New Roman" panose="02020603050405020304" pitchFamily="18" charset="0"/>
                <a:cs typeface="Times New Roman" panose="02020603050405020304" pitchFamily="18" charset="0"/>
              </a:rPr>
              <a:t>ka</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goditur</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viktimën</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në</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bazën</a:t>
            </a:r>
            <a:r>
              <a:rPr lang="en-US" sz="2500" dirty="0">
                <a:latin typeface="Times New Roman" panose="02020603050405020304" pitchFamily="18" charset="0"/>
                <a:cs typeface="Times New Roman" panose="02020603050405020304" pitchFamily="18" charset="0"/>
              </a:rPr>
              <a:t> e </a:t>
            </a:r>
            <a:r>
              <a:rPr lang="en-US" sz="2500" dirty="0" err="1">
                <a:latin typeface="Times New Roman" panose="02020603050405020304" pitchFamily="18" charset="0"/>
                <a:cs typeface="Times New Roman" panose="02020603050405020304" pitchFamily="18" charset="0"/>
              </a:rPr>
              <a:t>qafës</a:t>
            </a:r>
            <a:r>
              <a:rPr lang="en-US" sz="2500" dirty="0">
                <a:latin typeface="Times New Roman" panose="02020603050405020304" pitchFamily="18" charset="0"/>
                <a:cs typeface="Times New Roman" panose="02020603050405020304" pitchFamily="18" charset="0"/>
              </a:rPr>
              <a:t>, duke </a:t>
            </a:r>
            <a:r>
              <a:rPr lang="en-US" sz="2500" dirty="0" err="1">
                <a:latin typeface="Times New Roman" panose="02020603050405020304" pitchFamily="18" charset="0"/>
                <a:cs typeface="Times New Roman" panose="02020603050405020304" pitchFamily="18" charset="0"/>
              </a:rPr>
              <a:t>shpuar</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arterien</a:t>
            </a:r>
            <a:r>
              <a:rPr lang="en-US" sz="2500" dirty="0">
                <a:latin typeface="Times New Roman" panose="02020603050405020304" pitchFamily="18" charset="0"/>
                <a:cs typeface="Times New Roman" panose="02020603050405020304" pitchFamily="18" charset="0"/>
              </a:rPr>
              <a:t> e </a:t>
            </a:r>
            <a:r>
              <a:rPr lang="en-US" sz="2500" dirty="0" err="1">
                <a:latin typeface="Times New Roman" panose="02020603050405020304" pitchFamily="18" charset="0"/>
                <a:cs typeface="Times New Roman" panose="02020603050405020304" pitchFamily="18" charset="0"/>
              </a:rPr>
              <a:t>djathtë</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nënklaviane</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dhe</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shpatullën</a:t>
            </a:r>
            <a:r>
              <a:rPr lang="en-US" sz="2500" dirty="0">
                <a:latin typeface="Times New Roman" panose="02020603050405020304" pitchFamily="18" charset="0"/>
                <a:cs typeface="Times New Roman" panose="02020603050405020304" pitchFamily="18" charset="0"/>
              </a:rPr>
              <a:t> e </a:t>
            </a:r>
            <a:r>
              <a:rPr lang="en-US" sz="2500" dirty="0" err="1">
                <a:latin typeface="Times New Roman" panose="02020603050405020304" pitchFamily="18" charset="0"/>
                <a:cs typeface="Times New Roman" panose="02020603050405020304" pitchFamily="18" charset="0"/>
              </a:rPr>
              <a:t>djathtë</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si</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dhe</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ka</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çarë</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enët</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intrakorporale</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dhe</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arterien</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shpatullore</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të</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djathtë</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dorsale</a:t>
            </a:r>
            <a:r>
              <a:rPr lang="en-US" sz="2500" dirty="0">
                <a:latin typeface="Times New Roman" panose="02020603050405020304" pitchFamily="18" charset="0"/>
                <a:cs typeface="Times New Roman" panose="02020603050405020304" pitchFamily="18" charset="0"/>
              </a:rPr>
              <a:t>, duke </a:t>
            </a:r>
            <a:r>
              <a:rPr lang="en-US" sz="2500" dirty="0" err="1">
                <a:latin typeface="Times New Roman" panose="02020603050405020304" pitchFamily="18" charset="0"/>
                <a:cs typeface="Times New Roman" panose="02020603050405020304" pitchFamily="18" charset="0"/>
              </a:rPr>
              <a:t>shkaktuar</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kështu</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një</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hemorragji</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që</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ka</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shkaktuar</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vdekjen</a:t>
            </a:r>
            <a:r>
              <a:rPr lang="en-US" sz="2500" dirty="0">
                <a:latin typeface="Times New Roman" panose="02020603050405020304" pitchFamily="18" charset="0"/>
                <a:cs typeface="Times New Roman" panose="02020603050405020304" pitchFamily="18" charset="0"/>
              </a:rPr>
              <a:t> e </a:t>
            </a:r>
            <a:r>
              <a:rPr lang="en-US" sz="2500" dirty="0" err="1">
                <a:latin typeface="Times New Roman" panose="02020603050405020304" pitchFamily="18" charset="0"/>
                <a:cs typeface="Times New Roman" panose="02020603050405020304" pitchFamily="18" charset="0"/>
              </a:rPr>
              <a:t>kësaj</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të</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fundit</a:t>
            </a:r>
            <a:r>
              <a:rPr lang="en-US" sz="2500" dirty="0">
                <a:latin typeface="Times New Roman" panose="02020603050405020304" pitchFamily="18" charset="0"/>
                <a:cs typeface="Times New Roman" panose="02020603050405020304" pitchFamily="18" charset="0"/>
              </a:rPr>
              <a:t>.</a:t>
            </a:r>
          </a:p>
          <a:p>
            <a:pPr algn="just"/>
            <a:r>
              <a:rPr lang="en-US" sz="2500" dirty="0" smtClean="0">
                <a:latin typeface="Times New Roman" panose="02020603050405020304" pitchFamily="18" charset="0"/>
                <a:cs typeface="Times New Roman" panose="02020603050405020304" pitchFamily="18" charset="0"/>
              </a:rPr>
              <a:t>Del </a:t>
            </a:r>
            <a:r>
              <a:rPr lang="en-US" sz="2500" dirty="0" err="1">
                <a:latin typeface="Times New Roman" panose="02020603050405020304" pitchFamily="18" charset="0"/>
                <a:cs typeface="Times New Roman" panose="02020603050405020304" pitchFamily="18" charset="0"/>
              </a:rPr>
              <a:t>në</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pah</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disproporcioni</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i</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veprimit</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të</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kryer</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nga</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i</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akuzuari</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i</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cili</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gjen</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justifikim</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edhe</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në</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një</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sërë</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deklarimesh</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të</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papajtueshme</a:t>
            </a:r>
            <a:r>
              <a:rPr lang="en-US" sz="2500" dirty="0">
                <a:latin typeface="Times New Roman" panose="02020603050405020304" pitchFamily="18" charset="0"/>
                <a:cs typeface="Times New Roman" panose="02020603050405020304" pitchFamily="18" charset="0"/>
              </a:rPr>
              <a:t>, duke </a:t>
            </a:r>
            <a:r>
              <a:rPr lang="en-US" sz="2500" dirty="0" err="1">
                <a:latin typeface="Times New Roman" panose="02020603050405020304" pitchFamily="18" charset="0"/>
                <a:cs typeface="Times New Roman" panose="02020603050405020304" pitchFamily="18" charset="0"/>
              </a:rPr>
              <a:t>dhënë</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së</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pari</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justifikimin</a:t>
            </a:r>
            <a:r>
              <a:rPr lang="en-US" sz="2500" dirty="0">
                <a:latin typeface="Times New Roman" panose="02020603050405020304" pitchFamily="18" charset="0"/>
                <a:cs typeface="Times New Roman" panose="02020603050405020304" pitchFamily="18" charset="0"/>
              </a:rPr>
              <a:t> se e </a:t>
            </a:r>
            <a:r>
              <a:rPr lang="en-US" sz="2500" dirty="0" err="1">
                <a:latin typeface="Times New Roman" panose="02020603050405020304" pitchFamily="18" charset="0"/>
                <a:cs typeface="Times New Roman" panose="02020603050405020304" pitchFamily="18" charset="0"/>
              </a:rPr>
              <a:t>kishte</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zënë</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paniku</a:t>
            </a:r>
            <a:r>
              <a:rPr lang="en-US" sz="2500" dirty="0">
                <a:latin typeface="Times New Roman" panose="02020603050405020304" pitchFamily="18" charset="0"/>
                <a:cs typeface="Times New Roman" panose="02020603050405020304" pitchFamily="18" charset="0"/>
              </a:rPr>
              <a:t>, duke </a:t>
            </a:r>
            <a:r>
              <a:rPr lang="en-US" sz="2500" dirty="0" err="1">
                <a:latin typeface="Times New Roman" panose="02020603050405020304" pitchFamily="18" charset="0"/>
                <a:cs typeface="Times New Roman" panose="02020603050405020304" pitchFamily="18" charset="0"/>
              </a:rPr>
              <a:t>qenë</a:t>
            </a:r>
            <a:r>
              <a:rPr lang="en-US" sz="2500" dirty="0">
                <a:latin typeface="Times New Roman" panose="02020603050405020304" pitchFamily="18" charset="0"/>
                <a:cs typeface="Times New Roman" panose="02020603050405020304" pitchFamily="18" charset="0"/>
              </a:rPr>
              <a:t> se </a:t>
            </a:r>
            <a:r>
              <a:rPr lang="en-US" sz="2500" dirty="0" err="1">
                <a:latin typeface="Times New Roman" panose="02020603050405020304" pitchFamily="18" charset="0"/>
                <a:cs typeface="Times New Roman" panose="02020603050405020304" pitchFamily="18" charset="0"/>
              </a:rPr>
              <a:t>kishte</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perceptuar</a:t>
            </a:r>
            <a:r>
              <a:rPr lang="en-US" sz="2500" dirty="0">
                <a:latin typeface="Times New Roman" panose="02020603050405020304" pitchFamily="18" charset="0"/>
                <a:cs typeface="Times New Roman" panose="02020603050405020304" pitchFamily="18" charset="0"/>
              </a:rPr>
              <a:t> se </a:t>
            </a:r>
            <a:r>
              <a:rPr lang="en-US" sz="2500" dirty="0" err="1">
                <a:latin typeface="Times New Roman" panose="02020603050405020304" pitchFamily="18" charset="0"/>
                <a:cs typeface="Times New Roman" panose="02020603050405020304" pitchFamily="18" charset="0"/>
              </a:rPr>
              <a:t>burri</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potencialisht</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mund</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të</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të</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jetë</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në</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posedim</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të</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një</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arme</a:t>
            </a:r>
            <a:r>
              <a:rPr lang="en-US" sz="2500" dirty="0">
                <a:latin typeface="Times New Roman" panose="02020603050405020304" pitchFamily="18" charset="0"/>
                <a:cs typeface="Times New Roman" panose="02020603050405020304" pitchFamily="18" charset="0"/>
              </a:rPr>
              <a:t>, me </a:t>
            </a:r>
            <a:r>
              <a:rPr lang="en-US" sz="2500" dirty="0" err="1">
                <a:latin typeface="Times New Roman" panose="02020603050405020304" pitchFamily="18" charset="0"/>
                <a:cs typeface="Times New Roman" panose="02020603050405020304" pitchFamily="18" charset="0"/>
              </a:rPr>
              <a:t>të</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cilën</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ai</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mund</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të</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kishte</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minuar</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sigurinë</a:t>
            </a:r>
            <a:r>
              <a:rPr lang="en-US" sz="2500" dirty="0">
                <a:latin typeface="Times New Roman" panose="02020603050405020304" pitchFamily="18" charset="0"/>
                <a:cs typeface="Times New Roman" panose="02020603050405020304" pitchFamily="18" charset="0"/>
              </a:rPr>
              <a:t> e </a:t>
            </a:r>
            <a:r>
              <a:rPr lang="en-US" sz="2500" dirty="0" err="1">
                <a:latin typeface="Times New Roman" panose="02020603050405020304" pitchFamily="18" charset="0"/>
                <a:cs typeface="Times New Roman" panose="02020603050405020304" pitchFamily="18" charset="0"/>
              </a:rPr>
              <a:t>tij</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dhe</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të</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familjes</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së</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tij</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dhe</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për</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më</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tepër</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në</a:t>
            </a:r>
            <a:r>
              <a:rPr lang="en-US" sz="2500" dirty="0">
                <a:latin typeface="Times New Roman" panose="02020603050405020304" pitchFamily="18" charset="0"/>
                <a:cs typeface="Times New Roman" panose="02020603050405020304" pitchFamily="18" charset="0"/>
              </a:rPr>
              <a:t> fund </a:t>
            </a:r>
            <a:r>
              <a:rPr lang="en-US" sz="2500" dirty="0" err="1">
                <a:latin typeface="Times New Roman" panose="02020603050405020304" pitchFamily="18" charset="0"/>
                <a:cs typeface="Times New Roman" panose="02020603050405020304" pitchFamily="18" charset="0"/>
              </a:rPr>
              <a:t>të</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fundit</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të</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kryente</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një</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përpjekje</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të</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ngathët</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për</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t'iu</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qasur</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një</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strategjie</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mbrojtëse</a:t>
            </a:r>
            <a:r>
              <a:rPr lang="en-US" sz="2500" dirty="0">
                <a:latin typeface="Times New Roman" panose="02020603050405020304" pitchFamily="18" charset="0"/>
                <a:cs typeface="Times New Roman" panose="02020603050405020304" pitchFamily="18" charset="0"/>
              </a:rPr>
              <a:t>, duke </a:t>
            </a:r>
            <a:r>
              <a:rPr lang="en-US" sz="2500" dirty="0" err="1">
                <a:latin typeface="Times New Roman" panose="02020603050405020304" pitchFamily="18" charset="0"/>
                <a:cs typeface="Times New Roman" panose="02020603050405020304" pitchFamily="18" charset="0"/>
              </a:rPr>
              <a:t>krijuar</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efektivisht</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ndotje</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provuese</a:t>
            </a:r>
            <a:r>
              <a:rPr lang="en-US" sz="2500" dirty="0">
                <a:latin typeface="Times New Roman" panose="02020603050405020304" pitchFamily="18" charset="0"/>
                <a:cs typeface="Times New Roman" panose="02020603050405020304" pitchFamily="18" charset="0"/>
              </a:rPr>
              <a:t>.</a:t>
            </a:r>
          </a:p>
          <a:p>
            <a:pPr algn="just"/>
            <a:r>
              <a:rPr lang="en-US" sz="2500" b="1" dirty="0" err="1">
                <a:latin typeface="Times New Roman" panose="02020603050405020304" pitchFamily="18" charset="0"/>
                <a:cs typeface="Times New Roman" panose="02020603050405020304" pitchFamily="18" charset="0"/>
              </a:rPr>
              <a:t>Madje</a:t>
            </a:r>
            <a:r>
              <a:rPr lang="en-US" sz="2500" b="1" dirty="0">
                <a:latin typeface="Times New Roman" panose="02020603050405020304" pitchFamily="18" charset="0"/>
                <a:cs typeface="Times New Roman" panose="02020603050405020304" pitchFamily="18" charset="0"/>
              </a:rPr>
              <a:t>, </a:t>
            </a:r>
            <a:r>
              <a:rPr lang="en-US" sz="2500" b="1" dirty="0" err="1">
                <a:latin typeface="Times New Roman" panose="02020603050405020304" pitchFamily="18" charset="0"/>
                <a:cs typeface="Times New Roman" panose="02020603050405020304" pitchFamily="18" charset="0"/>
              </a:rPr>
              <a:t>i</a:t>
            </a:r>
            <a:r>
              <a:rPr lang="en-US" sz="2500" b="1" dirty="0">
                <a:latin typeface="Times New Roman" panose="02020603050405020304" pitchFamily="18" charset="0"/>
                <a:cs typeface="Times New Roman" panose="02020603050405020304" pitchFamily="18" charset="0"/>
              </a:rPr>
              <a:t> </a:t>
            </a:r>
            <a:r>
              <a:rPr lang="en-US" sz="2500" b="1" dirty="0" err="1">
                <a:latin typeface="Times New Roman" panose="02020603050405020304" pitchFamily="18" charset="0"/>
                <a:cs typeface="Times New Roman" panose="02020603050405020304" pitchFamily="18" charset="0"/>
              </a:rPr>
              <a:t>akuzuari</a:t>
            </a:r>
            <a:r>
              <a:rPr lang="en-US" sz="2500" b="1" dirty="0">
                <a:latin typeface="Times New Roman" panose="02020603050405020304" pitchFamily="18" charset="0"/>
                <a:cs typeface="Times New Roman" panose="02020603050405020304" pitchFamily="18" charset="0"/>
              </a:rPr>
              <a:t> </a:t>
            </a:r>
            <a:r>
              <a:rPr lang="en-US" sz="2500" b="1" dirty="0" err="1">
                <a:latin typeface="Times New Roman" panose="02020603050405020304" pitchFamily="18" charset="0"/>
                <a:cs typeface="Times New Roman" panose="02020603050405020304" pitchFamily="18" charset="0"/>
              </a:rPr>
              <a:t>fillimisht</a:t>
            </a:r>
            <a:r>
              <a:rPr lang="en-US" sz="2500" b="1" dirty="0">
                <a:latin typeface="Times New Roman" panose="02020603050405020304" pitchFamily="18" charset="0"/>
                <a:cs typeface="Times New Roman" panose="02020603050405020304" pitchFamily="18" charset="0"/>
              </a:rPr>
              <a:t> </a:t>
            </a:r>
            <a:r>
              <a:rPr lang="en-US" sz="2500" b="1" dirty="0" err="1">
                <a:latin typeface="Times New Roman" panose="02020603050405020304" pitchFamily="18" charset="0"/>
                <a:cs typeface="Times New Roman" panose="02020603050405020304" pitchFamily="18" charset="0"/>
              </a:rPr>
              <a:t>i</a:t>
            </a:r>
            <a:r>
              <a:rPr lang="en-US" sz="2500" b="1" dirty="0">
                <a:latin typeface="Times New Roman" panose="02020603050405020304" pitchFamily="18" charset="0"/>
                <a:cs typeface="Times New Roman" panose="02020603050405020304" pitchFamily="18" charset="0"/>
              </a:rPr>
              <a:t> </a:t>
            </a:r>
            <a:r>
              <a:rPr lang="en-US" sz="2500" b="1" dirty="0" err="1">
                <a:latin typeface="Times New Roman" panose="02020603050405020304" pitchFamily="18" charset="0"/>
                <a:cs typeface="Times New Roman" panose="02020603050405020304" pitchFamily="18" charset="0"/>
              </a:rPr>
              <a:t>ka</a:t>
            </a:r>
            <a:r>
              <a:rPr lang="en-US" sz="2500" b="1" dirty="0">
                <a:latin typeface="Times New Roman" panose="02020603050405020304" pitchFamily="18" charset="0"/>
                <a:cs typeface="Times New Roman" panose="02020603050405020304" pitchFamily="18" charset="0"/>
              </a:rPr>
              <a:t> </a:t>
            </a:r>
            <a:r>
              <a:rPr lang="en-US" sz="2500" b="1" dirty="0" err="1">
                <a:latin typeface="Times New Roman" panose="02020603050405020304" pitchFamily="18" charset="0"/>
                <a:cs typeface="Times New Roman" panose="02020603050405020304" pitchFamily="18" charset="0"/>
              </a:rPr>
              <a:t>deklaruar</a:t>
            </a:r>
            <a:r>
              <a:rPr lang="en-US" sz="2500" b="1" dirty="0">
                <a:latin typeface="Times New Roman" panose="02020603050405020304" pitchFamily="18" charset="0"/>
                <a:cs typeface="Times New Roman" panose="02020603050405020304" pitchFamily="18" charset="0"/>
              </a:rPr>
              <a:t> </a:t>
            </a:r>
            <a:r>
              <a:rPr lang="en-US" sz="2500" b="1" dirty="0" err="1">
                <a:latin typeface="Times New Roman" panose="02020603050405020304" pitchFamily="18" charset="0"/>
                <a:cs typeface="Times New Roman" panose="02020603050405020304" pitchFamily="18" charset="0"/>
              </a:rPr>
              <a:t>prokurorit</a:t>
            </a:r>
            <a:r>
              <a:rPr lang="en-US" sz="2500" b="1" dirty="0">
                <a:latin typeface="Times New Roman" panose="02020603050405020304" pitchFamily="18" charset="0"/>
                <a:cs typeface="Times New Roman" panose="02020603050405020304" pitchFamily="18" charset="0"/>
              </a:rPr>
              <a:t> se </a:t>
            </a:r>
            <a:r>
              <a:rPr lang="en-US" sz="2500" b="1" dirty="0" err="1">
                <a:latin typeface="Times New Roman" panose="02020603050405020304" pitchFamily="18" charset="0"/>
                <a:cs typeface="Times New Roman" panose="02020603050405020304" pitchFamily="18" charset="0"/>
              </a:rPr>
              <a:t>ka</a:t>
            </a:r>
            <a:r>
              <a:rPr lang="en-US" sz="2500" b="1" dirty="0">
                <a:latin typeface="Times New Roman" panose="02020603050405020304" pitchFamily="18" charset="0"/>
                <a:cs typeface="Times New Roman" panose="02020603050405020304" pitchFamily="18" charset="0"/>
              </a:rPr>
              <a:t> </a:t>
            </a:r>
            <a:r>
              <a:rPr lang="en-US" sz="2500" b="1" dirty="0" err="1">
                <a:latin typeface="Times New Roman" panose="02020603050405020304" pitchFamily="18" charset="0"/>
                <a:cs typeface="Times New Roman" panose="02020603050405020304" pitchFamily="18" charset="0"/>
              </a:rPr>
              <a:t>parë</a:t>
            </a:r>
            <a:r>
              <a:rPr lang="en-US" sz="2500" b="1" dirty="0">
                <a:latin typeface="Times New Roman" panose="02020603050405020304" pitchFamily="18" charset="0"/>
                <a:cs typeface="Times New Roman" panose="02020603050405020304" pitchFamily="18" charset="0"/>
              </a:rPr>
              <a:t> </a:t>
            </a:r>
            <a:r>
              <a:rPr lang="en-US" sz="2500" b="1" dirty="0" err="1">
                <a:latin typeface="Times New Roman" panose="02020603050405020304" pitchFamily="18" charset="0"/>
                <a:cs typeface="Times New Roman" panose="02020603050405020304" pitchFamily="18" charset="0"/>
              </a:rPr>
              <a:t>që</a:t>
            </a:r>
            <a:r>
              <a:rPr lang="en-US" sz="2500" b="1" dirty="0">
                <a:latin typeface="Times New Roman" panose="02020603050405020304" pitchFamily="18" charset="0"/>
                <a:cs typeface="Times New Roman" panose="02020603050405020304" pitchFamily="18" charset="0"/>
              </a:rPr>
              <a:t> </a:t>
            </a:r>
            <a:r>
              <a:rPr lang="en-US" sz="2500" b="1" dirty="0" err="1">
                <a:latin typeface="Times New Roman" panose="02020603050405020304" pitchFamily="18" charset="0"/>
                <a:cs typeface="Times New Roman" panose="02020603050405020304" pitchFamily="18" charset="0"/>
              </a:rPr>
              <a:t>hajduti</a:t>
            </a:r>
            <a:r>
              <a:rPr lang="en-US" sz="2500" b="1" dirty="0">
                <a:latin typeface="Times New Roman" panose="02020603050405020304" pitchFamily="18" charset="0"/>
                <a:cs typeface="Times New Roman" panose="02020603050405020304" pitchFamily="18" charset="0"/>
              </a:rPr>
              <a:t> </a:t>
            </a:r>
            <a:r>
              <a:rPr lang="en-US" sz="2500" b="1" dirty="0" err="1">
                <a:latin typeface="Times New Roman" panose="02020603050405020304" pitchFamily="18" charset="0"/>
                <a:cs typeface="Times New Roman" panose="02020603050405020304" pitchFamily="18" charset="0"/>
              </a:rPr>
              <a:t>ishte</a:t>
            </a:r>
            <a:r>
              <a:rPr lang="en-US" sz="2500" b="1" dirty="0">
                <a:latin typeface="Times New Roman" panose="02020603050405020304" pitchFamily="18" charset="0"/>
                <a:cs typeface="Times New Roman" panose="02020603050405020304" pitchFamily="18" charset="0"/>
              </a:rPr>
              <a:t> </a:t>
            </a:r>
            <a:r>
              <a:rPr lang="en-US" sz="2500" b="1" dirty="0" err="1">
                <a:latin typeface="Times New Roman" panose="02020603050405020304" pitchFamily="18" charset="0"/>
                <a:cs typeface="Times New Roman" panose="02020603050405020304" pitchFamily="18" charset="0"/>
              </a:rPr>
              <a:t>i</a:t>
            </a:r>
            <a:r>
              <a:rPr lang="en-US" sz="2500" b="1" dirty="0">
                <a:latin typeface="Times New Roman" panose="02020603050405020304" pitchFamily="18" charset="0"/>
                <a:cs typeface="Times New Roman" panose="02020603050405020304" pitchFamily="18" charset="0"/>
              </a:rPr>
              <a:t> </a:t>
            </a:r>
            <a:r>
              <a:rPr lang="en-US" sz="2500" b="1" dirty="0" err="1">
                <a:latin typeface="Times New Roman" panose="02020603050405020304" pitchFamily="18" charset="0"/>
                <a:cs typeface="Times New Roman" panose="02020603050405020304" pitchFamily="18" charset="0"/>
              </a:rPr>
              <a:t>paarmatosur</a:t>
            </a:r>
            <a:r>
              <a:rPr lang="en-US" sz="2500" b="1" dirty="0">
                <a:latin typeface="Times New Roman" panose="02020603050405020304" pitchFamily="18" charset="0"/>
                <a:cs typeface="Times New Roman" panose="02020603050405020304" pitchFamily="18" charset="0"/>
              </a:rPr>
              <a:t> </a:t>
            </a:r>
            <a:r>
              <a:rPr lang="en-US" sz="2500" b="1" dirty="0" err="1">
                <a:latin typeface="Times New Roman" panose="02020603050405020304" pitchFamily="18" charset="0"/>
                <a:cs typeface="Times New Roman" panose="02020603050405020304" pitchFamily="18" charset="0"/>
              </a:rPr>
              <a:t>dhe</a:t>
            </a:r>
            <a:r>
              <a:rPr lang="en-US" sz="2500" b="1" dirty="0">
                <a:latin typeface="Times New Roman" panose="02020603050405020304" pitchFamily="18" charset="0"/>
                <a:cs typeface="Times New Roman" panose="02020603050405020304" pitchFamily="18" charset="0"/>
              </a:rPr>
              <a:t> se pas </a:t>
            </a:r>
            <a:r>
              <a:rPr lang="en-US" sz="2500" b="1" dirty="0" err="1">
                <a:latin typeface="Times New Roman" panose="02020603050405020304" pitchFamily="18" charset="0"/>
                <a:cs typeface="Times New Roman" panose="02020603050405020304" pitchFamily="18" charset="0"/>
              </a:rPr>
              <a:t>të</a:t>
            </a:r>
            <a:r>
              <a:rPr lang="en-US" sz="2500" b="1" dirty="0">
                <a:latin typeface="Times New Roman" panose="02020603050405020304" pitchFamily="18" charset="0"/>
                <a:cs typeface="Times New Roman" panose="02020603050405020304" pitchFamily="18" charset="0"/>
              </a:rPr>
              <a:t> </a:t>
            </a:r>
            <a:r>
              <a:rPr lang="en-US" sz="2500" b="1" dirty="0" err="1">
                <a:latin typeface="Times New Roman" panose="02020603050405020304" pitchFamily="18" charset="0"/>
                <a:cs typeface="Times New Roman" panose="02020603050405020304" pitchFamily="18" charset="0"/>
              </a:rPr>
              <a:t>shtënave</a:t>
            </a:r>
            <a:r>
              <a:rPr lang="en-US" sz="2500" b="1" dirty="0">
                <a:latin typeface="Times New Roman" panose="02020603050405020304" pitchFamily="18" charset="0"/>
                <a:cs typeface="Times New Roman" panose="02020603050405020304" pitchFamily="18" charset="0"/>
              </a:rPr>
              <a:t> </a:t>
            </a:r>
            <a:r>
              <a:rPr lang="en-US" sz="2500" b="1" dirty="0" err="1">
                <a:latin typeface="Times New Roman" panose="02020603050405020304" pitchFamily="18" charset="0"/>
                <a:cs typeface="Times New Roman" panose="02020603050405020304" pitchFamily="18" charset="0"/>
              </a:rPr>
              <a:t>të</a:t>
            </a:r>
            <a:r>
              <a:rPr lang="en-US" sz="2500" b="1" dirty="0">
                <a:latin typeface="Times New Roman" panose="02020603050405020304" pitchFamily="18" charset="0"/>
                <a:cs typeface="Times New Roman" panose="02020603050405020304" pitchFamily="18" charset="0"/>
              </a:rPr>
              <a:t> para </a:t>
            </a:r>
            <a:r>
              <a:rPr lang="en-US" sz="2500" b="1" dirty="0" err="1">
                <a:latin typeface="Times New Roman" panose="02020603050405020304" pitchFamily="18" charset="0"/>
                <a:cs typeface="Times New Roman" panose="02020603050405020304" pitchFamily="18" charset="0"/>
              </a:rPr>
              <a:t>ka</a:t>
            </a:r>
            <a:r>
              <a:rPr lang="en-US" sz="2500" b="1" dirty="0">
                <a:latin typeface="Times New Roman" panose="02020603050405020304" pitchFamily="18" charset="0"/>
                <a:cs typeface="Times New Roman" panose="02020603050405020304" pitchFamily="18" charset="0"/>
              </a:rPr>
              <a:t> </a:t>
            </a:r>
            <a:r>
              <a:rPr lang="en-US" sz="2500" b="1" dirty="0" err="1">
                <a:latin typeface="Times New Roman" panose="02020603050405020304" pitchFamily="18" charset="0"/>
                <a:cs typeface="Times New Roman" panose="02020603050405020304" pitchFamily="18" charset="0"/>
              </a:rPr>
              <a:t>zbritur</a:t>
            </a:r>
            <a:r>
              <a:rPr lang="en-US" sz="2500" b="1" dirty="0">
                <a:latin typeface="Times New Roman" panose="02020603050405020304" pitchFamily="18" charset="0"/>
                <a:cs typeface="Times New Roman" panose="02020603050405020304" pitchFamily="18" charset="0"/>
              </a:rPr>
              <a:t> </a:t>
            </a:r>
            <a:r>
              <a:rPr lang="en-US" sz="2500" b="1" dirty="0" err="1">
                <a:latin typeface="Times New Roman" panose="02020603050405020304" pitchFamily="18" charset="0"/>
                <a:cs typeface="Times New Roman" panose="02020603050405020304" pitchFamily="18" charset="0"/>
              </a:rPr>
              <a:t>papritur</a:t>
            </a:r>
            <a:r>
              <a:rPr lang="en-US" sz="2500" b="1" dirty="0">
                <a:latin typeface="Times New Roman" panose="02020603050405020304" pitchFamily="18" charset="0"/>
                <a:cs typeface="Times New Roman" panose="02020603050405020304" pitchFamily="18" charset="0"/>
              </a:rPr>
              <a:t> </a:t>
            </a:r>
            <a:r>
              <a:rPr lang="en-US" sz="2500" b="1" dirty="0" err="1">
                <a:latin typeface="Times New Roman" panose="02020603050405020304" pitchFamily="18" charset="0"/>
                <a:cs typeface="Times New Roman" panose="02020603050405020304" pitchFamily="18" charset="0"/>
              </a:rPr>
              <a:t>nga</a:t>
            </a:r>
            <a:r>
              <a:rPr lang="en-US" sz="2500" b="1" dirty="0">
                <a:latin typeface="Times New Roman" panose="02020603050405020304" pitchFamily="18" charset="0"/>
                <a:cs typeface="Times New Roman" panose="02020603050405020304" pitchFamily="18" charset="0"/>
              </a:rPr>
              <a:t> </a:t>
            </a:r>
            <a:r>
              <a:rPr lang="en-US" sz="2500" b="1" dirty="0" err="1">
                <a:latin typeface="Times New Roman" panose="02020603050405020304" pitchFamily="18" charset="0"/>
                <a:cs typeface="Times New Roman" panose="02020603050405020304" pitchFamily="18" charset="0"/>
              </a:rPr>
              <a:t>makina</a:t>
            </a:r>
            <a:r>
              <a:rPr lang="en-US" sz="2500" b="1" dirty="0">
                <a:latin typeface="Times New Roman" panose="02020603050405020304" pitchFamily="18" charset="0"/>
                <a:cs typeface="Times New Roman" panose="02020603050405020304" pitchFamily="18" charset="0"/>
              </a:rPr>
              <a:t> </a:t>
            </a:r>
            <a:r>
              <a:rPr lang="en-US" sz="2500" b="1" dirty="0" err="1">
                <a:latin typeface="Times New Roman" panose="02020603050405020304" pitchFamily="18" charset="0"/>
                <a:cs typeface="Times New Roman" panose="02020603050405020304" pitchFamily="18" charset="0"/>
              </a:rPr>
              <a:t>dhe</a:t>
            </a:r>
            <a:r>
              <a:rPr lang="en-US" sz="2500" b="1" dirty="0">
                <a:latin typeface="Times New Roman" panose="02020603050405020304" pitchFamily="18" charset="0"/>
                <a:cs typeface="Times New Roman" panose="02020603050405020304" pitchFamily="18" charset="0"/>
              </a:rPr>
              <a:t> </a:t>
            </a:r>
            <a:r>
              <a:rPr lang="en-US" sz="2500" b="1" dirty="0" err="1">
                <a:latin typeface="Times New Roman" panose="02020603050405020304" pitchFamily="18" charset="0"/>
                <a:cs typeface="Times New Roman" panose="02020603050405020304" pitchFamily="18" charset="0"/>
              </a:rPr>
              <a:t>ka</a:t>
            </a:r>
            <a:r>
              <a:rPr lang="en-US" sz="2500" b="1" dirty="0">
                <a:latin typeface="Times New Roman" panose="02020603050405020304" pitchFamily="18" charset="0"/>
                <a:cs typeface="Times New Roman" panose="02020603050405020304" pitchFamily="18" charset="0"/>
              </a:rPr>
              <a:t> </a:t>
            </a:r>
            <a:r>
              <a:rPr lang="en-US" sz="2500" b="1" dirty="0" err="1">
                <a:latin typeface="Times New Roman" panose="02020603050405020304" pitchFamily="18" charset="0"/>
                <a:cs typeface="Times New Roman" panose="02020603050405020304" pitchFamily="18" charset="0"/>
              </a:rPr>
              <a:t>ikur</a:t>
            </a:r>
            <a:r>
              <a:rPr lang="en-US" sz="2500" b="1" dirty="0">
                <a:latin typeface="Times New Roman" panose="02020603050405020304" pitchFamily="18" charset="0"/>
                <a:cs typeface="Times New Roman" panose="02020603050405020304" pitchFamily="18" charset="0"/>
              </a:rPr>
              <a:t>.</a:t>
            </a:r>
            <a:endParaRPr lang="en-US" sz="2500" dirty="0">
              <a:latin typeface="Times New Roman" panose="02020603050405020304" pitchFamily="18" charset="0"/>
              <a:cs typeface="Times New Roman" panose="02020603050405020304" pitchFamily="18" charset="0"/>
            </a:endParaRPr>
          </a:p>
          <a:p>
            <a:pPr algn="just"/>
            <a:r>
              <a:rPr lang="en-US" sz="2500" dirty="0" err="1">
                <a:latin typeface="Times New Roman" panose="02020603050405020304" pitchFamily="18" charset="0"/>
                <a:cs typeface="Times New Roman" panose="02020603050405020304" pitchFamily="18" charset="0"/>
              </a:rPr>
              <a:t>Mirëpo</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më</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vonë</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ai</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tha</a:t>
            </a:r>
            <a:r>
              <a:rPr lang="en-US" sz="2500" dirty="0">
                <a:latin typeface="Times New Roman" panose="02020603050405020304" pitchFamily="18" charset="0"/>
                <a:cs typeface="Times New Roman" panose="02020603050405020304" pitchFamily="18" charset="0"/>
              </a:rPr>
              <a:t> se </a:t>
            </a:r>
            <a:r>
              <a:rPr lang="en-US" sz="2500" dirty="0" err="1">
                <a:latin typeface="Times New Roman" panose="02020603050405020304" pitchFamily="18" charset="0"/>
                <a:cs typeface="Times New Roman" panose="02020603050405020304" pitchFamily="18" charset="0"/>
              </a:rPr>
              <a:t>kishte</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qëlluar</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për</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shkak</a:t>
            </a:r>
            <a:r>
              <a:rPr lang="en-US" sz="2500" dirty="0">
                <a:latin typeface="Times New Roman" panose="02020603050405020304" pitchFamily="18" charset="0"/>
                <a:cs typeface="Times New Roman" panose="02020603050405020304" pitchFamily="18" charset="0"/>
              </a:rPr>
              <a:t> se </a:t>
            </a:r>
            <a:r>
              <a:rPr lang="en-US" sz="2500" dirty="0" err="1">
                <a:latin typeface="Times New Roman" panose="02020603050405020304" pitchFamily="18" charset="0"/>
                <a:cs typeface="Times New Roman" panose="02020603050405020304" pitchFamily="18" charset="0"/>
              </a:rPr>
              <a:t>kishte</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frikë</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nga</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prania</a:t>
            </a:r>
            <a:r>
              <a:rPr lang="en-US" sz="2500" dirty="0">
                <a:latin typeface="Times New Roman" panose="02020603050405020304" pitchFamily="18" charset="0"/>
                <a:cs typeface="Times New Roman" panose="02020603050405020304" pitchFamily="18" charset="0"/>
              </a:rPr>
              <a:t> e </a:t>
            </a:r>
            <a:r>
              <a:rPr lang="en-US" sz="2500" dirty="0" err="1">
                <a:latin typeface="Times New Roman" panose="02020603050405020304" pitchFamily="18" charset="0"/>
                <a:cs typeface="Times New Roman" panose="02020603050405020304" pitchFamily="18" charset="0"/>
              </a:rPr>
              <a:t>të</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huajit</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në</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pronën</a:t>
            </a:r>
            <a:r>
              <a:rPr lang="en-US" sz="2500" dirty="0">
                <a:latin typeface="Times New Roman" panose="02020603050405020304" pitchFamily="18" charset="0"/>
                <a:cs typeface="Times New Roman" panose="02020603050405020304" pitchFamily="18" charset="0"/>
              </a:rPr>
              <a:t> e </a:t>
            </a:r>
            <a:r>
              <a:rPr lang="en-US" sz="2500" dirty="0" err="1">
                <a:latin typeface="Times New Roman" panose="02020603050405020304" pitchFamily="18" charset="0"/>
                <a:cs typeface="Times New Roman" panose="02020603050405020304" pitchFamily="18" charset="0"/>
              </a:rPr>
              <a:t>tij</a:t>
            </a:r>
            <a:r>
              <a:rPr lang="en-US" sz="2500" dirty="0">
                <a:latin typeface="Times New Roman" panose="02020603050405020304" pitchFamily="18" charset="0"/>
                <a:cs typeface="Times New Roman" panose="02020603050405020304" pitchFamily="18" charset="0"/>
              </a:rPr>
              <a:t>, se </a:t>
            </a:r>
            <a:r>
              <a:rPr lang="en-US" sz="2500" dirty="0" err="1">
                <a:latin typeface="Times New Roman" panose="02020603050405020304" pitchFamily="18" charset="0"/>
                <a:cs typeface="Times New Roman" panose="02020603050405020304" pitchFamily="18" charset="0"/>
              </a:rPr>
              <a:t>kishte</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konstatuar</a:t>
            </a:r>
            <a:r>
              <a:rPr lang="en-US" sz="2500" dirty="0">
                <a:latin typeface="Times New Roman" panose="02020603050405020304" pitchFamily="18" charset="0"/>
                <a:cs typeface="Times New Roman" panose="02020603050405020304" pitchFamily="18" charset="0"/>
              </a:rPr>
              <a:t> se </a:t>
            </a:r>
            <a:r>
              <a:rPr lang="en-US" sz="2500" dirty="0" err="1">
                <a:latin typeface="Times New Roman" panose="02020603050405020304" pitchFamily="18" charset="0"/>
                <a:cs typeface="Times New Roman" panose="02020603050405020304" pitchFamily="18" charset="0"/>
              </a:rPr>
              <a:t>ai</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posedonte</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armë</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dhe</a:t>
            </a:r>
            <a:r>
              <a:rPr lang="en-US" sz="2500" dirty="0">
                <a:latin typeface="Times New Roman" panose="02020603050405020304" pitchFamily="18" charset="0"/>
                <a:cs typeface="Times New Roman" panose="02020603050405020304" pitchFamily="18" charset="0"/>
              </a:rPr>
              <a:t> se </a:t>
            </a:r>
            <a:r>
              <a:rPr lang="en-US" sz="2500" dirty="0" err="1">
                <a:latin typeface="Times New Roman" panose="02020603050405020304" pitchFamily="18" charset="0"/>
                <a:cs typeface="Times New Roman" panose="02020603050405020304" pitchFamily="18" charset="0"/>
              </a:rPr>
              <a:t>kishte</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qëlluar</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verbërisht</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dhe</a:t>
            </a:r>
            <a:r>
              <a:rPr lang="en-US" sz="2500" dirty="0">
                <a:latin typeface="Times New Roman" panose="02020603050405020304" pitchFamily="18" charset="0"/>
                <a:cs typeface="Times New Roman" panose="02020603050405020304" pitchFamily="18" charset="0"/>
              </a:rPr>
              <a:t> jo, </a:t>
            </a:r>
            <a:r>
              <a:rPr lang="en-US" sz="2500" dirty="0" err="1">
                <a:latin typeface="Times New Roman" panose="02020603050405020304" pitchFamily="18" charset="0"/>
                <a:cs typeface="Times New Roman" panose="02020603050405020304" pitchFamily="18" charset="0"/>
              </a:rPr>
              <a:t>siç</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doli</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nga</a:t>
            </a:r>
            <a:r>
              <a:rPr lang="en-US" sz="2500" dirty="0">
                <a:latin typeface="Times New Roman" panose="02020603050405020304" pitchFamily="18" charset="0"/>
                <a:cs typeface="Times New Roman" panose="02020603050405020304" pitchFamily="18" charset="0"/>
              </a:rPr>
              <a:t> CTU </a:t>
            </a:r>
            <a:r>
              <a:rPr lang="en-US" sz="2500" dirty="0" err="1">
                <a:latin typeface="Times New Roman" panose="02020603050405020304" pitchFamily="18" charset="0"/>
                <a:cs typeface="Times New Roman" panose="02020603050405020304" pitchFamily="18" charset="0"/>
              </a:rPr>
              <a:t>dhe</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testet</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të</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shtëna</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balistike</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në</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nivelin</a:t>
            </a:r>
            <a:r>
              <a:rPr lang="en-US" sz="2500" dirty="0">
                <a:latin typeface="Times New Roman" panose="02020603050405020304" pitchFamily="18" charset="0"/>
                <a:cs typeface="Times New Roman" panose="02020603050405020304" pitchFamily="18" charset="0"/>
              </a:rPr>
              <a:t> e </a:t>
            </a:r>
            <a:r>
              <a:rPr lang="en-US" sz="2500" dirty="0" err="1">
                <a:latin typeface="Times New Roman" panose="02020603050405020304" pitchFamily="18" charset="0"/>
                <a:cs typeface="Times New Roman" panose="02020603050405020304" pitchFamily="18" charset="0"/>
              </a:rPr>
              <a:t>syve</a:t>
            </a:r>
            <a:r>
              <a:rPr lang="en-US" sz="2500" dirty="0">
                <a:latin typeface="Times New Roman" panose="02020603050405020304" pitchFamily="18" charset="0"/>
                <a:cs typeface="Times New Roman" panose="02020603050405020304" pitchFamily="18" charset="0"/>
              </a:rPr>
              <a:t>, me </a:t>
            </a:r>
            <a:r>
              <a:rPr lang="en-US" sz="2500" dirty="0" err="1">
                <a:latin typeface="Times New Roman" panose="02020603050405020304" pitchFamily="18" charset="0"/>
                <a:cs typeface="Times New Roman" panose="02020603050405020304" pitchFamily="18" charset="0"/>
              </a:rPr>
              <a:t>qëllim</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të</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saktë</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për</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të</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goditur</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subjektin</a:t>
            </a:r>
            <a:r>
              <a:rPr lang="en-US" sz="2500" dirty="0">
                <a:latin typeface="Times New Roman" panose="02020603050405020304" pitchFamily="18" charset="0"/>
                <a:cs typeface="Times New Roman" panose="02020603050405020304" pitchFamily="18" charset="0"/>
              </a:rPr>
              <a:t>.</a:t>
            </a:r>
          </a:p>
          <a:p>
            <a:endParaRPr lang="en-US" dirty="0"/>
          </a:p>
        </p:txBody>
      </p:sp>
    </p:spTree>
    <p:extLst>
      <p:ext uri="{BB962C8B-B14F-4D97-AF65-F5344CB8AC3E}">
        <p14:creationId xmlns:p14="http://schemas.microsoft.com/office/powerpoint/2010/main" val="15990734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82594"/>
          </a:xfrm>
        </p:spPr>
        <p:txBody>
          <a:bodyPr>
            <a:normAutofit fontScale="90000"/>
          </a:bodyPr>
          <a:lstStyle/>
          <a:p>
            <a:r>
              <a:rPr lang="en-US" b="1" dirty="0" smtClean="0">
                <a:latin typeface="Times New Roman" pitchFamily="18" charset="0"/>
                <a:cs typeface="Times New Roman" pitchFamily="18" charset="0"/>
              </a:rPr>
              <a:t>Mbrojtja e </a:t>
            </a:r>
            <a:r>
              <a:rPr lang="en-US" b="1" dirty="0" err="1" smtClean="0">
                <a:latin typeface="Times New Roman" pitchFamily="18" charset="0"/>
                <a:cs typeface="Times New Roman" pitchFamily="18" charset="0"/>
              </a:rPr>
              <a:t>nevojshme</a:t>
            </a:r>
            <a:r>
              <a:rPr lang="en-US" b="1" dirty="0" smtClean="0">
                <a:latin typeface="Times New Roman" pitchFamily="18" charset="0"/>
                <a:cs typeface="Times New Roman" pitchFamily="18" charset="0"/>
              </a:rPr>
              <a:t>/</a:t>
            </a:r>
            <a:r>
              <a:rPr lang="en-US" b="1" dirty="0" err="1" smtClean="0">
                <a:latin typeface="Times New Roman" pitchFamily="18" charset="0"/>
                <a:cs typeface="Times New Roman" pitchFamily="18" charset="0"/>
              </a:rPr>
              <a:t>kuadri</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ligjor</a:t>
            </a:r>
            <a:endParaRPr lang="en-US" dirty="0"/>
          </a:p>
        </p:txBody>
      </p:sp>
      <p:sp>
        <p:nvSpPr>
          <p:cNvPr id="3" name="Content Placeholder 2"/>
          <p:cNvSpPr>
            <a:spLocks noGrp="1"/>
          </p:cNvSpPr>
          <p:nvPr>
            <p:ph idx="1"/>
          </p:nvPr>
        </p:nvSpPr>
        <p:spPr>
          <a:xfrm>
            <a:off x="0" y="785794"/>
            <a:ext cx="9144000" cy="6072206"/>
          </a:xfrm>
        </p:spPr>
        <p:txBody>
          <a:bodyPr>
            <a:normAutofit fontScale="92500" lnSpcReduction="10000"/>
          </a:bodyPr>
          <a:lstStyle/>
          <a:p>
            <a:pPr algn="just" fontAlgn="base"/>
            <a:r>
              <a:rPr lang="en-US" dirty="0" err="1" smtClean="0">
                <a:latin typeface="Times New Roman" pitchFamily="18" charset="0"/>
                <a:cs typeface="Times New Roman" pitchFamily="18" charset="0"/>
              </a:rPr>
              <a:t>Kodi</a:t>
            </a:r>
            <a:r>
              <a:rPr lang="en-US" dirty="0" smtClean="0">
                <a:latin typeface="Times New Roman" pitchFamily="18" charset="0"/>
                <a:cs typeface="Times New Roman" pitchFamily="18" charset="0"/>
              </a:rPr>
              <a:t> Penal 1952, </a:t>
            </a:r>
            <a:r>
              <a:rPr lang="en-US" dirty="0" err="1" smtClean="0">
                <a:latin typeface="Times New Roman" pitchFamily="18" charset="0"/>
                <a:cs typeface="Times New Roman" pitchFamily="18" charset="0"/>
              </a:rPr>
              <a:t>neni</a:t>
            </a:r>
            <a:r>
              <a:rPr lang="en-US" dirty="0" smtClean="0">
                <a:latin typeface="Times New Roman" pitchFamily="18" charset="0"/>
                <a:cs typeface="Times New Roman" pitchFamily="18" charset="0"/>
              </a:rPr>
              <a:t> 8 : “</a:t>
            </a:r>
            <a:r>
              <a:rPr lang="en-US" i="1" dirty="0" err="1" smtClean="0">
                <a:latin typeface="Times New Roman" pitchFamily="18" charset="0"/>
                <a:cs typeface="Times New Roman" pitchFamily="18" charset="0"/>
              </a:rPr>
              <a:t>Nuk</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ka</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përgjegjësi</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penale</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personi</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që</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kryen</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një</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veper</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penale</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të</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parashikuar</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nga</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ligja</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penale</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për</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të</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mbrojtur</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pushtetin</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popullor</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pasurinë</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shtetërore</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dhe</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shoqërore</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personit</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ose</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të</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drejtat</a:t>
            </a:r>
            <a:r>
              <a:rPr lang="en-US" i="1" dirty="0" smtClean="0">
                <a:latin typeface="Times New Roman" pitchFamily="18" charset="0"/>
                <a:cs typeface="Times New Roman" pitchFamily="18" charset="0"/>
              </a:rPr>
              <a:t> e </a:t>
            </a:r>
            <a:r>
              <a:rPr lang="en-US" i="1" dirty="0" err="1" smtClean="0">
                <a:latin typeface="Times New Roman" pitchFamily="18" charset="0"/>
                <a:cs typeface="Times New Roman" pitchFamily="18" charset="0"/>
              </a:rPr>
              <a:t>tij</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ose</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të</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një</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tjetri</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nga</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një</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sulm</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i</a:t>
            </a:r>
            <a:r>
              <a:rPr lang="en-US" i="1" dirty="0" smtClean="0">
                <a:latin typeface="Times New Roman" pitchFamily="18" charset="0"/>
                <a:cs typeface="Times New Roman" pitchFamily="18" charset="0"/>
              </a:rPr>
              <a:t> </a:t>
            </a:r>
            <a:r>
              <a:rPr lang="en-US" b="1" i="1" dirty="0" err="1" smtClean="0">
                <a:latin typeface="Times New Roman" pitchFamily="18" charset="0"/>
                <a:cs typeface="Times New Roman" pitchFamily="18" charset="0"/>
              </a:rPr>
              <a:t>padrejtë</a:t>
            </a:r>
            <a:r>
              <a:rPr lang="en-US" i="1" dirty="0" smtClean="0">
                <a:latin typeface="Times New Roman" pitchFamily="18" charset="0"/>
                <a:cs typeface="Times New Roman" pitchFamily="18" charset="0"/>
              </a:rPr>
              <a:t>, </a:t>
            </a:r>
            <a:r>
              <a:rPr lang="en-US" b="1" i="1" dirty="0" err="1" smtClean="0">
                <a:latin typeface="Times New Roman" pitchFamily="18" charset="0"/>
                <a:cs typeface="Times New Roman" pitchFamily="18" charset="0"/>
              </a:rPr>
              <a:t>i</a:t>
            </a:r>
            <a:r>
              <a:rPr lang="en-US" b="1" i="1" dirty="0" smtClean="0">
                <a:latin typeface="Times New Roman" pitchFamily="18" charset="0"/>
                <a:cs typeface="Times New Roman" pitchFamily="18" charset="0"/>
              </a:rPr>
              <a:t> </a:t>
            </a:r>
            <a:r>
              <a:rPr lang="en-US" b="1" i="1" dirty="0" err="1" smtClean="0">
                <a:latin typeface="Times New Roman" pitchFamily="18" charset="0"/>
                <a:cs typeface="Times New Roman" pitchFamily="18" charset="0"/>
              </a:rPr>
              <a:t>vertetë</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dhe</a:t>
            </a:r>
            <a:r>
              <a:rPr lang="en-US" i="1" dirty="0" smtClean="0">
                <a:latin typeface="Times New Roman" pitchFamily="18" charset="0"/>
                <a:cs typeface="Times New Roman" pitchFamily="18" charset="0"/>
              </a:rPr>
              <a:t> </a:t>
            </a:r>
            <a:r>
              <a:rPr lang="en-US" b="1" i="1" dirty="0" err="1" smtClean="0">
                <a:latin typeface="Times New Roman" pitchFamily="18" charset="0"/>
                <a:cs typeface="Times New Roman" pitchFamily="18" charset="0"/>
              </a:rPr>
              <a:t>i</a:t>
            </a:r>
            <a:r>
              <a:rPr lang="en-US" b="1" i="1" dirty="0" smtClean="0">
                <a:latin typeface="Times New Roman" pitchFamily="18" charset="0"/>
                <a:cs typeface="Times New Roman" pitchFamily="18" charset="0"/>
              </a:rPr>
              <a:t> </a:t>
            </a:r>
            <a:r>
              <a:rPr lang="en-US" b="1" i="1" dirty="0" err="1" smtClean="0">
                <a:latin typeface="Times New Roman" pitchFamily="18" charset="0"/>
                <a:cs typeface="Times New Roman" pitchFamily="18" charset="0"/>
              </a:rPr>
              <a:t>atëcastshëm</a:t>
            </a:r>
            <a:r>
              <a:rPr lang="en-US" b="1" i="1" dirty="0" smtClean="0">
                <a:latin typeface="Times New Roman" pitchFamily="18" charset="0"/>
                <a:cs typeface="Times New Roman" pitchFamily="18" charset="0"/>
              </a:rPr>
              <a:t> </a:t>
            </a:r>
            <a:r>
              <a:rPr lang="en-US" i="1" dirty="0" smtClean="0">
                <a:latin typeface="Times New Roman" pitchFamily="18" charset="0"/>
                <a:cs typeface="Times New Roman" pitchFamily="18" charset="0"/>
              </a:rPr>
              <a:t>me </a:t>
            </a:r>
            <a:r>
              <a:rPr lang="en-US" i="1" dirty="0" err="1" smtClean="0">
                <a:latin typeface="Times New Roman" pitchFamily="18" charset="0"/>
                <a:cs typeface="Times New Roman" pitchFamily="18" charset="0"/>
              </a:rPr>
              <a:t>kusht</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që</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të</a:t>
            </a:r>
            <a:r>
              <a:rPr lang="en-US" i="1" dirty="0" smtClean="0">
                <a:latin typeface="Times New Roman" pitchFamily="18" charset="0"/>
                <a:cs typeface="Times New Roman" pitchFamily="18" charset="0"/>
              </a:rPr>
              <a:t> </a:t>
            </a:r>
            <a:r>
              <a:rPr lang="en-US" b="1" i="1" dirty="0" err="1" smtClean="0">
                <a:latin typeface="Times New Roman" pitchFamily="18" charset="0"/>
                <a:cs typeface="Times New Roman" pitchFamily="18" charset="0"/>
              </a:rPr>
              <a:t>mos</a:t>
            </a:r>
            <a:r>
              <a:rPr lang="en-US" b="1" i="1" dirty="0" smtClean="0">
                <a:latin typeface="Times New Roman" pitchFamily="18" charset="0"/>
                <a:cs typeface="Times New Roman" pitchFamily="18" charset="0"/>
              </a:rPr>
              <a:t> e </a:t>
            </a:r>
            <a:r>
              <a:rPr lang="en-US" b="1" i="1" dirty="0" err="1" smtClean="0">
                <a:latin typeface="Times New Roman" pitchFamily="18" charset="0"/>
                <a:cs typeface="Times New Roman" pitchFamily="18" charset="0"/>
              </a:rPr>
              <a:t>kapërcejë</a:t>
            </a:r>
            <a:r>
              <a:rPr lang="en-US" b="1"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kufijtë</a:t>
            </a:r>
            <a:r>
              <a:rPr lang="en-US" i="1" dirty="0" smtClean="0">
                <a:latin typeface="Times New Roman" pitchFamily="18" charset="0"/>
                <a:cs typeface="Times New Roman" pitchFamily="18" charset="0"/>
              </a:rPr>
              <a:t> e </a:t>
            </a:r>
            <a:r>
              <a:rPr lang="en-US" i="1" dirty="0" err="1" smtClean="0">
                <a:latin typeface="Times New Roman" pitchFamily="18" charset="0"/>
                <a:cs typeface="Times New Roman" pitchFamily="18" charset="0"/>
              </a:rPr>
              <a:t>mbrojtjes</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së</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nevojshme</a:t>
            </a:r>
            <a:r>
              <a:rPr lang="en-US" dirty="0" smtClean="0">
                <a:latin typeface="Times New Roman" pitchFamily="18" charset="0"/>
                <a:cs typeface="Times New Roman" pitchFamily="18" charset="0"/>
              </a:rPr>
              <a:t>..”.</a:t>
            </a:r>
          </a:p>
          <a:p>
            <a:pPr algn="just" fontAlgn="base"/>
            <a:r>
              <a:rPr lang="en-US" dirty="0" err="1" smtClean="0">
                <a:latin typeface="Times New Roman" pitchFamily="18" charset="0"/>
                <a:cs typeface="Times New Roman" pitchFamily="18" charset="0"/>
              </a:rPr>
              <a:t>Kodi</a:t>
            </a:r>
            <a:r>
              <a:rPr lang="en-US" dirty="0" smtClean="0">
                <a:latin typeface="Times New Roman" pitchFamily="18" charset="0"/>
                <a:cs typeface="Times New Roman" pitchFamily="18" charset="0"/>
              </a:rPr>
              <a:t> Penal </a:t>
            </a:r>
            <a:r>
              <a:rPr lang="en-US" dirty="0" err="1" smtClean="0">
                <a:latin typeface="Times New Roman" pitchFamily="18" charset="0"/>
                <a:cs typeface="Times New Roman" pitchFamily="18" charset="0"/>
              </a:rPr>
              <a:t>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Zogut</a:t>
            </a:r>
            <a:r>
              <a:rPr lang="en-US" dirty="0" smtClean="0">
                <a:latin typeface="Times New Roman" pitchFamily="18" charset="0"/>
                <a:cs typeface="Times New Roman" pitchFamily="18" charset="0"/>
              </a:rPr>
              <a:t> -Neni 50 “</a:t>
            </a:r>
            <a:r>
              <a:rPr lang="en-US" dirty="0" err="1" smtClean="0">
                <a:latin typeface="Times New Roman" pitchFamily="18" charset="0"/>
                <a:cs typeface="Times New Roman" pitchFamily="18" charset="0"/>
              </a:rPr>
              <a:t>Nuk</a:t>
            </a:r>
            <a:r>
              <a:rPr lang="en-US" dirty="0" smtClean="0">
                <a:latin typeface="Times New Roman" pitchFamily="18" charset="0"/>
                <a:cs typeface="Times New Roman" pitchFamily="18" charset="0"/>
              </a:rPr>
              <a:t> </a:t>
            </a:r>
            <a:r>
              <a:rPr lang="en-US" dirty="0" err="1">
                <a:latin typeface="Times New Roman" pitchFamily="18" charset="0"/>
                <a:cs typeface="Times New Roman" pitchFamily="18" charset="0"/>
              </a:rPr>
              <a:t>asht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i</a:t>
            </a:r>
            <a:r>
              <a:rPr lang="en-US" dirty="0">
                <a:latin typeface="Times New Roman" pitchFamily="18" charset="0"/>
                <a:cs typeface="Times New Roman" pitchFamily="18" charset="0"/>
              </a:rPr>
              <a:t> </a:t>
            </a:r>
            <a:r>
              <a:rPr lang="en-US" dirty="0" err="1" smtClean="0">
                <a:latin typeface="Times New Roman" pitchFamily="18" charset="0"/>
                <a:cs typeface="Times New Roman" pitchFamily="18" charset="0"/>
              </a:rPr>
              <a:t>ndeshkuëshëm</a:t>
            </a:r>
            <a:r>
              <a:rPr lang="en-US" dirty="0" smtClean="0">
                <a:latin typeface="Times New Roman" pitchFamily="18" charset="0"/>
                <a:cs typeface="Times New Roman" pitchFamily="18" charset="0"/>
              </a:rPr>
              <a:t>”: </a:t>
            </a:r>
            <a:r>
              <a:rPr lang="en-US" i="1" dirty="0" smtClean="0">
                <a:latin typeface="Times New Roman" pitchFamily="18" charset="0"/>
                <a:cs typeface="Times New Roman" pitchFamily="18" charset="0"/>
              </a:rPr>
              <a:t>2) </a:t>
            </a:r>
            <a:r>
              <a:rPr lang="en-US" i="1" dirty="0">
                <a:latin typeface="Times New Roman" pitchFamily="18" charset="0"/>
                <a:cs typeface="Times New Roman" pitchFamily="18" charset="0"/>
              </a:rPr>
              <a:t>Ay </a:t>
            </a:r>
            <a:r>
              <a:rPr lang="en-US" i="1" dirty="0" err="1">
                <a:latin typeface="Times New Roman" pitchFamily="18" charset="0"/>
                <a:cs typeface="Times New Roman" pitchFamily="18" charset="0"/>
              </a:rPr>
              <a:t>që</a:t>
            </a:r>
            <a:r>
              <a:rPr lang="en-US" i="1" dirty="0">
                <a:latin typeface="Times New Roman" pitchFamily="18" charset="0"/>
                <a:cs typeface="Times New Roman" pitchFamily="18" charset="0"/>
              </a:rPr>
              <a:t> ka </a:t>
            </a:r>
            <a:r>
              <a:rPr lang="en-US" i="1" dirty="0" err="1">
                <a:latin typeface="Times New Roman" pitchFamily="18" charset="0"/>
                <a:cs typeface="Times New Roman" pitchFamily="18" charset="0"/>
              </a:rPr>
              <a:t>kundra-veprue</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tue</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qënë</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i</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shtërnguem</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nga</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nevoja</a:t>
            </a:r>
            <a:r>
              <a:rPr lang="en-US" i="1" dirty="0">
                <a:latin typeface="Times New Roman" pitchFamily="18" charset="0"/>
                <a:cs typeface="Times New Roman" pitchFamily="18" charset="0"/>
              </a:rPr>
              <a:t> me </a:t>
            </a:r>
            <a:r>
              <a:rPr lang="en-US" i="1" dirty="0" err="1">
                <a:latin typeface="Times New Roman" pitchFamily="18" charset="0"/>
                <a:cs typeface="Times New Roman" pitchFamily="18" charset="0"/>
              </a:rPr>
              <a:t>prapsë</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një</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violencë</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t’at-</a:t>
            </a:r>
            <a:r>
              <a:rPr lang="en-US" b="1" i="1" dirty="0" err="1">
                <a:latin typeface="Times New Roman" pitchFamily="18" charset="0"/>
                <a:cs typeface="Times New Roman" pitchFamily="18" charset="0"/>
              </a:rPr>
              <a:t>çastme</a:t>
            </a:r>
            <a:r>
              <a:rPr lang="en-US" b="1" i="1" dirty="0">
                <a:latin typeface="Times New Roman" pitchFamily="18" charset="0"/>
                <a:cs typeface="Times New Roman" pitchFamily="18" charset="0"/>
              </a:rPr>
              <a:t> </a:t>
            </a:r>
            <a:r>
              <a:rPr lang="en-US" i="1" dirty="0">
                <a:latin typeface="Times New Roman" pitchFamily="18" charset="0"/>
                <a:cs typeface="Times New Roman" pitchFamily="18" charset="0"/>
              </a:rPr>
              <a:t>e </a:t>
            </a:r>
            <a:r>
              <a:rPr lang="en-US" i="1" dirty="0" err="1">
                <a:latin typeface="Times New Roman" pitchFamily="18" charset="0"/>
                <a:cs typeface="Times New Roman" pitchFamily="18" charset="0"/>
              </a:rPr>
              <a:t>të</a:t>
            </a:r>
            <a:r>
              <a:rPr lang="en-US" i="1" dirty="0">
                <a:latin typeface="Times New Roman" pitchFamily="18" charset="0"/>
                <a:cs typeface="Times New Roman" pitchFamily="18" charset="0"/>
              </a:rPr>
              <a:t> </a:t>
            </a:r>
            <a:r>
              <a:rPr lang="en-US" b="1" i="1" dirty="0">
                <a:latin typeface="Times New Roman" pitchFamily="18" charset="0"/>
                <a:cs typeface="Times New Roman" pitchFamily="18" charset="0"/>
              </a:rPr>
              <a:t>pa </a:t>
            </a:r>
            <a:r>
              <a:rPr lang="en-US" b="1" i="1" dirty="0" err="1">
                <a:latin typeface="Times New Roman" pitchFamily="18" charset="0"/>
                <a:cs typeface="Times New Roman" pitchFamily="18" charset="0"/>
              </a:rPr>
              <a:t>drejtë</a:t>
            </a:r>
            <a:r>
              <a:rPr lang="en-US" i="1" dirty="0">
                <a:latin typeface="Times New Roman" pitchFamily="18" charset="0"/>
                <a:cs typeface="Times New Roman" pitchFamily="18" charset="0"/>
              </a:rPr>
              <a:t>, e </a:t>
            </a:r>
            <a:r>
              <a:rPr lang="en-US" i="1" dirty="0" err="1">
                <a:latin typeface="Times New Roman" pitchFamily="18" charset="0"/>
                <a:cs typeface="Times New Roman" pitchFamily="18" charset="0"/>
              </a:rPr>
              <a:t>cila</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asht</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drejtuë</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kundra</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personit</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ose</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nderit</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chasteté</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të</a:t>
            </a:r>
            <a:r>
              <a:rPr lang="en-US" i="1" dirty="0">
                <a:latin typeface="Times New Roman" pitchFamily="18" charset="0"/>
                <a:cs typeface="Times New Roman" pitchFamily="18" charset="0"/>
              </a:rPr>
              <a:t> vet </a:t>
            </a:r>
            <a:r>
              <a:rPr lang="en-US" i="1" dirty="0" err="1">
                <a:latin typeface="Times New Roman" pitchFamily="18" charset="0"/>
                <a:cs typeface="Times New Roman" pitchFamily="18" charset="0"/>
              </a:rPr>
              <a:t>ose</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të</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tjetrit</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dhe</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për</a:t>
            </a:r>
            <a:r>
              <a:rPr lang="en-US" i="1" dirty="0">
                <a:latin typeface="Times New Roman" pitchFamily="18" charset="0"/>
                <a:cs typeface="Times New Roman" pitchFamily="18" charset="0"/>
              </a:rPr>
              <a:t> me </a:t>
            </a:r>
            <a:r>
              <a:rPr lang="en-US" i="1" dirty="0" err="1">
                <a:latin typeface="Times New Roman" pitchFamily="18" charset="0"/>
                <a:cs typeface="Times New Roman" pitchFamily="18" charset="0"/>
              </a:rPr>
              <a:t>prapsë</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atë</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violencë</a:t>
            </a:r>
            <a:r>
              <a:rPr lang="en-US" i="1" dirty="0">
                <a:latin typeface="Times New Roman" pitchFamily="18" charset="0"/>
                <a:cs typeface="Times New Roman" pitchFamily="18" charset="0"/>
              </a:rPr>
              <a:t> </a:t>
            </a:r>
            <a:r>
              <a:rPr lang="en-US" b="1" i="1" dirty="0" err="1">
                <a:latin typeface="Times New Roman" pitchFamily="18" charset="0"/>
                <a:cs typeface="Times New Roman" pitchFamily="18" charset="0"/>
              </a:rPr>
              <a:t>nuk</a:t>
            </a:r>
            <a:r>
              <a:rPr lang="en-US" b="1" i="1" dirty="0">
                <a:latin typeface="Times New Roman" pitchFamily="18" charset="0"/>
                <a:cs typeface="Times New Roman" pitchFamily="18" charset="0"/>
              </a:rPr>
              <a:t> ka </a:t>
            </a:r>
            <a:r>
              <a:rPr lang="en-US" b="1" i="1" dirty="0" err="1">
                <a:latin typeface="Times New Roman" pitchFamily="18" charset="0"/>
                <a:cs typeface="Times New Roman" pitchFamily="18" charset="0"/>
              </a:rPr>
              <a:t>pasun</a:t>
            </a:r>
            <a:r>
              <a:rPr lang="en-US" b="1" i="1" dirty="0">
                <a:latin typeface="Times New Roman" pitchFamily="18" charset="0"/>
                <a:cs typeface="Times New Roman" pitchFamily="18" charset="0"/>
              </a:rPr>
              <a:t> as </a:t>
            </a:r>
            <a:r>
              <a:rPr lang="en-US" b="1" i="1" dirty="0" err="1">
                <a:latin typeface="Times New Roman" pitchFamily="18" charset="0"/>
                <a:cs typeface="Times New Roman" pitchFamily="18" charset="0"/>
              </a:rPr>
              <a:t>kohë</a:t>
            </a:r>
            <a:r>
              <a:rPr lang="en-US" b="1" i="1" dirty="0">
                <a:latin typeface="Times New Roman" pitchFamily="18" charset="0"/>
                <a:cs typeface="Times New Roman" pitchFamily="18" charset="0"/>
              </a:rPr>
              <a:t> as </a:t>
            </a:r>
            <a:r>
              <a:rPr lang="en-US" b="1" i="1" dirty="0" err="1">
                <a:latin typeface="Times New Roman" pitchFamily="18" charset="0"/>
                <a:cs typeface="Times New Roman" pitchFamily="18" charset="0"/>
              </a:rPr>
              <a:t>mjete</a:t>
            </a:r>
            <a:r>
              <a:rPr lang="en-US" b="1" i="1" dirty="0">
                <a:latin typeface="Times New Roman" pitchFamily="18" charset="0"/>
                <a:cs typeface="Times New Roman" pitchFamily="18" charset="0"/>
              </a:rPr>
              <a:t> </a:t>
            </a:r>
            <a:r>
              <a:rPr lang="en-US" b="1" i="1" dirty="0" err="1">
                <a:latin typeface="Times New Roman" pitchFamily="18" charset="0"/>
                <a:cs typeface="Times New Roman" pitchFamily="18" charset="0"/>
              </a:rPr>
              <a:t>të</a:t>
            </a:r>
            <a:r>
              <a:rPr lang="en-US" b="1" i="1" dirty="0">
                <a:latin typeface="Times New Roman" pitchFamily="18" charset="0"/>
                <a:cs typeface="Times New Roman" pitchFamily="18" charset="0"/>
              </a:rPr>
              <a:t> </a:t>
            </a:r>
            <a:r>
              <a:rPr lang="en-US" b="1" i="1" dirty="0" err="1">
                <a:latin typeface="Times New Roman" pitchFamily="18" charset="0"/>
                <a:cs typeface="Times New Roman" pitchFamily="18" charset="0"/>
              </a:rPr>
              <a:t>tjera</a:t>
            </a:r>
            <a:r>
              <a:rPr lang="en-US" b="1" i="1" dirty="0">
                <a:latin typeface="Times New Roman" pitchFamily="18" charset="0"/>
                <a:cs typeface="Times New Roman" pitchFamily="18" charset="0"/>
              </a:rPr>
              <a:t> ma </a:t>
            </a:r>
            <a:r>
              <a:rPr lang="en-US" b="1" i="1" dirty="0" err="1">
                <a:latin typeface="Times New Roman" pitchFamily="18" charset="0"/>
                <a:cs typeface="Times New Roman" pitchFamily="18" charset="0"/>
              </a:rPr>
              <a:t>të</a:t>
            </a:r>
            <a:r>
              <a:rPr lang="en-US" b="1" i="1" dirty="0">
                <a:latin typeface="Times New Roman" pitchFamily="18" charset="0"/>
                <a:cs typeface="Times New Roman" pitchFamily="18" charset="0"/>
              </a:rPr>
              <a:t> </a:t>
            </a:r>
            <a:r>
              <a:rPr lang="en-US" b="1" i="1" dirty="0" err="1" smtClean="0">
                <a:latin typeface="Times New Roman" pitchFamily="18" charset="0"/>
                <a:cs typeface="Times New Roman" pitchFamily="18" charset="0"/>
              </a:rPr>
              <a:t>lehta</a:t>
            </a:r>
            <a:r>
              <a:rPr lang="en-US" dirty="0" smtClean="0">
                <a:latin typeface="Times New Roman" pitchFamily="18" charset="0"/>
                <a:cs typeface="Times New Roman" pitchFamily="18" charset="0"/>
              </a:rPr>
              <a:t>….”.</a:t>
            </a:r>
            <a:endParaRPr lang="en-US" dirty="0">
              <a:latin typeface="Times New Roman" pitchFamily="18" charset="0"/>
              <a:cs typeface="Times New Roman" pitchFamily="18" charset="0"/>
            </a:endParaRPr>
          </a:p>
          <a:p>
            <a:endParaRPr lang="en-US" dirty="0"/>
          </a:p>
        </p:txBody>
      </p:sp>
    </p:spTree>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2074"/>
          </a:xfrm>
        </p:spPr>
        <p:txBody>
          <a:bodyPr>
            <a:normAutofit fontScale="90000"/>
          </a:bodyPr>
          <a:lstStyle/>
          <a:p>
            <a:r>
              <a:rPr lang="en-US" sz="3200" b="1" dirty="0">
                <a:latin typeface="Times New Roman" pitchFamily="18" charset="0"/>
                <a:cs typeface="Times New Roman" pitchFamily="18" charset="0"/>
              </a:rPr>
              <a:t>Cass. pen, I </a:t>
            </a:r>
            <a:r>
              <a:rPr lang="en-US" sz="3200" b="1" dirty="0" err="1">
                <a:latin typeface="Times New Roman" pitchFamily="18" charset="0"/>
                <a:cs typeface="Times New Roman" pitchFamily="18" charset="0"/>
              </a:rPr>
              <a:t>nr</a:t>
            </a:r>
            <a:r>
              <a:rPr lang="en-US" sz="3200" b="1" dirty="0">
                <a:latin typeface="Times New Roman" pitchFamily="18" charset="0"/>
                <a:cs typeface="Times New Roman" pitchFamily="18" charset="0"/>
              </a:rPr>
              <a:t>. 23977, 22.06.2022</a:t>
            </a:r>
            <a:endParaRPr lang="en-US" sz="3200" dirty="0"/>
          </a:p>
        </p:txBody>
      </p:sp>
      <p:sp>
        <p:nvSpPr>
          <p:cNvPr id="3" name="Content Placeholder 2"/>
          <p:cNvSpPr>
            <a:spLocks noGrp="1"/>
          </p:cNvSpPr>
          <p:nvPr>
            <p:ph idx="1"/>
          </p:nvPr>
        </p:nvSpPr>
        <p:spPr>
          <a:xfrm>
            <a:off x="0" y="692696"/>
            <a:ext cx="9144000" cy="6165304"/>
          </a:xfrm>
        </p:spPr>
        <p:txBody>
          <a:bodyPr>
            <a:normAutofit fontScale="70000" lnSpcReduction="20000"/>
          </a:bodyPr>
          <a:lstStyle/>
          <a:p>
            <a:pPr algn="just"/>
            <a:r>
              <a:rPr lang="en-US" dirty="0" err="1">
                <a:latin typeface="Times New Roman" panose="02020603050405020304" pitchFamily="18" charset="0"/>
                <a:cs typeface="Times New Roman" panose="02020603050405020304" pitchFamily="18" charset="0"/>
              </a:rPr>
              <a:t>Për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gjyqtarët</a:t>
            </a:r>
            <a:r>
              <a:rPr lang="en-US" dirty="0">
                <a:latin typeface="Times New Roman" panose="02020603050405020304" pitchFamily="18" charset="0"/>
                <a:cs typeface="Times New Roman" panose="02020603050405020304" pitchFamily="18" charset="0"/>
              </a:rPr>
              <a:t> e </a:t>
            </a:r>
            <a:r>
              <a:rPr lang="en-US" dirty="0" err="1">
                <a:latin typeface="Times New Roman" panose="02020603050405020304" pitchFamily="18" charset="0"/>
                <a:cs typeface="Times New Roman" panose="02020603050405020304" pitchFamily="18" charset="0"/>
              </a:rPr>
              <a:t>legjitimitetit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çështja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ofron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mundësinë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për</a:t>
            </a:r>
            <a:r>
              <a:rPr lang="en-US" dirty="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të</a:t>
            </a:r>
            <a:r>
              <a:rPr lang="en-US" dirty="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qartësuar</a:t>
            </a:r>
            <a:r>
              <a:rPr lang="en-US" dirty="0" smtClean="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terrenin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nga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keqkuptimi</a:t>
            </a:r>
            <a:r>
              <a:rPr lang="en-US" dirty="0">
                <a:latin typeface="Times New Roman" panose="02020603050405020304" pitchFamily="18" charset="0"/>
                <a:cs typeface="Times New Roman" panose="02020603050405020304" pitchFamily="18" charset="0"/>
              </a:rPr>
              <a:t> se </a:t>
            </a:r>
            <a:r>
              <a:rPr lang="en-US" dirty="0" err="1">
                <a:latin typeface="Times New Roman" panose="02020603050405020304" pitchFamily="18" charset="0"/>
                <a:cs typeface="Times New Roman" panose="02020603050405020304" pitchFamily="18" charset="0"/>
              </a:rPr>
              <a:t>ligjvënësi</a:t>
            </a:r>
            <a:r>
              <a:rPr lang="en-US" dirty="0">
                <a:latin typeface="Times New Roman" panose="02020603050405020304" pitchFamily="18" charset="0"/>
                <a:cs typeface="Times New Roman" panose="02020603050405020304" pitchFamily="18" charset="0"/>
              </a:rPr>
              <a:t> me </a:t>
            </a:r>
            <a:r>
              <a:rPr lang="en-US" u="sng" dirty="0" err="1">
                <a:latin typeface="Times New Roman" panose="02020603050405020304" pitchFamily="18" charset="0"/>
                <a:cs typeface="Times New Roman" panose="02020603050405020304" pitchFamily="18" charset="0"/>
              </a:rPr>
              <a:t>ligjin</a:t>
            </a:r>
            <a:r>
              <a:rPr lang="en-US" u="sng" dirty="0">
                <a:latin typeface="Times New Roman" panose="02020603050405020304" pitchFamily="18" charset="0"/>
                <a:cs typeface="Times New Roman" panose="02020603050405020304" pitchFamily="18" charset="0"/>
              </a:rPr>
              <a:t> 36 </a:t>
            </a:r>
            <a:r>
              <a:rPr lang="en-US" u="sng" dirty="0" err="1">
                <a:latin typeface="Times New Roman" panose="02020603050405020304" pitchFamily="18" charset="0"/>
                <a:cs typeface="Times New Roman" panose="02020603050405020304" pitchFamily="18" charset="0"/>
              </a:rPr>
              <a:t>të</a:t>
            </a:r>
            <a:r>
              <a:rPr lang="en-US" u="sng" dirty="0">
                <a:latin typeface="Times New Roman" panose="02020603050405020304" pitchFamily="18" charset="0"/>
                <a:cs typeface="Times New Roman" panose="02020603050405020304" pitchFamily="18" charset="0"/>
              </a:rPr>
              <a:t> </a:t>
            </a:r>
            <a:r>
              <a:rPr lang="en-US" u="sng" dirty="0" err="1">
                <a:latin typeface="Times New Roman" panose="02020603050405020304" pitchFamily="18" charset="0"/>
                <a:cs typeface="Times New Roman" panose="02020603050405020304" pitchFamily="18" charset="0"/>
              </a:rPr>
              <a:t>vitit</a:t>
            </a:r>
            <a:r>
              <a:rPr lang="en-US" u="sng" dirty="0">
                <a:latin typeface="Times New Roman" panose="02020603050405020304" pitchFamily="18" charset="0"/>
                <a:cs typeface="Times New Roman" panose="02020603050405020304" pitchFamily="18" charset="0"/>
              </a:rPr>
              <a:t> 2019</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dhe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veçanti</a:t>
            </a:r>
            <a:r>
              <a:rPr lang="en-US" dirty="0">
                <a:latin typeface="Times New Roman" panose="02020603050405020304" pitchFamily="18" charset="0"/>
                <a:cs typeface="Times New Roman" panose="02020603050405020304" pitchFamily="18" charset="0"/>
              </a:rPr>
              <a:t> me </a:t>
            </a:r>
            <a:r>
              <a:rPr lang="en-US" u="sng" dirty="0" err="1">
                <a:latin typeface="Times New Roman" panose="02020603050405020304" pitchFamily="18" charset="0"/>
                <a:cs typeface="Times New Roman" panose="02020603050405020304" pitchFamily="18" charset="0"/>
              </a:rPr>
              <a:t>nenin</a:t>
            </a:r>
            <a:r>
              <a:rPr lang="en-US" u="sng" dirty="0">
                <a:latin typeface="Times New Roman" panose="02020603050405020304" pitchFamily="18" charset="0"/>
                <a:cs typeface="Times New Roman" panose="02020603050405020304" pitchFamily="18" charset="0"/>
              </a:rPr>
              <a:t> e </a:t>
            </a:r>
            <a:r>
              <a:rPr lang="en-US" u="sng" dirty="0" err="1">
                <a:latin typeface="Times New Roman" panose="02020603050405020304" pitchFamily="18" charset="0"/>
                <a:cs typeface="Times New Roman" panose="02020603050405020304" pitchFamily="18" charset="0"/>
              </a:rPr>
              <a:t>ri</a:t>
            </a:r>
            <a:r>
              <a:rPr lang="en-US" u="sng" dirty="0">
                <a:latin typeface="Times New Roman" panose="02020603050405020304" pitchFamily="18" charset="0"/>
                <a:cs typeface="Times New Roman" panose="02020603050405020304" pitchFamily="18" charset="0"/>
              </a:rPr>
              <a:t> 52 </a:t>
            </a:r>
            <a:r>
              <a:rPr lang="en-US" u="sng" dirty="0" err="1">
                <a:latin typeface="Times New Roman" panose="02020603050405020304" pitchFamily="18" charset="0"/>
                <a:cs typeface="Times New Roman" panose="02020603050405020304" pitchFamily="18" charset="0"/>
              </a:rPr>
              <a:t>të</a:t>
            </a:r>
            <a:r>
              <a:rPr lang="en-US" u="sng" dirty="0">
                <a:latin typeface="Times New Roman" panose="02020603050405020304" pitchFamily="18" charset="0"/>
                <a:cs typeface="Times New Roman" panose="02020603050405020304" pitchFamily="18" charset="0"/>
              </a:rPr>
              <a:t> </a:t>
            </a:r>
            <a:r>
              <a:rPr lang="en-US" u="sng" dirty="0" err="1">
                <a:latin typeface="Times New Roman" panose="02020603050405020304" pitchFamily="18" charset="0"/>
                <a:cs typeface="Times New Roman" panose="02020603050405020304" pitchFamily="18" charset="0"/>
              </a:rPr>
              <a:t>Kodit</a:t>
            </a:r>
            <a:r>
              <a:rPr lang="en-US" u="sng" dirty="0">
                <a:latin typeface="Times New Roman" panose="02020603050405020304" pitchFamily="18" charset="0"/>
                <a:cs typeface="Times New Roman" panose="02020603050405020304" pitchFamily="18" charset="0"/>
              </a:rPr>
              <a:t> Penal</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synonte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fuste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një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nevojë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supozuar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për</a:t>
            </a:r>
            <a:r>
              <a:rPr lang="en-US" dirty="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vetëmbrojtje</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në</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rastin</a:t>
            </a:r>
            <a:r>
              <a:rPr lang="en-US" dirty="0" smtClean="0">
                <a:latin typeface="Times New Roman" panose="02020603050405020304" pitchFamily="18" charset="0"/>
                <a:cs typeface="Times New Roman" panose="02020603050405020304" pitchFamily="18" charset="0"/>
              </a:rPr>
              <a:t> e </a:t>
            </a:r>
            <a:r>
              <a:rPr lang="en-US" dirty="0" err="1" smtClean="0">
                <a:latin typeface="Times New Roman" panose="02020603050405020304" pitchFamily="18" charset="0"/>
                <a:cs typeface="Times New Roman" panose="02020603050405020304" pitchFamily="18" charset="0"/>
              </a:rPr>
              <a:t>vjedhjes</a:t>
            </a:r>
            <a:r>
              <a:rPr lang="en-US" dirty="0" smtClean="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shtëpi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apo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vende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ngjashme</a:t>
            </a:r>
            <a:r>
              <a:rPr lang="en-US"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Në</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fakt</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asnjë</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ligj</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nuk</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lejon</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zbatimin</a:t>
            </a:r>
            <a:r>
              <a:rPr lang="en-US" b="1" dirty="0">
                <a:latin typeface="Times New Roman" panose="02020603050405020304" pitchFamily="18" charset="0"/>
                <a:cs typeface="Times New Roman" panose="02020603050405020304" pitchFamily="18" charset="0"/>
              </a:rPr>
              <a:t> e </a:t>
            </a:r>
            <a:r>
              <a:rPr lang="en-US" b="1" dirty="0" err="1">
                <a:latin typeface="Times New Roman" panose="02020603050405020304" pitchFamily="18" charset="0"/>
                <a:cs typeface="Times New Roman" panose="02020603050405020304" pitchFamily="18" charset="0"/>
              </a:rPr>
              <a:t>justifikimit</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në</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mungesë</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të</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kërkesave</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të</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aktualitetit</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të</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rrezikut</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pashmangshmërisë</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së</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reagimit</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dhe</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proporcionalitetit</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të</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tij</a:t>
            </a:r>
            <a:r>
              <a:rPr lang="en-US" b="1" dirty="0">
                <a:latin typeface="Times New Roman" panose="02020603050405020304" pitchFamily="18" charset="0"/>
                <a:cs typeface="Times New Roman" panose="02020603050405020304" pitchFamily="18" charset="0"/>
              </a:rPr>
              <a:t>.</a:t>
            </a:r>
            <a:r>
              <a:rPr lang="en-US"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Aq</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më</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tepër</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në</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rastin</a:t>
            </a:r>
            <a:r>
              <a:rPr lang="en-US" b="1" dirty="0">
                <a:latin typeface="Times New Roman" panose="02020603050405020304" pitchFamily="18" charset="0"/>
                <a:cs typeface="Times New Roman" panose="02020603050405020304" pitchFamily="18" charset="0"/>
              </a:rPr>
              <a:t> </a:t>
            </a:r>
            <a:r>
              <a:rPr lang="en-US" b="1" i="1" dirty="0" err="1">
                <a:latin typeface="Times New Roman" panose="02020603050405020304" pitchFamily="18" charset="0"/>
                <a:cs typeface="Times New Roman" panose="02020603050405020304" pitchFamily="18" charset="0"/>
              </a:rPr>
              <a:t>në</a:t>
            </a:r>
            <a:r>
              <a:rPr lang="en-US" b="1" i="1" dirty="0">
                <a:latin typeface="Times New Roman" panose="02020603050405020304" pitchFamily="18" charset="0"/>
                <a:cs typeface="Times New Roman" panose="02020603050405020304" pitchFamily="18" charset="0"/>
              </a:rPr>
              <a:t> </a:t>
            </a:r>
            <a:r>
              <a:rPr lang="en-US" b="1" i="1" dirty="0" err="1">
                <a:latin typeface="Times New Roman" panose="02020603050405020304" pitchFamily="18" charset="0"/>
                <a:cs typeface="Times New Roman" panose="02020603050405020304" pitchFamily="18" charset="0"/>
              </a:rPr>
              <a:t>fjalë</a:t>
            </a:r>
            <a:r>
              <a:rPr lang="en-US" b="1" dirty="0">
                <a:latin typeface="Times New Roman" panose="02020603050405020304" pitchFamily="18" charset="0"/>
                <a:cs typeface="Times New Roman" panose="02020603050405020304" pitchFamily="18" charset="0"/>
              </a:rPr>
              <a:t> , </a:t>
            </a:r>
            <a:r>
              <a:rPr lang="en-US" b="1" dirty="0" err="1">
                <a:latin typeface="Times New Roman" panose="02020603050405020304" pitchFamily="18" charset="0"/>
                <a:cs typeface="Times New Roman" panose="02020603050405020304" pitchFamily="18" charset="0"/>
              </a:rPr>
              <a:t>nga</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ku</a:t>
            </a:r>
            <a:r>
              <a:rPr lang="en-US" b="1" dirty="0">
                <a:latin typeface="Times New Roman" panose="02020603050405020304" pitchFamily="18" charset="0"/>
                <a:cs typeface="Times New Roman" panose="02020603050405020304" pitchFamily="18" charset="0"/>
              </a:rPr>
              <a:t> del me </a:t>
            </a:r>
            <a:r>
              <a:rPr lang="en-US" b="1" dirty="0" err="1">
                <a:latin typeface="Times New Roman" panose="02020603050405020304" pitchFamily="18" charset="0"/>
                <a:cs typeface="Times New Roman" panose="02020603050405020304" pitchFamily="18" charset="0"/>
              </a:rPr>
              <a:t>prova</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të</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dukshme</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qëllimi</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vrastar</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i</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autorit</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i</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cili</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ritheksohet</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ka</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vepruar</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në</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mënyrë</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totalisht</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joproporcionale</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dhe</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të</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pajustifikuar</a:t>
            </a:r>
            <a:r>
              <a:rPr lang="en-US" b="1" dirty="0">
                <a:latin typeface="Times New Roman" panose="02020603050405020304" pitchFamily="18" charset="0"/>
                <a:cs typeface="Times New Roman" panose="02020603050405020304" pitchFamily="18" charset="0"/>
              </a:rPr>
              <a:t> me </a:t>
            </a:r>
            <a:r>
              <a:rPr lang="en-US" b="1" dirty="0" err="1">
                <a:latin typeface="Times New Roman" panose="02020603050405020304" pitchFamily="18" charset="0"/>
                <a:cs typeface="Times New Roman" panose="02020603050405020304" pitchFamily="18" charset="0"/>
              </a:rPr>
              <a:t>të</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vetmin</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qëllim</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për</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të</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rimarrë</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makinën</a:t>
            </a:r>
            <a:r>
              <a:rPr lang="en-US" b="1" dirty="0">
                <a:latin typeface="Times New Roman" panose="02020603050405020304" pitchFamily="18" charset="0"/>
                <a:cs typeface="Times New Roman" panose="02020603050405020304" pitchFamily="18" charset="0"/>
              </a:rPr>
              <a:t> e </a:t>
            </a:r>
            <a:r>
              <a:rPr lang="en-US" b="1" dirty="0" err="1">
                <a:latin typeface="Times New Roman" panose="02020603050405020304" pitchFamily="18" charset="0"/>
                <a:cs typeface="Times New Roman" panose="02020603050405020304" pitchFamily="18" charset="0"/>
              </a:rPr>
              <a:t>tij</a:t>
            </a:r>
            <a:r>
              <a:rPr lang="en-US" b="1" dirty="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a:p>
            <a:pPr algn="just"/>
            <a:r>
              <a:rPr lang="en-US" dirty="0">
                <a:latin typeface="Times New Roman" panose="02020603050405020304" pitchFamily="18" charset="0"/>
                <a:cs typeface="Times New Roman" panose="02020603050405020304" pitchFamily="18" charset="0"/>
              </a:rPr>
              <a:t>Para </a:t>
            </a:r>
            <a:r>
              <a:rPr lang="en-US" dirty="0" err="1">
                <a:latin typeface="Times New Roman" panose="02020603050405020304" pitchFamily="18" charset="0"/>
                <a:cs typeface="Times New Roman" panose="02020603050405020304" pitchFamily="18" charset="0"/>
              </a:rPr>
              <a:t>së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gjithash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edhe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nëse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duhet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pranuar</a:t>
            </a:r>
            <a:r>
              <a:rPr lang="en-US" dirty="0">
                <a:latin typeface="Times New Roman" panose="02020603050405020304" pitchFamily="18" charset="0"/>
                <a:cs typeface="Times New Roman" panose="02020603050405020304" pitchFamily="18" charset="0"/>
              </a:rPr>
              <a:t> se </a:t>
            </a:r>
            <a:r>
              <a:rPr lang="en-US" dirty="0" err="1">
                <a:latin typeface="Times New Roman" panose="02020603050405020304" pitchFamily="18" charset="0"/>
                <a:cs typeface="Times New Roman" panose="02020603050405020304" pitchFamily="18" charset="0"/>
              </a:rPr>
              <a:t>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akuzuari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pësuar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një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pushtim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shtëpi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reagimi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tij</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armatosur</a:t>
            </a:r>
            <a:r>
              <a:rPr lang="en-US" dirty="0">
                <a:latin typeface="Times New Roman" panose="02020603050405020304" pitchFamily="18" charset="0"/>
                <a:cs typeface="Times New Roman" panose="02020603050405020304" pitchFamily="18" charset="0"/>
              </a:rPr>
              <a:t> do </a:t>
            </a:r>
            <a:r>
              <a:rPr lang="en-US" dirty="0" err="1">
                <a:latin typeface="Times New Roman" panose="02020603050405020304" pitchFamily="18" charset="0"/>
                <a:cs typeface="Times New Roman" panose="02020603050405020304" pitchFamily="18" charset="0"/>
              </a:rPr>
              <a:t>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kishte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ndodhur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jashtë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vendeve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marra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konsideratë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nga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paragrafët</a:t>
            </a:r>
            <a:r>
              <a:rPr lang="en-US" dirty="0">
                <a:latin typeface="Times New Roman" panose="02020603050405020304" pitchFamily="18" charset="0"/>
                <a:cs typeface="Times New Roman" panose="02020603050405020304" pitchFamily="18" charset="0"/>
              </a:rPr>
              <a:t> 2 </a:t>
            </a:r>
            <a:r>
              <a:rPr lang="en-US" dirty="0" err="1">
                <a:latin typeface="Times New Roman" panose="02020603050405020304" pitchFamily="18" charset="0"/>
                <a:cs typeface="Times New Roman" panose="02020603050405020304" pitchFamily="18" charset="0"/>
              </a:rPr>
              <a:t>dhe</a:t>
            </a:r>
            <a:r>
              <a:rPr lang="en-US" dirty="0">
                <a:latin typeface="Times New Roman" panose="02020603050405020304" pitchFamily="18" charset="0"/>
                <a:cs typeface="Times New Roman" panose="02020603050405020304" pitchFamily="18" charset="0"/>
              </a:rPr>
              <a:t> 3 </a:t>
            </a:r>
            <a:r>
              <a:rPr lang="en-US" dirty="0" err="1">
                <a:latin typeface="Times New Roman" panose="02020603050405020304" pitchFamily="18" charset="0"/>
                <a:cs typeface="Times New Roman" panose="02020603050405020304" pitchFamily="18" charset="0"/>
              </a:rPr>
              <a:t>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artit</a:t>
            </a:r>
            <a:r>
              <a:rPr lang="en-US" dirty="0">
                <a:latin typeface="Times New Roman" panose="02020603050405020304" pitchFamily="18" charset="0"/>
                <a:cs typeface="Times New Roman" panose="02020603050405020304" pitchFamily="18" charset="0"/>
              </a:rPr>
              <a:t>. 52 </a:t>
            </a:r>
            <a:r>
              <a:rPr lang="en-US" dirty="0" err="1">
                <a:latin typeface="Times New Roman" panose="02020603050405020304" pitchFamily="18" charset="0"/>
                <a:cs typeface="Times New Roman" panose="02020603050405020304" pitchFamily="18" charset="0"/>
              </a:rPr>
              <a:t>kod</a:t>
            </a:r>
            <a:r>
              <a:rPr lang="en-US" dirty="0" smtClean="0">
                <a:latin typeface="Times New Roman" panose="02020603050405020304" pitchFamily="18" charset="0"/>
                <a:cs typeface="Times New Roman" panose="02020603050405020304" pitchFamily="18" charset="0"/>
              </a:rPr>
              <a:t>.</a:t>
            </a: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pen.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dhe</a:t>
            </a:r>
            <a:r>
              <a:rPr lang="en-US" dirty="0">
                <a:latin typeface="Times New Roman" panose="02020603050405020304" pitchFamily="18" charset="0"/>
                <a:cs typeface="Times New Roman" panose="02020603050405020304" pitchFamily="18" charset="0"/>
              </a:rPr>
              <a:t> me </a:t>
            </a:r>
            <a:r>
              <a:rPr lang="en-US" dirty="0" err="1">
                <a:latin typeface="Times New Roman" panose="02020603050405020304" pitchFamily="18" charset="0"/>
                <a:cs typeface="Times New Roman" panose="02020603050405020304" pitchFamily="18" charset="0"/>
              </a:rPr>
              <a:t>qëllimin</a:t>
            </a:r>
            <a:r>
              <a:rPr lang="en-US" dirty="0">
                <a:latin typeface="Times New Roman" panose="02020603050405020304" pitchFamily="18" charset="0"/>
                <a:cs typeface="Times New Roman" panose="02020603050405020304" pitchFamily="18" charset="0"/>
              </a:rPr>
              <a:t> e </a:t>
            </a:r>
            <a:r>
              <a:rPr lang="en-US" dirty="0" err="1">
                <a:latin typeface="Times New Roman" panose="02020603050405020304" pitchFamily="18" charset="0"/>
                <a:cs typeface="Times New Roman" panose="02020603050405020304" pitchFamily="18" charset="0"/>
              </a:rPr>
              <a:t>vetëm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për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trembur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ndërhyrësit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ose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për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ndërprerë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veprimin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grabitqar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mjedisi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shtëpisë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përbën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parakushtin</a:t>
            </a:r>
            <a:r>
              <a:rPr lang="en-US" dirty="0">
                <a:latin typeface="Times New Roman" panose="02020603050405020304" pitchFamily="18" charset="0"/>
                <a:cs typeface="Times New Roman" panose="02020603050405020304" pitchFamily="18" charset="0"/>
              </a:rPr>
              <a:t> e </a:t>
            </a:r>
            <a:r>
              <a:rPr lang="en-US" dirty="0" err="1">
                <a:latin typeface="Times New Roman" panose="02020603050405020304" pitchFamily="18" charset="0"/>
                <a:cs typeface="Times New Roman" panose="02020603050405020304" pitchFamily="18" charset="0"/>
              </a:rPr>
              <a:t>pashmangshëm</a:t>
            </a:r>
            <a:r>
              <a:rPr lang="en-US" dirty="0">
                <a:latin typeface="Times New Roman" panose="02020603050405020304" pitchFamily="18" charset="0"/>
                <a:cs typeface="Times New Roman" panose="02020603050405020304" pitchFamily="18" charset="0"/>
              </a:rPr>
              <a:t>, me </a:t>
            </a:r>
            <a:r>
              <a:rPr lang="en-US" dirty="0" err="1">
                <a:latin typeface="Times New Roman" panose="02020603050405020304" pitchFamily="18" charset="0"/>
                <a:cs typeface="Times New Roman" panose="02020603050405020304" pitchFamily="18" charset="0"/>
              </a:rPr>
              <a:t>dispozitë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shprehur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rregullatore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dhe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interpretim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paqësor</a:t>
            </a:r>
            <a:r>
              <a:rPr lang="en-US" dirty="0">
                <a:latin typeface="Times New Roman" panose="02020603050405020304" pitchFamily="18" charset="0"/>
                <a:cs typeface="Times New Roman" panose="02020603050405020304" pitchFamily="18" charset="0"/>
              </a:rPr>
              <a:t> jurisprudent, </a:t>
            </a:r>
            <a:r>
              <a:rPr lang="en-US" dirty="0" err="1">
                <a:latin typeface="Times New Roman" panose="02020603050405020304" pitchFamily="18" charset="0"/>
                <a:cs typeface="Times New Roman" panose="02020603050405020304" pitchFamily="18" charset="0"/>
              </a:rPr>
              <a:t>për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zbatimin</a:t>
            </a:r>
            <a:r>
              <a:rPr lang="en-US" dirty="0">
                <a:latin typeface="Times New Roman" panose="02020603050405020304" pitchFamily="18" charset="0"/>
                <a:cs typeface="Times New Roman" panose="02020603050405020304" pitchFamily="18" charset="0"/>
              </a:rPr>
              <a:t> e </a:t>
            </a:r>
            <a:r>
              <a:rPr lang="en-US" dirty="0" err="1">
                <a:latin typeface="Times New Roman" panose="02020603050405020304" pitchFamily="18" charset="0"/>
                <a:cs typeface="Times New Roman" panose="02020603050405020304" pitchFamily="18" charset="0"/>
              </a:rPr>
              <a:t>justifikimit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ri</a:t>
            </a:r>
            <a:r>
              <a:rPr lang="en-US" dirty="0">
                <a:latin typeface="Times New Roman" panose="02020603050405020304" pitchFamily="18" charset="0"/>
                <a:cs typeface="Times New Roman" panose="02020603050405020304" pitchFamily="18" charset="0"/>
              </a:rPr>
              <a:t>.</a:t>
            </a:r>
          </a:p>
          <a:p>
            <a:pPr algn="just"/>
            <a:r>
              <a:rPr lang="en-US" dirty="0" err="1">
                <a:latin typeface="Times New Roman" panose="02020603050405020304" pitchFamily="18" charset="0"/>
                <a:cs typeface="Times New Roman" panose="02020603050405020304" pitchFamily="18" charset="0"/>
              </a:rPr>
              <a:t>Gjithsesi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gjuajtja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vdekjeprurëse</a:t>
            </a:r>
            <a:r>
              <a:rPr lang="en-US" dirty="0">
                <a:latin typeface="Times New Roman" panose="02020603050405020304" pitchFamily="18" charset="0"/>
                <a:cs typeface="Times New Roman" panose="02020603050405020304" pitchFamily="18" charset="0"/>
              </a:rPr>
              <a:t> u </a:t>
            </a:r>
            <a:r>
              <a:rPr lang="en-US" dirty="0" err="1">
                <a:latin typeface="Times New Roman" panose="02020603050405020304" pitchFamily="18" charset="0"/>
                <a:cs typeface="Times New Roman" panose="02020603050405020304" pitchFamily="18" charset="0"/>
              </a:rPr>
              <a:t>qëllua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drejtim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një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hajduti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arratisje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pra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një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situatë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veprimi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kriminal</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kishte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përfunduar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plotësisht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dhe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nuk</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ekzistonte</a:t>
            </a:r>
            <a:r>
              <a:rPr lang="en-US" dirty="0">
                <a:latin typeface="Times New Roman" panose="02020603050405020304" pitchFamily="18" charset="0"/>
                <a:cs typeface="Times New Roman" panose="02020603050405020304" pitchFamily="18" charset="0"/>
              </a:rPr>
              <a:t> as </a:t>
            </a:r>
            <a:r>
              <a:rPr lang="en-US" dirty="0" err="1">
                <a:latin typeface="Times New Roman" panose="02020603050405020304" pitchFamily="18" charset="0"/>
                <a:cs typeface="Times New Roman" panose="02020603050405020304" pitchFamily="18" charset="0"/>
              </a:rPr>
              <a:t>rrezik</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konkret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për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sulm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ndaj</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personit</a:t>
            </a:r>
            <a:r>
              <a:rPr lang="en-US" dirty="0">
                <a:latin typeface="Times New Roman" panose="02020603050405020304" pitchFamily="18" charset="0"/>
                <a:cs typeface="Times New Roman" panose="02020603050405020304" pitchFamily="18" charset="0"/>
              </a:rPr>
              <a:t>.</a:t>
            </a:r>
          </a:p>
          <a:p>
            <a:endParaRPr lang="en-US" dirty="0"/>
          </a:p>
        </p:txBody>
      </p:sp>
    </p:spTree>
    <p:extLst>
      <p:ext uri="{BB962C8B-B14F-4D97-AF65-F5344CB8AC3E}">
        <p14:creationId xmlns:p14="http://schemas.microsoft.com/office/powerpoint/2010/main" val="2673355418"/>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2074"/>
          </a:xfrm>
        </p:spPr>
        <p:txBody>
          <a:bodyPr>
            <a:normAutofit fontScale="90000"/>
          </a:bodyPr>
          <a:lstStyle/>
          <a:p>
            <a:r>
              <a:rPr lang="en-US" b="1" dirty="0">
                <a:latin typeface="Times New Roman" pitchFamily="18" charset="0"/>
                <a:cs typeface="Times New Roman" pitchFamily="18" charset="0"/>
              </a:rPr>
              <a:t>Cass. pen, I </a:t>
            </a:r>
            <a:r>
              <a:rPr lang="en-US" b="1" dirty="0" err="1">
                <a:latin typeface="Times New Roman" pitchFamily="18" charset="0"/>
                <a:cs typeface="Times New Roman" pitchFamily="18" charset="0"/>
              </a:rPr>
              <a:t>nr</a:t>
            </a:r>
            <a:r>
              <a:rPr lang="en-US" b="1" dirty="0">
                <a:latin typeface="Times New Roman" pitchFamily="18" charset="0"/>
                <a:cs typeface="Times New Roman" pitchFamily="18" charset="0"/>
              </a:rPr>
              <a:t>. 23977, 22.06.2022</a:t>
            </a:r>
            <a:endParaRPr lang="en-US" dirty="0"/>
          </a:p>
        </p:txBody>
      </p:sp>
      <p:sp>
        <p:nvSpPr>
          <p:cNvPr id="3" name="Content Placeholder 2"/>
          <p:cNvSpPr>
            <a:spLocks noGrp="1"/>
          </p:cNvSpPr>
          <p:nvPr>
            <p:ph idx="1"/>
          </p:nvPr>
        </p:nvSpPr>
        <p:spPr>
          <a:xfrm>
            <a:off x="0" y="692696"/>
            <a:ext cx="9144000" cy="6165304"/>
          </a:xfrm>
        </p:spPr>
        <p:txBody>
          <a:bodyPr>
            <a:normAutofit fontScale="62500" lnSpcReduction="20000"/>
          </a:bodyPr>
          <a:lstStyle/>
          <a:p>
            <a:pPr algn="just"/>
            <a:r>
              <a:rPr lang="en-US" dirty="0" err="1">
                <a:latin typeface="Times New Roman" panose="02020603050405020304" pitchFamily="18" charset="0"/>
                <a:cs typeface="Times New Roman" panose="02020603050405020304" pitchFamily="18" charset="0"/>
              </a:rPr>
              <a:t>Gjykata</a:t>
            </a:r>
            <a:r>
              <a:rPr lang="en-US" dirty="0">
                <a:latin typeface="Times New Roman" panose="02020603050405020304" pitchFamily="18" charset="0"/>
                <a:cs typeface="Times New Roman" panose="02020603050405020304" pitchFamily="18" charset="0"/>
              </a:rPr>
              <a:t> e </a:t>
            </a:r>
            <a:r>
              <a:rPr lang="en-US" dirty="0" err="1">
                <a:latin typeface="Times New Roman" panose="02020603050405020304" pitchFamily="18" charset="0"/>
                <a:cs typeface="Times New Roman" panose="02020603050405020304" pitchFamily="18" charset="0"/>
              </a:rPr>
              <a:t>Lartë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besonte</a:t>
            </a:r>
            <a:r>
              <a:rPr lang="en-US" dirty="0">
                <a:latin typeface="Times New Roman" panose="02020603050405020304" pitchFamily="18" charset="0"/>
                <a:cs typeface="Times New Roman" panose="02020603050405020304" pitchFamily="18" charset="0"/>
              </a:rPr>
              <a:t> se </a:t>
            </a:r>
            <a:r>
              <a:rPr lang="en-US" dirty="0" err="1">
                <a:latin typeface="Times New Roman" panose="02020603050405020304" pitchFamily="18" charset="0"/>
                <a:cs typeface="Times New Roman" panose="02020603050405020304" pitchFamily="18" charset="0"/>
              </a:rPr>
              <a:t>ishte</a:t>
            </a:r>
            <a:r>
              <a:rPr lang="en-US" dirty="0">
                <a:latin typeface="Times New Roman" panose="02020603050405020304" pitchFamily="18" charset="0"/>
                <a:cs typeface="Times New Roman" panose="02020603050405020304" pitchFamily="18" charset="0"/>
              </a:rPr>
              <a:t> e </a:t>
            </a:r>
            <a:r>
              <a:rPr lang="en-US" dirty="0" err="1">
                <a:latin typeface="Times New Roman" panose="02020603050405020304" pitchFamily="18" charset="0"/>
                <a:cs typeface="Times New Roman" panose="02020603050405020304" pitchFamily="18" charset="0"/>
              </a:rPr>
              <a:t>nevojshme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përjashtohej</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mbrojtja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legjitime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edhe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formën</a:t>
            </a:r>
            <a:r>
              <a:rPr lang="en-US" dirty="0">
                <a:latin typeface="Times New Roman" panose="02020603050405020304" pitchFamily="18" charset="0"/>
                <a:cs typeface="Times New Roman" panose="02020603050405020304" pitchFamily="18" charset="0"/>
              </a:rPr>
              <a:t> e </a:t>
            </a:r>
            <a:r>
              <a:rPr lang="en-US" dirty="0" err="1">
                <a:latin typeface="Times New Roman" panose="02020603050405020304" pitchFamily="18" charset="0"/>
                <a:cs typeface="Times New Roman" panose="02020603050405020304" pitchFamily="18" charset="0"/>
              </a:rPr>
              <a:t>supozuar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përmendur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në</a:t>
            </a:r>
            <a:r>
              <a:rPr lang="en-US" dirty="0">
                <a:latin typeface="Times New Roman" panose="02020603050405020304" pitchFamily="18" charset="0"/>
                <a:cs typeface="Times New Roman" panose="02020603050405020304" pitchFamily="18" charset="0"/>
              </a:rPr>
              <a:t> </a:t>
            </a:r>
            <a:r>
              <a:rPr lang="en-US" u="sng" dirty="0">
                <a:latin typeface="Times New Roman" panose="02020603050405020304" pitchFamily="18" charset="0"/>
                <a:cs typeface="Times New Roman" panose="02020603050405020304" pitchFamily="18" charset="0"/>
              </a:rPr>
              <a:t>Art. 59, </a:t>
            </a:r>
            <a:r>
              <a:rPr lang="en-US" u="sng" dirty="0" err="1">
                <a:latin typeface="Times New Roman" panose="02020603050405020304" pitchFamily="18" charset="0"/>
                <a:cs typeface="Times New Roman" panose="02020603050405020304" pitchFamily="18" charset="0"/>
              </a:rPr>
              <a:t>paragrafi</a:t>
            </a:r>
            <a:r>
              <a:rPr lang="en-US" u="sng" dirty="0">
                <a:latin typeface="Times New Roman" panose="02020603050405020304" pitchFamily="18" charset="0"/>
                <a:cs typeface="Times New Roman" panose="02020603050405020304" pitchFamily="18" charset="0"/>
              </a:rPr>
              <a:t> 4 </a:t>
            </a:r>
            <a:r>
              <a:rPr lang="en-US" u="sng" dirty="0" err="1">
                <a:latin typeface="Times New Roman" panose="02020603050405020304" pitchFamily="18" charset="0"/>
                <a:cs typeface="Times New Roman" panose="02020603050405020304" pitchFamily="18" charset="0"/>
              </a:rPr>
              <a:t>i</a:t>
            </a:r>
            <a:r>
              <a:rPr lang="en-US" u="sng" dirty="0">
                <a:latin typeface="Times New Roman" panose="02020603050405020304" pitchFamily="18" charset="0"/>
                <a:cs typeface="Times New Roman" panose="02020603050405020304" pitchFamily="18" charset="0"/>
              </a:rPr>
              <a:t> </a:t>
            </a:r>
            <a:r>
              <a:rPr lang="en-US" u="sng" dirty="0" err="1">
                <a:latin typeface="Times New Roman" panose="02020603050405020304" pitchFamily="18" charset="0"/>
                <a:cs typeface="Times New Roman" panose="02020603050405020304" pitchFamily="18" charset="0"/>
              </a:rPr>
              <a:t>kod</a:t>
            </a:r>
            <a:r>
              <a:rPr lang="en-US" u="sng" dirty="0">
                <a:latin typeface="Times New Roman" panose="02020603050405020304" pitchFamily="18" charset="0"/>
                <a:cs typeface="Times New Roman" panose="02020603050405020304" pitchFamily="18" charset="0"/>
              </a:rPr>
              <a:t>. </a:t>
            </a:r>
            <a:r>
              <a:rPr lang="en-US" u="sng" dirty="0" smtClean="0">
                <a:latin typeface="Times New Roman" panose="02020603050405020304" pitchFamily="18" charset="0"/>
                <a:cs typeface="Times New Roman" panose="02020603050405020304" pitchFamily="18" charset="0"/>
              </a:rPr>
              <a:t>pen.</a:t>
            </a:r>
            <a:endParaRPr lang="en-US" dirty="0">
              <a:latin typeface="Times New Roman" panose="02020603050405020304" pitchFamily="18" charset="0"/>
              <a:cs typeface="Times New Roman" panose="02020603050405020304" pitchFamily="18" charset="0"/>
            </a:endParaRPr>
          </a:p>
          <a:p>
            <a:pPr algn="just"/>
            <a:r>
              <a:rPr lang="en-US" dirty="0" err="1">
                <a:latin typeface="Times New Roman" panose="02020603050405020304" pitchFamily="18" charset="0"/>
                <a:cs typeface="Times New Roman" panose="02020603050405020304" pitchFamily="18" charset="0"/>
              </a:rPr>
              <a:t>Arsyetimi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supozuar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mund</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zbatohet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vetëm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nëse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mendimi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gabuar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lidhje</a:t>
            </a:r>
            <a:r>
              <a:rPr lang="en-US" dirty="0">
                <a:latin typeface="Times New Roman" panose="02020603050405020304" pitchFamily="18" charset="0"/>
                <a:cs typeface="Times New Roman" panose="02020603050405020304" pitchFamily="18" charset="0"/>
              </a:rPr>
              <a:t> me </a:t>
            </a:r>
            <a:r>
              <a:rPr lang="en-US" dirty="0" err="1">
                <a:latin typeface="Times New Roman" panose="02020603050405020304" pitchFamily="18" charset="0"/>
                <a:cs typeface="Times New Roman" panose="02020603050405020304" pitchFamily="18" charset="0"/>
              </a:rPr>
              <a:t>nevojën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për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mbrojtur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bazohet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fakte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konkrete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vetvete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paaftë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për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krijuar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një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rrezik</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aktual</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por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tillë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që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justifikojnë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mendjen</a:t>
            </a:r>
            <a:r>
              <a:rPr lang="en-US" dirty="0">
                <a:latin typeface="Times New Roman" panose="02020603050405020304" pitchFamily="18" charset="0"/>
                <a:cs typeface="Times New Roman" panose="02020603050405020304" pitchFamily="18" charset="0"/>
              </a:rPr>
              <a:t> e </a:t>
            </a:r>
            <a:r>
              <a:rPr lang="en-US" dirty="0" err="1">
                <a:latin typeface="Times New Roman" panose="02020603050405020304" pitchFamily="18" charset="0"/>
                <a:cs typeface="Times New Roman" panose="02020603050405020304" pitchFamily="18" charset="0"/>
              </a:rPr>
              <a:t>agjentit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bindjen</a:t>
            </a:r>
            <a:r>
              <a:rPr lang="en-US" dirty="0">
                <a:latin typeface="Times New Roman" panose="02020603050405020304" pitchFamily="18" charset="0"/>
                <a:cs typeface="Times New Roman" panose="02020603050405020304" pitchFamily="18" charset="0"/>
              </a:rPr>
              <a:t> e </a:t>
            </a:r>
            <a:r>
              <a:rPr lang="en-US" dirty="0" err="1">
                <a:latin typeface="Times New Roman" panose="02020603050405020304" pitchFamily="18" charset="0"/>
                <a:cs typeface="Times New Roman" panose="02020603050405020304" pitchFamily="18" charset="0"/>
              </a:rPr>
              <a:t>arsyeshme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për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gjetur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veten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një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situatë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rrezikshme</a:t>
            </a:r>
            <a:r>
              <a:rPr lang="en-US" dirty="0">
                <a:latin typeface="Times New Roman" panose="02020603050405020304" pitchFamily="18" charset="0"/>
                <a:cs typeface="Times New Roman" panose="02020603050405020304" pitchFamily="18" charset="0"/>
              </a:rPr>
              <a:t>.</a:t>
            </a:r>
          </a:p>
          <a:p>
            <a:pPr algn="just"/>
            <a:r>
              <a:rPr lang="en-US" b="1" dirty="0" err="1">
                <a:latin typeface="Times New Roman" panose="02020603050405020304" pitchFamily="18" charset="0"/>
                <a:cs typeface="Times New Roman" panose="02020603050405020304" pitchFamily="18" charset="0"/>
              </a:rPr>
              <a:t>Në</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këtë</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rast</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i</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akuzuari</a:t>
            </a:r>
            <a:r>
              <a:rPr lang="en-US" b="1" dirty="0">
                <a:latin typeface="Times New Roman" panose="02020603050405020304" pitchFamily="18" charset="0"/>
                <a:cs typeface="Times New Roman" panose="02020603050405020304" pitchFamily="18" charset="0"/>
              </a:rPr>
              <a:t> do </a:t>
            </a:r>
            <a:r>
              <a:rPr lang="en-US" b="1" dirty="0" err="1">
                <a:latin typeface="Times New Roman" panose="02020603050405020304" pitchFamily="18" charset="0"/>
                <a:cs typeface="Times New Roman" panose="02020603050405020304" pitchFamily="18" charset="0"/>
              </a:rPr>
              <a:t>të</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kishte</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qenë</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i</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vetëdijshëm</a:t>
            </a:r>
            <a:r>
              <a:rPr lang="en-US" b="1" dirty="0">
                <a:latin typeface="Times New Roman" panose="02020603050405020304" pitchFamily="18" charset="0"/>
                <a:cs typeface="Times New Roman" panose="02020603050405020304" pitchFamily="18" charset="0"/>
              </a:rPr>
              <a:t> se </a:t>
            </a:r>
            <a:r>
              <a:rPr lang="en-US" b="1" dirty="0" err="1">
                <a:latin typeface="Times New Roman" panose="02020603050405020304" pitchFamily="18" charset="0"/>
                <a:cs typeface="Times New Roman" panose="02020603050405020304" pitchFamily="18" charset="0"/>
              </a:rPr>
              <a:t>ai</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po</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vepronte</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jashtë</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ambientit</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të</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shtëpisë</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por</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në</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rrugë</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përtej</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portës</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së</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hyrjes</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të</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vendosur</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për</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të</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mbrojtur</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pronën</a:t>
            </a:r>
            <a:r>
              <a:rPr lang="en-US" b="1" dirty="0">
                <a:latin typeface="Times New Roman" panose="02020603050405020304" pitchFamily="18" charset="0"/>
                <a:cs typeface="Times New Roman" panose="02020603050405020304" pitchFamily="18" charset="0"/>
              </a:rPr>
              <a:t> private.</a:t>
            </a:r>
            <a:endParaRPr lang="en-US" dirty="0">
              <a:latin typeface="Times New Roman" panose="02020603050405020304" pitchFamily="18" charset="0"/>
              <a:cs typeface="Times New Roman" panose="02020603050405020304" pitchFamily="18" charset="0"/>
            </a:endParaRPr>
          </a:p>
          <a:p>
            <a:pPr algn="just"/>
            <a:r>
              <a:rPr lang="en-US" dirty="0" err="1">
                <a:latin typeface="Times New Roman" panose="02020603050405020304" pitchFamily="18" charset="0"/>
                <a:cs typeface="Times New Roman" panose="02020603050405020304" pitchFamily="18" charset="0"/>
              </a:rPr>
              <a:t>Prandaj</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nuk</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mund</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flitej</a:t>
            </a:r>
            <a:r>
              <a:rPr lang="en-US" dirty="0">
                <a:latin typeface="Times New Roman" panose="02020603050405020304" pitchFamily="18" charset="0"/>
                <a:cs typeface="Times New Roman" panose="02020603050405020304" pitchFamily="18" charset="0"/>
              </a:rPr>
              <a:t> as </a:t>
            </a:r>
            <a:r>
              <a:rPr lang="en-US" dirty="0" err="1">
                <a:latin typeface="Times New Roman" panose="02020603050405020304" pitchFamily="18" charset="0"/>
                <a:cs typeface="Times New Roman" panose="02020603050405020304" pitchFamily="18" charset="0"/>
              </a:rPr>
              <a:t>për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ashtuquajturën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vetëmbrojtje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shtëpi</a:t>
            </a:r>
            <a:r>
              <a:rPr lang="en-US" dirty="0">
                <a:latin typeface="Times New Roman" panose="02020603050405020304" pitchFamily="18" charset="0"/>
                <a:cs typeface="Times New Roman" panose="02020603050405020304" pitchFamily="18" charset="0"/>
              </a:rPr>
              <a:t>", duke </a:t>
            </a:r>
            <a:r>
              <a:rPr lang="en-US" dirty="0" err="1">
                <a:latin typeface="Times New Roman" panose="02020603050405020304" pitchFamily="18" charset="0"/>
                <a:cs typeface="Times New Roman" panose="02020603050405020304" pitchFamily="18" charset="0"/>
              </a:rPr>
              <a:t>qenë</a:t>
            </a:r>
            <a:r>
              <a:rPr lang="en-US" dirty="0">
                <a:latin typeface="Times New Roman" panose="02020603050405020304" pitchFamily="18" charset="0"/>
                <a:cs typeface="Times New Roman" panose="02020603050405020304" pitchFamily="18" charset="0"/>
              </a:rPr>
              <a:t> se, </a:t>
            </a:r>
            <a:r>
              <a:rPr lang="en-US" dirty="0" err="1">
                <a:latin typeface="Times New Roman" panose="02020603050405020304" pitchFamily="18" charset="0"/>
                <a:cs typeface="Times New Roman" panose="02020603050405020304" pitchFamily="18" charset="0"/>
              </a:rPr>
              <a:t>sipas</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dispozitave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ligjit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nr</a:t>
            </a:r>
            <a:r>
              <a:rPr lang="en-US" dirty="0">
                <a:latin typeface="Times New Roman" panose="02020603050405020304" pitchFamily="18" charset="0"/>
                <a:cs typeface="Times New Roman" panose="02020603050405020304" pitchFamily="18" charset="0"/>
              </a:rPr>
              <a:t>. 36 2019, </a:t>
            </a:r>
            <a:r>
              <a:rPr lang="en-US" dirty="0" err="1">
                <a:latin typeface="Times New Roman" panose="02020603050405020304" pitchFamily="18" charset="0"/>
                <a:cs typeface="Times New Roman" panose="02020603050405020304" pitchFamily="18" charset="0"/>
              </a:rPr>
              <a:t>mbrojtja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legjitime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ekziston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gjithmonë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kur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merr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formën</a:t>
            </a:r>
            <a:r>
              <a:rPr lang="en-US" dirty="0">
                <a:latin typeface="Times New Roman" panose="02020603050405020304" pitchFamily="18" charset="0"/>
                <a:cs typeface="Times New Roman" panose="02020603050405020304" pitchFamily="18" charset="0"/>
              </a:rPr>
              <a:t> e </a:t>
            </a:r>
            <a:r>
              <a:rPr lang="en-US" dirty="0" err="1">
                <a:latin typeface="Times New Roman" panose="02020603050405020304" pitchFamily="18" charset="0"/>
                <a:cs typeface="Times New Roman" panose="02020603050405020304" pitchFamily="18" charset="0"/>
              </a:rPr>
              <a:t>shkeljes</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vendbanimit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sipas</a:t>
            </a:r>
            <a:r>
              <a:rPr lang="en-US" dirty="0">
                <a:latin typeface="Times New Roman" panose="02020603050405020304" pitchFamily="18" charset="0"/>
                <a:cs typeface="Times New Roman" panose="02020603050405020304" pitchFamily="18" charset="0"/>
              </a:rPr>
              <a:t> </a:t>
            </a:r>
            <a:r>
              <a:rPr lang="en-US" u="sng" dirty="0" err="1">
                <a:latin typeface="Times New Roman" panose="02020603050405020304" pitchFamily="18" charset="0"/>
                <a:cs typeface="Times New Roman" panose="02020603050405020304" pitchFamily="18" charset="0"/>
              </a:rPr>
              <a:t>nenit</a:t>
            </a:r>
            <a:r>
              <a:rPr lang="en-US" u="sng" dirty="0">
                <a:latin typeface="Times New Roman" panose="02020603050405020304" pitchFamily="18" charset="0"/>
                <a:cs typeface="Times New Roman" panose="02020603050405020304" pitchFamily="18" charset="0"/>
              </a:rPr>
              <a:t>. 614 </a:t>
            </a:r>
            <a:r>
              <a:rPr lang="en-US" u="sng" dirty="0" err="1">
                <a:latin typeface="Times New Roman" panose="02020603050405020304" pitchFamily="18" charset="0"/>
                <a:cs typeface="Times New Roman" panose="02020603050405020304" pitchFamily="18" charset="0"/>
              </a:rPr>
              <a:t>paragrafi</a:t>
            </a:r>
            <a:r>
              <a:rPr lang="en-US" u="sng" dirty="0">
                <a:latin typeface="Times New Roman" panose="02020603050405020304" pitchFamily="18" charset="0"/>
                <a:cs typeface="Times New Roman" panose="02020603050405020304" pitchFamily="18" charset="0"/>
              </a:rPr>
              <a:t> </a:t>
            </a:r>
            <a:r>
              <a:rPr lang="en-US" u="sng" dirty="0" err="1">
                <a:latin typeface="Times New Roman" panose="02020603050405020304" pitchFamily="18" charset="0"/>
                <a:cs typeface="Times New Roman" panose="02020603050405020304" pitchFamily="18" charset="0"/>
              </a:rPr>
              <a:t>i</a:t>
            </a:r>
            <a:r>
              <a:rPr lang="en-US" u="sng" dirty="0">
                <a:latin typeface="Times New Roman" panose="02020603050405020304" pitchFamily="18" charset="0"/>
                <a:cs typeface="Times New Roman" panose="02020603050405020304" pitchFamily="18" charset="0"/>
              </a:rPr>
              <a:t> </a:t>
            </a:r>
            <a:r>
              <a:rPr lang="en-US" u="sng" dirty="0" err="1">
                <a:latin typeface="Times New Roman" panose="02020603050405020304" pitchFamily="18" charset="0"/>
                <a:cs typeface="Times New Roman" panose="02020603050405020304" pitchFamily="18" charset="0"/>
              </a:rPr>
              <a:t>katërt</a:t>
            </a:r>
            <a:r>
              <a:rPr lang="en-US" u="sng" dirty="0">
                <a:latin typeface="Times New Roman" panose="02020603050405020304" pitchFamily="18" charset="0"/>
                <a:cs typeface="Times New Roman" panose="02020603050405020304" pitchFamily="18" charset="0"/>
              </a:rPr>
              <a:t> </a:t>
            </a:r>
            <a:r>
              <a:rPr lang="en-US" u="sng" dirty="0" err="1">
                <a:latin typeface="Times New Roman" panose="02020603050405020304" pitchFamily="18" charset="0"/>
                <a:cs typeface="Times New Roman" panose="02020603050405020304" pitchFamily="18" charset="0"/>
              </a:rPr>
              <a:t>i</a:t>
            </a:r>
            <a:r>
              <a:rPr lang="en-US" u="sng" dirty="0">
                <a:latin typeface="Times New Roman" panose="02020603050405020304" pitchFamily="18" charset="0"/>
                <a:cs typeface="Times New Roman" panose="02020603050405020304" pitchFamily="18" charset="0"/>
              </a:rPr>
              <a:t> </a:t>
            </a:r>
            <a:r>
              <a:rPr lang="en-US" u="sng" dirty="0" err="1">
                <a:latin typeface="Times New Roman" panose="02020603050405020304" pitchFamily="18" charset="0"/>
                <a:cs typeface="Times New Roman" panose="02020603050405020304" pitchFamily="18" charset="0"/>
              </a:rPr>
              <a:t>kodit</a:t>
            </a:r>
            <a:r>
              <a:rPr lang="en-US" u="sng" dirty="0">
                <a:latin typeface="Times New Roman" panose="02020603050405020304" pitchFamily="18" charset="0"/>
                <a:cs typeface="Times New Roman" panose="02020603050405020304" pitchFamily="18" charset="0"/>
              </a:rPr>
              <a:t>. </a:t>
            </a:r>
            <a:r>
              <a:rPr lang="en-US" u="sng" dirty="0" smtClean="0">
                <a:latin typeface="Times New Roman" panose="02020603050405020304" pitchFamily="18" charset="0"/>
                <a:cs typeface="Times New Roman" panose="02020603050405020304" pitchFamily="18" charset="0"/>
              </a:rPr>
              <a:t>pen</a:t>
            </a:r>
            <a:r>
              <a:rPr lang="en-US" dirty="0">
                <a:latin typeface="Times New Roman" panose="02020603050405020304" pitchFamily="18" charset="0"/>
                <a:cs typeface="Times New Roman" panose="02020603050405020304" pitchFamily="18" charset="0"/>
              </a:rPr>
              <a:t> . </a:t>
            </a:r>
            <a:r>
              <a:rPr lang="en-US" dirty="0" err="1">
                <a:latin typeface="Times New Roman" panose="02020603050405020304" pitchFamily="18" charset="0"/>
                <a:cs typeface="Times New Roman" panose="02020603050405020304" pitchFamily="18" charset="0"/>
              </a:rPr>
              <a:t>dhe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personi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sulmuar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pranishëm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mënyrë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legjitime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atje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përdor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një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armë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mbajtur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gjithashtu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mënyrë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legjitime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për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mbrojtur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sigurinë</a:t>
            </a:r>
            <a:r>
              <a:rPr lang="en-US" dirty="0">
                <a:latin typeface="Times New Roman" panose="02020603050405020304" pitchFamily="18" charset="0"/>
                <a:cs typeface="Times New Roman" panose="02020603050405020304" pitchFamily="18" charset="0"/>
              </a:rPr>
              <a:t> e </a:t>
            </a:r>
            <a:r>
              <a:rPr lang="en-US" dirty="0" err="1">
                <a:latin typeface="Times New Roman" panose="02020603050405020304" pitchFamily="18" charset="0"/>
                <a:cs typeface="Times New Roman" panose="02020603050405020304" pitchFamily="18" charset="0"/>
              </a:rPr>
              <a:t>tij</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ose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tjerëve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nga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një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rrezik</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jashtëm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dhe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papritur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por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absolutisht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konkret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dhe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aktual</a:t>
            </a:r>
            <a:r>
              <a:rPr lang="en-US" dirty="0">
                <a:latin typeface="Times New Roman" panose="02020603050405020304" pitchFamily="18" charset="0"/>
                <a:cs typeface="Times New Roman" panose="02020603050405020304" pitchFamily="18" charset="0"/>
              </a:rPr>
              <a:t> ( </a:t>
            </a:r>
            <a:r>
              <a:rPr lang="en-US" u="sng" dirty="0">
                <a:latin typeface="Times New Roman" panose="02020603050405020304" pitchFamily="18" charset="0"/>
                <a:cs typeface="Times New Roman" panose="02020603050405020304" pitchFamily="18" charset="0"/>
              </a:rPr>
              <a:t>Cass. Pen. </a:t>
            </a:r>
            <a:r>
              <a:rPr lang="en-US" u="sng" dirty="0" err="1">
                <a:latin typeface="Times New Roman" panose="02020603050405020304" pitchFamily="18" charset="0"/>
                <a:cs typeface="Times New Roman" panose="02020603050405020304" pitchFamily="18" charset="0"/>
              </a:rPr>
              <a:t>Sez</a:t>
            </a:r>
            <a:r>
              <a:rPr lang="en-US" u="sng" dirty="0">
                <a:latin typeface="Times New Roman" panose="02020603050405020304" pitchFamily="18" charset="0"/>
                <a:cs typeface="Times New Roman" panose="02020603050405020304" pitchFamily="18" charset="0"/>
              </a:rPr>
              <a:t>. I </a:t>
            </a:r>
            <a:r>
              <a:rPr lang="en-US" u="sng" dirty="0" err="1">
                <a:latin typeface="Times New Roman" panose="02020603050405020304" pitchFamily="18" charset="0"/>
                <a:cs typeface="Times New Roman" panose="02020603050405020304" pitchFamily="18" charset="0"/>
              </a:rPr>
              <a:t>nr</a:t>
            </a:r>
            <a:r>
              <a:rPr lang="en-US" u="sng" dirty="0">
                <a:latin typeface="Times New Roman" panose="02020603050405020304" pitchFamily="18" charset="0"/>
                <a:cs typeface="Times New Roman" panose="02020603050405020304" pitchFamily="18" charset="0"/>
              </a:rPr>
              <a:t>. 13191/2020</a:t>
            </a:r>
            <a:r>
              <a:rPr lang="en-US" dirty="0">
                <a:latin typeface="Times New Roman" panose="02020603050405020304" pitchFamily="18" charset="0"/>
                <a:cs typeface="Times New Roman" panose="02020603050405020304" pitchFamily="18" charset="0"/>
              </a:rPr>
              <a:t> ; </a:t>
            </a:r>
            <a:r>
              <a:rPr lang="en-US" u="sng" dirty="0">
                <a:latin typeface="Times New Roman" panose="02020603050405020304" pitchFamily="18" charset="0"/>
                <a:cs typeface="Times New Roman" panose="02020603050405020304" pitchFamily="18" charset="0"/>
              </a:rPr>
              <a:t>21794/ 2020</a:t>
            </a:r>
            <a:r>
              <a:rPr lang="en-US" dirty="0">
                <a:latin typeface="Times New Roman" panose="02020603050405020304" pitchFamily="18" charset="0"/>
                <a:cs typeface="Times New Roman" panose="02020603050405020304" pitchFamily="18" charset="0"/>
              </a:rPr>
              <a:t> ).</a:t>
            </a:r>
          </a:p>
          <a:p>
            <a:pPr algn="just"/>
            <a:r>
              <a:rPr lang="en-US" dirty="0">
                <a:latin typeface="Times New Roman" panose="02020603050405020304" pitchFamily="18" charset="0"/>
                <a:cs typeface="Times New Roman" panose="02020603050405020304" pitchFamily="18" charset="0"/>
              </a:rPr>
              <a:t>I </a:t>
            </a:r>
            <a:r>
              <a:rPr lang="en-US" dirty="0" err="1">
                <a:latin typeface="Times New Roman" panose="02020603050405020304" pitchFamily="18" charset="0"/>
                <a:cs typeface="Times New Roman" panose="02020603050405020304" pitchFamily="18" charset="0"/>
              </a:rPr>
              <a:t>akuzuari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nuk</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mund</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nxirrte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mbrojtje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tij</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një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perceptim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gabuar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realitetit</a:t>
            </a:r>
            <a:r>
              <a:rPr lang="en-US" dirty="0">
                <a:latin typeface="Times New Roman" panose="02020603050405020304" pitchFamily="18" charset="0"/>
                <a:cs typeface="Times New Roman" panose="02020603050405020304" pitchFamily="18" charset="0"/>
              </a:rPr>
              <a:t>, duke </a:t>
            </a:r>
            <a:r>
              <a:rPr lang="en-US" dirty="0" err="1">
                <a:latin typeface="Times New Roman" panose="02020603050405020304" pitchFamily="18" charset="0"/>
                <a:cs typeface="Times New Roman" panose="02020603050405020304" pitchFamily="18" charset="0"/>
              </a:rPr>
              <a:t>qenë</a:t>
            </a:r>
            <a:r>
              <a:rPr lang="en-US" dirty="0">
                <a:latin typeface="Times New Roman" panose="02020603050405020304" pitchFamily="18" charset="0"/>
                <a:cs typeface="Times New Roman" panose="02020603050405020304" pitchFamily="18" charset="0"/>
              </a:rPr>
              <a:t> se </a:t>
            </a:r>
            <a:r>
              <a:rPr lang="en-US" dirty="0" err="1">
                <a:latin typeface="Times New Roman" panose="02020603050405020304" pitchFamily="18" charset="0"/>
                <a:cs typeface="Times New Roman" panose="02020603050405020304" pitchFamily="18" charset="0"/>
              </a:rPr>
              <a:t>dikush</a:t>
            </a:r>
            <a:r>
              <a:rPr lang="en-US" dirty="0">
                <a:latin typeface="Times New Roman" panose="02020603050405020304" pitchFamily="18" charset="0"/>
                <a:cs typeface="Times New Roman" panose="02020603050405020304" pitchFamily="18" charset="0"/>
              </a:rPr>
              <a:t> do </a:t>
            </a:r>
            <a:r>
              <a:rPr lang="en-US" dirty="0" err="1">
                <a:latin typeface="Times New Roman" panose="02020603050405020304" pitchFamily="18" charset="0"/>
                <a:cs typeface="Times New Roman" panose="02020603050405020304" pitchFamily="18" charset="0"/>
              </a:rPr>
              <a:t>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kishte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qenë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gjendje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vlerësonte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karakteristikat</a:t>
            </a:r>
            <a:r>
              <a:rPr lang="en-US" dirty="0">
                <a:latin typeface="Times New Roman" panose="02020603050405020304" pitchFamily="18" charset="0"/>
                <a:cs typeface="Times New Roman" panose="02020603050405020304" pitchFamily="18" charset="0"/>
              </a:rPr>
              <a:t> e </a:t>
            </a:r>
            <a:r>
              <a:rPr lang="en-US" dirty="0" err="1">
                <a:latin typeface="Times New Roman" panose="02020603050405020304" pitchFamily="18" charset="0"/>
                <a:cs typeface="Times New Roman" panose="02020603050405020304" pitchFamily="18" charset="0"/>
              </a:rPr>
              <a:t>vendeve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ku</a:t>
            </a:r>
            <a:r>
              <a:rPr lang="en-US" dirty="0">
                <a:latin typeface="Times New Roman" panose="02020603050405020304" pitchFamily="18" charset="0"/>
                <a:cs typeface="Times New Roman" panose="02020603050405020304" pitchFamily="18" charset="0"/>
              </a:rPr>
              <a:t> u </a:t>
            </a:r>
            <a:r>
              <a:rPr lang="en-US" dirty="0" err="1">
                <a:latin typeface="Times New Roman" panose="02020603050405020304" pitchFamily="18" charset="0"/>
                <a:cs typeface="Times New Roman" panose="02020603050405020304" pitchFamily="18" charset="0"/>
              </a:rPr>
              <a:t>zhvillua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aksioni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mbrojtës</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dhe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kuptonte</a:t>
            </a:r>
            <a:r>
              <a:rPr lang="en-US" dirty="0">
                <a:latin typeface="Times New Roman" panose="02020603050405020304" pitchFamily="18" charset="0"/>
                <a:cs typeface="Times New Roman" panose="02020603050405020304" pitchFamily="18" charset="0"/>
              </a:rPr>
              <a:t> se </a:t>
            </a:r>
            <a:r>
              <a:rPr lang="en-US" dirty="0" err="1">
                <a:latin typeface="Times New Roman" panose="02020603050405020304" pitchFamily="18" charset="0"/>
                <a:cs typeface="Times New Roman" panose="02020603050405020304" pitchFamily="18" charset="0"/>
              </a:rPr>
              <a:t>hajduti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tani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ishte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arrati</a:t>
            </a:r>
            <a:r>
              <a:rPr lang="en-US" dirty="0">
                <a:latin typeface="Times New Roman" panose="02020603050405020304" pitchFamily="18" charset="0"/>
                <a:cs typeface="Times New Roman" panose="02020603050405020304" pitchFamily="18" charset="0"/>
              </a:rPr>
              <a:t>.</a:t>
            </a:r>
          </a:p>
          <a:p>
            <a:endParaRPr lang="en-US" dirty="0"/>
          </a:p>
        </p:txBody>
      </p:sp>
    </p:spTree>
    <p:extLst>
      <p:ext uri="{BB962C8B-B14F-4D97-AF65-F5344CB8AC3E}">
        <p14:creationId xmlns:p14="http://schemas.microsoft.com/office/powerpoint/2010/main" val="644076757"/>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82594"/>
          </a:xfrm>
        </p:spPr>
        <p:txBody>
          <a:bodyPr>
            <a:normAutofit/>
          </a:bodyPr>
          <a:lstStyle/>
          <a:p>
            <a:r>
              <a:rPr lang="en-US" sz="2800" b="1" dirty="0" smtClean="0">
                <a:latin typeface="Times New Roman" pitchFamily="18" charset="0"/>
                <a:cs typeface="Times New Roman" pitchFamily="18" charset="0"/>
              </a:rPr>
              <a:t>Cass. pen, I nr. 23977, 22.06.2022</a:t>
            </a:r>
            <a:endParaRPr lang="en-US" sz="2800" dirty="0"/>
          </a:p>
        </p:txBody>
      </p:sp>
      <p:sp>
        <p:nvSpPr>
          <p:cNvPr id="3" name="Content Placeholder 2"/>
          <p:cNvSpPr>
            <a:spLocks noGrp="1"/>
          </p:cNvSpPr>
          <p:nvPr>
            <p:ph idx="1"/>
          </p:nvPr>
        </p:nvSpPr>
        <p:spPr>
          <a:xfrm>
            <a:off x="0" y="785794"/>
            <a:ext cx="9144000" cy="6072206"/>
          </a:xfrm>
        </p:spPr>
        <p:txBody>
          <a:bodyPr>
            <a:normAutofit fontScale="70000" lnSpcReduction="20000"/>
          </a:bodyPr>
          <a:lstStyle/>
          <a:p>
            <a:pPr algn="just"/>
            <a:r>
              <a:rPr lang="en-US" b="1" dirty="0" err="1">
                <a:latin typeface="Times New Roman" pitchFamily="18" charset="0"/>
                <a:cs typeface="Times New Roman" pitchFamily="18" charset="0"/>
              </a:rPr>
              <a:t>Prandaj</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një</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qëndrim</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i</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tillë</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nuk</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mund</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të</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konsiderohet</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në</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përputhje</a:t>
            </a:r>
            <a:r>
              <a:rPr lang="en-US" b="1" dirty="0">
                <a:latin typeface="Times New Roman" pitchFamily="18" charset="0"/>
                <a:cs typeface="Times New Roman" pitchFamily="18" charset="0"/>
              </a:rPr>
              <a:t> me id </a:t>
            </a:r>
            <a:r>
              <a:rPr lang="en-US" b="1" i="1" dirty="0">
                <a:latin typeface="Times New Roman" pitchFamily="18" charset="0"/>
                <a:cs typeface="Times New Roman" pitchFamily="18" charset="0"/>
              </a:rPr>
              <a:t>quod </a:t>
            </a:r>
            <a:r>
              <a:rPr lang="en-US" b="1" i="1" dirty="0" err="1">
                <a:latin typeface="Times New Roman" pitchFamily="18" charset="0"/>
                <a:cs typeface="Times New Roman" pitchFamily="18" charset="0"/>
              </a:rPr>
              <a:t>plerumque</a:t>
            </a:r>
            <a:r>
              <a:rPr lang="en-US" b="1" i="1" dirty="0">
                <a:latin typeface="Times New Roman" pitchFamily="18" charset="0"/>
                <a:cs typeface="Times New Roman" pitchFamily="18" charset="0"/>
              </a:rPr>
              <a:t> </a:t>
            </a:r>
            <a:r>
              <a:rPr lang="en-US" b="1" i="1" dirty="0" err="1">
                <a:latin typeface="Times New Roman" pitchFamily="18" charset="0"/>
                <a:cs typeface="Times New Roman" pitchFamily="18" charset="0"/>
              </a:rPr>
              <a:t>accidit</a:t>
            </a:r>
            <a:r>
              <a:rPr lang="en-US" b="1" i="1" dirty="0">
                <a:latin typeface="Times New Roman" pitchFamily="18" charset="0"/>
                <a:cs typeface="Times New Roman" pitchFamily="18" charset="0"/>
              </a:rPr>
              <a:t>.</a:t>
            </a:r>
            <a:endParaRPr lang="en-US" dirty="0">
              <a:latin typeface="Times New Roman" pitchFamily="18" charset="0"/>
              <a:cs typeface="Times New Roman" pitchFamily="18" charset="0"/>
            </a:endParaRPr>
          </a:p>
          <a:p>
            <a:pPr algn="just"/>
            <a:r>
              <a:rPr lang="en-US" dirty="0">
                <a:latin typeface="Times New Roman" pitchFamily="18" charset="0"/>
                <a:cs typeface="Times New Roman" pitchFamily="18" charset="0"/>
              </a:rPr>
              <a:t>Po </a:t>
            </a:r>
            <a:r>
              <a:rPr lang="en-US" dirty="0" err="1">
                <a:latin typeface="Times New Roman" pitchFamily="18" charset="0"/>
                <a:cs typeface="Times New Roman" pitchFamily="18" charset="0"/>
              </a:rPr>
              <a:t>kështu</a:t>
            </a:r>
            <a:r>
              <a:rPr lang="en-US" dirty="0">
                <a:latin typeface="Times New Roman" pitchFamily="18" charset="0"/>
                <a:cs typeface="Times New Roman" pitchFamily="18" charset="0"/>
              </a:rPr>
              <a:t>, teprica </a:t>
            </a:r>
            <a:r>
              <a:rPr lang="en-US" dirty="0" err="1">
                <a:latin typeface="Times New Roman" pitchFamily="18" charset="0"/>
                <a:cs typeface="Times New Roman" pitchFamily="18" charset="0"/>
              </a:rPr>
              <a:t>nga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pakujdesia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nuk</a:t>
            </a:r>
            <a:r>
              <a:rPr lang="en-US" dirty="0">
                <a:latin typeface="Times New Roman" pitchFamily="18" charset="0"/>
                <a:cs typeface="Times New Roman" pitchFamily="18" charset="0"/>
              </a:rPr>
              <a:t> do </a:t>
            </a:r>
            <a:r>
              <a:rPr lang="en-US" dirty="0" err="1">
                <a:latin typeface="Times New Roman" pitchFamily="18" charset="0"/>
                <a:cs typeface="Times New Roman" pitchFamily="18" charset="0"/>
              </a:rPr>
              <a:t>të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ishte</a:t>
            </a:r>
            <a:r>
              <a:rPr lang="en-US" dirty="0">
                <a:latin typeface="Times New Roman" pitchFamily="18" charset="0"/>
                <a:cs typeface="Times New Roman" pitchFamily="18" charset="0"/>
              </a:rPr>
              <a:t> e </a:t>
            </a:r>
            <a:r>
              <a:rPr lang="en-US" dirty="0" err="1">
                <a:latin typeface="Times New Roman" pitchFamily="18" charset="0"/>
                <a:cs typeface="Times New Roman" pitchFamily="18" charset="0"/>
              </a:rPr>
              <a:t>konfigurueshme</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pasi</a:t>
            </a:r>
            <a:r>
              <a:rPr lang="en-US" dirty="0">
                <a:latin typeface="Times New Roman" pitchFamily="18" charset="0"/>
                <a:cs typeface="Times New Roman" pitchFamily="18" charset="0"/>
              </a:rPr>
              <a:t> - </a:t>
            </a:r>
            <a:r>
              <a:rPr lang="en-US" dirty="0" err="1">
                <a:latin typeface="Times New Roman" pitchFamily="18" charset="0"/>
                <a:cs typeface="Times New Roman" pitchFamily="18" charset="0"/>
              </a:rPr>
              <a:t>siç</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thuhet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vazhdimisht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nga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jurisprudenca</a:t>
            </a:r>
            <a:r>
              <a:rPr lang="en-US" dirty="0">
                <a:latin typeface="Times New Roman" pitchFamily="18" charset="0"/>
                <a:cs typeface="Times New Roman" pitchFamily="18" charset="0"/>
              </a:rPr>
              <a:t> - </a:t>
            </a:r>
            <a:r>
              <a:rPr lang="en-US" dirty="0" err="1">
                <a:latin typeface="Times New Roman" pitchFamily="18" charset="0"/>
                <a:cs typeface="Times New Roman" pitchFamily="18" charset="0"/>
              </a:rPr>
              <a:t>kur</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vetëmbrojtja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nuk</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mund</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parashikohet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ligjërisht</a:t>
            </a:r>
            <a:r>
              <a:rPr lang="en-US" dirty="0">
                <a:latin typeface="Times New Roman" pitchFamily="18" charset="0"/>
                <a:cs typeface="Times New Roman" pitchFamily="18" charset="0"/>
              </a:rPr>
              <a:t>, teprica </a:t>
            </a:r>
            <a:r>
              <a:rPr lang="en-US" dirty="0" err="1">
                <a:latin typeface="Times New Roman" pitchFamily="18" charset="0"/>
                <a:cs typeface="Times New Roman" pitchFamily="18" charset="0"/>
              </a:rPr>
              <a:t>nga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pakujdesia</a:t>
            </a:r>
            <a:r>
              <a:rPr lang="en-US" dirty="0">
                <a:latin typeface="Times New Roman" pitchFamily="18" charset="0"/>
                <a:cs typeface="Times New Roman" pitchFamily="18" charset="0"/>
              </a:rPr>
              <a:t> e </a:t>
            </a:r>
            <a:r>
              <a:rPr lang="en-US" dirty="0" err="1">
                <a:latin typeface="Times New Roman" pitchFamily="18" charset="0"/>
                <a:cs typeface="Times New Roman" pitchFamily="18" charset="0"/>
              </a:rPr>
              <a:t>përmendur</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në</a:t>
            </a:r>
            <a:r>
              <a:rPr lang="en-US" dirty="0">
                <a:latin typeface="Times New Roman" pitchFamily="18" charset="0"/>
                <a:cs typeface="Times New Roman" pitchFamily="18" charset="0"/>
              </a:rPr>
              <a:t> art </a:t>
            </a:r>
            <a:r>
              <a:rPr lang="en-US" dirty="0" err="1">
                <a:latin typeface="Times New Roman" pitchFamily="18" charset="0"/>
                <a:cs typeface="Times New Roman" pitchFamily="18" charset="0"/>
              </a:rPr>
              <a:t>nuk</a:t>
            </a:r>
            <a:r>
              <a:rPr lang="en-US" dirty="0">
                <a:latin typeface="Times New Roman" pitchFamily="18" charset="0"/>
                <a:cs typeface="Times New Roman" pitchFamily="18" charset="0"/>
              </a:rPr>
              <a:t> do </a:t>
            </a:r>
            <a:r>
              <a:rPr lang="en-US" dirty="0" err="1">
                <a:latin typeface="Times New Roman" pitchFamily="18" charset="0"/>
                <a:cs typeface="Times New Roman" pitchFamily="18" charset="0"/>
              </a:rPr>
              <a:t>të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ishte</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konceptualisht</a:t>
            </a:r>
            <a:r>
              <a:rPr lang="en-US" dirty="0">
                <a:latin typeface="Times New Roman" pitchFamily="18" charset="0"/>
                <a:cs typeface="Times New Roman" pitchFamily="18" charset="0"/>
              </a:rPr>
              <a:t> e </a:t>
            </a:r>
            <a:r>
              <a:rPr lang="en-US" dirty="0" err="1">
                <a:latin typeface="Times New Roman" pitchFamily="18" charset="0"/>
                <a:cs typeface="Times New Roman" pitchFamily="18" charset="0"/>
              </a:rPr>
              <a:t>imagjinueshme</a:t>
            </a:r>
            <a:r>
              <a:rPr lang="en-US" dirty="0">
                <a:latin typeface="Times New Roman" pitchFamily="18" charset="0"/>
                <a:cs typeface="Times New Roman" pitchFamily="18" charset="0"/>
              </a:rPr>
              <a:t>. 55 </a:t>
            </a:r>
            <a:r>
              <a:rPr lang="en-US" dirty="0" err="1">
                <a:latin typeface="Times New Roman" pitchFamily="18" charset="0"/>
                <a:cs typeface="Times New Roman" pitchFamily="18" charset="0"/>
              </a:rPr>
              <a:t>kod</a:t>
            </a:r>
            <a:r>
              <a:rPr lang="en-US" dirty="0">
                <a:latin typeface="Times New Roman" pitchFamily="18" charset="0"/>
                <a:cs typeface="Times New Roman" pitchFamily="18" charset="0"/>
              </a:rPr>
              <a:t>. pen., duke </a:t>
            </a:r>
            <a:r>
              <a:rPr lang="en-US" dirty="0" err="1">
                <a:latin typeface="Times New Roman" pitchFamily="18" charset="0"/>
                <a:cs typeface="Times New Roman" pitchFamily="18" charset="0"/>
              </a:rPr>
              <a:t>qenë</a:t>
            </a:r>
            <a:r>
              <a:rPr lang="en-US" dirty="0">
                <a:latin typeface="Times New Roman" pitchFamily="18" charset="0"/>
                <a:cs typeface="Times New Roman" pitchFamily="18" charset="0"/>
              </a:rPr>
              <a:t> se </a:t>
            </a:r>
            <a:r>
              <a:rPr lang="en-US" dirty="0" err="1">
                <a:latin typeface="Times New Roman" pitchFamily="18" charset="0"/>
                <a:cs typeface="Times New Roman" pitchFamily="18" charset="0"/>
              </a:rPr>
              <a:t>kjo</a:t>
            </a:r>
            <a:r>
              <a:rPr lang="en-US" dirty="0">
                <a:latin typeface="Times New Roman" pitchFamily="18" charset="0"/>
                <a:cs typeface="Times New Roman" pitchFamily="18" charset="0"/>
              </a:rPr>
              <a:t> e </a:t>
            </a:r>
            <a:r>
              <a:rPr lang="en-US" dirty="0" err="1">
                <a:latin typeface="Times New Roman" pitchFamily="18" charset="0"/>
                <a:cs typeface="Times New Roman" pitchFamily="18" charset="0"/>
              </a:rPr>
              <a:t>fundit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presupozon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ekzistencën</a:t>
            </a:r>
            <a:r>
              <a:rPr lang="en-US" dirty="0">
                <a:latin typeface="Times New Roman" pitchFamily="18" charset="0"/>
                <a:cs typeface="Times New Roman" pitchFamily="18" charset="0"/>
              </a:rPr>
              <a:t> e </a:t>
            </a:r>
            <a:r>
              <a:rPr lang="en-US" dirty="0" err="1">
                <a:latin typeface="Times New Roman" pitchFamily="18" charset="0"/>
                <a:cs typeface="Times New Roman" pitchFamily="18" charset="0"/>
              </a:rPr>
              <a:t>kushteve</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justifikimit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dhe</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rrjedhimisht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kapërcimin</a:t>
            </a:r>
            <a:r>
              <a:rPr lang="en-US" dirty="0">
                <a:latin typeface="Times New Roman" pitchFamily="18" charset="0"/>
                <a:cs typeface="Times New Roman" pitchFamily="18" charset="0"/>
              </a:rPr>
              <a:t> e </a:t>
            </a:r>
            <a:r>
              <a:rPr lang="en-US" dirty="0" err="1">
                <a:latin typeface="Times New Roman" pitchFamily="18" charset="0"/>
                <a:cs typeface="Times New Roman" pitchFamily="18" charset="0"/>
              </a:rPr>
              <a:t>kufijve</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imanent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tij</a:t>
            </a:r>
            <a:r>
              <a:rPr lang="en-US" dirty="0">
                <a:latin typeface="Times New Roman" pitchFamily="18" charset="0"/>
                <a:cs typeface="Times New Roman" pitchFamily="18" charset="0"/>
              </a:rPr>
              <a:t>.</a:t>
            </a:r>
          </a:p>
          <a:p>
            <a:pPr algn="just"/>
            <a:r>
              <a:rPr lang="en-US" b="1" dirty="0" err="1">
                <a:latin typeface="Times New Roman" pitchFamily="18" charset="0"/>
                <a:cs typeface="Times New Roman" pitchFamily="18" charset="0"/>
              </a:rPr>
              <a:t>Në</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fakt</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jurisprudenca</a:t>
            </a:r>
            <a:r>
              <a:rPr lang="en-US" b="1" dirty="0">
                <a:latin typeface="Times New Roman" pitchFamily="18" charset="0"/>
                <a:cs typeface="Times New Roman" pitchFamily="18" charset="0"/>
              </a:rPr>
              <a:t> e </a:t>
            </a:r>
            <a:r>
              <a:rPr lang="en-US" b="1" dirty="0" err="1">
                <a:latin typeface="Times New Roman" pitchFamily="18" charset="0"/>
                <a:cs typeface="Times New Roman" pitchFamily="18" charset="0"/>
              </a:rPr>
              <a:t>legjitimitetit</a:t>
            </a:r>
            <a:r>
              <a:rPr lang="en-US" b="1" dirty="0">
                <a:latin typeface="Times New Roman" pitchFamily="18" charset="0"/>
                <a:cs typeface="Times New Roman" pitchFamily="18" charset="0"/>
              </a:rPr>
              <a:t> ka </a:t>
            </a:r>
            <a:r>
              <a:rPr lang="en-US" b="1" dirty="0" err="1">
                <a:latin typeface="Times New Roman" pitchFamily="18" charset="0"/>
                <a:cs typeface="Times New Roman" pitchFamily="18" charset="0"/>
              </a:rPr>
              <a:t>pasur</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rastin</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të</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saktësojë</a:t>
            </a:r>
            <a:r>
              <a:rPr lang="en-US" b="1" dirty="0">
                <a:latin typeface="Times New Roman" pitchFamily="18" charset="0"/>
                <a:cs typeface="Times New Roman" pitchFamily="18" charset="0"/>
              </a:rPr>
              <a:t> se </a:t>
            </a:r>
            <a:r>
              <a:rPr lang="en-US" b="1" dirty="0" err="1">
                <a:latin typeface="Times New Roman" pitchFamily="18" charset="0"/>
                <a:cs typeface="Times New Roman" pitchFamily="18" charset="0"/>
              </a:rPr>
              <a:t>edhe</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shkaku</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i</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ri</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i</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mosndëshkueshmërisë</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presupozon</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ekzistencën</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faktike</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ose</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të</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supozuar</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të</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faktorit</a:t>
            </a:r>
            <a:r>
              <a:rPr lang="en-US" b="1" dirty="0">
                <a:latin typeface="Times New Roman" pitchFamily="18" charset="0"/>
                <a:cs typeface="Times New Roman" pitchFamily="18" charset="0"/>
              </a:rPr>
              <a:t> </a:t>
            </a:r>
            <a:r>
              <a:rPr lang="en-US" b="1" dirty="0" err="1" smtClean="0">
                <a:latin typeface="Times New Roman" pitchFamily="18" charset="0"/>
                <a:cs typeface="Times New Roman" pitchFamily="18" charset="0"/>
              </a:rPr>
              <a:t>justifikues</a:t>
            </a:r>
            <a:r>
              <a:rPr lang="en-US" b="1" dirty="0" smtClean="0">
                <a:latin typeface="Times New Roman" pitchFamily="18" charset="0"/>
                <a:cs typeface="Times New Roman" pitchFamily="18" charset="0"/>
              </a:rPr>
              <a:t>.</a:t>
            </a:r>
            <a:r>
              <a:rPr lang="en-US" b="1" dirty="0">
                <a:latin typeface="Times New Roman" pitchFamily="18" charset="0"/>
                <a:cs typeface="Times New Roman" pitchFamily="18" charset="0"/>
              </a:rPr>
              <a:t> </a:t>
            </a:r>
            <a:r>
              <a:rPr lang="en-US" dirty="0" err="1" smtClean="0">
                <a:latin typeface="Times New Roman" pitchFamily="18" charset="0"/>
                <a:cs typeface="Times New Roman" pitchFamily="18" charset="0"/>
              </a:rPr>
              <a:t>Prandaj</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përjashtimi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një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profili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kualifikuar</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domosdoshmërisë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veprimit</a:t>
            </a:r>
            <a:r>
              <a:rPr lang="en-US" dirty="0">
                <a:latin typeface="Times New Roman" pitchFamily="18" charset="0"/>
                <a:cs typeface="Times New Roman" pitchFamily="18" charset="0"/>
              </a:rPr>
              <a:t> do </a:t>
            </a:r>
            <a:r>
              <a:rPr lang="en-US" dirty="0" err="1">
                <a:latin typeface="Times New Roman" pitchFamily="18" charset="0"/>
                <a:cs typeface="Times New Roman" pitchFamily="18" charset="0"/>
              </a:rPr>
              <a:t>të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përjashtonte</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çdo</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vlerësim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terma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tepricës</a:t>
            </a:r>
            <a:r>
              <a:rPr lang="en-US" dirty="0">
                <a:latin typeface="Times New Roman" pitchFamily="18" charset="0"/>
                <a:cs typeface="Times New Roman" pitchFamily="18" charset="0"/>
              </a:rPr>
              <a:t>.</a:t>
            </a:r>
          </a:p>
          <a:p>
            <a:pPr algn="just"/>
            <a:r>
              <a:rPr lang="en-US" dirty="0" err="1">
                <a:latin typeface="Times New Roman" pitchFamily="18" charset="0"/>
                <a:cs typeface="Times New Roman" pitchFamily="18" charset="0"/>
              </a:rPr>
              <a:t>Në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këtë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pikë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mjafton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kujtojmë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orientimin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sipas</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cilit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për</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përket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shkaqeve</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justifikuese</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tregimi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thjeshtë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një</a:t>
            </a:r>
            <a:r>
              <a:rPr lang="en-US" dirty="0">
                <a:latin typeface="Times New Roman" pitchFamily="18" charset="0"/>
                <a:cs typeface="Times New Roman" pitchFamily="18" charset="0"/>
              </a:rPr>
              <a:t> situate </a:t>
            </a:r>
            <a:r>
              <a:rPr lang="en-US" dirty="0" err="1">
                <a:latin typeface="Times New Roman" pitchFamily="18" charset="0"/>
                <a:cs typeface="Times New Roman" pitchFamily="18" charset="0"/>
              </a:rPr>
              <a:t>që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abstraktisht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atribuohet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zbatimit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një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përjashtimi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që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nuk</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shoqërohet</a:t>
            </a:r>
            <a:r>
              <a:rPr lang="en-US" dirty="0">
                <a:latin typeface="Times New Roman" pitchFamily="18" charset="0"/>
                <a:cs typeface="Times New Roman" pitchFamily="18" charset="0"/>
              </a:rPr>
              <a:t> me </a:t>
            </a:r>
            <a:r>
              <a:rPr lang="en-US" dirty="0" err="1">
                <a:latin typeface="Times New Roman" pitchFamily="18" charset="0"/>
                <a:cs typeface="Times New Roman" pitchFamily="18" charset="0"/>
              </a:rPr>
              <a:t>pretendimin</a:t>
            </a:r>
            <a:r>
              <a:rPr lang="en-US" dirty="0">
                <a:latin typeface="Times New Roman" pitchFamily="18" charset="0"/>
                <a:cs typeface="Times New Roman" pitchFamily="18" charset="0"/>
              </a:rPr>
              <a:t> e </a:t>
            </a:r>
            <a:r>
              <a:rPr lang="en-US" dirty="0" err="1">
                <a:latin typeface="Times New Roman" pitchFamily="18" charset="0"/>
                <a:cs typeface="Times New Roman" pitchFamily="18" charset="0"/>
              </a:rPr>
              <a:t>elementëve</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saktë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përshtatshëm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për</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udhëhequr</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vlerësimin</a:t>
            </a:r>
            <a:r>
              <a:rPr lang="en-US" dirty="0">
                <a:latin typeface="Times New Roman" pitchFamily="18" charset="0"/>
                <a:cs typeface="Times New Roman" pitchFamily="18" charset="0"/>
              </a:rPr>
              <a:t> e </a:t>
            </a:r>
            <a:r>
              <a:rPr lang="en-US" dirty="0" err="1">
                <a:latin typeface="Times New Roman" pitchFamily="18" charset="0"/>
                <a:cs typeface="Times New Roman" pitchFamily="18" charset="0"/>
              </a:rPr>
              <a:t>gjyqtarit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nuk</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mund</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legjitimojë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aktvendimin</a:t>
            </a:r>
            <a:r>
              <a:rPr lang="en-US" dirty="0">
                <a:latin typeface="Times New Roman" pitchFamily="18" charset="0"/>
                <a:cs typeface="Times New Roman" pitchFamily="18" charset="0"/>
              </a:rPr>
              <a:t> e </a:t>
            </a:r>
            <a:r>
              <a:rPr lang="en-US" dirty="0" err="1">
                <a:latin typeface="Times New Roman" pitchFamily="18" charset="0"/>
                <a:cs typeface="Times New Roman" pitchFamily="18" charset="0"/>
              </a:rPr>
              <a:t>pafajësisë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bazë</a:t>
            </a:r>
            <a:r>
              <a:rPr lang="en-US" dirty="0">
                <a:latin typeface="Times New Roman" pitchFamily="18" charset="0"/>
                <a:cs typeface="Times New Roman" pitchFamily="18" charset="0"/>
              </a:rPr>
              <a:t> </a:t>
            </a:r>
            <a:r>
              <a:rPr lang="en-US" dirty="0" err="1" smtClean="0">
                <a:latin typeface="Times New Roman" pitchFamily="18" charset="0"/>
                <a:cs typeface="Times New Roman" pitchFamily="18" charset="0"/>
              </a:rPr>
              <a:t>të</a:t>
            </a:r>
            <a:r>
              <a:rPr lang="en-US" u="sng" dirty="0">
                <a:latin typeface="Times New Roman" pitchFamily="18" charset="0"/>
                <a:cs typeface="Times New Roman" pitchFamily="18" charset="0"/>
                <a:hlinkClick r:id="rId2"/>
              </a:rPr>
              <a:t> </a:t>
            </a:r>
            <a:r>
              <a:rPr lang="en-US" dirty="0" err="1">
                <a:latin typeface="Times New Roman" pitchFamily="18" charset="0"/>
                <a:cs typeface="Times New Roman" pitchFamily="18" charset="0"/>
              </a:rPr>
              <a:t>dyshimi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për</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ekzistencën</a:t>
            </a:r>
            <a:r>
              <a:rPr lang="en-US" dirty="0">
                <a:latin typeface="Times New Roman" pitchFamily="18" charset="0"/>
                <a:cs typeface="Times New Roman" pitchFamily="18" charset="0"/>
              </a:rPr>
              <a:t> e </a:t>
            </a:r>
            <a:r>
              <a:rPr lang="en-US" dirty="0" err="1">
                <a:latin typeface="Times New Roman" pitchFamily="18" charset="0"/>
                <a:cs typeface="Times New Roman" pitchFamily="18" charset="0"/>
              </a:rPr>
              <a:t>përjashtimit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po</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zgjidhet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mungesë</a:t>
            </a:r>
            <a:r>
              <a:rPr lang="en-US" dirty="0">
                <a:latin typeface="Times New Roman" pitchFamily="18" charset="0"/>
                <a:cs typeface="Times New Roman" pitchFamily="18" charset="0"/>
              </a:rPr>
              <a:t> absolute </a:t>
            </a:r>
            <a:r>
              <a:rPr lang="en-US" dirty="0" err="1">
                <a:latin typeface="Times New Roman" pitchFamily="18" charset="0"/>
                <a:cs typeface="Times New Roman" pitchFamily="18" charset="0"/>
              </a:rPr>
              <a:t>të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provës</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lidhje</a:t>
            </a:r>
            <a:r>
              <a:rPr lang="en-US" dirty="0">
                <a:latin typeface="Times New Roman" pitchFamily="18" charset="0"/>
                <a:cs typeface="Times New Roman" pitchFamily="18" charset="0"/>
              </a:rPr>
              <a:t> me </a:t>
            </a:r>
            <a:r>
              <a:rPr lang="en-US" dirty="0" err="1">
                <a:latin typeface="Times New Roman" pitchFamily="18" charset="0"/>
                <a:cs typeface="Times New Roman" pitchFamily="18" charset="0"/>
              </a:rPr>
              <a:t>këtë</a:t>
            </a:r>
            <a:r>
              <a:rPr lang="en-US" dirty="0">
                <a:latin typeface="Times New Roman" pitchFamily="18" charset="0"/>
                <a:cs typeface="Times New Roman" pitchFamily="18" charset="0"/>
              </a:rPr>
              <a:t> ( </a:t>
            </a:r>
            <a:r>
              <a:rPr lang="en-US" u="sng" dirty="0">
                <a:latin typeface="Times New Roman" pitchFamily="18" charset="0"/>
                <a:cs typeface="Times New Roman" pitchFamily="18" charset="0"/>
                <a:hlinkClick r:id="rId3"/>
              </a:rPr>
              <a:t>Cass. </a:t>
            </a:r>
            <a:r>
              <a:rPr lang="en-US" u="sng" dirty="0" err="1">
                <a:latin typeface="Times New Roman" pitchFamily="18" charset="0"/>
                <a:cs typeface="Times New Roman" pitchFamily="18" charset="0"/>
                <a:hlinkClick r:id="rId3"/>
              </a:rPr>
              <a:t>Sez.V</a:t>
            </a:r>
            <a:r>
              <a:rPr lang="en-US" u="sng" dirty="0">
                <a:latin typeface="Times New Roman" pitchFamily="18" charset="0"/>
                <a:cs typeface="Times New Roman" pitchFamily="18" charset="0"/>
                <a:hlinkClick r:id="rId3"/>
              </a:rPr>
              <a:t>, n. 22040, </a:t>
            </a:r>
            <a:r>
              <a:rPr lang="en-US" u="sng" dirty="0" err="1">
                <a:latin typeface="Times New Roman" pitchFamily="18" charset="0"/>
                <a:cs typeface="Times New Roman" pitchFamily="18" charset="0"/>
                <a:hlinkClick r:id="rId3"/>
              </a:rPr>
              <a:t>datë</a:t>
            </a:r>
            <a:r>
              <a:rPr lang="en-US" u="sng" dirty="0">
                <a:latin typeface="Times New Roman" pitchFamily="18" charset="0"/>
                <a:cs typeface="Times New Roman" pitchFamily="18" charset="0"/>
                <a:hlinkClick r:id="rId3"/>
              </a:rPr>
              <a:t> 21.2.2020 </a:t>
            </a:r>
            <a:r>
              <a:rPr lang="en-US" dirty="0">
                <a:latin typeface="Times New Roman" pitchFamily="18" charset="0"/>
                <a:cs typeface="Times New Roman" pitchFamily="18" charset="0"/>
              </a:rPr>
              <a:t>).</a:t>
            </a:r>
          </a:p>
          <a:p>
            <a:endParaRPr lang="en-US" dirty="0"/>
          </a:p>
        </p:txBody>
      </p:sp>
    </p:spTree>
    <p:extLst>
      <p:ext uri="{BB962C8B-B14F-4D97-AF65-F5344CB8AC3E}">
        <p14:creationId xmlns:p14="http://schemas.microsoft.com/office/powerpoint/2010/main" val="3489586779"/>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25470"/>
          </a:xfrm>
        </p:spPr>
        <p:txBody>
          <a:bodyPr>
            <a:normAutofit fontScale="90000"/>
          </a:bodyPr>
          <a:lstStyle/>
          <a:p>
            <a:r>
              <a:rPr lang="en-US" b="1" dirty="0" err="1" smtClean="0">
                <a:latin typeface="Times New Roman" pitchFamily="18" charset="0"/>
                <a:cs typeface="Times New Roman" pitchFamily="18" charset="0"/>
              </a:rPr>
              <a:t>Jurisprudencw</a:t>
            </a:r>
            <a:endParaRPr lang="en-US" b="1" dirty="0">
              <a:latin typeface="Times New Roman" pitchFamily="18" charset="0"/>
              <a:cs typeface="Times New Roman" pitchFamily="18" charset="0"/>
            </a:endParaRPr>
          </a:p>
        </p:txBody>
      </p:sp>
      <p:sp>
        <p:nvSpPr>
          <p:cNvPr id="3" name="Content Placeholder 2"/>
          <p:cNvSpPr>
            <a:spLocks noGrp="1"/>
          </p:cNvSpPr>
          <p:nvPr>
            <p:ph idx="1"/>
          </p:nvPr>
        </p:nvSpPr>
        <p:spPr>
          <a:xfrm>
            <a:off x="0" y="857232"/>
            <a:ext cx="9144000" cy="6000768"/>
          </a:xfrm>
        </p:spPr>
        <p:txBody>
          <a:bodyPr>
            <a:normAutofit fontScale="92500" lnSpcReduction="10000"/>
          </a:bodyPr>
          <a:lstStyle/>
          <a:p>
            <a:pPr algn="just"/>
            <a:r>
              <a:rPr lang="en-US" dirty="0" err="1">
                <a:latin typeface="Times New Roman" pitchFamily="18" charset="0"/>
                <a:cs typeface="Times New Roman" pitchFamily="18" charset="0"/>
              </a:rPr>
              <a:t>Kas</a:t>
            </a:r>
            <a:r>
              <a:rPr lang="en-US" dirty="0">
                <a:latin typeface="Times New Roman" pitchFamily="18" charset="0"/>
                <a:cs typeface="Times New Roman" pitchFamily="18" charset="0"/>
              </a:rPr>
              <a:t>. penal. n. 33191/2019</a:t>
            </a:r>
          </a:p>
          <a:p>
            <a:pPr algn="just"/>
            <a:r>
              <a:rPr lang="en-US" dirty="0" err="1">
                <a:latin typeface="Times New Roman" pitchFamily="18" charset="0"/>
                <a:cs typeface="Times New Roman" pitchFamily="18" charset="0"/>
              </a:rPr>
              <a:t>Arsyetimi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parashikuar</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nga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neni</a:t>
            </a:r>
            <a:r>
              <a:rPr lang="en-US" dirty="0">
                <a:latin typeface="Times New Roman" pitchFamily="18" charset="0"/>
                <a:cs typeface="Times New Roman" pitchFamily="18" charset="0"/>
              </a:rPr>
              <a:t>. 52, </a:t>
            </a:r>
            <a:r>
              <a:rPr lang="en-US" dirty="0" err="1">
                <a:latin typeface="Times New Roman" pitchFamily="18" charset="0"/>
                <a:cs typeface="Times New Roman" pitchFamily="18" charset="0"/>
              </a:rPr>
              <a:t>paragrafi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dytë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kod</a:t>
            </a:r>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penal, </a:t>
            </a:r>
            <a:r>
              <a:rPr lang="en-US" dirty="0" err="1">
                <a:latin typeface="Times New Roman" pitchFamily="18" charset="0"/>
                <a:cs typeface="Times New Roman" pitchFamily="18" charset="0"/>
              </a:rPr>
              <a:t>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ndryshuar</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nga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neni</a:t>
            </a:r>
            <a:r>
              <a:rPr lang="en-US" dirty="0">
                <a:latin typeface="Times New Roman" pitchFamily="18" charset="0"/>
                <a:cs typeface="Times New Roman" pitchFamily="18" charset="0"/>
              </a:rPr>
              <a:t>. 1, </a:t>
            </a:r>
            <a:r>
              <a:rPr lang="en-US" dirty="0" err="1">
                <a:latin typeface="Times New Roman" pitchFamily="18" charset="0"/>
                <a:cs typeface="Times New Roman" pitchFamily="18" charset="0"/>
              </a:rPr>
              <a:t>ligji</a:t>
            </a:r>
            <a:r>
              <a:rPr lang="en-US" dirty="0">
                <a:latin typeface="Times New Roman" pitchFamily="18" charset="0"/>
                <a:cs typeface="Times New Roman" pitchFamily="18" charset="0"/>
              </a:rPr>
              <a:t> 13 </a:t>
            </a:r>
            <a:r>
              <a:rPr lang="en-US" dirty="0" err="1">
                <a:latin typeface="Times New Roman" pitchFamily="18" charset="0"/>
                <a:cs typeface="Times New Roman" pitchFamily="18" charset="0"/>
              </a:rPr>
              <a:t>shkurt</a:t>
            </a:r>
            <a:r>
              <a:rPr lang="en-US" dirty="0">
                <a:latin typeface="Times New Roman" pitchFamily="18" charset="0"/>
                <a:cs typeface="Times New Roman" pitchFamily="18" charset="0"/>
              </a:rPr>
              <a:t> 2006, n. 59, </a:t>
            </a:r>
            <a:r>
              <a:rPr lang="en-US" dirty="0" err="1">
                <a:latin typeface="Times New Roman" pitchFamily="18" charset="0"/>
                <a:cs typeface="Times New Roman" pitchFamily="18" charset="0"/>
              </a:rPr>
              <a:t>nuk</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lejon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një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reagim</a:t>
            </a:r>
            <a:r>
              <a:rPr lang="en-US" dirty="0">
                <a:latin typeface="Times New Roman" pitchFamily="18" charset="0"/>
                <a:cs typeface="Times New Roman" pitchFamily="18" charset="0"/>
              </a:rPr>
              <a:t> pa </a:t>
            </a:r>
            <a:r>
              <a:rPr lang="en-US" dirty="0" err="1">
                <a:latin typeface="Times New Roman" pitchFamily="18" charset="0"/>
                <a:cs typeface="Times New Roman" pitchFamily="18" charset="0"/>
              </a:rPr>
              <a:t>kriter</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ndaj</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subjektit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që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hyn</a:t>
            </a:r>
            <a:r>
              <a:rPr lang="en-US" dirty="0">
                <a:latin typeface="Times New Roman" pitchFamily="18" charset="0"/>
                <a:cs typeface="Times New Roman" pitchFamily="18" charset="0"/>
              </a:rPr>
              <a:t> me </a:t>
            </a:r>
            <a:r>
              <a:rPr lang="en-US" dirty="0" err="1">
                <a:latin typeface="Times New Roman" pitchFamily="18" charset="0"/>
                <a:cs typeface="Times New Roman" pitchFamily="18" charset="0"/>
              </a:rPr>
              <a:t>mashtrim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shtëpinë</a:t>
            </a:r>
            <a:r>
              <a:rPr lang="en-US" dirty="0">
                <a:latin typeface="Times New Roman" pitchFamily="18" charset="0"/>
                <a:cs typeface="Times New Roman" pitchFamily="18" charset="0"/>
              </a:rPr>
              <a:t> e </a:t>
            </a:r>
            <a:r>
              <a:rPr lang="en-US" dirty="0" err="1">
                <a:latin typeface="Times New Roman" pitchFamily="18" charset="0"/>
                <a:cs typeface="Times New Roman" pitchFamily="18" charset="0"/>
              </a:rPr>
              <a:t>tjetrit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por</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supozon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një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sulm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ose</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paktën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rrezik</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sulmi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ndaj</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sferës</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shtëpiake</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tjetrit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dhe</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njerëzve</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që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ndodhen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aty</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Një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rast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cilin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Gjykata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përjashtoi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mundësinë</a:t>
            </a:r>
            <a:r>
              <a:rPr lang="en-US" dirty="0">
                <a:latin typeface="Times New Roman" pitchFamily="18" charset="0"/>
                <a:cs typeface="Times New Roman" pitchFamily="18" charset="0"/>
              </a:rPr>
              <a:t> e </a:t>
            </a:r>
            <a:r>
              <a:rPr lang="en-US" dirty="0" err="1">
                <a:latin typeface="Times New Roman" pitchFamily="18" charset="0"/>
                <a:cs typeface="Times New Roman" pitchFamily="18" charset="0"/>
              </a:rPr>
              <a:t>të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ashtuquajturës</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vetëmbrojtje</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shtëpi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lidhje</a:t>
            </a:r>
            <a:r>
              <a:rPr lang="en-US" dirty="0">
                <a:latin typeface="Times New Roman" pitchFamily="18" charset="0"/>
                <a:cs typeface="Times New Roman" pitchFamily="18" charset="0"/>
              </a:rPr>
              <a:t> me </a:t>
            </a:r>
            <a:r>
              <a:rPr lang="en-US" dirty="0" err="1">
                <a:latin typeface="Times New Roman" pitchFamily="18" charset="0"/>
                <a:cs typeface="Times New Roman" pitchFamily="18" charset="0"/>
              </a:rPr>
              <a:t>dëmtimet</a:t>
            </a:r>
            <a:r>
              <a:rPr lang="en-US" dirty="0">
                <a:latin typeface="Times New Roman" pitchFamily="18" charset="0"/>
                <a:cs typeface="Times New Roman" pitchFamily="18" charset="0"/>
              </a:rPr>
              <a:t> e </a:t>
            </a:r>
            <a:r>
              <a:rPr lang="en-US" dirty="0" err="1">
                <a:latin typeface="Times New Roman" pitchFamily="18" charset="0"/>
                <a:cs typeface="Times New Roman" pitchFamily="18" charset="0"/>
              </a:rPr>
              <a:t>shkaktuara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nga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ankuesi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ndaj</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një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fqinji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cili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kishte</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hyrë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ballkonin</a:t>
            </a:r>
            <a:r>
              <a:rPr lang="en-US" dirty="0">
                <a:latin typeface="Times New Roman" pitchFamily="18" charset="0"/>
                <a:cs typeface="Times New Roman" pitchFamily="18" charset="0"/>
              </a:rPr>
              <a:t> me </a:t>
            </a:r>
            <a:r>
              <a:rPr lang="en-US" dirty="0" err="1">
                <a:latin typeface="Times New Roman" pitchFamily="18" charset="0"/>
                <a:cs typeface="Times New Roman" pitchFamily="18" charset="0"/>
              </a:rPr>
              <a:t>pamje</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nga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shtëpia</a:t>
            </a:r>
            <a:r>
              <a:rPr lang="en-US" dirty="0">
                <a:latin typeface="Times New Roman" pitchFamily="18" charset="0"/>
                <a:cs typeface="Times New Roman" pitchFamily="18" charset="0"/>
              </a:rPr>
              <a:t> e </a:t>
            </a:r>
            <a:r>
              <a:rPr lang="en-US" dirty="0" err="1">
                <a:latin typeface="Times New Roman" pitchFamily="18" charset="0"/>
                <a:cs typeface="Times New Roman" pitchFamily="18" charset="0"/>
              </a:rPr>
              <a:t>tij</a:t>
            </a:r>
            <a:r>
              <a:rPr lang="en-US" dirty="0">
                <a:latin typeface="Times New Roman" pitchFamily="18" charset="0"/>
                <a:cs typeface="Times New Roman" pitchFamily="18" charset="0"/>
              </a:rPr>
              <a:t>, pa </a:t>
            </a:r>
            <a:r>
              <a:rPr lang="en-US" dirty="0" err="1">
                <a:latin typeface="Times New Roman" pitchFamily="18" charset="0"/>
                <a:cs typeface="Times New Roman" pitchFamily="18" charset="0"/>
              </a:rPr>
              <a:t>ndonjë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qëllim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agresiv</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dhe</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për</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vetëm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qëllimi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për</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arritur</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ballkonin</a:t>
            </a:r>
            <a:r>
              <a:rPr lang="en-US" dirty="0">
                <a:latin typeface="Times New Roman" pitchFamily="18" charset="0"/>
                <a:cs typeface="Times New Roman" pitchFamily="18" charset="0"/>
              </a:rPr>
              <a:t> e </a:t>
            </a:r>
            <a:r>
              <a:rPr lang="en-US" dirty="0" err="1">
                <a:latin typeface="Times New Roman" pitchFamily="18" charset="0"/>
                <a:cs typeface="Times New Roman" pitchFamily="18" charset="0"/>
              </a:rPr>
              <a:t>shtëpisë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dikujt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cilën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qasja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ishte</a:t>
            </a:r>
            <a:r>
              <a:rPr lang="en-US" dirty="0">
                <a:latin typeface="Times New Roman" pitchFamily="18" charset="0"/>
                <a:cs typeface="Times New Roman" pitchFamily="18" charset="0"/>
              </a:rPr>
              <a:t> e </a:t>
            </a:r>
            <a:r>
              <a:rPr lang="en-US" dirty="0" err="1">
                <a:latin typeface="Times New Roman" pitchFamily="18" charset="0"/>
                <a:cs typeface="Times New Roman" pitchFamily="18" charset="0"/>
              </a:rPr>
              <a:t>ndaluar</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përkohësisht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nga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dera</a:t>
            </a:r>
            <a:r>
              <a:rPr lang="en-US" dirty="0">
                <a:latin typeface="Times New Roman" pitchFamily="18" charset="0"/>
                <a:cs typeface="Times New Roman" pitchFamily="18" charset="0"/>
              </a:rPr>
              <a:t> e </a:t>
            </a:r>
            <a:r>
              <a:rPr lang="en-US" dirty="0" err="1">
                <a:latin typeface="Times New Roman" pitchFamily="18" charset="0"/>
                <a:cs typeface="Times New Roman" pitchFamily="18" charset="0"/>
              </a:rPr>
              <a:t>përparme</a:t>
            </a:r>
            <a:r>
              <a:rPr lang="en-US" dirty="0" smtClean="0">
                <a:latin typeface="Times New Roman" pitchFamily="18" charset="0"/>
                <a:cs typeface="Times New Roman" pitchFamily="18" charset="0"/>
              </a:rPr>
              <a:t>).</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1630268587"/>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4082"/>
          </a:xfrm>
        </p:spPr>
        <p:txBody>
          <a:bodyPr>
            <a:noAutofit/>
          </a:bodyPr>
          <a:lstStyle/>
          <a:p>
            <a:r>
              <a:rPr lang="en-US" sz="3600" b="1" dirty="0" smtClean="0">
                <a:latin typeface="Times New Roman" panose="02020603050405020304" pitchFamily="18" charset="0"/>
                <a:cs typeface="Times New Roman" panose="02020603050405020304" pitchFamily="18" charset="0"/>
              </a:rPr>
              <a:t>Cass pen, 2 </a:t>
            </a:r>
            <a:r>
              <a:rPr lang="en-US" sz="3600" b="1" dirty="0" err="1">
                <a:latin typeface="Times New Roman" panose="02020603050405020304" pitchFamily="18" charset="0"/>
                <a:cs typeface="Times New Roman" panose="02020603050405020304" pitchFamily="18" charset="0"/>
              </a:rPr>
              <a:t>tetor</a:t>
            </a:r>
            <a:r>
              <a:rPr lang="en-US" sz="3600" b="1" dirty="0">
                <a:latin typeface="Times New Roman" panose="02020603050405020304" pitchFamily="18" charset="0"/>
                <a:cs typeface="Times New Roman" panose="02020603050405020304" pitchFamily="18" charset="0"/>
              </a:rPr>
              <a:t> 2019, n. </a:t>
            </a:r>
            <a:r>
              <a:rPr lang="en-US" sz="3600" b="1" dirty="0" smtClean="0">
                <a:latin typeface="Times New Roman" panose="02020603050405020304" pitchFamily="18" charset="0"/>
                <a:cs typeface="Times New Roman" panose="02020603050405020304" pitchFamily="18" charset="0"/>
              </a:rPr>
              <a:t>40414/</a:t>
            </a:r>
            <a:r>
              <a:rPr lang="en-US" sz="3600" b="1" dirty="0" err="1" smtClean="0">
                <a:latin typeface="Times New Roman" panose="02020603050405020304" pitchFamily="18" charset="0"/>
                <a:cs typeface="Times New Roman" panose="02020603050405020304" pitchFamily="18" charset="0"/>
              </a:rPr>
              <a:t>tepria</a:t>
            </a:r>
            <a:endParaRPr lang="en-US" sz="36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0" y="980728"/>
            <a:ext cx="9144000" cy="5877272"/>
          </a:xfrm>
        </p:spPr>
        <p:txBody>
          <a:bodyPr>
            <a:normAutofit fontScale="77500" lnSpcReduction="20000"/>
          </a:bodyPr>
          <a:lstStyle/>
          <a:p>
            <a:pPr algn="just"/>
            <a:r>
              <a:rPr lang="en-US" b="1" dirty="0" err="1" smtClean="0">
                <a:latin typeface="Times New Roman" panose="02020603050405020304" pitchFamily="18" charset="0"/>
                <a:cs typeface="Times New Roman" panose="02020603050405020304" pitchFamily="18" charset="0"/>
              </a:rPr>
              <a:t>Rrethanat</a:t>
            </a:r>
            <a:r>
              <a:rPr lang="en-US" b="1" dirty="0" smtClean="0">
                <a:latin typeface="Times New Roman" panose="02020603050405020304" pitchFamily="18" charset="0"/>
                <a:cs typeface="Times New Roman" panose="02020603050405020304" pitchFamily="18" charset="0"/>
              </a:rPr>
              <a:t> e </a:t>
            </a:r>
            <a:r>
              <a:rPr lang="en-US" b="1" dirty="0" err="1" smtClean="0">
                <a:latin typeface="Times New Roman" panose="02020603050405020304" pitchFamily="18" charset="0"/>
                <a:cs typeface="Times New Roman" panose="02020603050405020304" pitchFamily="18" charset="0"/>
              </a:rPr>
              <a:t>faktit</a:t>
            </a:r>
            <a:endParaRPr lang="en-US" b="1" dirty="0" smtClean="0">
              <a:latin typeface="Times New Roman" panose="02020603050405020304" pitchFamily="18" charset="0"/>
              <a:cs typeface="Times New Roman" panose="02020603050405020304" pitchFamily="18" charset="0"/>
            </a:endParaRPr>
          </a:p>
          <a:p>
            <a:pPr algn="just"/>
            <a:r>
              <a:rPr lang="en-US" dirty="0" err="1" smtClean="0">
                <a:latin typeface="Times New Roman" panose="02020603050405020304" pitchFamily="18" charset="0"/>
                <a:cs typeface="Times New Roman" panose="02020603050405020304" pitchFamily="18" charset="0"/>
              </a:rPr>
              <a:t>Një</a:t>
            </a:r>
            <a:r>
              <a:rPr lang="en-US" dirty="0" smtClean="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gabimi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pafajshëm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nga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ana</a:t>
            </a:r>
            <a:r>
              <a:rPr lang="en-US" dirty="0">
                <a:latin typeface="Times New Roman" panose="02020603050405020304" pitchFamily="18" charset="0"/>
                <a:cs typeface="Times New Roman" panose="02020603050405020304" pitchFamily="18" charset="0"/>
              </a:rPr>
              <a:t> e </a:t>
            </a:r>
            <a:r>
              <a:rPr lang="en-US" dirty="0" err="1" smtClean="0">
                <a:latin typeface="Times New Roman" panose="02020603050405020304" pitchFamily="18" charset="0"/>
                <a:cs typeface="Times New Roman" panose="02020603050405020304" pitchFamily="18" charset="0"/>
              </a:rPr>
              <a:t>të</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pandehurit</a:t>
            </a:r>
            <a:r>
              <a:rPr lang="en-US" dirty="0" smtClean="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shkaktuar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nga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sjellja</a:t>
            </a:r>
            <a:r>
              <a:rPr lang="en-US" dirty="0">
                <a:latin typeface="Times New Roman" panose="02020603050405020304" pitchFamily="18" charset="0"/>
                <a:cs typeface="Times New Roman" panose="02020603050405020304" pitchFamily="18" charset="0"/>
              </a:rPr>
              <a:t> e </a:t>
            </a:r>
            <a:r>
              <a:rPr lang="en-US" dirty="0" err="1" smtClean="0">
                <a:latin typeface="Times New Roman" panose="02020603050405020304" pitchFamily="18" charset="0"/>
                <a:cs typeface="Times New Roman" panose="02020603050405020304" pitchFamily="18" charset="0"/>
              </a:rPr>
              <a:t>personit-viktimë</a:t>
            </a:r>
            <a:r>
              <a:rPr lang="en-US" dirty="0" smtClean="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cili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kishte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hyrë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shtëpinë</a:t>
            </a:r>
            <a:r>
              <a:rPr lang="en-US" dirty="0">
                <a:latin typeface="Times New Roman" panose="02020603050405020304" pitchFamily="18" charset="0"/>
                <a:cs typeface="Times New Roman" panose="02020603050405020304" pitchFamily="18" charset="0"/>
              </a:rPr>
              <a:t> e </a:t>
            </a:r>
            <a:r>
              <a:rPr lang="en-US" dirty="0" err="1">
                <a:latin typeface="Times New Roman" panose="02020603050405020304" pitchFamily="18" charset="0"/>
                <a:cs typeface="Times New Roman" panose="02020603050405020304" pitchFamily="18" charset="0"/>
              </a:rPr>
              <a:t>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akuzuarit</a:t>
            </a:r>
            <a:r>
              <a:rPr lang="en-US" dirty="0">
                <a:latin typeface="Times New Roman" panose="02020603050405020304" pitchFamily="18" charset="0"/>
                <a:cs typeface="Times New Roman" panose="02020603050405020304" pitchFamily="18" charset="0"/>
              </a:rPr>
              <a:t>, duke </a:t>
            </a:r>
            <a:r>
              <a:rPr lang="en-US" dirty="0" err="1">
                <a:latin typeface="Times New Roman" panose="02020603050405020304" pitchFamily="18" charset="0"/>
                <a:cs typeface="Times New Roman" panose="02020603050405020304" pitchFamily="18" charset="0"/>
              </a:rPr>
              <a:t>krijuar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tek</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një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frikë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justifikuar</a:t>
            </a:r>
            <a:r>
              <a:rPr lang="en-US" dirty="0">
                <a:latin typeface="Times New Roman" panose="02020603050405020304" pitchFamily="18" charset="0"/>
                <a:cs typeface="Times New Roman" panose="02020603050405020304" pitchFamily="18" charset="0"/>
              </a:rPr>
              <a:t> jo </a:t>
            </a:r>
            <a:r>
              <a:rPr lang="en-US" dirty="0" err="1">
                <a:latin typeface="Times New Roman" panose="02020603050405020304" pitchFamily="18" charset="0"/>
                <a:cs typeface="Times New Roman" panose="02020603050405020304" pitchFamily="18" charset="0"/>
              </a:rPr>
              <a:t>vetëm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për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mallin</a:t>
            </a:r>
            <a:r>
              <a:rPr lang="en-US" dirty="0">
                <a:latin typeface="Times New Roman" panose="02020603050405020304" pitchFamily="18" charset="0"/>
                <a:cs typeface="Times New Roman" panose="02020603050405020304" pitchFamily="18" charset="0"/>
              </a:rPr>
              <a:t> e </a:t>
            </a:r>
            <a:r>
              <a:rPr lang="en-US" dirty="0" err="1">
                <a:latin typeface="Times New Roman" panose="02020603050405020304" pitchFamily="18" charset="0"/>
                <a:cs typeface="Times New Roman" panose="02020603050405020304" pitchFamily="18" charset="0"/>
              </a:rPr>
              <a:t>tij</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por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edhe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për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sigurinë</a:t>
            </a:r>
            <a:r>
              <a:rPr lang="en-US" dirty="0">
                <a:latin typeface="Times New Roman" panose="02020603050405020304" pitchFamily="18" charset="0"/>
                <a:cs typeface="Times New Roman" panose="02020603050405020304" pitchFamily="18" charset="0"/>
              </a:rPr>
              <a:t> e </a:t>
            </a:r>
            <a:r>
              <a:rPr lang="en-US" dirty="0" err="1" smtClean="0">
                <a:latin typeface="Times New Roman" panose="02020603050405020304" pitchFamily="18" charset="0"/>
                <a:cs typeface="Times New Roman" panose="02020603050405020304" pitchFamily="18" charset="0"/>
              </a:rPr>
              <a:t>tij</a:t>
            </a:r>
            <a:r>
              <a:rPr lang="en-US" dirty="0" smtClean="0">
                <a:latin typeface="Times New Roman" panose="02020603050405020304" pitchFamily="18" charset="0"/>
                <a:cs typeface="Times New Roman" panose="02020603050405020304" pitchFamily="18" charset="0"/>
              </a:rPr>
              <a:t>.</a:t>
            </a:r>
          </a:p>
          <a:p>
            <a:pPr algn="just"/>
            <a:r>
              <a:rPr lang="en-US" dirty="0" err="1" smtClean="0">
                <a:latin typeface="Times New Roman" panose="02020603050405020304" pitchFamily="18" charset="0"/>
                <a:cs typeface="Times New Roman" panose="02020603050405020304" pitchFamily="18" charset="0"/>
              </a:rPr>
              <a:t>Kjo</a:t>
            </a:r>
            <a:r>
              <a:rPr lang="en-US" dirty="0" smtClean="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sepse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kthimin</a:t>
            </a:r>
            <a:r>
              <a:rPr lang="en-US" dirty="0">
                <a:latin typeface="Times New Roman" panose="02020603050405020304" pitchFamily="18" charset="0"/>
                <a:cs typeface="Times New Roman" panose="02020603050405020304" pitchFamily="18" charset="0"/>
              </a:rPr>
              <a:t> e </a:t>
            </a:r>
            <a:r>
              <a:rPr lang="en-US" dirty="0" err="1">
                <a:latin typeface="Times New Roman" panose="02020603050405020304" pitchFamily="18" charset="0"/>
                <a:cs typeface="Times New Roman" panose="02020603050405020304" pitchFamily="18" charset="0"/>
              </a:rPr>
              <a:t>tij</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shtëpi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akuzuari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kishte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vërejtur</a:t>
            </a:r>
            <a:r>
              <a:rPr lang="en-US" dirty="0">
                <a:latin typeface="Times New Roman" panose="02020603050405020304" pitchFamily="18" charset="0"/>
                <a:cs typeface="Times New Roman" panose="02020603050405020304" pitchFamily="18" charset="0"/>
              </a:rPr>
              <a:t> se </a:t>
            </a:r>
            <a:r>
              <a:rPr lang="en-US" dirty="0" err="1">
                <a:latin typeface="Times New Roman" panose="02020603050405020304" pitchFamily="18" charset="0"/>
                <a:cs typeface="Times New Roman" panose="02020603050405020304" pitchFamily="18" charset="0"/>
              </a:rPr>
              <a:t>dikush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kishte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hyrë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shtëpi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mungesë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tij</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dhe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gjithashtu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kishte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hequr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disa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gjëra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dhe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më</a:t>
            </a:r>
            <a:r>
              <a:rPr lang="en-US" dirty="0">
                <a:latin typeface="Times New Roman" panose="02020603050405020304" pitchFamily="18" charset="0"/>
                <a:cs typeface="Times New Roman" panose="02020603050405020304" pitchFamily="18" charset="0"/>
              </a:rPr>
              <a:t> pas </a:t>
            </a:r>
            <a:r>
              <a:rPr lang="en-US" dirty="0" err="1">
                <a:latin typeface="Times New Roman" panose="02020603050405020304" pitchFamily="18" charset="0"/>
                <a:cs typeface="Times New Roman" panose="02020603050405020304" pitchFamily="18" charset="0"/>
              </a:rPr>
              <a:t>ishte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frikësuar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sepse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kishte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dëgjuar</a:t>
            </a:r>
            <a:r>
              <a:rPr lang="en-US" dirty="0">
                <a:latin typeface="Times New Roman" panose="02020603050405020304" pitchFamily="18" charset="0"/>
                <a:cs typeface="Times New Roman" panose="02020603050405020304" pitchFamily="18" charset="0"/>
              </a:rPr>
              <a:t> se </a:t>
            </a:r>
            <a:r>
              <a:rPr lang="en-US" dirty="0" err="1">
                <a:latin typeface="Times New Roman" panose="02020603050405020304" pitchFamily="18" charset="0"/>
                <a:cs typeface="Times New Roman" panose="02020603050405020304" pitchFamily="18" charset="0"/>
              </a:rPr>
              <a:t>dikush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përpiqej</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t'ia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hapte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derën</a:t>
            </a:r>
            <a:r>
              <a:rPr lang="en-US" dirty="0">
                <a:latin typeface="Times New Roman" panose="02020603050405020304" pitchFamily="18" charset="0"/>
                <a:cs typeface="Times New Roman" panose="02020603050405020304" pitchFamily="18" charset="0"/>
              </a:rPr>
              <a:t> e </a:t>
            </a:r>
            <a:r>
              <a:rPr lang="en-US" dirty="0" err="1">
                <a:latin typeface="Times New Roman" panose="02020603050405020304" pitchFamily="18" charset="0"/>
                <a:cs typeface="Times New Roman" panose="02020603050405020304" pitchFamily="18" charset="0"/>
              </a:rPr>
              <a:t>shtëpisë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tij</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pastaj</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kur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panjohuri</a:t>
            </a:r>
            <a:r>
              <a:rPr lang="en-US" dirty="0">
                <a:latin typeface="Times New Roman" panose="02020603050405020304" pitchFamily="18" charset="0"/>
                <a:cs typeface="Times New Roman" panose="02020603050405020304" pitchFamily="18" charset="0"/>
              </a:rPr>
              <a:t> u </a:t>
            </a:r>
            <a:r>
              <a:rPr lang="en-US" dirty="0" err="1">
                <a:latin typeface="Times New Roman" panose="02020603050405020304" pitchFamily="18" charset="0"/>
                <a:cs typeface="Times New Roman" panose="02020603050405020304" pitchFamily="18" charset="0"/>
              </a:rPr>
              <a:t>fut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brenda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ai</a:t>
            </a:r>
            <a:r>
              <a:rPr lang="en-US" dirty="0">
                <a:latin typeface="Times New Roman" panose="02020603050405020304" pitchFamily="18" charset="0"/>
                <a:cs typeface="Times New Roman" panose="02020603050405020304" pitchFamily="18" charset="0"/>
              </a:rPr>
              <a:t>, duke </a:t>
            </a:r>
            <a:r>
              <a:rPr lang="en-US" dirty="0" err="1">
                <a:latin typeface="Times New Roman" panose="02020603050405020304" pitchFamily="18" charset="0"/>
                <a:cs typeface="Times New Roman" panose="02020603050405020304" pitchFamily="18" charset="0"/>
              </a:rPr>
              <a:t>mos</a:t>
            </a:r>
            <a:r>
              <a:rPr lang="en-US" dirty="0">
                <a:latin typeface="Times New Roman" panose="02020603050405020304" pitchFamily="18" charset="0"/>
                <a:cs typeface="Times New Roman" panose="02020603050405020304" pitchFamily="18" charset="0"/>
              </a:rPr>
              <a:t> e </a:t>
            </a:r>
            <a:r>
              <a:rPr lang="en-US" dirty="0" err="1">
                <a:latin typeface="Times New Roman" panose="02020603050405020304" pitchFamily="18" charset="0"/>
                <a:cs typeface="Times New Roman" panose="02020603050405020304" pitchFamily="18" charset="0"/>
              </a:rPr>
              <a:t>njohur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menjëherë</a:t>
            </a:r>
            <a:r>
              <a:rPr lang="en-US" dirty="0">
                <a:latin typeface="Times New Roman" panose="02020603050405020304" pitchFamily="18" charset="0"/>
                <a:cs typeface="Times New Roman" panose="02020603050405020304" pitchFamily="18" charset="0"/>
              </a:rPr>
              <a:t>, e </a:t>
            </a:r>
            <a:r>
              <a:rPr lang="en-US" dirty="0" err="1">
                <a:latin typeface="Times New Roman" panose="02020603050405020304" pitchFamily="18" charset="0"/>
                <a:cs typeface="Times New Roman" panose="02020603050405020304" pitchFamily="18" charset="0"/>
              </a:rPr>
              <a:t>goditi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kokë</a:t>
            </a:r>
            <a:r>
              <a:rPr lang="en-US" dirty="0">
                <a:latin typeface="Times New Roman" panose="02020603050405020304" pitchFamily="18" charset="0"/>
                <a:cs typeface="Times New Roman" panose="02020603050405020304" pitchFamily="18" charset="0"/>
              </a:rPr>
              <a:t> me </a:t>
            </a:r>
            <a:r>
              <a:rPr lang="en-US" dirty="0" err="1">
                <a:latin typeface="Times New Roman" panose="02020603050405020304" pitchFamily="18" charset="0"/>
                <a:cs typeface="Times New Roman" panose="02020603050405020304" pitchFamily="18" charset="0"/>
              </a:rPr>
              <a:t>shkop</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bejsbolli</a:t>
            </a:r>
            <a:r>
              <a:rPr lang="en-US" dirty="0" smtClean="0">
                <a:latin typeface="Times New Roman" panose="02020603050405020304" pitchFamily="18" charset="0"/>
                <a:cs typeface="Times New Roman" panose="02020603050405020304" pitchFamily="18" charset="0"/>
              </a:rPr>
              <a:t>).</a:t>
            </a:r>
          </a:p>
          <a:p>
            <a:pPr algn="just"/>
            <a:r>
              <a:rPr lang="en-US" dirty="0" err="1">
                <a:latin typeface="Times New Roman" panose="02020603050405020304" pitchFamily="18" charset="0"/>
                <a:cs typeface="Times New Roman" panose="02020603050405020304" pitchFamily="18" charset="0"/>
              </a:rPr>
              <a:t>Gjykata</a:t>
            </a:r>
            <a:r>
              <a:rPr lang="en-US" dirty="0">
                <a:latin typeface="Times New Roman" panose="02020603050405020304" pitchFamily="18" charset="0"/>
                <a:cs typeface="Times New Roman" panose="02020603050405020304" pitchFamily="18" charset="0"/>
              </a:rPr>
              <a:t> e </a:t>
            </a:r>
            <a:r>
              <a:rPr lang="en-US" dirty="0" err="1">
                <a:latin typeface="Times New Roman" panose="02020603050405020304" pitchFamily="18" charset="0"/>
                <a:cs typeface="Times New Roman" panose="02020603050405020304" pitchFamily="18" charset="0"/>
              </a:rPr>
              <a:t>Apelit</a:t>
            </a:r>
            <a:r>
              <a:rPr lang="en-US" dirty="0">
                <a:latin typeface="Times New Roman" panose="02020603050405020304" pitchFamily="18" charset="0"/>
                <a:cs typeface="Times New Roman" panose="02020603050405020304" pitchFamily="18" charset="0"/>
              </a:rPr>
              <a:t> Torino, me </a:t>
            </a:r>
            <a:r>
              <a:rPr lang="en-US" dirty="0" err="1">
                <a:latin typeface="Times New Roman" panose="02020603050405020304" pitchFamily="18" charset="0"/>
                <a:cs typeface="Times New Roman" panose="02020603050405020304" pitchFamily="18" charset="0"/>
              </a:rPr>
              <a:t>vendimin</a:t>
            </a:r>
            <a:r>
              <a:rPr lang="en-US" dirty="0">
                <a:latin typeface="Times New Roman" panose="02020603050405020304" pitchFamily="18" charset="0"/>
                <a:cs typeface="Times New Roman" panose="02020603050405020304" pitchFamily="18" charset="0"/>
              </a:rPr>
              <a:t> e </a:t>
            </a:r>
            <a:r>
              <a:rPr lang="en-US" dirty="0" err="1">
                <a:latin typeface="Times New Roman" panose="02020603050405020304" pitchFamily="18" charset="0"/>
                <a:cs typeface="Times New Roman" panose="02020603050405020304" pitchFamily="18" charset="0"/>
              </a:rPr>
              <a:t>datës</a:t>
            </a:r>
            <a:r>
              <a:rPr lang="en-US" dirty="0">
                <a:latin typeface="Times New Roman" panose="02020603050405020304" pitchFamily="18" charset="0"/>
                <a:cs typeface="Times New Roman" panose="02020603050405020304" pitchFamily="18" charset="0"/>
              </a:rPr>
              <a:t> 6.6.2018, </a:t>
            </a:r>
            <a:r>
              <a:rPr lang="en-US" dirty="0" err="1">
                <a:latin typeface="Times New Roman" panose="02020603050405020304" pitchFamily="18" charset="0"/>
                <a:cs typeface="Times New Roman" panose="02020603050405020304" pitchFamily="18" charset="0"/>
              </a:rPr>
              <a:t>në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reformim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pjesshëm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vendimit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Gjykatës</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Triestes</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shpallur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pafajshëm</a:t>
            </a:r>
            <a:r>
              <a:rPr lang="en-US" dirty="0">
                <a:latin typeface="Times New Roman" panose="02020603050405020304" pitchFamily="18" charset="0"/>
                <a:cs typeface="Times New Roman" panose="02020603050405020304" pitchFamily="18" charset="0"/>
              </a:rPr>
              <a:t> GAA </a:t>
            </a:r>
            <a:r>
              <a:rPr lang="en-US" dirty="0" err="1">
                <a:latin typeface="Times New Roman" panose="02020603050405020304" pitchFamily="18" charset="0"/>
                <a:cs typeface="Times New Roman" panose="02020603050405020304" pitchFamily="18" charset="0"/>
              </a:rPr>
              <a:t>për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krimin</a:t>
            </a:r>
            <a:r>
              <a:rPr lang="en-US" dirty="0">
                <a:latin typeface="Times New Roman" panose="02020603050405020304" pitchFamily="18" charset="0"/>
                <a:cs typeface="Times New Roman" panose="02020603050405020304" pitchFamily="18" charset="0"/>
              </a:rPr>
              <a:t> e </a:t>
            </a:r>
            <a:r>
              <a:rPr lang="en-US" dirty="0" err="1">
                <a:latin typeface="Times New Roman" panose="02020603050405020304" pitchFamily="18" charset="0"/>
                <a:cs typeface="Times New Roman" panose="02020603050405020304" pitchFamily="18" charset="0"/>
              </a:rPr>
              <a:t>referuar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nenin</a:t>
            </a:r>
            <a:r>
              <a:rPr lang="en-US" dirty="0">
                <a:latin typeface="Times New Roman" panose="02020603050405020304" pitchFamily="18" charset="0"/>
                <a:cs typeface="Times New Roman" panose="02020603050405020304" pitchFamily="18" charset="0"/>
              </a:rPr>
              <a:t>. 628 </a:t>
            </a:r>
            <a:r>
              <a:rPr lang="en-US" dirty="0" err="1">
                <a:latin typeface="Times New Roman" panose="02020603050405020304" pitchFamily="18" charset="0"/>
                <a:cs typeface="Times New Roman" panose="02020603050405020304" pitchFamily="18" charset="0"/>
              </a:rPr>
              <a:t>kp</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kapitulli</a:t>
            </a:r>
            <a:r>
              <a:rPr lang="en-US" dirty="0">
                <a:latin typeface="Times New Roman" panose="02020603050405020304" pitchFamily="18" charset="0"/>
                <a:cs typeface="Times New Roman" panose="02020603050405020304" pitchFamily="18" charset="0"/>
              </a:rPr>
              <a:t> A) </a:t>
            </a:r>
            <a:r>
              <a:rPr lang="en-US" dirty="0" err="1">
                <a:latin typeface="Times New Roman" panose="02020603050405020304" pitchFamily="18" charset="0"/>
                <a:cs typeface="Times New Roman" panose="02020603050405020304" pitchFamily="18" charset="0"/>
              </a:rPr>
              <a:t>për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shkak</a:t>
            </a:r>
            <a:r>
              <a:rPr lang="en-US" dirty="0">
                <a:latin typeface="Times New Roman" panose="02020603050405020304" pitchFamily="18" charset="0"/>
                <a:cs typeface="Times New Roman" panose="02020603050405020304" pitchFamily="18" charset="0"/>
              </a:rPr>
              <a:t> se </a:t>
            </a:r>
            <a:r>
              <a:rPr lang="en-US" dirty="0" err="1">
                <a:latin typeface="Times New Roman" panose="02020603050405020304" pitchFamily="18" charset="0"/>
                <a:cs typeface="Times New Roman" panose="02020603050405020304" pitchFamily="18" charset="0"/>
              </a:rPr>
              <a:t>fakti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nuk</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ekziston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dhe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vërteton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dënimin</a:t>
            </a:r>
            <a:r>
              <a:rPr lang="en-US" dirty="0">
                <a:latin typeface="Times New Roman" panose="02020603050405020304" pitchFamily="18" charset="0"/>
                <a:cs typeface="Times New Roman" panose="02020603050405020304" pitchFamily="18" charset="0"/>
              </a:rPr>
              <a:t> e </a:t>
            </a:r>
            <a:r>
              <a:rPr lang="en-US" dirty="0" err="1">
                <a:latin typeface="Times New Roman" panose="02020603050405020304" pitchFamily="18" charset="0"/>
                <a:cs typeface="Times New Roman" panose="02020603050405020304" pitchFamily="18" charset="0"/>
              </a:rPr>
              <a:t>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lartpërmendurve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lidhje</a:t>
            </a:r>
            <a:r>
              <a:rPr lang="en-US" dirty="0">
                <a:latin typeface="Times New Roman" panose="02020603050405020304" pitchFamily="18" charset="0"/>
                <a:cs typeface="Times New Roman" panose="02020603050405020304" pitchFamily="18" charset="0"/>
              </a:rPr>
              <a:t> me </a:t>
            </a:r>
            <a:r>
              <a:rPr lang="en-US" dirty="0" err="1">
                <a:latin typeface="Times New Roman" panose="02020603050405020304" pitchFamily="18" charset="0"/>
                <a:cs typeface="Times New Roman" panose="02020603050405020304" pitchFamily="18" charset="0"/>
              </a:rPr>
              <a:t>krimin</a:t>
            </a:r>
            <a:r>
              <a:rPr lang="en-US" dirty="0">
                <a:latin typeface="Times New Roman" panose="02020603050405020304" pitchFamily="18" charset="0"/>
                <a:cs typeface="Times New Roman" panose="02020603050405020304" pitchFamily="18" charset="0"/>
              </a:rPr>
              <a:t> e </a:t>
            </a:r>
            <a:r>
              <a:rPr lang="en-US" dirty="0" err="1">
                <a:latin typeface="Times New Roman" panose="02020603050405020304" pitchFamily="18" charset="0"/>
                <a:cs typeface="Times New Roman" panose="02020603050405020304" pitchFamily="18" charset="0"/>
              </a:rPr>
              <a:t>përmendur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nen</a:t>
            </a:r>
            <a:r>
              <a:rPr lang="en-US" dirty="0">
                <a:latin typeface="Times New Roman" panose="02020603050405020304" pitchFamily="18" charset="0"/>
                <a:cs typeface="Times New Roman" panose="02020603050405020304" pitchFamily="18" charset="0"/>
              </a:rPr>
              <a:t>. 582 </a:t>
            </a:r>
            <a:r>
              <a:rPr lang="en-US" dirty="0" err="1">
                <a:latin typeface="Times New Roman" panose="02020603050405020304" pitchFamily="18" charset="0"/>
                <a:cs typeface="Times New Roman" panose="02020603050405020304" pitchFamily="18" charset="0"/>
              </a:rPr>
              <a:t>kp</a:t>
            </a:r>
            <a:r>
              <a:rPr lang="en-US" dirty="0">
                <a:latin typeface="Times New Roman" panose="02020603050405020304" pitchFamily="18" charset="0"/>
                <a:cs typeface="Times New Roman" panose="02020603050405020304" pitchFamily="18" charset="0"/>
              </a:rPr>
              <a:t>, art. 585 </a:t>
            </a:r>
            <a:r>
              <a:rPr lang="en-US" dirty="0" err="1">
                <a:latin typeface="Times New Roman" panose="02020603050405020304" pitchFamily="18" charset="0"/>
                <a:cs typeface="Times New Roman" panose="02020603050405020304" pitchFamily="18" charset="0"/>
              </a:rPr>
              <a:t>kp</a:t>
            </a:r>
            <a:r>
              <a:rPr lang="en-US" dirty="0">
                <a:latin typeface="Times New Roman" panose="02020603050405020304" pitchFamily="18" charset="0"/>
                <a:cs typeface="Times New Roman" panose="02020603050405020304" pitchFamily="18" charset="0"/>
              </a:rPr>
              <a:t>, art. 61 </a:t>
            </a:r>
            <a:r>
              <a:rPr lang="en-US" dirty="0" err="1">
                <a:latin typeface="Times New Roman" panose="02020603050405020304" pitchFamily="18" charset="0"/>
                <a:cs typeface="Times New Roman" panose="02020603050405020304" pitchFamily="18" charset="0"/>
              </a:rPr>
              <a:t>cp</a:t>
            </a:r>
            <a:r>
              <a:rPr lang="en-US" dirty="0">
                <a:latin typeface="Times New Roman" panose="02020603050405020304" pitchFamily="18" charset="0"/>
                <a:cs typeface="Times New Roman" panose="02020603050405020304" pitchFamily="18" charset="0"/>
              </a:rPr>
              <a:t>, n. 2 (</a:t>
            </a:r>
            <a:r>
              <a:rPr lang="en-US" dirty="0" err="1">
                <a:latin typeface="Times New Roman" panose="02020603050405020304" pitchFamily="18" charset="0"/>
                <a:cs typeface="Times New Roman" panose="02020603050405020304" pitchFamily="18" charset="0"/>
              </a:rPr>
              <a:t>kapitulli</a:t>
            </a:r>
            <a:r>
              <a:rPr lang="en-US" dirty="0">
                <a:latin typeface="Times New Roman" panose="02020603050405020304" pitchFamily="18" charset="0"/>
                <a:cs typeface="Times New Roman" panose="02020603050405020304" pitchFamily="18" charset="0"/>
              </a:rPr>
              <a:t> B), duke </a:t>
            </a:r>
            <a:r>
              <a:rPr lang="en-US" dirty="0" err="1">
                <a:latin typeface="Times New Roman" panose="02020603050405020304" pitchFamily="18" charset="0"/>
                <a:cs typeface="Times New Roman" panose="02020603050405020304" pitchFamily="18" charset="0"/>
              </a:rPr>
              <a:t>ripërcaktuar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dënimin</a:t>
            </a:r>
            <a:r>
              <a:rPr lang="en-US" dirty="0">
                <a:latin typeface="Times New Roman" panose="02020603050405020304" pitchFamily="18" charset="0"/>
                <a:cs typeface="Times New Roman" panose="02020603050405020304" pitchFamily="18" charset="0"/>
              </a:rPr>
              <a:t> me </a:t>
            </a:r>
            <a:r>
              <a:rPr lang="en-US" dirty="0" err="1">
                <a:latin typeface="Times New Roman" panose="02020603050405020304" pitchFamily="18" charset="0"/>
                <a:cs typeface="Times New Roman" panose="02020603050405020304" pitchFamily="18" charset="0"/>
              </a:rPr>
              <a:t>tetë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muaj</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burgim</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64029010"/>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8058"/>
          </a:xfrm>
        </p:spPr>
        <p:txBody>
          <a:bodyPr>
            <a:normAutofit fontScale="90000"/>
          </a:bodyPr>
          <a:lstStyle/>
          <a:p>
            <a:r>
              <a:rPr lang="en-US" sz="2800" b="1" dirty="0">
                <a:latin typeface="Times New Roman" panose="02020603050405020304" pitchFamily="18" charset="0"/>
                <a:cs typeface="Times New Roman" panose="02020603050405020304" pitchFamily="18" charset="0"/>
              </a:rPr>
              <a:t>Cass pen, 2 </a:t>
            </a:r>
            <a:r>
              <a:rPr lang="en-US" sz="2800" b="1" dirty="0" err="1">
                <a:latin typeface="Times New Roman" panose="02020603050405020304" pitchFamily="18" charset="0"/>
                <a:cs typeface="Times New Roman" panose="02020603050405020304" pitchFamily="18" charset="0"/>
              </a:rPr>
              <a:t>tetor</a:t>
            </a:r>
            <a:r>
              <a:rPr lang="en-US" sz="2800" b="1" dirty="0">
                <a:latin typeface="Times New Roman" panose="02020603050405020304" pitchFamily="18" charset="0"/>
                <a:cs typeface="Times New Roman" panose="02020603050405020304" pitchFamily="18" charset="0"/>
              </a:rPr>
              <a:t> 2019, n. 40414/</a:t>
            </a:r>
            <a:r>
              <a:rPr lang="en-US" sz="2800" b="1" dirty="0" err="1">
                <a:latin typeface="Times New Roman" panose="02020603050405020304" pitchFamily="18" charset="0"/>
                <a:cs typeface="Times New Roman" panose="02020603050405020304" pitchFamily="18" charset="0"/>
              </a:rPr>
              <a:t>tepria</a:t>
            </a:r>
            <a:endParaRPr lang="en-US" sz="2800" dirty="0"/>
          </a:p>
        </p:txBody>
      </p:sp>
      <p:sp>
        <p:nvSpPr>
          <p:cNvPr id="3" name="Content Placeholder 2"/>
          <p:cNvSpPr>
            <a:spLocks noGrp="1"/>
          </p:cNvSpPr>
          <p:nvPr>
            <p:ph idx="1"/>
          </p:nvPr>
        </p:nvSpPr>
        <p:spPr>
          <a:xfrm>
            <a:off x="0" y="548680"/>
            <a:ext cx="9144000" cy="6309320"/>
          </a:xfrm>
        </p:spPr>
        <p:txBody>
          <a:bodyPr>
            <a:normAutofit fontScale="70000" lnSpcReduction="20000"/>
          </a:bodyPr>
          <a:lstStyle/>
          <a:p>
            <a:pPr algn="just"/>
            <a:r>
              <a:rPr lang="en-US" dirty="0">
                <a:latin typeface="Times New Roman" panose="02020603050405020304" pitchFamily="18" charset="0"/>
                <a:cs typeface="Times New Roman" panose="02020603050405020304" pitchFamily="18" charset="0"/>
              </a:rPr>
              <a:t>As </a:t>
            </a:r>
            <a:r>
              <a:rPr lang="en-US" dirty="0" err="1">
                <a:latin typeface="Times New Roman" panose="02020603050405020304" pitchFamily="18" charset="0"/>
                <a:cs typeface="Times New Roman" panose="02020603050405020304" pitchFamily="18" charset="0"/>
              </a:rPr>
              <a:t>nuk</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mund</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arrihej</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një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përfundim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tjetër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lidhje</a:t>
            </a:r>
            <a:r>
              <a:rPr lang="en-US" dirty="0">
                <a:latin typeface="Times New Roman" panose="02020603050405020304" pitchFamily="18" charset="0"/>
                <a:cs typeface="Times New Roman" panose="02020603050405020304" pitchFamily="18" charset="0"/>
              </a:rPr>
              <a:t> me </a:t>
            </a:r>
            <a:r>
              <a:rPr lang="en-US" dirty="0" err="1">
                <a:latin typeface="Times New Roman" panose="02020603050405020304" pitchFamily="18" charset="0"/>
                <a:cs typeface="Times New Roman" panose="02020603050405020304" pitchFamily="18" charset="0"/>
              </a:rPr>
              <a:t>hipotezën</a:t>
            </a:r>
            <a:r>
              <a:rPr lang="en-US" dirty="0">
                <a:latin typeface="Times New Roman" panose="02020603050405020304" pitchFamily="18" charset="0"/>
                <a:cs typeface="Times New Roman" panose="02020603050405020304" pitchFamily="18" charset="0"/>
              </a:rPr>
              <a:t> e </a:t>
            </a:r>
            <a:r>
              <a:rPr lang="en-US" dirty="0" err="1">
                <a:latin typeface="Times New Roman" panose="02020603050405020304" pitchFamily="18" charset="0"/>
                <a:cs typeface="Times New Roman" panose="02020603050405020304" pitchFamily="18" charset="0"/>
              </a:rPr>
              <a:t>teprimit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nga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pakujdesia</a:t>
            </a:r>
            <a:r>
              <a:rPr lang="en-US" dirty="0">
                <a:latin typeface="Times New Roman" panose="02020603050405020304" pitchFamily="18" charset="0"/>
                <a:cs typeface="Times New Roman" panose="02020603050405020304" pitchFamily="18" charset="0"/>
              </a:rPr>
              <a:t>, e </a:t>
            </a:r>
            <a:r>
              <a:rPr lang="en-US" dirty="0" err="1">
                <a:latin typeface="Times New Roman" panose="02020603050405020304" pitchFamily="18" charset="0"/>
                <a:cs typeface="Times New Roman" panose="02020603050405020304" pitchFamily="18" charset="0"/>
              </a:rPr>
              <a:t>mbështetur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edhe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nga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mbrojtja</a:t>
            </a:r>
            <a:r>
              <a:rPr lang="en-US" dirty="0">
                <a:latin typeface="Times New Roman" panose="02020603050405020304" pitchFamily="18" charset="0"/>
                <a:cs typeface="Times New Roman" panose="02020603050405020304" pitchFamily="18" charset="0"/>
              </a:rPr>
              <a:t>.</a:t>
            </a:r>
          </a:p>
          <a:p>
            <a:pPr algn="just"/>
            <a:r>
              <a:rPr lang="en-US" dirty="0" err="1">
                <a:latin typeface="Times New Roman" panose="02020603050405020304" pitchFamily="18" charset="0"/>
                <a:cs typeface="Times New Roman" panose="02020603050405020304" pitchFamily="18" charset="0"/>
              </a:rPr>
              <a:t>Edhe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këtë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rast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Gjykata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zbatoi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drejt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dispozitat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rregullatore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nenit</a:t>
            </a:r>
            <a:r>
              <a:rPr lang="en-US" dirty="0">
                <a:latin typeface="Times New Roman" panose="02020603050405020304" pitchFamily="18" charset="0"/>
                <a:cs typeface="Times New Roman" panose="02020603050405020304" pitchFamily="18" charset="0"/>
              </a:rPr>
              <a:t>. 55 </a:t>
            </a:r>
            <a:r>
              <a:rPr lang="en-US" dirty="0" err="1">
                <a:latin typeface="Times New Roman" panose="02020603050405020304" pitchFamily="18" charset="0"/>
                <a:cs typeface="Times New Roman" panose="02020603050405020304" pitchFamily="18" charset="0"/>
              </a:rPr>
              <a:t>kp</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dhe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parimet</a:t>
            </a:r>
            <a:r>
              <a:rPr lang="en-US" dirty="0">
                <a:latin typeface="Times New Roman" panose="02020603050405020304" pitchFamily="18" charset="0"/>
                <a:cs typeface="Times New Roman" panose="02020603050405020304" pitchFamily="18" charset="0"/>
              </a:rPr>
              <a:t> e </a:t>
            </a:r>
            <a:r>
              <a:rPr lang="en-US" dirty="0" err="1">
                <a:latin typeface="Times New Roman" panose="02020603050405020304" pitchFamily="18" charset="0"/>
                <a:cs typeface="Times New Roman" panose="02020603050405020304" pitchFamily="18" charset="0"/>
              </a:rPr>
              <a:t>pohuara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këtë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drejtim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nga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kjo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Gjykatë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vërtetë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ajo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përjashtuar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konfigurimin</a:t>
            </a:r>
            <a:r>
              <a:rPr lang="en-US" dirty="0">
                <a:latin typeface="Times New Roman" panose="02020603050405020304" pitchFamily="18" charset="0"/>
                <a:cs typeface="Times New Roman" panose="02020603050405020304" pitchFamily="18" charset="0"/>
              </a:rPr>
              <a:t> </a:t>
            </a:r>
            <a:r>
              <a:rPr lang="en-US" b="1" dirty="0">
                <a:latin typeface="Times New Roman" panose="02020603050405020304" pitchFamily="18" charset="0"/>
                <a:cs typeface="Times New Roman" panose="02020603050405020304" pitchFamily="18" charset="0"/>
              </a:rPr>
              <a:t>e </a:t>
            </a:r>
            <a:r>
              <a:rPr lang="en-US" b="1" dirty="0" err="1">
                <a:latin typeface="Times New Roman" panose="02020603050405020304" pitchFamily="18" charset="0"/>
                <a:cs typeface="Times New Roman" panose="02020603050405020304" pitchFamily="18" charset="0"/>
              </a:rPr>
              <a:t>tepricës</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nga</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pakujdesia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sepse</a:t>
            </a:r>
            <a:r>
              <a:rPr lang="en-US" dirty="0">
                <a:latin typeface="Times New Roman" panose="02020603050405020304" pitchFamily="18" charset="0"/>
                <a:cs typeface="Times New Roman" panose="02020603050405020304" pitchFamily="18" charset="0"/>
              </a:rPr>
              <a:t>, duke </a:t>
            </a:r>
            <a:r>
              <a:rPr lang="en-US" dirty="0" err="1">
                <a:latin typeface="Times New Roman" panose="02020603050405020304" pitchFamily="18" charset="0"/>
                <a:cs typeface="Times New Roman" panose="02020603050405020304" pitchFamily="18" charset="0"/>
              </a:rPr>
              <a:t>pasur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parasysh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mosekzistencën</a:t>
            </a:r>
            <a:r>
              <a:rPr lang="en-US" dirty="0">
                <a:latin typeface="Times New Roman" panose="02020603050405020304" pitchFamily="18" charset="0"/>
                <a:cs typeface="Times New Roman" panose="02020603050405020304" pitchFamily="18" charset="0"/>
              </a:rPr>
              <a:t> e </a:t>
            </a:r>
            <a:r>
              <a:rPr lang="en-US" dirty="0" err="1">
                <a:latin typeface="Times New Roman" panose="02020603050405020304" pitchFamily="18" charset="0"/>
                <a:cs typeface="Times New Roman" panose="02020603050405020304" pitchFamily="18" charset="0"/>
              </a:rPr>
              <a:t>kërkesave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agresionit</a:t>
            </a:r>
            <a:r>
              <a:rPr lang="en-US"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aktual</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të</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padrejtë</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dhe</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nevojën</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për</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t'u</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mbrojtur</a:t>
            </a:r>
            <a:r>
              <a:rPr lang="en-US" b="1"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nuk</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bëhet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fjalë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për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vendosjen</a:t>
            </a:r>
            <a:r>
              <a:rPr lang="en-US" dirty="0">
                <a:latin typeface="Times New Roman" panose="02020603050405020304" pitchFamily="18" charset="0"/>
                <a:cs typeface="Times New Roman" panose="02020603050405020304" pitchFamily="18" charset="0"/>
              </a:rPr>
              <a:t> e </a:t>
            </a:r>
            <a:r>
              <a:rPr lang="en-US" dirty="0" err="1">
                <a:latin typeface="Times New Roman" panose="02020603050405020304" pitchFamily="18" charset="0"/>
                <a:cs typeface="Times New Roman" panose="02020603050405020304" pitchFamily="18" charset="0"/>
              </a:rPr>
              <a:t>proporcionalitetit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mbrojtjes</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lidhje</a:t>
            </a:r>
            <a:r>
              <a:rPr lang="en-US" dirty="0">
                <a:latin typeface="Times New Roman" panose="02020603050405020304" pitchFamily="18" charset="0"/>
                <a:cs typeface="Times New Roman" panose="02020603050405020304" pitchFamily="18" charset="0"/>
              </a:rPr>
              <a:t> me </a:t>
            </a:r>
            <a:r>
              <a:rPr lang="en-US" dirty="0" err="1">
                <a:latin typeface="Times New Roman" panose="02020603050405020304" pitchFamily="18" charset="0"/>
                <a:cs typeface="Times New Roman" panose="02020603050405020304" pitchFamily="18" charset="0"/>
              </a:rPr>
              <a:t>kundërvajtje</a:t>
            </a:r>
            <a:r>
              <a:rPr lang="en-US" dirty="0">
                <a:latin typeface="Times New Roman" panose="02020603050405020304" pitchFamily="18" charset="0"/>
                <a:cs typeface="Times New Roman" panose="02020603050405020304" pitchFamily="18" charset="0"/>
              </a:rPr>
              <a:t>, pa </a:t>
            </a:r>
            <a:r>
              <a:rPr lang="en-US" dirty="0" err="1">
                <a:latin typeface="Times New Roman" panose="02020603050405020304" pitchFamily="18" charset="0"/>
                <a:cs typeface="Times New Roman" panose="02020603050405020304" pitchFamily="18" charset="0"/>
              </a:rPr>
              <a:t>nevojën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për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hequr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një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rrezik</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aktual</a:t>
            </a:r>
            <a:r>
              <a:rPr lang="en-US" dirty="0">
                <a:latin typeface="Times New Roman" panose="02020603050405020304" pitchFamily="18" charset="0"/>
                <a:cs typeface="Times New Roman" panose="02020603050405020304" pitchFamily="18" charset="0"/>
              </a:rPr>
              <a:t>.</a:t>
            </a:r>
          </a:p>
          <a:p>
            <a:pPr algn="just"/>
            <a:r>
              <a:rPr lang="en-US" dirty="0" err="1">
                <a:latin typeface="Times New Roman" panose="02020603050405020304" pitchFamily="18" charset="0"/>
                <a:cs typeface="Times New Roman" panose="02020603050405020304" pitchFamily="18" charset="0"/>
              </a:rPr>
              <a:t>Dhe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vërtetë</a:t>
            </a:r>
            <a:r>
              <a:rPr lang="en-US" dirty="0">
                <a:latin typeface="Times New Roman" panose="02020603050405020304" pitchFamily="18" charset="0"/>
                <a:cs typeface="Times New Roman" panose="02020603050405020304" pitchFamily="18" charset="0"/>
              </a:rPr>
              <a:t>, duke </a:t>
            </a:r>
            <a:r>
              <a:rPr lang="en-US" dirty="0" err="1">
                <a:latin typeface="Times New Roman" panose="02020603050405020304" pitchFamily="18" charset="0"/>
                <a:cs typeface="Times New Roman" panose="02020603050405020304" pitchFamily="18" charset="0"/>
              </a:rPr>
              <a:t>qenë</a:t>
            </a:r>
            <a:r>
              <a:rPr lang="en-US" dirty="0">
                <a:latin typeface="Times New Roman" panose="02020603050405020304" pitchFamily="18" charset="0"/>
                <a:cs typeface="Times New Roman" panose="02020603050405020304" pitchFamily="18" charset="0"/>
              </a:rPr>
              <a:t> se, </a:t>
            </a:r>
            <a:r>
              <a:rPr lang="en-US" dirty="0" err="1">
                <a:latin typeface="Times New Roman" panose="02020603050405020304" pitchFamily="18" charset="0"/>
                <a:cs typeface="Times New Roman" panose="02020603050405020304" pitchFamily="18" charset="0"/>
              </a:rPr>
              <a:t>në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çdo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rast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pranimi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ose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përjashtimi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ekzistencës</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mbrojtjes</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ligjshme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ose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neglizhencës</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nga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pakujdesia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përbën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një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gjykim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faktik</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padiskutueshëm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për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nga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legjitimiteti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kur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elementët</a:t>
            </a:r>
            <a:r>
              <a:rPr lang="en-US" dirty="0">
                <a:latin typeface="Times New Roman" panose="02020603050405020304" pitchFamily="18" charset="0"/>
                <a:cs typeface="Times New Roman" panose="02020603050405020304" pitchFamily="18" charset="0"/>
              </a:rPr>
              <a:t> e </a:t>
            </a:r>
            <a:r>
              <a:rPr lang="en-US" dirty="0" err="1">
                <a:latin typeface="Times New Roman" panose="02020603050405020304" pitchFamily="18" charset="0"/>
                <a:cs typeface="Times New Roman" panose="02020603050405020304" pitchFamily="18" charset="0"/>
              </a:rPr>
              <a:t>provës</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konstatuara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dhe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vlerësuara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nga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gjyqtari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meritës</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vendosen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lidhje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ekzakte</a:t>
            </a:r>
            <a:r>
              <a:rPr lang="en-US" dirty="0">
                <a:latin typeface="Times New Roman" panose="02020603050405020304" pitchFamily="18" charset="0"/>
                <a:cs typeface="Times New Roman" panose="02020603050405020304" pitchFamily="18" charset="0"/>
              </a:rPr>
              <a:t> me </a:t>
            </a:r>
            <a:r>
              <a:rPr lang="en-US" dirty="0" err="1">
                <a:latin typeface="Times New Roman" panose="02020603050405020304" pitchFamily="18" charset="0"/>
                <a:cs typeface="Times New Roman" panose="02020603050405020304" pitchFamily="18" charset="0"/>
              </a:rPr>
              <a:t>shtetin</a:t>
            </a:r>
            <a:r>
              <a:rPr lang="en-US" dirty="0">
                <a:latin typeface="Times New Roman" panose="02020603050405020304" pitchFamily="18" charset="0"/>
                <a:cs typeface="Times New Roman" panose="02020603050405020304" pitchFamily="18" charset="0"/>
              </a:rPr>
              <a:t> e </a:t>
            </a:r>
            <a:r>
              <a:rPr lang="en-US" dirty="0" err="1">
                <a:latin typeface="Times New Roman" panose="02020603050405020304" pitchFamily="18" charset="0"/>
                <a:cs typeface="Times New Roman" panose="02020603050405020304" pitchFamily="18" charset="0"/>
              </a:rPr>
              <a:t>së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drejtës</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Seksioni</a:t>
            </a:r>
            <a:r>
              <a:rPr lang="en-US" dirty="0">
                <a:latin typeface="Times New Roman" panose="02020603050405020304" pitchFamily="18" charset="0"/>
                <a:cs typeface="Times New Roman" panose="02020603050405020304" pitchFamily="18" charset="0"/>
              </a:rPr>
              <a:t> 5, n. 8583 </a:t>
            </a:r>
            <a:r>
              <a:rPr lang="en-US" dirty="0" err="1">
                <a:latin typeface="Times New Roman" panose="02020603050405020304" pitchFamily="18" charset="0"/>
                <a:cs typeface="Times New Roman" panose="02020603050405020304" pitchFamily="18" charset="0"/>
              </a:rPr>
              <a:t>i</a:t>
            </a:r>
            <a:r>
              <a:rPr lang="en-US" dirty="0">
                <a:latin typeface="Times New Roman" panose="02020603050405020304" pitchFamily="18" charset="0"/>
                <a:cs typeface="Times New Roman" panose="02020603050405020304" pitchFamily="18" charset="0"/>
              </a:rPr>
              <a:t> 10/04/1981 - dep. 06/10/1981, </a:t>
            </a:r>
            <a:r>
              <a:rPr lang="en-US" dirty="0" err="1">
                <a:latin typeface="Times New Roman" panose="02020603050405020304" pitchFamily="18" charset="0"/>
                <a:cs typeface="Times New Roman" panose="02020603050405020304" pitchFamily="18" charset="0"/>
              </a:rPr>
              <a:t>Luppino</a:t>
            </a:r>
            <a:r>
              <a:rPr lang="en-US" dirty="0">
                <a:latin typeface="Times New Roman" panose="02020603050405020304" pitchFamily="18" charset="0"/>
                <a:cs typeface="Times New Roman" panose="02020603050405020304" pitchFamily="18" charset="0"/>
              </a:rPr>
              <a:t>, Rv. 15034001), </a:t>
            </a:r>
            <a:r>
              <a:rPr lang="en-US" dirty="0" err="1">
                <a:latin typeface="Times New Roman" panose="02020603050405020304" pitchFamily="18" charset="0"/>
                <a:cs typeface="Times New Roman" panose="02020603050405020304" pitchFamily="18" charset="0"/>
              </a:rPr>
              <a:t>si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rastin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konkret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kështu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që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defekti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raportuar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nuk</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ekzistojnë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edhe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përsa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përket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shkeljes</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ligjit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vetëkuptohet</a:t>
            </a:r>
            <a:r>
              <a:rPr lang="en-US" dirty="0">
                <a:latin typeface="Times New Roman" panose="02020603050405020304" pitchFamily="18" charset="0"/>
                <a:cs typeface="Times New Roman" panose="02020603050405020304" pitchFamily="18" charset="0"/>
              </a:rPr>
              <a:t> se, </a:t>
            </a:r>
            <a:r>
              <a:rPr lang="en-US" dirty="0" err="1">
                <a:latin typeface="Times New Roman" panose="02020603050405020304" pitchFamily="18" charset="0"/>
                <a:cs typeface="Times New Roman" panose="02020603050405020304" pitchFamily="18" charset="0"/>
              </a:rPr>
              <a:t>nëse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përjashtimi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vetëmbrojtjes</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nuk</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mund</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parashikohet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ligjërisht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nuk</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mund</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mendohet</a:t>
            </a:r>
            <a:r>
              <a:rPr lang="en-US" dirty="0">
                <a:latin typeface="Times New Roman" panose="02020603050405020304" pitchFamily="18" charset="0"/>
                <a:cs typeface="Times New Roman" panose="02020603050405020304" pitchFamily="18" charset="0"/>
              </a:rPr>
              <a:t> as </a:t>
            </a:r>
            <a:r>
              <a:rPr lang="en-US" dirty="0" err="1">
                <a:latin typeface="Times New Roman" panose="02020603050405020304" pitchFamily="18" charset="0"/>
                <a:cs typeface="Times New Roman" panose="02020603050405020304" pitchFamily="18" charset="0"/>
              </a:rPr>
              <a:t>tepricë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konceptuale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nga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pakujdesia</a:t>
            </a:r>
            <a:r>
              <a:rPr lang="en-US" dirty="0">
                <a:latin typeface="Times New Roman" panose="02020603050405020304" pitchFamily="18" charset="0"/>
                <a:cs typeface="Times New Roman" panose="02020603050405020304" pitchFamily="18" charset="0"/>
              </a:rPr>
              <a:t>.</a:t>
            </a:r>
          </a:p>
          <a:p>
            <a:endParaRPr lang="en-US" dirty="0"/>
          </a:p>
        </p:txBody>
      </p:sp>
    </p:spTree>
    <p:extLst>
      <p:ext uri="{BB962C8B-B14F-4D97-AF65-F5344CB8AC3E}">
        <p14:creationId xmlns:p14="http://schemas.microsoft.com/office/powerpoint/2010/main" val="778146352"/>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90066"/>
          </a:xfrm>
        </p:spPr>
        <p:txBody>
          <a:bodyPr>
            <a:normAutofit fontScale="90000"/>
          </a:bodyPr>
          <a:lstStyle/>
          <a:p>
            <a:r>
              <a:rPr lang="en-US" b="1" dirty="0" err="1" smtClean="0">
                <a:latin typeface="Times New Roman" pitchFamily="18" charset="0"/>
                <a:cs typeface="Times New Roman" pitchFamily="18" charset="0"/>
              </a:rPr>
              <a:t>Teprica</a:t>
            </a:r>
            <a:r>
              <a:rPr lang="en-US" b="1" dirty="0" smtClean="0">
                <a:latin typeface="Times New Roman" pitchFamily="18" charset="0"/>
                <a:cs typeface="Times New Roman" pitchFamily="18" charset="0"/>
              </a:rPr>
              <a:t> </a:t>
            </a:r>
            <a:r>
              <a:rPr lang="en-US" b="1" dirty="0" err="1">
                <a:latin typeface="Times New Roman" pitchFamily="18" charset="0"/>
                <a:cs typeface="Times New Roman" pitchFamily="18" charset="0"/>
              </a:rPr>
              <a:t>nga</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pakujdesia</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0" y="764704"/>
            <a:ext cx="9108504" cy="6093296"/>
          </a:xfrm>
        </p:spPr>
        <p:txBody>
          <a:bodyPr>
            <a:normAutofit fontScale="77500" lnSpcReduction="20000"/>
          </a:bodyPr>
          <a:lstStyle/>
          <a:p>
            <a:pPr algn="just"/>
            <a:r>
              <a:rPr lang="en-US" sz="3400" dirty="0" err="1">
                <a:latin typeface="Times New Roman" panose="02020603050405020304" pitchFamily="18" charset="0"/>
                <a:cs typeface="Times New Roman" panose="02020603050405020304" pitchFamily="18" charset="0"/>
              </a:rPr>
              <a:t>Dhe</a:t>
            </a:r>
            <a:r>
              <a:rPr lang="en-US" sz="3400" dirty="0">
                <a:latin typeface="Times New Roman" panose="02020603050405020304" pitchFamily="18" charset="0"/>
                <a:cs typeface="Times New Roman" panose="02020603050405020304" pitchFamily="18" charset="0"/>
              </a:rPr>
              <a:t> </a:t>
            </a:r>
            <a:r>
              <a:rPr lang="en-US" sz="3400" dirty="0" err="1">
                <a:latin typeface="Times New Roman" panose="02020603050405020304" pitchFamily="18" charset="0"/>
                <a:cs typeface="Times New Roman" panose="02020603050405020304" pitchFamily="18" charset="0"/>
              </a:rPr>
              <a:t>në</a:t>
            </a:r>
            <a:r>
              <a:rPr lang="en-US" sz="3400" dirty="0">
                <a:latin typeface="Times New Roman" panose="02020603050405020304" pitchFamily="18" charset="0"/>
                <a:cs typeface="Times New Roman" panose="02020603050405020304" pitchFamily="18" charset="0"/>
              </a:rPr>
              <a:t> </a:t>
            </a:r>
            <a:r>
              <a:rPr lang="en-US" sz="3400" dirty="0" err="1">
                <a:latin typeface="Times New Roman" panose="02020603050405020304" pitchFamily="18" charset="0"/>
                <a:cs typeface="Times New Roman" panose="02020603050405020304" pitchFamily="18" charset="0"/>
              </a:rPr>
              <a:t>të</a:t>
            </a:r>
            <a:r>
              <a:rPr lang="en-US" sz="3400" dirty="0">
                <a:latin typeface="Times New Roman" panose="02020603050405020304" pitchFamily="18" charset="0"/>
                <a:cs typeface="Times New Roman" panose="02020603050405020304" pitchFamily="18" charset="0"/>
              </a:rPr>
              <a:t> </a:t>
            </a:r>
            <a:r>
              <a:rPr lang="en-US" sz="3400" dirty="0" err="1">
                <a:latin typeface="Times New Roman" panose="02020603050405020304" pitchFamily="18" charset="0"/>
                <a:cs typeface="Times New Roman" panose="02020603050405020304" pitchFamily="18" charset="0"/>
              </a:rPr>
              <a:t>vërtetë</a:t>
            </a:r>
            <a:r>
              <a:rPr lang="en-US" sz="3400" dirty="0">
                <a:latin typeface="Times New Roman" panose="02020603050405020304" pitchFamily="18" charset="0"/>
                <a:cs typeface="Times New Roman" panose="02020603050405020304" pitchFamily="18" charset="0"/>
              </a:rPr>
              <a:t>, </a:t>
            </a:r>
            <a:r>
              <a:rPr lang="en-US" sz="3400" dirty="0" err="1">
                <a:latin typeface="Times New Roman" panose="02020603050405020304" pitchFamily="18" charset="0"/>
                <a:cs typeface="Times New Roman" panose="02020603050405020304" pitchFamily="18" charset="0"/>
              </a:rPr>
              <a:t>sipas</a:t>
            </a:r>
            <a:r>
              <a:rPr lang="en-US" sz="3400" dirty="0">
                <a:latin typeface="Times New Roman" panose="02020603050405020304" pitchFamily="18" charset="0"/>
                <a:cs typeface="Times New Roman" panose="02020603050405020304" pitchFamily="18" charset="0"/>
              </a:rPr>
              <a:t> </a:t>
            </a:r>
            <a:r>
              <a:rPr lang="en-US" sz="3400" dirty="0" err="1">
                <a:latin typeface="Times New Roman" panose="02020603050405020304" pitchFamily="18" charset="0"/>
                <a:cs typeface="Times New Roman" panose="02020603050405020304" pitchFamily="18" charset="0"/>
              </a:rPr>
              <a:t>interpretimit</a:t>
            </a:r>
            <a:r>
              <a:rPr lang="en-US" sz="3400" dirty="0">
                <a:latin typeface="Times New Roman" panose="02020603050405020304" pitchFamily="18" charset="0"/>
                <a:cs typeface="Times New Roman" panose="02020603050405020304" pitchFamily="18" charset="0"/>
              </a:rPr>
              <a:t> </a:t>
            </a:r>
            <a:r>
              <a:rPr lang="en-US" sz="3400" dirty="0" err="1">
                <a:latin typeface="Times New Roman" panose="02020603050405020304" pitchFamily="18" charset="0"/>
                <a:cs typeface="Times New Roman" panose="02020603050405020304" pitchFamily="18" charset="0"/>
              </a:rPr>
              <a:t>të</a:t>
            </a:r>
            <a:r>
              <a:rPr lang="en-US" sz="3400" dirty="0">
                <a:latin typeface="Times New Roman" panose="02020603050405020304" pitchFamily="18" charset="0"/>
                <a:cs typeface="Times New Roman" panose="02020603050405020304" pitchFamily="18" charset="0"/>
              </a:rPr>
              <a:t> </a:t>
            </a:r>
            <a:r>
              <a:rPr lang="en-US" sz="3400" dirty="0" err="1">
                <a:latin typeface="Times New Roman" panose="02020603050405020304" pitchFamily="18" charset="0"/>
                <a:cs typeface="Times New Roman" panose="02020603050405020304" pitchFamily="18" charset="0"/>
              </a:rPr>
              <a:t>vazhdueshëm</a:t>
            </a:r>
            <a:r>
              <a:rPr lang="en-US" sz="3400" dirty="0">
                <a:latin typeface="Times New Roman" panose="02020603050405020304" pitchFamily="18" charset="0"/>
                <a:cs typeface="Times New Roman" panose="02020603050405020304" pitchFamily="18" charset="0"/>
              </a:rPr>
              <a:t> jurisprudent, duke </a:t>
            </a:r>
            <a:r>
              <a:rPr lang="en-US" sz="3400" dirty="0" err="1">
                <a:latin typeface="Times New Roman" panose="02020603050405020304" pitchFamily="18" charset="0"/>
                <a:cs typeface="Times New Roman" panose="02020603050405020304" pitchFamily="18" charset="0"/>
              </a:rPr>
              <a:t>qenë</a:t>
            </a:r>
            <a:r>
              <a:rPr lang="en-US" sz="3400" dirty="0">
                <a:latin typeface="Times New Roman" panose="02020603050405020304" pitchFamily="18" charset="0"/>
                <a:cs typeface="Times New Roman" panose="02020603050405020304" pitchFamily="18" charset="0"/>
              </a:rPr>
              <a:t> se </a:t>
            </a:r>
            <a:r>
              <a:rPr lang="en-US" sz="3400" dirty="0" err="1">
                <a:latin typeface="Times New Roman" panose="02020603050405020304" pitchFamily="18" charset="0"/>
                <a:cs typeface="Times New Roman" panose="02020603050405020304" pitchFamily="18" charset="0"/>
              </a:rPr>
              <a:t>supozimi</a:t>
            </a:r>
            <a:r>
              <a:rPr lang="en-US" sz="3400" dirty="0">
                <a:latin typeface="Times New Roman" panose="02020603050405020304" pitchFamily="18" charset="0"/>
                <a:cs typeface="Times New Roman" panose="02020603050405020304" pitchFamily="18" charset="0"/>
              </a:rPr>
              <a:t> </a:t>
            </a:r>
            <a:r>
              <a:rPr lang="en-US" sz="3400" dirty="0" err="1">
                <a:latin typeface="Times New Roman" panose="02020603050405020304" pitchFamily="18" charset="0"/>
                <a:cs typeface="Times New Roman" panose="02020603050405020304" pitchFamily="18" charset="0"/>
              </a:rPr>
              <a:t>mbi</a:t>
            </a:r>
            <a:r>
              <a:rPr lang="en-US" sz="3400" dirty="0">
                <a:latin typeface="Times New Roman" panose="02020603050405020304" pitchFamily="18" charset="0"/>
                <a:cs typeface="Times New Roman" panose="02020603050405020304" pitchFamily="18" charset="0"/>
              </a:rPr>
              <a:t> </a:t>
            </a:r>
            <a:r>
              <a:rPr lang="en-US" sz="3400" dirty="0" err="1">
                <a:latin typeface="Times New Roman" panose="02020603050405020304" pitchFamily="18" charset="0"/>
                <a:cs typeface="Times New Roman" panose="02020603050405020304" pitchFamily="18" charset="0"/>
              </a:rPr>
              <a:t>të</a:t>
            </a:r>
            <a:r>
              <a:rPr lang="en-US" sz="3400" dirty="0">
                <a:latin typeface="Times New Roman" panose="02020603050405020304" pitchFamily="18" charset="0"/>
                <a:cs typeface="Times New Roman" panose="02020603050405020304" pitchFamily="18" charset="0"/>
              </a:rPr>
              <a:t> </a:t>
            </a:r>
            <a:r>
              <a:rPr lang="en-US" sz="3400" dirty="0" err="1">
                <a:latin typeface="Times New Roman" panose="02020603050405020304" pitchFamily="18" charset="0"/>
                <a:cs typeface="Times New Roman" panose="02020603050405020304" pitchFamily="18" charset="0"/>
              </a:rPr>
              <a:t>cilin</a:t>
            </a:r>
            <a:r>
              <a:rPr lang="en-US" sz="3400" dirty="0">
                <a:latin typeface="Times New Roman" panose="02020603050405020304" pitchFamily="18" charset="0"/>
                <a:cs typeface="Times New Roman" panose="02020603050405020304" pitchFamily="18" charset="0"/>
              </a:rPr>
              <a:t> </a:t>
            </a:r>
            <a:r>
              <a:rPr lang="en-US" sz="3400" dirty="0" err="1">
                <a:latin typeface="Times New Roman" panose="02020603050405020304" pitchFamily="18" charset="0"/>
                <a:cs typeface="Times New Roman" panose="02020603050405020304" pitchFamily="18" charset="0"/>
              </a:rPr>
              <a:t>bazohen</a:t>
            </a:r>
            <a:r>
              <a:rPr lang="en-US" sz="3400" dirty="0">
                <a:latin typeface="Times New Roman" panose="02020603050405020304" pitchFamily="18" charset="0"/>
                <a:cs typeface="Times New Roman" panose="02020603050405020304" pitchFamily="18" charset="0"/>
              </a:rPr>
              <a:t> </a:t>
            </a:r>
            <a:r>
              <a:rPr lang="en-US" sz="3400" dirty="0" err="1">
                <a:latin typeface="Times New Roman" panose="02020603050405020304" pitchFamily="18" charset="0"/>
                <a:cs typeface="Times New Roman" panose="02020603050405020304" pitchFamily="18" charset="0"/>
              </a:rPr>
              <a:t>si</a:t>
            </a:r>
            <a:r>
              <a:rPr lang="en-US" sz="3400" dirty="0">
                <a:latin typeface="Times New Roman" panose="02020603050405020304" pitchFamily="18" charset="0"/>
                <a:cs typeface="Times New Roman" panose="02020603050405020304" pitchFamily="18" charset="0"/>
              </a:rPr>
              <a:t> </a:t>
            </a:r>
            <a:r>
              <a:rPr lang="en-US" sz="3400" dirty="0" err="1">
                <a:latin typeface="Times New Roman" panose="02020603050405020304" pitchFamily="18" charset="0"/>
                <a:cs typeface="Times New Roman" panose="02020603050405020304" pitchFamily="18" charset="0"/>
              </a:rPr>
              <a:t>përjashtimi</a:t>
            </a:r>
            <a:r>
              <a:rPr lang="en-US" sz="3400" dirty="0">
                <a:latin typeface="Times New Roman" panose="02020603050405020304" pitchFamily="18" charset="0"/>
                <a:cs typeface="Times New Roman" panose="02020603050405020304" pitchFamily="18" charset="0"/>
              </a:rPr>
              <a:t> </a:t>
            </a:r>
            <a:r>
              <a:rPr lang="en-US" sz="3400" dirty="0" err="1">
                <a:latin typeface="Times New Roman" panose="02020603050405020304" pitchFamily="18" charset="0"/>
                <a:cs typeface="Times New Roman" panose="02020603050405020304" pitchFamily="18" charset="0"/>
              </a:rPr>
              <a:t>i</a:t>
            </a:r>
            <a:r>
              <a:rPr lang="en-US" sz="3400" dirty="0">
                <a:latin typeface="Times New Roman" panose="02020603050405020304" pitchFamily="18" charset="0"/>
                <a:cs typeface="Times New Roman" panose="02020603050405020304" pitchFamily="18" charset="0"/>
              </a:rPr>
              <a:t> </a:t>
            </a:r>
            <a:r>
              <a:rPr lang="en-US" sz="3400" dirty="0" err="1">
                <a:latin typeface="Times New Roman" panose="02020603050405020304" pitchFamily="18" charset="0"/>
                <a:cs typeface="Times New Roman" panose="02020603050405020304" pitchFamily="18" charset="0"/>
              </a:rPr>
              <a:t>mbrojtjes</a:t>
            </a:r>
            <a:r>
              <a:rPr lang="en-US" sz="3400" dirty="0">
                <a:latin typeface="Times New Roman" panose="02020603050405020304" pitchFamily="18" charset="0"/>
                <a:cs typeface="Times New Roman" panose="02020603050405020304" pitchFamily="18" charset="0"/>
              </a:rPr>
              <a:t> </a:t>
            </a:r>
            <a:r>
              <a:rPr lang="en-US" sz="3400" dirty="0" err="1">
                <a:latin typeface="Times New Roman" panose="02020603050405020304" pitchFamily="18" charset="0"/>
                <a:cs typeface="Times New Roman" panose="02020603050405020304" pitchFamily="18" charset="0"/>
              </a:rPr>
              <a:t>legjitime</a:t>
            </a:r>
            <a:r>
              <a:rPr lang="en-US" sz="3400" dirty="0">
                <a:latin typeface="Times New Roman" panose="02020603050405020304" pitchFamily="18" charset="0"/>
                <a:cs typeface="Times New Roman" panose="02020603050405020304" pitchFamily="18" charset="0"/>
              </a:rPr>
              <a:t> </a:t>
            </a:r>
            <a:r>
              <a:rPr lang="en-US" sz="3400" dirty="0" err="1">
                <a:latin typeface="Times New Roman" panose="02020603050405020304" pitchFamily="18" charset="0"/>
                <a:cs typeface="Times New Roman" panose="02020603050405020304" pitchFamily="18" charset="0"/>
              </a:rPr>
              <a:t>ashtu</a:t>
            </a:r>
            <a:r>
              <a:rPr lang="en-US" sz="3400" dirty="0">
                <a:latin typeface="Times New Roman" panose="02020603050405020304" pitchFamily="18" charset="0"/>
                <a:cs typeface="Times New Roman" panose="02020603050405020304" pitchFamily="18" charset="0"/>
              </a:rPr>
              <a:t> </a:t>
            </a:r>
            <a:r>
              <a:rPr lang="en-US" sz="3400" dirty="0" err="1">
                <a:latin typeface="Times New Roman" panose="02020603050405020304" pitchFamily="18" charset="0"/>
                <a:cs typeface="Times New Roman" panose="02020603050405020304" pitchFamily="18" charset="0"/>
              </a:rPr>
              <a:t>edhe</a:t>
            </a:r>
            <a:r>
              <a:rPr lang="en-US" sz="3400" dirty="0">
                <a:latin typeface="Times New Roman" panose="02020603050405020304" pitchFamily="18" charset="0"/>
                <a:cs typeface="Times New Roman" panose="02020603050405020304" pitchFamily="18" charset="0"/>
              </a:rPr>
              <a:t> </a:t>
            </a:r>
            <a:r>
              <a:rPr lang="en-US" sz="3400" dirty="0" err="1">
                <a:latin typeface="Times New Roman" panose="02020603050405020304" pitchFamily="18" charset="0"/>
                <a:cs typeface="Times New Roman" panose="02020603050405020304" pitchFamily="18" charset="0"/>
              </a:rPr>
              <a:t>teprimi</a:t>
            </a:r>
            <a:r>
              <a:rPr lang="en-US" sz="3400" dirty="0">
                <a:latin typeface="Times New Roman" panose="02020603050405020304" pitchFamily="18" charset="0"/>
                <a:cs typeface="Times New Roman" panose="02020603050405020304" pitchFamily="18" charset="0"/>
              </a:rPr>
              <a:t> </a:t>
            </a:r>
            <a:r>
              <a:rPr lang="en-US" sz="3400" dirty="0" err="1">
                <a:latin typeface="Times New Roman" panose="02020603050405020304" pitchFamily="18" charset="0"/>
                <a:cs typeface="Times New Roman" panose="02020603050405020304" pitchFamily="18" charset="0"/>
              </a:rPr>
              <a:t>nga</a:t>
            </a:r>
            <a:r>
              <a:rPr lang="en-US" sz="3400" dirty="0">
                <a:latin typeface="Times New Roman" panose="02020603050405020304" pitchFamily="18" charset="0"/>
                <a:cs typeface="Times New Roman" panose="02020603050405020304" pitchFamily="18" charset="0"/>
              </a:rPr>
              <a:t> </a:t>
            </a:r>
            <a:r>
              <a:rPr lang="en-US" sz="3400" dirty="0" err="1">
                <a:latin typeface="Times New Roman" panose="02020603050405020304" pitchFamily="18" charset="0"/>
                <a:cs typeface="Times New Roman" panose="02020603050405020304" pitchFamily="18" charset="0"/>
              </a:rPr>
              <a:t>pakujdesia</a:t>
            </a:r>
            <a:r>
              <a:rPr lang="en-US" sz="3400" dirty="0">
                <a:latin typeface="Times New Roman" panose="02020603050405020304" pitchFamily="18" charset="0"/>
                <a:cs typeface="Times New Roman" panose="02020603050405020304" pitchFamily="18" charset="0"/>
              </a:rPr>
              <a:t>, </a:t>
            </a:r>
            <a:r>
              <a:rPr lang="en-US" sz="3400" dirty="0" err="1">
                <a:latin typeface="Times New Roman" panose="02020603050405020304" pitchFamily="18" charset="0"/>
                <a:cs typeface="Times New Roman" panose="02020603050405020304" pitchFamily="18" charset="0"/>
              </a:rPr>
              <a:t>përbëhet</a:t>
            </a:r>
            <a:r>
              <a:rPr lang="en-US" sz="3400" dirty="0">
                <a:latin typeface="Times New Roman" panose="02020603050405020304" pitchFamily="18" charset="0"/>
                <a:cs typeface="Times New Roman" panose="02020603050405020304" pitchFamily="18" charset="0"/>
              </a:rPr>
              <a:t> </a:t>
            </a:r>
            <a:r>
              <a:rPr lang="en-US" sz="3400" dirty="0" err="1">
                <a:latin typeface="Times New Roman" panose="02020603050405020304" pitchFamily="18" charset="0"/>
                <a:cs typeface="Times New Roman" panose="02020603050405020304" pitchFamily="18" charset="0"/>
              </a:rPr>
              <a:t>nga</a:t>
            </a:r>
            <a:r>
              <a:rPr lang="en-US" sz="3400" dirty="0">
                <a:latin typeface="Times New Roman" panose="02020603050405020304" pitchFamily="18" charset="0"/>
                <a:cs typeface="Times New Roman" panose="02020603050405020304" pitchFamily="18" charset="0"/>
              </a:rPr>
              <a:t> </a:t>
            </a:r>
            <a:r>
              <a:rPr lang="en-US" sz="3400" dirty="0" err="1">
                <a:latin typeface="Times New Roman" panose="02020603050405020304" pitchFamily="18" charset="0"/>
                <a:cs typeface="Times New Roman" panose="02020603050405020304" pitchFamily="18" charset="0"/>
              </a:rPr>
              <a:t>nevoja</a:t>
            </a:r>
            <a:r>
              <a:rPr lang="en-US" sz="3400" dirty="0">
                <a:latin typeface="Times New Roman" panose="02020603050405020304" pitchFamily="18" charset="0"/>
                <a:cs typeface="Times New Roman" panose="02020603050405020304" pitchFamily="18" charset="0"/>
              </a:rPr>
              <a:t> </a:t>
            </a:r>
            <a:r>
              <a:rPr lang="en-US" sz="3400" dirty="0" err="1">
                <a:latin typeface="Times New Roman" panose="02020603050405020304" pitchFamily="18" charset="0"/>
                <a:cs typeface="Times New Roman" panose="02020603050405020304" pitchFamily="18" charset="0"/>
              </a:rPr>
              <a:t>për</a:t>
            </a:r>
            <a:r>
              <a:rPr lang="en-US" sz="3400" dirty="0">
                <a:latin typeface="Times New Roman" panose="02020603050405020304" pitchFamily="18" charset="0"/>
                <a:cs typeface="Times New Roman" panose="02020603050405020304" pitchFamily="18" charset="0"/>
              </a:rPr>
              <a:t> </a:t>
            </a:r>
            <a:r>
              <a:rPr lang="en-US" sz="3400" dirty="0" err="1">
                <a:latin typeface="Times New Roman" panose="02020603050405020304" pitchFamily="18" charset="0"/>
                <a:cs typeface="Times New Roman" panose="02020603050405020304" pitchFamily="18" charset="0"/>
              </a:rPr>
              <a:t>të</a:t>
            </a:r>
            <a:r>
              <a:rPr lang="en-US" sz="3400" dirty="0">
                <a:latin typeface="Times New Roman" panose="02020603050405020304" pitchFamily="18" charset="0"/>
                <a:cs typeface="Times New Roman" panose="02020603050405020304" pitchFamily="18" charset="0"/>
              </a:rPr>
              <a:t> </a:t>
            </a:r>
            <a:r>
              <a:rPr lang="en-US" sz="3400" dirty="0" err="1">
                <a:latin typeface="Times New Roman" panose="02020603050405020304" pitchFamily="18" charset="0"/>
                <a:cs typeface="Times New Roman" panose="02020603050405020304" pitchFamily="18" charset="0"/>
              </a:rPr>
              <a:t>hequr</a:t>
            </a:r>
            <a:r>
              <a:rPr lang="en-US" sz="3400" dirty="0">
                <a:latin typeface="Times New Roman" panose="02020603050405020304" pitchFamily="18" charset="0"/>
                <a:cs typeface="Times New Roman" panose="02020603050405020304" pitchFamily="18" charset="0"/>
              </a:rPr>
              <a:t> </a:t>
            </a:r>
            <a:r>
              <a:rPr lang="en-US" sz="3400" dirty="0" err="1">
                <a:latin typeface="Times New Roman" panose="02020603050405020304" pitchFamily="18" charset="0"/>
                <a:cs typeface="Times New Roman" panose="02020603050405020304" pitchFamily="18" charset="0"/>
              </a:rPr>
              <a:t>rrezikun</a:t>
            </a:r>
            <a:r>
              <a:rPr lang="en-US" sz="3400" dirty="0">
                <a:latin typeface="Times New Roman" panose="02020603050405020304" pitchFamily="18" charset="0"/>
                <a:cs typeface="Times New Roman" panose="02020603050405020304" pitchFamily="18" charset="0"/>
              </a:rPr>
              <a:t> e </a:t>
            </a:r>
            <a:r>
              <a:rPr lang="en-US" sz="3400" dirty="0" err="1">
                <a:latin typeface="Times New Roman" panose="02020603050405020304" pitchFamily="18" charset="0"/>
                <a:cs typeface="Times New Roman" panose="02020603050405020304" pitchFamily="18" charset="0"/>
              </a:rPr>
              <a:t>agresionit</a:t>
            </a:r>
            <a:r>
              <a:rPr lang="en-US" sz="3400" dirty="0">
                <a:latin typeface="Times New Roman" panose="02020603050405020304" pitchFamily="18" charset="0"/>
                <a:cs typeface="Times New Roman" panose="02020603050405020304" pitchFamily="18" charset="0"/>
              </a:rPr>
              <a:t> </a:t>
            </a:r>
            <a:r>
              <a:rPr lang="en-US" sz="3400" dirty="0" err="1">
                <a:latin typeface="Times New Roman" panose="02020603050405020304" pitchFamily="18" charset="0"/>
                <a:cs typeface="Times New Roman" panose="02020603050405020304" pitchFamily="18" charset="0"/>
              </a:rPr>
              <a:t>nëpërmjet</a:t>
            </a:r>
            <a:r>
              <a:rPr lang="en-US" sz="3400" dirty="0">
                <a:latin typeface="Times New Roman" panose="02020603050405020304" pitchFamily="18" charset="0"/>
                <a:cs typeface="Times New Roman" panose="02020603050405020304" pitchFamily="18" charset="0"/>
              </a:rPr>
              <a:t> </a:t>
            </a:r>
            <a:r>
              <a:rPr lang="en-US" sz="3400" dirty="0" err="1">
                <a:latin typeface="Times New Roman" panose="02020603050405020304" pitchFamily="18" charset="0"/>
                <a:cs typeface="Times New Roman" panose="02020603050405020304" pitchFamily="18" charset="0"/>
              </a:rPr>
              <a:t>një</a:t>
            </a:r>
            <a:r>
              <a:rPr lang="en-US" sz="3400" dirty="0">
                <a:latin typeface="Times New Roman" panose="02020603050405020304" pitchFamily="18" charset="0"/>
                <a:cs typeface="Times New Roman" panose="02020603050405020304" pitchFamily="18" charset="0"/>
              </a:rPr>
              <a:t> </a:t>
            </a:r>
            <a:r>
              <a:rPr lang="en-US" sz="3400" dirty="0" err="1">
                <a:latin typeface="Times New Roman" panose="02020603050405020304" pitchFamily="18" charset="0"/>
                <a:cs typeface="Times New Roman" panose="02020603050405020304" pitchFamily="18" charset="0"/>
              </a:rPr>
              <a:t>reagimi</a:t>
            </a:r>
            <a:r>
              <a:rPr lang="en-US" sz="3400" dirty="0">
                <a:latin typeface="Times New Roman" panose="02020603050405020304" pitchFamily="18" charset="0"/>
                <a:cs typeface="Times New Roman" panose="02020603050405020304" pitchFamily="18" charset="0"/>
              </a:rPr>
              <a:t> </a:t>
            </a:r>
            <a:r>
              <a:rPr lang="en-US" sz="3400" dirty="0" err="1">
                <a:latin typeface="Times New Roman" panose="02020603050405020304" pitchFamily="18" charset="0"/>
                <a:cs typeface="Times New Roman" panose="02020603050405020304" pitchFamily="18" charset="0"/>
              </a:rPr>
              <a:t>proporcional</a:t>
            </a:r>
            <a:r>
              <a:rPr lang="en-US" sz="3400" dirty="0">
                <a:latin typeface="Times New Roman" panose="02020603050405020304" pitchFamily="18" charset="0"/>
                <a:cs typeface="Times New Roman" panose="02020603050405020304" pitchFamily="18" charset="0"/>
              </a:rPr>
              <a:t> </a:t>
            </a:r>
            <a:r>
              <a:rPr lang="en-US" sz="3400" dirty="0" err="1">
                <a:latin typeface="Times New Roman" panose="02020603050405020304" pitchFamily="18" charset="0"/>
                <a:cs typeface="Times New Roman" panose="02020603050405020304" pitchFamily="18" charset="0"/>
              </a:rPr>
              <a:t>dhe</a:t>
            </a:r>
            <a:r>
              <a:rPr lang="en-US" sz="3400" dirty="0">
                <a:latin typeface="Times New Roman" panose="02020603050405020304" pitchFamily="18" charset="0"/>
                <a:cs typeface="Times New Roman" panose="02020603050405020304" pitchFamily="18" charset="0"/>
              </a:rPr>
              <a:t> </a:t>
            </a:r>
            <a:r>
              <a:rPr lang="en-US" sz="3400" dirty="0" err="1">
                <a:latin typeface="Times New Roman" panose="02020603050405020304" pitchFamily="18" charset="0"/>
                <a:cs typeface="Times New Roman" panose="02020603050405020304" pitchFamily="18" charset="0"/>
              </a:rPr>
              <a:t>adekuat</a:t>
            </a:r>
            <a:r>
              <a:rPr lang="en-US" sz="3400" dirty="0">
                <a:latin typeface="Times New Roman" panose="02020603050405020304" pitchFamily="18" charset="0"/>
                <a:cs typeface="Times New Roman" panose="02020603050405020304" pitchFamily="18" charset="0"/>
              </a:rPr>
              <a:t>, teprica </a:t>
            </a:r>
            <a:r>
              <a:rPr lang="en-US" sz="3400" dirty="0" err="1">
                <a:latin typeface="Times New Roman" panose="02020603050405020304" pitchFamily="18" charset="0"/>
                <a:cs typeface="Times New Roman" panose="02020603050405020304" pitchFamily="18" charset="0"/>
              </a:rPr>
              <a:t>nga</a:t>
            </a:r>
            <a:r>
              <a:rPr lang="en-US" sz="3400" dirty="0">
                <a:latin typeface="Times New Roman" panose="02020603050405020304" pitchFamily="18" charset="0"/>
                <a:cs typeface="Times New Roman" panose="02020603050405020304" pitchFamily="18" charset="0"/>
              </a:rPr>
              <a:t> </a:t>
            </a:r>
            <a:r>
              <a:rPr lang="en-US" sz="3400" dirty="0" err="1">
                <a:latin typeface="Times New Roman" panose="02020603050405020304" pitchFamily="18" charset="0"/>
                <a:cs typeface="Times New Roman" panose="02020603050405020304" pitchFamily="18" charset="0"/>
              </a:rPr>
              <a:t>pakujdesia</a:t>
            </a:r>
            <a:r>
              <a:rPr lang="en-US" sz="3400" dirty="0">
                <a:latin typeface="Times New Roman" panose="02020603050405020304" pitchFamily="18" charset="0"/>
                <a:cs typeface="Times New Roman" panose="02020603050405020304" pitchFamily="18" charset="0"/>
              </a:rPr>
              <a:t> </a:t>
            </a:r>
            <a:r>
              <a:rPr lang="en-US" sz="3400" dirty="0" err="1">
                <a:latin typeface="Times New Roman" panose="02020603050405020304" pitchFamily="18" charset="0"/>
                <a:cs typeface="Times New Roman" panose="02020603050405020304" pitchFamily="18" charset="0"/>
              </a:rPr>
              <a:t>karakterizohet</a:t>
            </a:r>
            <a:r>
              <a:rPr lang="en-US" sz="3400" dirty="0">
                <a:latin typeface="Times New Roman" panose="02020603050405020304" pitchFamily="18" charset="0"/>
                <a:cs typeface="Times New Roman" panose="02020603050405020304" pitchFamily="18" charset="0"/>
              </a:rPr>
              <a:t> </a:t>
            </a:r>
            <a:r>
              <a:rPr lang="en-US" sz="3400" dirty="0" err="1">
                <a:latin typeface="Times New Roman" panose="02020603050405020304" pitchFamily="18" charset="0"/>
                <a:cs typeface="Times New Roman" panose="02020603050405020304" pitchFamily="18" charset="0"/>
              </a:rPr>
              <a:t>nga</a:t>
            </a:r>
            <a:r>
              <a:rPr lang="en-US" sz="3400" dirty="0">
                <a:latin typeface="Times New Roman" panose="02020603050405020304" pitchFamily="18" charset="0"/>
                <a:cs typeface="Times New Roman" panose="02020603050405020304" pitchFamily="18" charset="0"/>
              </a:rPr>
              <a:t> </a:t>
            </a:r>
            <a:r>
              <a:rPr lang="en-US" sz="3400" dirty="0" err="1">
                <a:latin typeface="Times New Roman" panose="02020603050405020304" pitchFamily="18" charset="0"/>
                <a:cs typeface="Times New Roman" panose="02020603050405020304" pitchFamily="18" charset="0"/>
              </a:rPr>
              <a:t>një</a:t>
            </a:r>
            <a:r>
              <a:rPr lang="en-US" sz="3400" dirty="0">
                <a:latin typeface="Times New Roman" panose="02020603050405020304" pitchFamily="18" charset="0"/>
                <a:cs typeface="Times New Roman" panose="02020603050405020304" pitchFamily="18" charset="0"/>
              </a:rPr>
              <a:t> </a:t>
            </a:r>
            <a:r>
              <a:rPr lang="en-US" sz="3400" dirty="0" err="1">
                <a:latin typeface="Times New Roman" panose="02020603050405020304" pitchFamily="18" charset="0"/>
                <a:cs typeface="Times New Roman" panose="02020603050405020304" pitchFamily="18" charset="0"/>
              </a:rPr>
              <a:t>vlerësim</a:t>
            </a:r>
            <a:r>
              <a:rPr lang="en-US" sz="3400" dirty="0">
                <a:latin typeface="Times New Roman" panose="02020603050405020304" pitchFamily="18" charset="0"/>
                <a:cs typeface="Times New Roman" panose="02020603050405020304" pitchFamily="18" charset="0"/>
              </a:rPr>
              <a:t> </a:t>
            </a:r>
            <a:r>
              <a:rPr lang="en-US" sz="3400" dirty="0" err="1">
                <a:latin typeface="Times New Roman" panose="02020603050405020304" pitchFamily="18" charset="0"/>
                <a:cs typeface="Times New Roman" panose="02020603050405020304" pitchFamily="18" charset="0"/>
              </a:rPr>
              <a:t>i</a:t>
            </a:r>
            <a:r>
              <a:rPr lang="en-US" sz="3400" dirty="0">
                <a:latin typeface="Times New Roman" panose="02020603050405020304" pitchFamily="18" charset="0"/>
                <a:cs typeface="Times New Roman" panose="02020603050405020304" pitchFamily="18" charset="0"/>
              </a:rPr>
              <a:t> </a:t>
            </a:r>
            <a:r>
              <a:rPr lang="en-US" sz="3400" dirty="0" err="1">
                <a:latin typeface="Times New Roman" panose="02020603050405020304" pitchFamily="18" charset="0"/>
                <a:cs typeface="Times New Roman" panose="02020603050405020304" pitchFamily="18" charset="0"/>
              </a:rPr>
              <a:t>gabuar</a:t>
            </a:r>
            <a:r>
              <a:rPr lang="en-US" sz="3400" dirty="0">
                <a:latin typeface="Times New Roman" panose="02020603050405020304" pitchFamily="18" charset="0"/>
                <a:cs typeface="Times New Roman" panose="02020603050405020304" pitchFamily="18" charset="0"/>
              </a:rPr>
              <a:t> </a:t>
            </a:r>
            <a:r>
              <a:rPr lang="en-US" sz="3400" dirty="0" err="1">
                <a:latin typeface="Times New Roman" panose="02020603050405020304" pitchFamily="18" charset="0"/>
                <a:cs typeface="Times New Roman" panose="02020603050405020304" pitchFamily="18" charset="0"/>
              </a:rPr>
              <a:t>i</a:t>
            </a:r>
            <a:r>
              <a:rPr lang="en-US" sz="3400" dirty="0">
                <a:latin typeface="Times New Roman" panose="02020603050405020304" pitchFamily="18" charset="0"/>
                <a:cs typeface="Times New Roman" panose="02020603050405020304" pitchFamily="18" charset="0"/>
              </a:rPr>
              <a:t> </a:t>
            </a:r>
            <a:r>
              <a:rPr lang="en-US" sz="3400" dirty="0" err="1">
                <a:latin typeface="Times New Roman" panose="02020603050405020304" pitchFamily="18" charset="0"/>
                <a:cs typeface="Times New Roman" panose="02020603050405020304" pitchFamily="18" charset="0"/>
              </a:rPr>
              <a:t>rrezikut</a:t>
            </a:r>
            <a:r>
              <a:rPr lang="en-US" sz="3400" dirty="0">
                <a:latin typeface="Times New Roman" panose="02020603050405020304" pitchFamily="18" charset="0"/>
                <a:cs typeface="Times New Roman" panose="02020603050405020304" pitchFamily="18" charset="0"/>
              </a:rPr>
              <a:t> </a:t>
            </a:r>
            <a:r>
              <a:rPr lang="en-US" sz="3400" dirty="0" err="1">
                <a:latin typeface="Times New Roman" panose="02020603050405020304" pitchFamily="18" charset="0"/>
                <a:cs typeface="Times New Roman" panose="02020603050405020304" pitchFamily="18" charset="0"/>
              </a:rPr>
              <a:t>dhe</a:t>
            </a:r>
            <a:r>
              <a:rPr lang="en-US" sz="3400" dirty="0">
                <a:latin typeface="Times New Roman" panose="02020603050405020304" pitchFamily="18" charset="0"/>
                <a:cs typeface="Times New Roman" panose="02020603050405020304" pitchFamily="18" charset="0"/>
              </a:rPr>
              <a:t> </a:t>
            </a:r>
            <a:r>
              <a:rPr lang="en-US" sz="3400" dirty="0" err="1">
                <a:latin typeface="Times New Roman" panose="02020603050405020304" pitchFamily="18" charset="0"/>
                <a:cs typeface="Times New Roman" panose="02020603050405020304" pitchFamily="18" charset="0"/>
              </a:rPr>
              <a:t>përshtatshmërisë</a:t>
            </a:r>
            <a:r>
              <a:rPr lang="en-US" sz="3400" dirty="0">
                <a:latin typeface="Times New Roman" panose="02020603050405020304" pitchFamily="18" charset="0"/>
                <a:cs typeface="Times New Roman" panose="02020603050405020304" pitchFamily="18" charset="0"/>
              </a:rPr>
              <a:t> </a:t>
            </a:r>
            <a:r>
              <a:rPr lang="en-US" sz="3400" dirty="0" err="1">
                <a:latin typeface="Times New Roman" panose="02020603050405020304" pitchFamily="18" charset="0"/>
                <a:cs typeface="Times New Roman" panose="02020603050405020304" pitchFamily="18" charset="0"/>
              </a:rPr>
              <a:t>së</a:t>
            </a:r>
            <a:r>
              <a:rPr lang="en-US" sz="3400" dirty="0">
                <a:latin typeface="Times New Roman" panose="02020603050405020304" pitchFamily="18" charset="0"/>
                <a:cs typeface="Times New Roman" panose="02020603050405020304" pitchFamily="18" charset="0"/>
              </a:rPr>
              <a:t> </a:t>
            </a:r>
            <a:r>
              <a:rPr lang="en-US" sz="3400" dirty="0" err="1">
                <a:latin typeface="Times New Roman" panose="02020603050405020304" pitchFamily="18" charset="0"/>
                <a:cs typeface="Times New Roman" panose="02020603050405020304" pitchFamily="18" charset="0"/>
              </a:rPr>
              <a:t>mjeteve</a:t>
            </a:r>
            <a:r>
              <a:rPr lang="en-US" sz="3400" dirty="0">
                <a:latin typeface="Times New Roman" panose="02020603050405020304" pitchFamily="18" charset="0"/>
                <a:cs typeface="Times New Roman" panose="02020603050405020304" pitchFamily="18" charset="0"/>
              </a:rPr>
              <a:t> </a:t>
            </a:r>
            <a:r>
              <a:rPr lang="en-US" sz="3400" dirty="0" err="1">
                <a:latin typeface="Times New Roman" panose="02020603050405020304" pitchFamily="18" charset="0"/>
                <a:cs typeface="Times New Roman" panose="02020603050405020304" pitchFamily="18" charset="0"/>
              </a:rPr>
              <a:t>të</a:t>
            </a:r>
            <a:r>
              <a:rPr lang="en-US" sz="3400" dirty="0">
                <a:latin typeface="Times New Roman" panose="02020603050405020304" pitchFamily="18" charset="0"/>
                <a:cs typeface="Times New Roman" panose="02020603050405020304" pitchFamily="18" charset="0"/>
              </a:rPr>
              <a:t> </a:t>
            </a:r>
            <a:r>
              <a:rPr lang="en-US" sz="3400" dirty="0" err="1">
                <a:latin typeface="Times New Roman" panose="02020603050405020304" pitchFamily="18" charset="0"/>
                <a:cs typeface="Times New Roman" panose="02020603050405020304" pitchFamily="18" charset="0"/>
              </a:rPr>
              <a:t>përdorura</a:t>
            </a:r>
            <a:r>
              <a:rPr lang="en-US" sz="3400" dirty="0">
                <a:latin typeface="Times New Roman" panose="02020603050405020304" pitchFamily="18" charset="0"/>
                <a:cs typeface="Times New Roman" panose="02020603050405020304" pitchFamily="18" charset="0"/>
              </a:rPr>
              <a:t>: </a:t>
            </a:r>
            <a:r>
              <a:rPr lang="en-US" sz="3400" dirty="0" err="1">
                <a:latin typeface="Times New Roman" panose="02020603050405020304" pitchFamily="18" charset="0"/>
                <a:cs typeface="Times New Roman" panose="02020603050405020304" pitchFamily="18" charset="0"/>
              </a:rPr>
              <a:t>rrjedh</a:t>
            </a:r>
            <a:r>
              <a:rPr lang="en-US" sz="3400" dirty="0">
                <a:latin typeface="Times New Roman" panose="02020603050405020304" pitchFamily="18" charset="0"/>
                <a:cs typeface="Times New Roman" panose="02020603050405020304" pitchFamily="18" charset="0"/>
              </a:rPr>
              <a:t> se, </a:t>
            </a:r>
            <a:r>
              <a:rPr lang="en-US" sz="3400" dirty="0" err="1">
                <a:latin typeface="Times New Roman" panose="02020603050405020304" pitchFamily="18" charset="0"/>
                <a:cs typeface="Times New Roman" panose="02020603050405020304" pitchFamily="18" charset="0"/>
              </a:rPr>
              <a:t>pasi</a:t>
            </a:r>
            <a:r>
              <a:rPr lang="en-US" sz="3400" dirty="0">
                <a:latin typeface="Times New Roman" panose="02020603050405020304" pitchFamily="18" charset="0"/>
                <a:cs typeface="Times New Roman" panose="02020603050405020304" pitchFamily="18" charset="0"/>
              </a:rPr>
              <a:t> </a:t>
            </a:r>
            <a:r>
              <a:rPr lang="en-US" sz="3400" dirty="0" err="1">
                <a:latin typeface="Times New Roman" panose="02020603050405020304" pitchFamily="18" charset="0"/>
                <a:cs typeface="Times New Roman" panose="02020603050405020304" pitchFamily="18" charset="0"/>
              </a:rPr>
              <a:t>të</a:t>
            </a:r>
            <a:r>
              <a:rPr lang="en-US" sz="3400" dirty="0">
                <a:latin typeface="Times New Roman" panose="02020603050405020304" pitchFamily="18" charset="0"/>
                <a:cs typeface="Times New Roman" panose="02020603050405020304" pitchFamily="18" charset="0"/>
              </a:rPr>
              <a:t> </a:t>
            </a:r>
            <a:r>
              <a:rPr lang="en-US" sz="3400" dirty="0" err="1">
                <a:latin typeface="Times New Roman" panose="02020603050405020304" pitchFamily="18" charset="0"/>
                <a:cs typeface="Times New Roman" panose="02020603050405020304" pitchFamily="18" charset="0"/>
              </a:rPr>
              <a:t>jenë</a:t>
            </a:r>
            <a:r>
              <a:rPr lang="en-US" sz="3400" dirty="0">
                <a:latin typeface="Times New Roman" panose="02020603050405020304" pitchFamily="18" charset="0"/>
                <a:cs typeface="Times New Roman" panose="02020603050405020304" pitchFamily="18" charset="0"/>
              </a:rPr>
              <a:t> </a:t>
            </a:r>
            <a:r>
              <a:rPr lang="en-US" sz="3400" dirty="0" err="1">
                <a:latin typeface="Times New Roman" panose="02020603050405020304" pitchFamily="18" charset="0"/>
                <a:cs typeface="Times New Roman" panose="02020603050405020304" pitchFamily="18" charset="0"/>
              </a:rPr>
              <a:t>përjashtuar</a:t>
            </a:r>
            <a:r>
              <a:rPr lang="en-US" sz="3400" dirty="0">
                <a:latin typeface="Times New Roman" panose="02020603050405020304" pitchFamily="18" charset="0"/>
                <a:cs typeface="Times New Roman" panose="02020603050405020304" pitchFamily="18" charset="0"/>
              </a:rPr>
              <a:t> </a:t>
            </a:r>
            <a:r>
              <a:rPr lang="en-US" sz="3400" dirty="0" err="1">
                <a:latin typeface="Times New Roman" panose="02020603050405020304" pitchFamily="18" charset="0"/>
                <a:cs typeface="Times New Roman" panose="02020603050405020304" pitchFamily="18" charset="0"/>
              </a:rPr>
              <a:t>elementët</a:t>
            </a:r>
            <a:r>
              <a:rPr lang="en-US" sz="3400" dirty="0">
                <a:latin typeface="Times New Roman" panose="02020603050405020304" pitchFamily="18" charset="0"/>
                <a:cs typeface="Times New Roman" panose="02020603050405020304" pitchFamily="18" charset="0"/>
              </a:rPr>
              <a:t> </a:t>
            </a:r>
            <a:r>
              <a:rPr lang="en-US" sz="3400" dirty="0" err="1">
                <a:latin typeface="Times New Roman" panose="02020603050405020304" pitchFamily="18" charset="0"/>
                <a:cs typeface="Times New Roman" panose="02020603050405020304" pitchFamily="18" charset="0"/>
              </a:rPr>
              <a:t>përbërës</a:t>
            </a:r>
            <a:r>
              <a:rPr lang="en-US" sz="3400" dirty="0">
                <a:latin typeface="Times New Roman" panose="02020603050405020304" pitchFamily="18" charset="0"/>
                <a:cs typeface="Times New Roman" panose="02020603050405020304" pitchFamily="18" charset="0"/>
              </a:rPr>
              <a:t> </a:t>
            </a:r>
            <a:r>
              <a:rPr lang="en-US" sz="3400" dirty="0" err="1">
                <a:latin typeface="Times New Roman" panose="02020603050405020304" pitchFamily="18" charset="0"/>
                <a:cs typeface="Times New Roman" panose="02020603050405020304" pitchFamily="18" charset="0"/>
              </a:rPr>
              <a:t>të</a:t>
            </a:r>
            <a:r>
              <a:rPr lang="en-US" sz="3400" dirty="0">
                <a:latin typeface="Times New Roman" panose="02020603050405020304" pitchFamily="18" charset="0"/>
                <a:cs typeface="Times New Roman" panose="02020603050405020304" pitchFamily="18" charset="0"/>
              </a:rPr>
              <a:t> </a:t>
            </a:r>
            <a:r>
              <a:rPr lang="en-US" sz="3400" dirty="0" err="1">
                <a:latin typeface="Times New Roman" panose="02020603050405020304" pitchFamily="18" charset="0"/>
                <a:cs typeface="Times New Roman" panose="02020603050405020304" pitchFamily="18" charset="0"/>
              </a:rPr>
              <a:t>justifikimit</a:t>
            </a:r>
            <a:r>
              <a:rPr lang="en-US" sz="3400" dirty="0">
                <a:latin typeface="Times New Roman" panose="02020603050405020304" pitchFamily="18" charset="0"/>
                <a:cs typeface="Times New Roman" panose="02020603050405020304" pitchFamily="18" charset="0"/>
              </a:rPr>
              <a:t>, </a:t>
            </a:r>
            <a:r>
              <a:rPr lang="en-US" sz="3400" dirty="0" err="1">
                <a:latin typeface="Times New Roman" panose="02020603050405020304" pitchFamily="18" charset="0"/>
                <a:cs typeface="Times New Roman" panose="02020603050405020304" pitchFamily="18" charset="0"/>
              </a:rPr>
              <a:t>padyshim</a:t>
            </a:r>
            <a:r>
              <a:rPr lang="en-US" sz="3400" dirty="0">
                <a:latin typeface="Times New Roman" panose="02020603050405020304" pitchFamily="18" charset="0"/>
                <a:cs typeface="Times New Roman" panose="02020603050405020304" pitchFamily="18" charset="0"/>
              </a:rPr>
              <a:t> </a:t>
            </a:r>
            <a:r>
              <a:rPr lang="en-US" sz="3400" dirty="0" err="1">
                <a:latin typeface="Times New Roman" panose="02020603050405020304" pitchFamily="18" charset="0"/>
                <a:cs typeface="Times New Roman" panose="02020603050405020304" pitchFamily="18" charset="0"/>
              </a:rPr>
              <a:t>që</a:t>
            </a:r>
            <a:r>
              <a:rPr lang="en-US" sz="3400" dirty="0">
                <a:latin typeface="Times New Roman" panose="02020603050405020304" pitchFamily="18" charset="0"/>
                <a:cs typeface="Times New Roman" panose="02020603050405020304" pitchFamily="18" charset="0"/>
              </a:rPr>
              <a:t> </a:t>
            </a:r>
            <a:r>
              <a:rPr lang="en-US" sz="3400" dirty="0" err="1">
                <a:latin typeface="Times New Roman" panose="02020603050405020304" pitchFamily="18" charset="0"/>
                <a:cs typeface="Times New Roman" panose="02020603050405020304" pitchFamily="18" charset="0"/>
              </a:rPr>
              <a:t>nuk</a:t>
            </a:r>
            <a:r>
              <a:rPr lang="en-US" sz="3400" dirty="0">
                <a:latin typeface="Times New Roman" panose="02020603050405020304" pitchFamily="18" charset="0"/>
                <a:cs typeface="Times New Roman" panose="02020603050405020304" pitchFamily="18" charset="0"/>
              </a:rPr>
              <a:t> ka vend - </a:t>
            </a:r>
            <a:r>
              <a:rPr lang="en-US" sz="3400" dirty="0" err="1">
                <a:latin typeface="Times New Roman" panose="02020603050405020304" pitchFamily="18" charset="0"/>
                <a:cs typeface="Times New Roman" panose="02020603050405020304" pitchFamily="18" charset="0"/>
              </a:rPr>
              <a:t>për</a:t>
            </a:r>
            <a:r>
              <a:rPr lang="en-US" sz="3400" dirty="0">
                <a:latin typeface="Times New Roman" panose="02020603050405020304" pitchFamily="18" charset="0"/>
                <a:cs typeface="Times New Roman" panose="02020603050405020304" pitchFamily="18" charset="0"/>
              </a:rPr>
              <a:t> </a:t>
            </a:r>
            <a:r>
              <a:rPr lang="en-US" sz="3400" dirty="0" err="1">
                <a:latin typeface="Times New Roman" panose="02020603050405020304" pitchFamily="18" charset="0"/>
                <a:cs typeface="Times New Roman" panose="02020603050405020304" pitchFamily="18" charset="0"/>
              </a:rPr>
              <a:t>shkak</a:t>
            </a:r>
            <a:r>
              <a:rPr lang="en-US" sz="3400" dirty="0">
                <a:latin typeface="Times New Roman" panose="02020603050405020304" pitchFamily="18" charset="0"/>
                <a:cs typeface="Times New Roman" panose="02020603050405020304" pitchFamily="18" charset="0"/>
              </a:rPr>
              <a:t> </a:t>
            </a:r>
            <a:r>
              <a:rPr lang="en-US" sz="3400" dirty="0" err="1">
                <a:latin typeface="Times New Roman" panose="02020603050405020304" pitchFamily="18" charset="0"/>
                <a:cs typeface="Times New Roman" panose="02020603050405020304" pitchFamily="18" charset="0"/>
              </a:rPr>
              <a:t>të</a:t>
            </a:r>
            <a:r>
              <a:rPr lang="en-US" sz="3400" dirty="0">
                <a:latin typeface="Times New Roman" panose="02020603050405020304" pitchFamily="18" charset="0"/>
                <a:cs typeface="Times New Roman" panose="02020603050405020304" pitchFamily="18" charset="0"/>
              </a:rPr>
              <a:t> </a:t>
            </a:r>
            <a:r>
              <a:rPr lang="en-US" sz="3400" dirty="0" err="1">
                <a:latin typeface="Times New Roman" panose="02020603050405020304" pitchFamily="18" charset="0"/>
                <a:cs typeface="Times New Roman" panose="02020603050405020304" pitchFamily="18" charset="0"/>
              </a:rPr>
              <a:t>mosekzistimit</a:t>
            </a:r>
            <a:r>
              <a:rPr lang="en-US" sz="3400" dirty="0">
                <a:latin typeface="Times New Roman" panose="02020603050405020304" pitchFamily="18" charset="0"/>
                <a:cs typeface="Times New Roman" panose="02020603050405020304" pitchFamily="18" charset="0"/>
              </a:rPr>
              <a:t> </a:t>
            </a:r>
            <a:r>
              <a:rPr lang="en-US" sz="3400" dirty="0" err="1">
                <a:latin typeface="Times New Roman" panose="02020603050405020304" pitchFamily="18" charset="0"/>
                <a:cs typeface="Times New Roman" panose="02020603050405020304" pitchFamily="18" charset="0"/>
              </a:rPr>
              <a:t>të</a:t>
            </a:r>
            <a:r>
              <a:rPr lang="en-US" sz="3400" dirty="0">
                <a:latin typeface="Times New Roman" panose="02020603050405020304" pitchFamily="18" charset="0"/>
                <a:cs typeface="Times New Roman" panose="02020603050405020304" pitchFamily="18" charset="0"/>
              </a:rPr>
              <a:t> </a:t>
            </a:r>
            <a:r>
              <a:rPr lang="en-US" sz="3400" dirty="0" err="1">
                <a:latin typeface="Times New Roman" panose="02020603050405020304" pitchFamily="18" charset="0"/>
                <a:cs typeface="Times New Roman" panose="02020603050405020304" pitchFamily="18" charset="0"/>
              </a:rPr>
              <a:t>një</a:t>
            </a:r>
            <a:r>
              <a:rPr lang="en-US" sz="3400" dirty="0">
                <a:latin typeface="Times New Roman" panose="02020603050405020304" pitchFamily="18" charset="0"/>
                <a:cs typeface="Times New Roman" panose="02020603050405020304" pitchFamily="18" charset="0"/>
              </a:rPr>
              <a:t> </a:t>
            </a:r>
            <a:r>
              <a:rPr lang="en-US" sz="3400" dirty="0" err="1">
                <a:latin typeface="Times New Roman" panose="02020603050405020304" pitchFamily="18" charset="0"/>
                <a:cs typeface="Times New Roman" panose="02020603050405020304" pitchFamily="18" charset="0"/>
              </a:rPr>
              <a:t>vepre</a:t>
            </a:r>
            <a:r>
              <a:rPr lang="en-US" sz="3400" dirty="0">
                <a:latin typeface="Times New Roman" panose="02020603050405020304" pitchFamily="18" charset="0"/>
                <a:cs typeface="Times New Roman" panose="02020603050405020304" pitchFamily="18" charset="0"/>
              </a:rPr>
              <a:t> </a:t>
            </a:r>
            <a:r>
              <a:rPr lang="en-US" sz="3400" dirty="0" err="1">
                <a:latin typeface="Times New Roman" panose="02020603050405020304" pitchFamily="18" charset="0"/>
                <a:cs typeface="Times New Roman" panose="02020603050405020304" pitchFamily="18" charset="0"/>
              </a:rPr>
              <a:t>penale</a:t>
            </a:r>
            <a:r>
              <a:rPr lang="en-US" sz="3400" dirty="0">
                <a:latin typeface="Times New Roman" panose="02020603050405020304" pitchFamily="18" charset="0"/>
                <a:cs typeface="Times New Roman" panose="02020603050405020304" pitchFamily="18" charset="0"/>
              </a:rPr>
              <a:t> </a:t>
            </a:r>
            <a:r>
              <a:rPr lang="en-US" sz="3400" dirty="0" err="1">
                <a:latin typeface="Times New Roman" panose="02020603050405020304" pitchFamily="18" charset="0"/>
                <a:cs typeface="Times New Roman" panose="02020603050405020304" pitchFamily="18" charset="0"/>
              </a:rPr>
              <a:t>nga</a:t>
            </a:r>
            <a:r>
              <a:rPr lang="en-US" sz="3400" dirty="0">
                <a:latin typeface="Times New Roman" panose="02020603050405020304" pitchFamily="18" charset="0"/>
                <a:cs typeface="Times New Roman" panose="02020603050405020304" pitchFamily="18" charset="0"/>
              </a:rPr>
              <a:t> e </a:t>
            </a:r>
            <a:r>
              <a:rPr lang="en-US" sz="3400" dirty="0" err="1">
                <a:latin typeface="Times New Roman" panose="02020603050405020304" pitchFamily="18" charset="0"/>
                <a:cs typeface="Times New Roman" panose="02020603050405020304" pitchFamily="18" charset="0"/>
              </a:rPr>
              <a:t>cila</a:t>
            </a:r>
            <a:r>
              <a:rPr lang="en-US" sz="3400" dirty="0">
                <a:latin typeface="Times New Roman" panose="02020603050405020304" pitchFamily="18" charset="0"/>
                <a:cs typeface="Times New Roman" panose="02020603050405020304" pitchFamily="18" charset="0"/>
              </a:rPr>
              <a:t> </a:t>
            </a:r>
            <a:r>
              <a:rPr lang="en-US" sz="3400" dirty="0" err="1">
                <a:latin typeface="Times New Roman" panose="02020603050405020304" pitchFamily="18" charset="0"/>
                <a:cs typeface="Times New Roman" panose="02020603050405020304" pitchFamily="18" charset="0"/>
              </a:rPr>
              <a:t>të</a:t>
            </a:r>
            <a:r>
              <a:rPr lang="en-US" sz="3400" dirty="0">
                <a:latin typeface="Times New Roman" panose="02020603050405020304" pitchFamily="18" charset="0"/>
                <a:cs typeface="Times New Roman" panose="02020603050405020304" pitchFamily="18" charset="0"/>
              </a:rPr>
              <a:t> </a:t>
            </a:r>
            <a:r>
              <a:rPr lang="en-US" sz="3400" dirty="0" err="1">
                <a:latin typeface="Times New Roman" panose="02020603050405020304" pitchFamily="18" charset="0"/>
                <a:cs typeface="Times New Roman" panose="02020603050405020304" pitchFamily="18" charset="0"/>
              </a:rPr>
              <a:t>mbrohet</a:t>
            </a:r>
            <a:r>
              <a:rPr lang="en-US" sz="3400" dirty="0">
                <a:latin typeface="Times New Roman" panose="02020603050405020304" pitchFamily="18" charset="0"/>
                <a:cs typeface="Times New Roman" panose="02020603050405020304" pitchFamily="18" charset="0"/>
              </a:rPr>
              <a:t> - </a:t>
            </a:r>
            <a:r>
              <a:rPr lang="en-US" sz="3400" dirty="0" err="1">
                <a:latin typeface="Times New Roman" panose="02020603050405020304" pitchFamily="18" charset="0"/>
                <a:cs typeface="Times New Roman" panose="02020603050405020304" pitchFamily="18" charset="0"/>
              </a:rPr>
              <a:t>për</a:t>
            </a:r>
            <a:r>
              <a:rPr lang="en-US" sz="3400" dirty="0">
                <a:latin typeface="Times New Roman" panose="02020603050405020304" pitchFamily="18" charset="0"/>
                <a:cs typeface="Times New Roman" panose="02020603050405020304" pitchFamily="18" charset="0"/>
              </a:rPr>
              <a:t> </a:t>
            </a:r>
            <a:r>
              <a:rPr lang="en-US" sz="3400" dirty="0" err="1">
                <a:latin typeface="Times New Roman" panose="02020603050405020304" pitchFamily="18" charset="0"/>
                <a:cs typeface="Times New Roman" panose="02020603050405020304" pitchFamily="18" charset="0"/>
              </a:rPr>
              <a:t>konfigurimin</a:t>
            </a:r>
            <a:r>
              <a:rPr lang="en-US" sz="3400" dirty="0">
                <a:latin typeface="Times New Roman" panose="02020603050405020304" pitchFamily="18" charset="0"/>
                <a:cs typeface="Times New Roman" panose="02020603050405020304" pitchFamily="18" charset="0"/>
              </a:rPr>
              <a:t> e </a:t>
            </a:r>
            <a:r>
              <a:rPr lang="en-US" sz="3400" dirty="0" err="1">
                <a:latin typeface="Times New Roman" panose="02020603050405020304" pitchFamily="18" charset="0"/>
                <a:cs typeface="Times New Roman" panose="02020603050405020304" pitchFamily="18" charset="0"/>
              </a:rPr>
              <a:t>një</a:t>
            </a:r>
            <a:r>
              <a:rPr lang="en-US" sz="3400" dirty="0">
                <a:latin typeface="Times New Roman" panose="02020603050405020304" pitchFamily="18" charset="0"/>
                <a:cs typeface="Times New Roman" panose="02020603050405020304" pitchFamily="18" charset="0"/>
              </a:rPr>
              <a:t> </a:t>
            </a:r>
            <a:r>
              <a:rPr lang="en-US" sz="3400" dirty="0" err="1">
                <a:latin typeface="Times New Roman" panose="02020603050405020304" pitchFamily="18" charset="0"/>
                <a:cs typeface="Times New Roman" panose="02020603050405020304" pitchFamily="18" charset="0"/>
              </a:rPr>
              <a:t>teprice</a:t>
            </a:r>
            <a:r>
              <a:rPr lang="en-US" sz="3400" dirty="0">
                <a:latin typeface="Times New Roman" panose="02020603050405020304" pitchFamily="18" charset="0"/>
                <a:cs typeface="Times New Roman" panose="02020603050405020304" pitchFamily="18" charset="0"/>
              </a:rPr>
              <a:t> </a:t>
            </a:r>
            <a:r>
              <a:rPr lang="en-US" sz="3400" dirty="0" err="1">
                <a:latin typeface="Times New Roman" panose="02020603050405020304" pitchFamily="18" charset="0"/>
                <a:cs typeface="Times New Roman" panose="02020603050405020304" pitchFamily="18" charset="0"/>
              </a:rPr>
              <a:t>nga</a:t>
            </a:r>
            <a:r>
              <a:rPr lang="en-US" sz="3400" dirty="0">
                <a:latin typeface="Times New Roman" panose="02020603050405020304" pitchFamily="18" charset="0"/>
                <a:cs typeface="Times New Roman" panose="02020603050405020304" pitchFamily="18" charset="0"/>
              </a:rPr>
              <a:t> </a:t>
            </a:r>
            <a:r>
              <a:rPr lang="en-US" sz="3400" dirty="0" err="1">
                <a:latin typeface="Times New Roman" panose="02020603050405020304" pitchFamily="18" charset="0"/>
                <a:cs typeface="Times New Roman" panose="02020603050405020304" pitchFamily="18" charset="0"/>
              </a:rPr>
              <a:t>pakujdesia</a:t>
            </a:r>
            <a:r>
              <a:rPr lang="en-US" sz="3400" dirty="0">
                <a:latin typeface="Times New Roman" panose="02020603050405020304" pitchFamily="18" charset="0"/>
                <a:cs typeface="Times New Roman" panose="02020603050405020304" pitchFamily="18" charset="0"/>
              </a:rPr>
              <a:t> (</a:t>
            </a:r>
            <a:r>
              <a:rPr lang="en-US" sz="3400" dirty="0" err="1">
                <a:latin typeface="Times New Roman" panose="02020603050405020304" pitchFamily="18" charset="0"/>
                <a:cs typeface="Times New Roman" panose="02020603050405020304" pitchFamily="18" charset="0"/>
              </a:rPr>
              <a:t>pra</a:t>
            </a:r>
            <a:r>
              <a:rPr lang="en-US" sz="3400" dirty="0">
                <a:latin typeface="Times New Roman" panose="02020603050405020304" pitchFamily="18" charset="0"/>
                <a:cs typeface="Times New Roman" panose="02020603050405020304" pitchFamily="18" charset="0"/>
              </a:rPr>
              <a:t> </a:t>
            </a:r>
            <a:r>
              <a:rPr lang="en-US" sz="3400" dirty="0" err="1">
                <a:latin typeface="Times New Roman" panose="02020603050405020304" pitchFamily="18" charset="0"/>
                <a:cs typeface="Times New Roman" panose="02020603050405020304" pitchFamily="18" charset="0"/>
              </a:rPr>
              <a:t>nuk</a:t>
            </a:r>
            <a:r>
              <a:rPr lang="en-US" sz="3400" dirty="0">
                <a:latin typeface="Times New Roman" panose="02020603050405020304" pitchFamily="18" charset="0"/>
                <a:cs typeface="Times New Roman" panose="02020603050405020304" pitchFamily="18" charset="0"/>
              </a:rPr>
              <a:t> ka as </a:t>
            </a:r>
            <a:r>
              <a:rPr lang="en-US" sz="3400" dirty="0" err="1">
                <a:latin typeface="Times New Roman" panose="02020603050405020304" pitchFamily="18" charset="0"/>
                <a:cs typeface="Times New Roman" panose="02020603050405020304" pitchFamily="18" charset="0"/>
              </a:rPr>
              <a:t>detyrim</a:t>
            </a:r>
            <a:r>
              <a:rPr lang="en-US" sz="3400" dirty="0">
                <a:latin typeface="Times New Roman" panose="02020603050405020304" pitchFamily="18" charset="0"/>
                <a:cs typeface="Times New Roman" panose="02020603050405020304" pitchFamily="18" charset="0"/>
              </a:rPr>
              <a:t> </a:t>
            </a:r>
            <a:r>
              <a:rPr lang="en-US" sz="3400" dirty="0" err="1">
                <a:latin typeface="Times New Roman" panose="02020603050405020304" pitchFamily="18" charset="0"/>
                <a:cs typeface="Times New Roman" panose="02020603050405020304" pitchFamily="18" charset="0"/>
              </a:rPr>
              <a:t>që</a:t>
            </a:r>
            <a:r>
              <a:rPr lang="en-US" sz="3400" dirty="0">
                <a:latin typeface="Times New Roman" panose="02020603050405020304" pitchFamily="18" charset="0"/>
                <a:cs typeface="Times New Roman" panose="02020603050405020304" pitchFamily="18" charset="0"/>
              </a:rPr>
              <a:t> </a:t>
            </a:r>
            <a:r>
              <a:rPr lang="en-US" sz="3400" dirty="0" err="1">
                <a:latin typeface="Times New Roman" panose="02020603050405020304" pitchFamily="18" charset="0"/>
                <a:cs typeface="Times New Roman" panose="02020603050405020304" pitchFamily="18" charset="0"/>
              </a:rPr>
              <a:t>gjyqtari</a:t>
            </a:r>
            <a:r>
              <a:rPr lang="en-US" sz="3400" dirty="0">
                <a:latin typeface="Times New Roman" panose="02020603050405020304" pitchFamily="18" charset="0"/>
                <a:cs typeface="Times New Roman" panose="02020603050405020304" pitchFamily="18" charset="0"/>
              </a:rPr>
              <a:t> </a:t>
            </a:r>
            <a:r>
              <a:rPr lang="en-US" sz="3400" dirty="0" err="1">
                <a:latin typeface="Times New Roman" panose="02020603050405020304" pitchFamily="18" charset="0"/>
                <a:cs typeface="Times New Roman" panose="02020603050405020304" pitchFamily="18" charset="0"/>
              </a:rPr>
              <a:t>të</a:t>
            </a:r>
            <a:r>
              <a:rPr lang="en-US" sz="3400" dirty="0">
                <a:latin typeface="Times New Roman" panose="02020603050405020304" pitchFamily="18" charset="0"/>
                <a:cs typeface="Times New Roman" panose="02020603050405020304" pitchFamily="18" charset="0"/>
              </a:rPr>
              <a:t> </a:t>
            </a:r>
            <a:r>
              <a:rPr lang="en-US" sz="3400" dirty="0" err="1">
                <a:latin typeface="Times New Roman" panose="02020603050405020304" pitchFamily="18" charset="0"/>
                <a:cs typeface="Times New Roman" panose="02020603050405020304" pitchFamily="18" charset="0"/>
              </a:rPr>
              <a:t>japë</a:t>
            </a:r>
            <a:r>
              <a:rPr lang="en-US" sz="3400" dirty="0">
                <a:latin typeface="Times New Roman" panose="02020603050405020304" pitchFamily="18" charset="0"/>
                <a:cs typeface="Times New Roman" panose="02020603050405020304" pitchFamily="18" charset="0"/>
              </a:rPr>
              <a:t> </a:t>
            </a:r>
            <a:r>
              <a:rPr lang="en-US" sz="3400" dirty="0" err="1">
                <a:latin typeface="Times New Roman" panose="02020603050405020304" pitchFamily="18" charset="0"/>
                <a:cs typeface="Times New Roman" panose="02020603050405020304" pitchFamily="18" charset="0"/>
              </a:rPr>
              <a:t>një</a:t>
            </a:r>
            <a:r>
              <a:rPr lang="en-US" sz="3400" dirty="0">
                <a:latin typeface="Times New Roman" panose="02020603050405020304" pitchFamily="18" charset="0"/>
                <a:cs typeface="Times New Roman" panose="02020603050405020304" pitchFamily="18" charset="0"/>
              </a:rPr>
              <a:t> </a:t>
            </a:r>
            <a:r>
              <a:rPr lang="en-US" sz="3400" dirty="0" err="1">
                <a:latin typeface="Times New Roman" panose="02020603050405020304" pitchFamily="18" charset="0"/>
                <a:cs typeface="Times New Roman" panose="02020603050405020304" pitchFamily="18" charset="0"/>
              </a:rPr>
              <a:t>motivim</a:t>
            </a:r>
            <a:r>
              <a:rPr lang="en-US" sz="3400" dirty="0">
                <a:latin typeface="Times New Roman" panose="02020603050405020304" pitchFamily="18" charset="0"/>
                <a:cs typeface="Times New Roman" panose="02020603050405020304" pitchFamily="18" charset="0"/>
              </a:rPr>
              <a:t> </a:t>
            </a:r>
            <a:r>
              <a:rPr lang="en-US" sz="3400" dirty="0" err="1">
                <a:latin typeface="Times New Roman" panose="02020603050405020304" pitchFamily="18" charset="0"/>
                <a:cs typeface="Times New Roman" panose="02020603050405020304" pitchFamily="18" charset="0"/>
              </a:rPr>
              <a:t>specifik</a:t>
            </a:r>
            <a:r>
              <a:rPr lang="en-US" sz="3400" dirty="0">
                <a:latin typeface="Times New Roman" panose="02020603050405020304" pitchFamily="18" charset="0"/>
                <a:cs typeface="Times New Roman" panose="02020603050405020304" pitchFamily="18" charset="0"/>
              </a:rPr>
              <a:t> </a:t>
            </a:r>
            <a:r>
              <a:rPr lang="en-US" sz="3400" dirty="0" err="1">
                <a:latin typeface="Times New Roman" panose="02020603050405020304" pitchFamily="18" charset="0"/>
                <a:cs typeface="Times New Roman" panose="02020603050405020304" pitchFamily="18" charset="0"/>
              </a:rPr>
              <a:t>për</a:t>
            </a:r>
            <a:r>
              <a:rPr lang="en-US" sz="3400" dirty="0">
                <a:latin typeface="Times New Roman" panose="02020603050405020304" pitchFamily="18" charset="0"/>
                <a:cs typeface="Times New Roman" panose="02020603050405020304" pitchFamily="18" charset="0"/>
              </a:rPr>
              <a:t> </a:t>
            </a:r>
            <a:r>
              <a:rPr lang="en-US" sz="3400" dirty="0" err="1">
                <a:latin typeface="Times New Roman" panose="02020603050405020304" pitchFamily="18" charset="0"/>
                <a:cs typeface="Times New Roman" panose="02020603050405020304" pitchFamily="18" charset="0"/>
              </a:rPr>
              <a:t>këtë</a:t>
            </a:r>
            <a:r>
              <a:rPr lang="en-US" sz="3400" dirty="0">
                <a:latin typeface="Times New Roman" panose="02020603050405020304" pitchFamily="18" charset="0"/>
                <a:cs typeface="Times New Roman" panose="02020603050405020304" pitchFamily="18" charset="0"/>
              </a:rPr>
              <a:t> </a:t>
            </a:r>
            <a:r>
              <a:rPr lang="en-US" sz="3400" dirty="0" err="1">
                <a:latin typeface="Times New Roman" panose="02020603050405020304" pitchFamily="18" charset="0"/>
                <a:cs typeface="Times New Roman" panose="02020603050405020304" pitchFamily="18" charset="0"/>
              </a:rPr>
              <a:t>çështje</a:t>
            </a:r>
            <a:r>
              <a:rPr lang="en-US" sz="3400" dirty="0">
                <a:latin typeface="Times New Roman" panose="02020603050405020304" pitchFamily="18" charset="0"/>
                <a:cs typeface="Times New Roman" panose="02020603050405020304" pitchFamily="18" charset="0"/>
              </a:rPr>
              <a:t>, </a:t>
            </a:r>
            <a:r>
              <a:rPr lang="en-US" sz="3400" dirty="0" err="1">
                <a:latin typeface="Times New Roman" panose="02020603050405020304" pitchFamily="18" charset="0"/>
                <a:cs typeface="Times New Roman" panose="02020603050405020304" pitchFamily="18" charset="0"/>
              </a:rPr>
              <a:t>edhe</a:t>
            </a:r>
            <a:r>
              <a:rPr lang="en-US" sz="3400" dirty="0">
                <a:latin typeface="Times New Roman" panose="02020603050405020304" pitchFamily="18" charset="0"/>
                <a:cs typeface="Times New Roman" panose="02020603050405020304" pitchFamily="18" charset="0"/>
              </a:rPr>
              <a:t> </a:t>
            </a:r>
            <a:r>
              <a:rPr lang="en-US" sz="3400" dirty="0" err="1">
                <a:latin typeface="Times New Roman" panose="02020603050405020304" pitchFamily="18" charset="0"/>
                <a:cs typeface="Times New Roman" panose="02020603050405020304" pitchFamily="18" charset="0"/>
              </a:rPr>
              <a:t>nëse</a:t>
            </a:r>
            <a:r>
              <a:rPr lang="en-US" sz="3400" dirty="0">
                <a:latin typeface="Times New Roman" panose="02020603050405020304" pitchFamily="18" charset="0"/>
                <a:cs typeface="Times New Roman" panose="02020603050405020304" pitchFamily="18" charset="0"/>
              </a:rPr>
              <a:t> </a:t>
            </a:r>
            <a:r>
              <a:rPr lang="en-US" sz="3400" dirty="0" err="1">
                <a:latin typeface="Times New Roman" panose="02020603050405020304" pitchFamily="18" charset="0"/>
                <a:cs typeface="Times New Roman" panose="02020603050405020304" pitchFamily="18" charset="0"/>
              </a:rPr>
              <a:t>tejkalimi</a:t>
            </a:r>
            <a:r>
              <a:rPr lang="en-US" sz="3400" dirty="0">
                <a:latin typeface="Times New Roman" panose="02020603050405020304" pitchFamily="18" charset="0"/>
                <a:cs typeface="Times New Roman" panose="02020603050405020304" pitchFamily="18" charset="0"/>
              </a:rPr>
              <a:t> </a:t>
            </a:r>
            <a:r>
              <a:rPr lang="en-US" sz="3400" dirty="0" err="1">
                <a:latin typeface="Times New Roman" panose="02020603050405020304" pitchFamily="18" charset="0"/>
                <a:cs typeface="Times New Roman" panose="02020603050405020304" pitchFamily="18" charset="0"/>
              </a:rPr>
              <a:t>nga</a:t>
            </a:r>
            <a:r>
              <a:rPr lang="en-US" sz="3400" dirty="0">
                <a:latin typeface="Times New Roman" panose="02020603050405020304" pitchFamily="18" charset="0"/>
                <a:cs typeface="Times New Roman" panose="02020603050405020304" pitchFamily="18" charset="0"/>
              </a:rPr>
              <a:t> </a:t>
            </a:r>
            <a:r>
              <a:rPr lang="en-US" sz="3400" dirty="0" err="1">
                <a:latin typeface="Times New Roman" panose="02020603050405020304" pitchFamily="18" charset="0"/>
                <a:cs typeface="Times New Roman" panose="02020603050405020304" pitchFamily="18" charset="0"/>
              </a:rPr>
              <a:t>pakujdesia</a:t>
            </a:r>
            <a:r>
              <a:rPr lang="en-US" sz="3400" dirty="0">
                <a:latin typeface="Times New Roman" panose="02020603050405020304" pitchFamily="18" charset="0"/>
                <a:cs typeface="Times New Roman" panose="02020603050405020304" pitchFamily="18" charset="0"/>
              </a:rPr>
              <a:t> </a:t>
            </a:r>
            <a:r>
              <a:rPr lang="en-US" sz="3400" dirty="0" err="1">
                <a:latin typeface="Times New Roman" panose="02020603050405020304" pitchFamily="18" charset="0"/>
                <a:cs typeface="Times New Roman" panose="02020603050405020304" pitchFamily="18" charset="0"/>
              </a:rPr>
              <a:t>është</a:t>
            </a:r>
            <a:r>
              <a:rPr lang="en-US" sz="3400" dirty="0">
                <a:latin typeface="Times New Roman" panose="02020603050405020304" pitchFamily="18" charset="0"/>
                <a:cs typeface="Times New Roman" panose="02020603050405020304" pitchFamily="18" charset="0"/>
              </a:rPr>
              <a:t> </a:t>
            </a:r>
            <a:r>
              <a:rPr lang="en-US" sz="3400" dirty="0" err="1">
                <a:latin typeface="Times New Roman" panose="02020603050405020304" pitchFamily="18" charset="0"/>
                <a:cs typeface="Times New Roman" panose="02020603050405020304" pitchFamily="18" charset="0"/>
              </a:rPr>
              <a:t>shprehur</a:t>
            </a:r>
            <a:r>
              <a:rPr lang="en-US" sz="3400" dirty="0">
                <a:latin typeface="Times New Roman" panose="02020603050405020304" pitchFamily="18" charset="0"/>
                <a:cs typeface="Times New Roman" panose="02020603050405020304" pitchFamily="18" charset="0"/>
              </a:rPr>
              <a:t> </a:t>
            </a:r>
            <a:r>
              <a:rPr lang="en-US" sz="3400" dirty="0" err="1">
                <a:latin typeface="Times New Roman" panose="02020603050405020304" pitchFamily="18" charset="0"/>
                <a:cs typeface="Times New Roman" panose="02020603050405020304" pitchFamily="18" charset="0"/>
              </a:rPr>
              <a:t>shprehimisht</a:t>
            </a:r>
            <a:r>
              <a:rPr lang="en-US" sz="3400" dirty="0">
                <a:latin typeface="Times New Roman" panose="02020603050405020304" pitchFamily="18" charset="0"/>
                <a:cs typeface="Times New Roman" panose="02020603050405020304" pitchFamily="18" charset="0"/>
              </a:rPr>
              <a:t> </a:t>
            </a:r>
            <a:r>
              <a:rPr lang="en-US" sz="3400" dirty="0" err="1">
                <a:latin typeface="Times New Roman" panose="02020603050405020304" pitchFamily="18" charset="0"/>
                <a:cs typeface="Times New Roman" panose="02020603050405020304" pitchFamily="18" charset="0"/>
              </a:rPr>
              <a:t>nga</a:t>
            </a:r>
            <a:r>
              <a:rPr lang="en-US" sz="3400" dirty="0">
                <a:latin typeface="Times New Roman" panose="02020603050405020304" pitchFamily="18" charset="0"/>
                <a:cs typeface="Times New Roman" panose="02020603050405020304" pitchFamily="18" charset="0"/>
              </a:rPr>
              <a:t> </a:t>
            </a:r>
            <a:r>
              <a:rPr lang="en-US" sz="3400" dirty="0" err="1">
                <a:latin typeface="Times New Roman" panose="02020603050405020304" pitchFamily="18" charset="0"/>
                <a:cs typeface="Times New Roman" panose="02020603050405020304" pitchFamily="18" charset="0"/>
              </a:rPr>
              <a:t>pala</a:t>
            </a:r>
            <a:r>
              <a:rPr lang="en-US" sz="3400" dirty="0">
                <a:latin typeface="Times New Roman" panose="02020603050405020304" pitchFamily="18" charset="0"/>
                <a:cs typeface="Times New Roman" panose="02020603050405020304" pitchFamily="18" charset="0"/>
              </a:rPr>
              <a:t> e </a:t>
            </a:r>
            <a:r>
              <a:rPr lang="en-US" sz="3400" dirty="0" err="1">
                <a:latin typeface="Times New Roman" panose="02020603050405020304" pitchFamily="18" charset="0"/>
                <a:cs typeface="Times New Roman" panose="02020603050405020304" pitchFamily="18" charset="0"/>
              </a:rPr>
              <a:t>interesuar</a:t>
            </a:r>
            <a:r>
              <a:rPr lang="en-US" sz="3400" dirty="0">
                <a:latin typeface="Times New Roman" panose="02020603050405020304" pitchFamily="18" charset="0"/>
                <a:cs typeface="Times New Roman" panose="02020603050405020304" pitchFamily="18" charset="0"/>
              </a:rPr>
              <a:t>, </a:t>
            </a:r>
            <a:endParaRPr lang="en-US" sz="3400" dirty="0" smtClean="0">
              <a:latin typeface="Times New Roman" panose="02020603050405020304" pitchFamily="18" charset="0"/>
              <a:cs typeface="Times New Roman" panose="02020603050405020304" pitchFamily="18" charset="0"/>
            </a:endParaRPr>
          </a:p>
          <a:p>
            <a:pPr algn="just"/>
            <a:r>
              <a:rPr lang="en-US" sz="3400" dirty="0" err="1" smtClean="0">
                <a:latin typeface="Times New Roman" panose="02020603050405020304" pitchFamily="18" charset="0"/>
                <a:cs typeface="Times New Roman" panose="02020603050405020304" pitchFamily="18" charset="0"/>
              </a:rPr>
              <a:t>Seksioni</a:t>
            </a:r>
            <a:r>
              <a:rPr lang="en-US" sz="3400" dirty="0" smtClean="0">
                <a:latin typeface="Times New Roman" panose="02020603050405020304" pitchFamily="18" charset="0"/>
                <a:cs typeface="Times New Roman" panose="02020603050405020304" pitchFamily="18" charset="0"/>
              </a:rPr>
              <a:t> </a:t>
            </a:r>
            <a:r>
              <a:rPr lang="en-US" sz="3400" dirty="0">
                <a:latin typeface="Times New Roman" panose="02020603050405020304" pitchFamily="18" charset="0"/>
                <a:cs typeface="Times New Roman" panose="02020603050405020304" pitchFamily="18" charset="0"/>
              </a:rPr>
              <a:t>5, n. 2505 </a:t>
            </a:r>
            <a:r>
              <a:rPr lang="en-US" sz="3400" dirty="0" err="1">
                <a:latin typeface="Times New Roman" panose="02020603050405020304" pitchFamily="18" charset="0"/>
                <a:cs typeface="Times New Roman" panose="02020603050405020304" pitchFamily="18" charset="0"/>
              </a:rPr>
              <a:t>i</a:t>
            </a:r>
            <a:r>
              <a:rPr lang="en-US" sz="3400" dirty="0">
                <a:latin typeface="Times New Roman" panose="02020603050405020304" pitchFamily="18" charset="0"/>
                <a:cs typeface="Times New Roman" panose="02020603050405020304" pitchFamily="18" charset="0"/>
              </a:rPr>
              <a:t> </a:t>
            </a:r>
            <a:r>
              <a:rPr lang="en-US" sz="3400" dirty="0" err="1">
                <a:latin typeface="Times New Roman" panose="02020603050405020304" pitchFamily="18" charset="0"/>
                <a:cs typeface="Times New Roman" panose="02020603050405020304" pitchFamily="18" charset="0"/>
              </a:rPr>
              <a:t>datës</a:t>
            </a:r>
            <a:r>
              <a:rPr lang="en-US" sz="3400" dirty="0">
                <a:latin typeface="Times New Roman" panose="02020603050405020304" pitchFamily="18" charset="0"/>
                <a:cs typeface="Times New Roman" panose="02020603050405020304" pitchFamily="18" charset="0"/>
              </a:rPr>
              <a:t> 14/11/2008 - </a:t>
            </a:r>
            <a:r>
              <a:rPr lang="en-US" sz="3400" dirty="0" err="1">
                <a:latin typeface="Times New Roman" panose="02020603050405020304" pitchFamily="18" charset="0"/>
                <a:cs typeface="Times New Roman" panose="02020603050405020304" pitchFamily="18" charset="0"/>
              </a:rPr>
              <a:t>dt.</a:t>
            </a:r>
            <a:r>
              <a:rPr lang="en-US" sz="3400" dirty="0">
                <a:latin typeface="Times New Roman" panose="02020603050405020304" pitchFamily="18" charset="0"/>
                <a:cs typeface="Times New Roman" panose="02020603050405020304" pitchFamily="18" charset="0"/>
              </a:rPr>
              <a:t> 21/01/2009, </a:t>
            </a:r>
            <a:r>
              <a:rPr lang="en-US" sz="3400" dirty="0" err="1">
                <a:latin typeface="Times New Roman" panose="02020603050405020304" pitchFamily="18" charset="0"/>
                <a:cs typeface="Times New Roman" panose="02020603050405020304" pitchFamily="18" charset="0"/>
              </a:rPr>
              <a:t>Olari</a:t>
            </a:r>
            <a:r>
              <a:rPr lang="en-US" sz="3400" dirty="0">
                <a:latin typeface="Times New Roman" panose="02020603050405020304" pitchFamily="18" charset="0"/>
                <a:cs typeface="Times New Roman" panose="02020603050405020304" pitchFamily="18" charset="0"/>
              </a:rPr>
              <a:t> </a:t>
            </a:r>
            <a:r>
              <a:rPr lang="en-US" sz="3400" dirty="0" err="1">
                <a:latin typeface="Times New Roman" panose="02020603050405020304" pitchFamily="18" charset="0"/>
                <a:cs typeface="Times New Roman" panose="02020603050405020304" pitchFamily="18" charset="0"/>
              </a:rPr>
              <a:t>dhe</a:t>
            </a:r>
            <a:r>
              <a:rPr lang="en-US" sz="3400" dirty="0">
                <a:latin typeface="Times New Roman" panose="02020603050405020304" pitchFamily="18" charset="0"/>
                <a:cs typeface="Times New Roman" panose="02020603050405020304" pitchFamily="18" charset="0"/>
              </a:rPr>
              <a:t> </a:t>
            </a:r>
            <a:r>
              <a:rPr lang="en-US" sz="3400" dirty="0" err="1">
                <a:latin typeface="Times New Roman" panose="02020603050405020304" pitchFamily="18" charset="0"/>
                <a:cs typeface="Times New Roman" panose="02020603050405020304" pitchFamily="18" charset="0"/>
              </a:rPr>
              <a:t>të</a:t>
            </a:r>
            <a:r>
              <a:rPr lang="en-US" sz="3400" dirty="0">
                <a:latin typeface="Times New Roman" panose="02020603050405020304" pitchFamily="18" charset="0"/>
                <a:cs typeface="Times New Roman" panose="02020603050405020304" pitchFamily="18" charset="0"/>
              </a:rPr>
              <a:t> </a:t>
            </a:r>
            <a:r>
              <a:rPr lang="en-US" sz="3400" dirty="0" err="1">
                <a:latin typeface="Times New Roman" panose="02020603050405020304" pitchFamily="18" charset="0"/>
                <a:cs typeface="Times New Roman" panose="02020603050405020304" pitchFamily="18" charset="0"/>
              </a:rPr>
              <a:t>tjerë</a:t>
            </a:r>
            <a:r>
              <a:rPr lang="en-US" sz="3400" dirty="0">
                <a:latin typeface="Times New Roman" panose="02020603050405020304" pitchFamily="18" charset="0"/>
                <a:cs typeface="Times New Roman" panose="02020603050405020304" pitchFamily="18" charset="0"/>
              </a:rPr>
              <a:t>, Rv. 24234; </a:t>
            </a:r>
            <a:r>
              <a:rPr lang="en-US" sz="3400" dirty="0" err="1">
                <a:latin typeface="Times New Roman" panose="02020603050405020304" pitchFamily="18" charset="0"/>
                <a:cs typeface="Times New Roman" panose="02020603050405020304" pitchFamily="18" charset="0"/>
              </a:rPr>
              <a:t>Seksioni</a:t>
            </a:r>
            <a:r>
              <a:rPr lang="en-US" sz="3400" dirty="0">
                <a:latin typeface="Times New Roman" panose="02020603050405020304" pitchFamily="18" charset="0"/>
                <a:cs typeface="Times New Roman" panose="02020603050405020304" pitchFamily="18" charset="0"/>
              </a:rPr>
              <a:t> 1, </a:t>
            </a:r>
            <a:r>
              <a:rPr lang="en-US" sz="3400" dirty="0" err="1">
                <a:latin typeface="Times New Roman" panose="02020603050405020304" pitchFamily="18" charset="0"/>
                <a:cs typeface="Times New Roman" panose="02020603050405020304" pitchFamily="18" charset="0"/>
              </a:rPr>
              <a:t>nr</a:t>
            </a:r>
            <a:r>
              <a:rPr lang="en-US" sz="3400" dirty="0">
                <a:latin typeface="Times New Roman" panose="02020603050405020304" pitchFamily="18" charset="0"/>
                <a:cs typeface="Times New Roman" panose="02020603050405020304" pitchFamily="18" charset="0"/>
              </a:rPr>
              <a:t>. 740 </a:t>
            </a:r>
            <a:r>
              <a:rPr lang="en-US" sz="3400" dirty="0" err="1">
                <a:latin typeface="Times New Roman" panose="02020603050405020304" pitchFamily="18" charset="0"/>
                <a:cs typeface="Times New Roman" panose="02020603050405020304" pitchFamily="18" charset="0"/>
              </a:rPr>
              <a:t>i</a:t>
            </a:r>
            <a:r>
              <a:rPr lang="en-US" sz="3400" dirty="0">
                <a:latin typeface="Times New Roman" panose="02020603050405020304" pitchFamily="18" charset="0"/>
                <a:cs typeface="Times New Roman" panose="02020603050405020304" pitchFamily="18" charset="0"/>
              </a:rPr>
              <a:t> 04/12/1997 - </a:t>
            </a:r>
            <a:r>
              <a:rPr lang="en-US" sz="3400" dirty="0" err="1">
                <a:latin typeface="Times New Roman" panose="02020603050405020304" pitchFamily="18" charset="0"/>
                <a:cs typeface="Times New Roman" panose="02020603050405020304" pitchFamily="18" charset="0"/>
              </a:rPr>
              <a:t>dt.</a:t>
            </a:r>
            <a:r>
              <a:rPr lang="en-US" sz="3400" dirty="0">
                <a:latin typeface="Times New Roman" panose="02020603050405020304" pitchFamily="18" charset="0"/>
                <a:cs typeface="Times New Roman" panose="02020603050405020304" pitchFamily="18" charset="0"/>
              </a:rPr>
              <a:t> 21/01/1998, </a:t>
            </a:r>
            <a:r>
              <a:rPr lang="en-US" sz="3400" dirty="0" err="1">
                <a:latin typeface="Times New Roman" panose="02020603050405020304" pitchFamily="18" charset="0"/>
                <a:cs typeface="Times New Roman" panose="02020603050405020304" pitchFamily="18" charset="0"/>
              </a:rPr>
              <a:t>Mendicino</a:t>
            </a:r>
            <a:r>
              <a:rPr lang="en-US" sz="3400" dirty="0">
                <a:latin typeface="Times New Roman" panose="02020603050405020304" pitchFamily="18" charset="0"/>
                <a:cs typeface="Times New Roman" panose="02020603050405020304" pitchFamily="18" charset="0"/>
              </a:rPr>
              <a:t> </a:t>
            </a:r>
            <a:r>
              <a:rPr lang="en-US" sz="3400" dirty="0" err="1">
                <a:latin typeface="Times New Roman" panose="02020603050405020304" pitchFamily="18" charset="0"/>
                <a:cs typeface="Times New Roman" panose="02020603050405020304" pitchFamily="18" charset="0"/>
              </a:rPr>
              <a:t>dhe</a:t>
            </a:r>
            <a:r>
              <a:rPr lang="en-US" sz="3400" dirty="0">
                <a:latin typeface="Times New Roman" panose="02020603050405020304" pitchFamily="18" charset="0"/>
                <a:cs typeface="Times New Roman" panose="02020603050405020304" pitchFamily="18" charset="0"/>
              </a:rPr>
              <a:t> </a:t>
            </a:r>
            <a:r>
              <a:rPr lang="en-US" sz="3400" dirty="0" err="1">
                <a:latin typeface="Times New Roman" panose="02020603050405020304" pitchFamily="18" charset="0"/>
                <a:cs typeface="Times New Roman" panose="02020603050405020304" pitchFamily="18" charset="0"/>
              </a:rPr>
              <a:t>të</a:t>
            </a:r>
            <a:r>
              <a:rPr lang="en-US" sz="3400" dirty="0">
                <a:latin typeface="Times New Roman" panose="02020603050405020304" pitchFamily="18" charset="0"/>
                <a:cs typeface="Times New Roman" panose="02020603050405020304" pitchFamily="18" charset="0"/>
              </a:rPr>
              <a:t> </a:t>
            </a:r>
            <a:r>
              <a:rPr lang="en-US" sz="3400" dirty="0" err="1">
                <a:latin typeface="Times New Roman" panose="02020603050405020304" pitchFamily="18" charset="0"/>
                <a:cs typeface="Times New Roman" panose="02020603050405020304" pitchFamily="18" charset="0"/>
              </a:rPr>
              <a:t>tjerët</a:t>
            </a:r>
            <a:r>
              <a:rPr lang="en-US" sz="3400" dirty="0">
                <a:latin typeface="Times New Roman" panose="02020603050405020304" pitchFamily="18" charset="0"/>
                <a:cs typeface="Times New Roman" panose="02020603050405020304" pitchFamily="18" charset="0"/>
              </a:rPr>
              <a:t>, Rv. 20945201).</a:t>
            </a:r>
            <a:r>
              <a:rPr lang="en-US" dirty="0"/>
              <a:t/>
            </a:r>
            <a:br>
              <a:rPr lang="en-US" dirty="0"/>
            </a:br>
            <a:endParaRPr lang="en-US" dirty="0"/>
          </a:p>
        </p:txBody>
      </p:sp>
    </p:spTree>
    <p:extLst>
      <p:ext uri="{BB962C8B-B14F-4D97-AF65-F5344CB8AC3E}">
        <p14:creationId xmlns:p14="http://schemas.microsoft.com/office/powerpoint/2010/main" val="417470669"/>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2074"/>
          </a:xfrm>
        </p:spPr>
        <p:txBody>
          <a:bodyPr>
            <a:normAutofit/>
          </a:bodyPr>
          <a:lstStyle/>
          <a:p>
            <a:r>
              <a:rPr lang="en-US" sz="2400" b="1" dirty="0">
                <a:latin typeface="Times New Roman" panose="02020603050405020304" pitchFamily="18" charset="0"/>
                <a:cs typeface="Times New Roman" panose="02020603050405020304" pitchFamily="18" charset="0"/>
              </a:rPr>
              <a:t>Cass. penal. </a:t>
            </a:r>
            <a:r>
              <a:rPr lang="en-US" sz="2400" b="1" dirty="0" err="1">
                <a:latin typeface="Times New Roman" panose="02020603050405020304" pitchFamily="18" charset="0"/>
                <a:cs typeface="Times New Roman" panose="02020603050405020304" pitchFamily="18" charset="0"/>
              </a:rPr>
              <a:t>Seksioni</a:t>
            </a:r>
            <a:r>
              <a:rPr lang="en-US" sz="2400" b="1" dirty="0">
                <a:latin typeface="Times New Roman" panose="02020603050405020304" pitchFamily="18" charset="0"/>
                <a:cs typeface="Times New Roman" panose="02020603050405020304" pitchFamily="18" charset="0"/>
              </a:rPr>
              <a:t> I, </a:t>
            </a:r>
            <a:r>
              <a:rPr lang="en-US" sz="2400" b="1" dirty="0" err="1">
                <a:latin typeface="Times New Roman" panose="02020603050405020304" pitchFamily="18" charset="0"/>
                <a:cs typeface="Times New Roman" panose="02020603050405020304" pitchFamily="18" charset="0"/>
              </a:rPr>
              <a:t>vendimi</a:t>
            </a:r>
            <a:r>
              <a:rPr lang="en-US" sz="2400" b="1" dirty="0">
                <a:latin typeface="Times New Roman" panose="02020603050405020304" pitchFamily="18" charset="0"/>
                <a:cs typeface="Times New Roman" panose="02020603050405020304" pitchFamily="18" charset="0"/>
              </a:rPr>
              <a:t>, </a:t>
            </a:r>
            <a:r>
              <a:rPr lang="en-US" sz="2400" b="1" dirty="0" smtClean="0">
                <a:latin typeface="Times New Roman" panose="02020603050405020304" pitchFamily="18" charset="0"/>
                <a:cs typeface="Times New Roman" panose="02020603050405020304" pitchFamily="18" charset="0"/>
              </a:rPr>
              <a:t>27.04.2021</a:t>
            </a:r>
            <a:r>
              <a:rPr lang="en-US" sz="2400" b="1" dirty="0">
                <a:latin typeface="Times New Roman" panose="02020603050405020304" pitchFamily="18" charset="0"/>
                <a:cs typeface="Times New Roman" panose="02020603050405020304" pitchFamily="18" charset="0"/>
              </a:rPr>
              <a:t>, n. 15851</a:t>
            </a:r>
            <a:endParaRPr lang="en-US" sz="24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0" y="836712"/>
            <a:ext cx="9144000" cy="6021288"/>
          </a:xfrm>
        </p:spPr>
        <p:txBody>
          <a:bodyPr>
            <a:normAutofit fontScale="70000" lnSpcReduction="20000"/>
          </a:bodyPr>
          <a:lstStyle/>
          <a:p>
            <a:pPr algn="just"/>
            <a:r>
              <a:rPr lang="en-US" b="1" dirty="0">
                <a:latin typeface="Times New Roman" panose="02020603050405020304" pitchFamily="18" charset="0"/>
                <a:cs typeface="Times New Roman" panose="02020603050405020304" pitchFamily="18" charset="0"/>
              </a:rPr>
              <a:t>Mbrojtja </a:t>
            </a:r>
            <a:r>
              <a:rPr lang="en-US" b="1" dirty="0" err="1">
                <a:latin typeface="Times New Roman" panose="02020603050405020304" pitchFamily="18" charset="0"/>
                <a:cs typeface="Times New Roman" panose="02020603050405020304" pitchFamily="18" charset="0"/>
              </a:rPr>
              <a:t>legjitime</a:t>
            </a:r>
            <a:r>
              <a:rPr lang="en-US" b="1" dirty="0">
                <a:latin typeface="Times New Roman" panose="02020603050405020304" pitchFamily="18" charset="0"/>
                <a:cs typeface="Times New Roman" panose="02020603050405020304" pitchFamily="18" charset="0"/>
              </a:rPr>
              <a:t> e </a:t>
            </a:r>
            <a:r>
              <a:rPr lang="en-US" b="1" dirty="0" err="1">
                <a:latin typeface="Times New Roman" panose="02020603050405020304" pitchFamily="18" charset="0"/>
                <a:cs typeface="Times New Roman" panose="02020603050405020304" pitchFamily="18" charset="0"/>
              </a:rPr>
              <a:t>shtëpisë</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përjashtohet</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nëse</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arma</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nuk</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mbahet</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në</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mënyrë</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legjitime</a:t>
            </a:r>
            <a:endParaRPr lang="en-US" dirty="0">
              <a:latin typeface="Times New Roman" panose="02020603050405020304" pitchFamily="18" charset="0"/>
              <a:cs typeface="Times New Roman" panose="02020603050405020304" pitchFamily="18" charset="0"/>
            </a:endParaRPr>
          </a:p>
          <a:p>
            <a:pPr algn="just"/>
            <a:r>
              <a:rPr lang="en-US" b="1" dirty="0" err="1" smtClean="0">
                <a:latin typeface="Times New Roman" panose="02020603050405020304" pitchFamily="18" charset="0"/>
                <a:cs typeface="Times New Roman" panose="02020603050405020304" pitchFamily="18" charset="0"/>
              </a:rPr>
              <a:t>Rrethanat</a:t>
            </a:r>
            <a:r>
              <a:rPr lang="en-US" b="1" dirty="0" smtClean="0">
                <a:latin typeface="Times New Roman" panose="02020603050405020304" pitchFamily="18" charset="0"/>
                <a:cs typeface="Times New Roman" panose="02020603050405020304" pitchFamily="18" charset="0"/>
              </a:rPr>
              <a:t> </a:t>
            </a:r>
            <a:r>
              <a:rPr lang="en-US" b="1" dirty="0">
                <a:latin typeface="Times New Roman" panose="02020603050405020304" pitchFamily="18" charset="0"/>
                <a:cs typeface="Times New Roman" panose="02020603050405020304" pitchFamily="18" charset="0"/>
              </a:rPr>
              <a:t>e </a:t>
            </a:r>
            <a:r>
              <a:rPr lang="en-US" b="1" dirty="0" err="1" smtClean="0">
                <a:latin typeface="Times New Roman" panose="02020603050405020304" pitchFamily="18" charset="0"/>
                <a:cs typeface="Times New Roman" panose="02020603050405020304" pitchFamily="18" charset="0"/>
              </a:rPr>
              <a:t>faktit</a:t>
            </a:r>
            <a:r>
              <a:rPr lang="en-US" dirty="0">
                <a:latin typeface="Times New Roman" panose="02020603050405020304" pitchFamily="18" charset="0"/>
                <a:cs typeface="Times New Roman" panose="02020603050405020304" pitchFamily="18" charset="0"/>
              </a:rPr>
              <a:t> </a:t>
            </a:r>
          </a:p>
          <a:p>
            <a:pPr algn="just"/>
            <a:r>
              <a:rPr lang="en-US" dirty="0">
                <a:latin typeface="Times New Roman" panose="02020603050405020304" pitchFamily="18" charset="0"/>
                <a:cs typeface="Times New Roman" panose="02020603050405020304" pitchFamily="18" charset="0"/>
              </a:rPr>
              <a:t>I </a:t>
            </a:r>
            <a:r>
              <a:rPr lang="en-US" dirty="0" err="1">
                <a:latin typeface="Times New Roman" panose="02020603050405020304" pitchFamily="18" charset="0"/>
                <a:cs typeface="Times New Roman" panose="02020603050405020304" pitchFamily="18" charset="0"/>
              </a:rPr>
              <a:t>akuzuari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pasi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kishte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marrë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interfonin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nga</a:t>
            </a:r>
            <a:r>
              <a:rPr lang="en-US" dirty="0">
                <a:latin typeface="Times New Roman" panose="02020603050405020304" pitchFamily="18" charset="0"/>
                <a:cs typeface="Times New Roman" panose="02020603050405020304" pitchFamily="18" charset="0"/>
              </a:rPr>
              <a:t> I., e </a:t>
            </a:r>
            <a:r>
              <a:rPr lang="en-US" dirty="0" err="1">
                <a:latin typeface="Times New Roman" panose="02020603050405020304" pitchFamily="18" charset="0"/>
                <a:cs typeface="Times New Roman" panose="02020603050405020304" pitchFamily="18" charset="0"/>
              </a:rPr>
              <a:t>kishte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ftuar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vinte</a:t>
            </a:r>
            <a:r>
              <a:rPr lang="en-US" dirty="0">
                <a:latin typeface="Times New Roman" panose="02020603050405020304" pitchFamily="18" charset="0"/>
                <a:cs typeface="Times New Roman" panose="02020603050405020304" pitchFamily="18" charset="0"/>
              </a:rPr>
              <a:t> duke </a:t>
            </a:r>
            <a:r>
              <a:rPr lang="en-US" dirty="0" err="1">
                <a:latin typeface="Times New Roman" panose="02020603050405020304" pitchFamily="18" charset="0"/>
                <a:cs typeface="Times New Roman" panose="02020603050405020304" pitchFamily="18" charset="0"/>
              </a:rPr>
              <a:t>ia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hapur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shtëpinë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nuk</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mund</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konstatohej</a:t>
            </a:r>
            <a:r>
              <a:rPr lang="en-US" dirty="0">
                <a:latin typeface="Times New Roman" panose="02020603050405020304" pitchFamily="18" charset="0"/>
                <a:cs typeface="Times New Roman" panose="02020603050405020304" pitchFamily="18" charset="0"/>
              </a:rPr>
              <a:t> se </a:t>
            </a:r>
            <a:r>
              <a:rPr lang="en-US" dirty="0" err="1">
                <a:latin typeface="Times New Roman" panose="02020603050405020304" pitchFamily="18" charset="0"/>
                <a:cs typeface="Times New Roman" panose="02020603050405020304" pitchFamily="18" charset="0"/>
              </a:rPr>
              <a:t>viktima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kishte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hyrë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qoftë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edhe</a:t>
            </a:r>
            <a:r>
              <a:rPr lang="en-US" dirty="0">
                <a:latin typeface="Times New Roman" panose="02020603050405020304" pitchFamily="18" charset="0"/>
                <a:cs typeface="Times New Roman" panose="02020603050405020304" pitchFamily="18" charset="0"/>
              </a:rPr>
              <a:t> me </a:t>
            </a:r>
            <a:r>
              <a:rPr lang="en-US" dirty="0" err="1">
                <a:latin typeface="Times New Roman" panose="02020603050405020304" pitchFamily="18" charset="0"/>
                <a:cs typeface="Times New Roman" panose="02020603050405020304" pitchFamily="18" charset="0"/>
              </a:rPr>
              <a:t>mashtrim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shtëpinë</a:t>
            </a:r>
            <a:r>
              <a:rPr lang="en-US" dirty="0">
                <a:latin typeface="Times New Roman" panose="02020603050405020304" pitchFamily="18" charset="0"/>
                <a:cs typeface="Times New Roman" panose="02020603050405020304" pitchFamily="18" charset="0"/>
              </a:rPr>
              <a:t> e </a:t>
            </a:r>
            <a:r>
              <a:rPr lang="en-US" dirty="0" err="1">
                <a:latin typeface="Times New Roman" panose="02020603050405020304" pitchFamily="18" charset="0"/>
                <a:cs typeface="Times New Roman" panose="02020603050405020304" pitchFamily="18" charset="0"/>
              </a:rPr>
              <a:t>tjetrit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kundër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vullnetit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pronarit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pasi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kishte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qenë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aty</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ftuar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shprehimisht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Ndonëse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mund</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vërehej</a:t>
            </a:r>
            <a:r>
              <a:rPr lang="en-US" dirty="0">
                <a:latin typeface="Times New Roman" panose="02020603050405020304" pitchFamily="18" charset="0"/>
                <a:cs typeface="Times New Roman" panose="02020603050405020304" pitchFamily="18" charset="0"/>
              </a:rPr>
              <a:t> se </a:t>
            </a:r>
            <a:r>
              <a:rPr lang="en-US" dirty="0" err="1">
                <a:latin typeface="Times New Roman" panose="02020603050405020304" pitchFamily="18" charset="0"/>
                <a:cs typeface="Times New Roman" panose="02020603050405020304" pitchFamily="18" charset="0"/>
              </a:rPr>
              <a:t>hyrja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banesë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kishte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për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qëllim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kryerjen</a:t>
            </a:r>
            <a:r>
              <a:rPr lang="en-US" dirty="0">
                <a:latin typeface="Times New Roman" panose="02020603050405020304" pitchFamily="18" charset="0"/>
                <a:cs typeface="Times New Roman" panose="02020603050405020304" pitchFamily="18" charset="0"/>
              </a:rPr>
              <a:t> e </a:t>
            </a:r>
            <a:r>
              <a:rPr lang="en-US" dirty="0" err="1">
                <a:latin typeface="Times New Roman" panose="02020603050405020304" pitchFamily="18" charset="0"/>
                <a:cs typeface="Times New Roman" panose="02020603050405020304" pitchFamily="18" charset="0"/>
              </a:rPr>
              <a:t>një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sulmi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tjetër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ndaj</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çiftit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dashuruar</a:t>
            </a:r>
            <a:r>
              <a:rPr lang="en-US" dirty="0" smtClean="0">
                <a:latin typeface="Times New Roman" panose="02020603050405020304" pitchFamily="18" charset="0"/>
                <a:cs typeface="Times New Roman" panose="02020603050405020304" pitchFamily="18" charset="0"/>
              </a:rPr>
              <a:t>.</a:t>
            </a:r>
            <a:r>
              <a:rPr lang="en-US" dirty="0">
                <a:latin typeface="Times New Roman" panose="02020603050405020304" pitchFamily="18" charset="0"/>
                <a:cs typeface="Times New Roman" panose="02020603050405020304" pitchFamily="18" charset="0"/>
              </a:rPr>
              <a:t> </a:t>
            </a:r>
          </a:p>
          <a:p>
            <a:pPr algn="just"/>
            <a:r>
              <a:rPr lang="en-US" dirty="0" err="1">
                <a:latin typeface="Times New Roman" panose="02020603050405020304" pitchFamily="18" charset="0"/>
                <a:cs typeface="Times New Roman" panose="02020603050405020304" pitchFamily="18" charset="0"/>
              </a:rPr>
              <a:t>Viktima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pasi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hyrë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banesë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është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gjendur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menjëherë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përballë</a:t>
            </a:r>
            <a:r>
              <a:rPr lang="en-US" dirty="0">
                <a:latin typeface="Times New Roman" panose="02020603050405020304" pitchFamily="18" charset="0"/>
                <a:cs typeface="Times New Roman" panose="02020603050405020304" pitchFamily="18" charset="0"/>
              </a:rPr>
              <a:t> M. </a:t>
            </a:r>
            <a:r>
              <a:rPr lang="en-US" dirty="0" err="1">
                <a:latin typeface="Times New Roman" panose="02020603050405020304" pitchFamily="18" charset="0"/>
                <a:cs typeface="Times New Roman" panose="02020603050405020304" pitchFamily="18" charset="0"/>
              </a:rPr>
              <a:t>dhe</a:t>
            </a:r>
            <a:r>
              <a:rPr lang="en-US" dirty="0">
                <a:latin typeface="Times New Roman" panose="02020603050405020304" pitchFamily="18" charset="0"/>
                <a:cs typeface="Times New Roman" panose="02020603050405020304" pitchFamily="18" charset="0"/>
              </a:rPr>
              <a:t> ME., </a:t>
            </a:r>
            <a:r>
              <a:rPr lang="en-US" dirty="0" err="1">
                <a:latin typeface="Times New Roman" panose="02020603050405020304" pitchFamily="18" charset="0"/>
                <a:cs typeface="Times New Roman" panose="02020603050405020304" pitchFamily="18" charset="0"/>
              </a:rPr>
              <a:t>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cilët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kishte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sulmuar</a:t>
            </a:r>
            <a:r>
              <a:rPr lang="en-US" dirty="0">
                <a:latin typeface="Times New Roman" panose="02020603050405020304" pitchFamily="18" charset="0"/>
                <a:cs typeface="Times New Roman" panose="02020603050405020304" pitchFamily="18" charset="0"/>
              </a:rPr>
              <a:t> duke </a:t>
            </a:r>
            <a:r>
              <a:rPr lang="en-US" dirty="0" err="1">
                <a:latin typeface="Times New Roman" panose="02020603050405020304" pitchFamily="18" charset="0"/>
                <a:cs typeface="Times New Roman" panose="02020603050405020304" pitchFamily="18" charset="0"/>
              </a:rPr>
              <a:t>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goditur</a:t>
            </a:r>
            <a:r>
              <a:rPr lang="en-US" dirty="0">
                <a:latin typeface="Times New Roman" panose="02020603050405020304" pitchFamily="18" charset="0"/>
                <a:cs typeface="Times New Roman" panose="02020603050405020304" pitchFamily="18" charset="0"/>
              </a:rPr>
              <a:t> me </a:t>
            </a:r>
            <a:r>
              <a:rPr lang="en-US" dirty="0" err="1">
                <a:latin typeface="Times New Roman" panose="02020603050405020304" pitchFamily="18" charset="0"/>
                <a:cs typeface="Times New Roman" panose="02020603050405020304" pitchFamily="18" charset="0"/>
              </a:rPr>
              <a:t>grushte</a:t>
            </a:r>
            <a:r>
              <a:rPr lang="en-US" dirty="0">
                <a:latin typeface="Times New Roman" panose="02020603050405020304" pitchFamily="18" charset="0"/>
                <a:cs typeface="Times New Roman" panose="02020603050405020304" pitchFamily="18" charset="0"/>
              </a:rPr>
              <a:t>. M., </a:t>
            </a:r>
            <a:r>
              <a:rPr lang="en-US" dirty="0" err="1">
                <a:latin typeface="Times New Roman" panose="02020603050405020304" pitchFamily="18" charset="0"/>
                <a:cs typeface="Times New Roman" panose="02020603050405020304" pitchFamily="18" charset="0"/>
              </a:rPr>
              <a:t>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cili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tashmë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ishte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armatosur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rrahur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vazhdimisht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nga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viktima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kishte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përdorur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armën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për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plagosur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për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vdekje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sulmuesin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Kjo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dinamikë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sipas</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gjykatës</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romake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ishte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përputhje</a:t>
            </a:r>
            <a:r>
              <a:rPr lang="en-US" dirty="0">
                <a:latin typeface="Times New Roman" panose="02020603050405020304" pitchFamily="18" charset="0"/>
                <a:cs typeface="Times New Roman" panose="02020603050405020304" pitchFamily="18" charset="0"/>
              </a:rPr>
              <a:t> me </a:t>
            </a:r>
            <a:r>
              <a:rPr lang="en-US" dirty="0" err="1">
                <a:latin typeface="Times New Roman" panose="02020603050405020304" pitchFamily="18" charset="0"/>
                <a:cs typeface="Times New Roman" panose="02020603050405020304" pitchFamily="18" charset="0"/>
              </a:rPr>
              <a:t>zbulimin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sallon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gëzhojës</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lëshuar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nga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shpërthimi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plumbit</a:t>
            </a:r>
            <a:r>
              <a:rPr lang="en-US" dirty="0">
                <a:latin typeface="Times New Roman" panose="02020603050405020304" pitchFamily="18" charset="0"/>
                <a:cs typeface="Times New Roman" panose="02020603050405020304" pitchFamily="18" charset="0"/>
              </a:rPr>
              <a:t> fatal. </a:t>
            </a:r>
            <a:endParaRPr lang="en-US" dirty="0" smtClean="0">
              <a:latin typeface="Times New Roman" panose="02020603050405020304" pitchFamily="18" charset="0"/>
              <a:cs typeface="Times New Roman" panose="02020603050405020304" pitchFamily="18" charset="0"/>
            </a:endParaRPr>
          </a:p>
          <a:p>
            <a:pPr algn="just"/>
            <a:r>
              <a:rPr lang="en-US" sz="3400" dirty="0" err="1" smtClean="0">
                <a:latin typeface="Times New Roman" panose="02020603050405020304" pitchFamily="18" charset="0"/>
                <a:ea typeface="Calibri" panose="020F0502020204030204" pitchFamily="34" charset="0"/>
              </a:rPr>
              <a:t>Gjuajtja</a:t>
            </a:r>
            <a:r>
              <a:rPr lang="en-US" sz="3400" dirty="0" smtClean="0">
                <a:latin typeface="Times New Roman" panose="02020603050405020304" pitchFamily="18" charset="0"/>
                <a:ea typeface="Calibri" panose="020F0502020204030204" pitchFamily="34" charset="0"/>
              </a:rPr>
              <a:t> </a:t>
            </a:r>
            <a:r>
              <a:rPr lang="en-US" sz="3400" dirty="0" err="1">
                <a:latin typeface="Times New Roman" panose="02020603050405020304" pitchFamily="18" charset="0"/>
                <a:ea typeface="Calibri" panose="020F0502020204030204" pitchFamily="34" charset="0"/>
              </a:rPr>
              <a:t>vdekjeprurëse</a:t>
            </a:r>
            <a:r>
              <a:rPr lang="en-US" sz="3400" dirty="0">
                <a:latin typeface="Times New Roman" panose="02020603050405020304" pitchFamily="18" charset="0"/>
                <a:ea typeface="Calibri" panose="020F0502020204030204" pitchFamily="34" charset="0"/>
              </a:rPr>
              <a:t>, e </a:t>
            </a:r>
            <a:r>
              <a:rPr lang="en-US" sz="3400" dirty="0" err="1">
                <a:latin typeface="Times New Roman" panose="02020603050405020304" pitchFamily="18" charset="0"/>
                <a:ea typeface="Calibri" panose="020F0502020204030204" pitchFamily="34" charset="0"/>
              </a:rPr>
              <a:t>qëlluar</a:t>
            </a:r>
            <a:r>
              <a:rPr lang="en-US" sz="3400" dirty="0">
                <a:latin typeface="Times New Roman" panose="02020603050405020304" pitchFamily="18" charset="0"/>
                <a:ea typeface="Calibri" panose="020F0502020204030204" pitchFamily="34" charset="0"/>
              </a:rPr>
              <a:t> </a:t>
            </a:r>
            <a:r>
              <a:rPr lang="en-US" sz="3400" dirty="0" err="1">
                <a:latin typeface="Times New Roman" panose="02020603050405020304" pitchFamily="18" charset="0"/>
                <a:ea typeface="Calibri" panose="020F0502020204030204" pitchFamily="34" charset="0"/>
              </a:rPr>
              <a:t>në</a:t>
            </a:r>
            <a:r>
              <a:rPr lang="en-US" sz="3400" dirty="0">
                <a:latin typeface="Times New Roman" panose="02020603050405020304" pitchFamily="18" charset="0"/>
                <a:ea typeface="Calibri" panose="020F0502020204030204" pitchFamily="34" charset="0"/>
              </a:rPr>
              <a:t> </a:t>
            </a:r>
            <a:r>
              <a:rPr lang="en-US" sz="3400" dirty="0" err="1">
                <a:latin typeface="Times New Roman" panose="02020603050405020304" pitchFamily="18" charset="0"/>
                <a:ea typeface="Calibri" panose="020F0502020204030204" pitchFamily="34" charset="0"/>
              </a:rPr>
              <a:t>objektivin</a:t>
            </a:r>
            <a:r>
              <a:rPr lang="en-US" sz="3400" dirty="0">
                <a:latin typeface="Times New Roman" panose="02020603050405020304" pitchFamily="18" charset="0"/>
                <a:ea typeface="Calibri" panose="020F0502020204030204" pitchFamily="34" charset="0"/>
              </a:rPr>
              <a:t> e </a:t>
            </a:r>
            <a:r>
              <a:rPr lang="en-US" sz="3400" dirty="0" err="1">
                <a:latin typeface="Times New Roman" panose="02020603050405020304" pitchFamily="18" charset="0"/>
                <a:ea typeface="Calibri" panose="020F0502020204030204" pitchFamily="34" charset="0"/>
              </a:rPr>
              <a:t>madh</a:t>
            </a:r>
            <a:r>
              <a:rPr lang="en-US" sz="3400" dirty="0">
                <a:latin typeface="Times New Roman" panose="02020603050405020304" pitchFamily="18" charset="0"/>
                <a:ea typeface="Calibri" panose="020F0502020204030204" pitchFamily="34" charset="0"/>
              </a:rPr>
              <a:t> </a:t>
            </a:r>
            <a:r>
              <a:rPr lang="en-US" sz="3400" dirty="0" err="1">
                <a:latin typeface="Times New Roman" panose="02020603050405020304" pitchFamily="18" charset="0"/>
                <a:ea typeface="Calibri" panose="020F0502020204030204" pitchFamily="34" charset="0"/>
              </a:rPr>
              <a:t>dhe</a:t>
            </a:r>
            <a:r>
              <a:rPr lang="en-US" sz="3400" dirty="0">
                <a:latin typeface="Times New Roman" panose="02020603050405020304" pitchFamily="18" charset="0"/>
                <a:ea typeface="Calibri" panose="020F0502020204030204" pitchFamily="34" charset="0"/>
              </a:rPr>
              <a:t> </a:t>
            </a:r>
            <a:r>
              <a:rPr lang="en-US" sz="3400" dirty="0" err="1">
                <a:latin typeface="Times New Roman" panose="02020603050405020304" pitchFamily="18" charset="0"/>
                <a:ea typeface="Calibri" panose="020F0502020204030204" pitchFamily="34" charset="0"/>
              </a:rPr>
              <a:t>nga</a:t>
            </a:r>
            <a:r>
              <a:rPr lang="en-US" sz="3400" dirty="0">
                <a:latin typeface="Times New Roman" panose="02020603050405020304" pitchFamily="18" charset="0"/>
                <a:ea typeface="Calibri" panose="020F0502020204030204" pitchFamily="34" charset="0"/>
              </a:rPr>
              <a:t> </a:t>
            </a:r>
            <a:r>
              <a:rPr lang="en-US" sz="3400" dirty="0" err="1">
                <a:latin typeface="Times New Roman" panose="02020603050405020304" pitchFamily="18" charset="0"/>
                <a:ea typeface="Calibri" panose="020F0502020204030204" pitchFamily="34" charset="0"/>
              </a:rPr>
              <a:t>një</a:t>
            </a:r>
            <a:r>
              <a:rPr lang="en-US" sz="3400" dirty="0">
                <a:latin typeface="Times New Roman" panose="02020603050405020304" pitchFamily="18" charset="0"/>
                <a:ea typeface="Calibri" panose="020F0502020204030204" pitchFamily="34" charset="0"/>
              </a:rPr>
              <a:t> </a:t>
            </a:r>
            <a:r>
              <a:rPr lang="en-US" sz="3400" dirty="0" err="1">
                <a:latin typeface="Times New Roman" panose="02020603050405020304" pitchFamily="18" charset="0"/>
                <a:ea typeface="Calibri" panose="020F0502020204030204" pitchFamily="34" charset="0"/>
              </a:rPr>
              <a:t>distancë</a:t>
            </a:r>
            <a:r>
              <a:rPr lang="en-US" sz="3400" dirty="0">
                <a:latin typeface="Times New Roman" panose="02020603050405020304" pitchFamily="18" charset="0"/>
                <a:ea typeface="Calibri" panose="020F0502020204030204" pitchFamily="34" charset="0"/>
              </a:rPr>
              <a:t> e </a:t>
            </a:r>
            <a:r>
              <a:rPr lang="en-US" sz="3400" dirty="0" err="1">
                <a:latin typeface="Times New Roman" panose="02020603050405020304" pitchFamily="18" charset="0"/>
                <a:ea typeface="Calibri" panose="020F0502020204030204" pitchFamily="34" charset="0"/>
              </a:rPr>
              <a:t>shkurtër</a:t>
            </a:r>
            <a:r>
              <a:rPr lang="en-US" sz="3400" dirty="0">
                <a:latin typeface="Times New Roman" panose="02020603050405020304" pitchFamily="18" charset="0"/>
                <a:ea typeface="Calibri" panose="020F0502020204030204" pitchFamily="34" charset="0"/>
              </a:rPr>
              <a:t>, u </a:t>
            </a:r>
            <a:r>
              <a:rPr lang="en-US" sz="3400" dirty="0" err="1">
                <a:latin typeface="Times New Roman" panose="02020603050405020304" pitchFamily="18" charset="0"/>
                <a:ea typeface="Calibri" panose="020F0502020204030204" pitchFamily="34" charset="0"/>
              </a:rPr>
              <a:t>pasua</a:t>
            </a:r>
            <a:r>
              <a:rPr lang="en-US" sz="3400" dirty="0">
                <a:latin typeface="Times New Roman" panose="02020603050405020304" pitchFamily="18" charset="0"/>
                <a:ea typeface="Calibri" panose="020F0502020204030204" pitchFamily="34" charset="0"/>
              </a:rPr>
              <a:t> </a:t>
            </a:r>
            <a:r>
              <a:rPr lang="en-US" sz="3400" dirty="0" err="1">
                <a:latin typeface="Times New Roman" panose="02020603050405020304" pitchFamily="18" charset="0"/>
                <a:ea typeface="Calibri" panose="020F0502020204030204" pitchFamily="34" charset="0"/>
              </a:rPr>
              <a:t>nga</a:t>
            </a:r>
            <a:r>
              <a:rPr lang="en-US" sz="3400" dirty="0">
                <a:latin typeface="Times New Roman" panose="02020603050405020304" pitchFamily="18" charset="0"/>
                <a:ea typeface="Calibri" panose="020F0502020204030204" pitchFamily="34" charset="0"/>
              </a:rPr>
              <a:t> </a:t>
            </a:r>
            <a:r>
              <a:rPr lang="en-US" sz="3400" dirty="0" err="1">
                <a:latin typeface="Times New Roman" panose="02020603050405020304" pitchFamily="18" charset="0"/>
                <a:ea typeface="Calibri" panose="020F0502020204030204" pitchFamily="34" charset="0"/>
              </a:rPr>
              <a:t>të</a:t>
            </a:r>
            <a:r>
              <a:rPr lang="en-US" sz="3400" dirty="0">
                <a:latin typeface="Times New Roman" panose="02020603050405020304" pitchFamily="18" charset="0"/>
                <a:ea typeface="Calibri" panose="020F0502020204030204" pitchFamily="34" charset="0"/>
              </a:rPr>
              <a:t> </a:t>
            </a:r>
            <a:r>
              <a:rPr lang="en-US" sz="3400" dirty="0" err="1">
                <a:latin typeface="Times New Roman" panose="02020603050405020304" pitchFamily="18" charset="0"/>
                <a:ea typeface="Calibri" panose="020F0502020204030204" pitchFamily="34" charset="0"/>
              </a:rPr>
              <a:t>shtëna</a:t>
            </a:r>
            <a:r>
              <a:rPr lang="en-US" sz="3400" dirty="0">
                <a:latin typeface="Times New Roman" panose="02020603050405020304" pitchFamily="18" charset="0"/>
                <a:ea typeface="Calibri" panose="020F0502020204030204" pitchFamily="34" charset="0"/>
              </a:rPr>
              <a:t> </a:t>
            </a:r>
            <a:r>
              <a:rPr lang="en-US" sz="3400" dirty="0" err="1">
                <a:latin typeface="Times New Roman" panose="02020603050405020304" pitchFamily="18" charset="0"/>
                <a:ea typeface="Calibri" panose="020F0502020204030204" pitchFamily="34" charset="0"/>
              </a:rPr>
              <a:t>të</a:t>
            </a:r>
            <a:r>
              <a:rPr lang="en-US" sz="3400" dirty="0">
                <a:latin typeface="Times New Roman" panose="02020603050405020304" pitchFamily="18" charset="0"/>
                <a:ea typeface="Calibri" panose="020F0502020204030204" pitchFamily="34" charset="0"/>
              </a:rPr>
              <a:t> </a:t>
            </a:r>
            <a:r>
              <a:rPr lang="en-US" sz="3400" dirty="0" err="1">
                <a:latin typeface="Times New Roman" panose="02020603050405020304" pitchFamily="18" charset="0"/>
                <a:ea typeface="Calibri" panose="020F0502020204030204" pitchFamily="34" charset="0"/>
              </a:rPr>
              <a:t>tjera</a:t>
            </a:r>
            <a:r>
              <a:rPr lang="en-US" sz="3400" dirty="0">
                <a:latin typeface="Times New Roman" panose="02020603050405020304" pitchFamily="18" charset="0"/>
                <a:ea typeface="Calibri" panose="020F0502020204030204" pitchFamily="34" charset="0"/>
              </a:rPr>
              <a:t>, </a:t>
            </a:r>
            <a:r>
              <a:rPr lang="en-US" sz="3400" dirty="0" err="1">
                <a:latin typeface="Times New Roman" panose="02020603050405020304" pitchFamily="18" charset="0"/>
                <a:ea typeface="Calibri" panose="020F0502020204030204" pitchFamily="34" charset="0"/>
              </a:rPr>
              <a:t>të</a:t>
            </a:r>
            <a:r>
              <a:rPr lang="en-US" sz="3400" dirty="0">
                <a:latin typeface="Times New Roman" panose="02020603050405020304" pitchFamily="18" charset="0"/>
                <a:ea typeface="Calibri" panose="020F0502020204030204" pitchFamily="34" charset="0"/>
              </a:rPr>
              <a:t> </a:t>
            </a:r>
            <a:r>
              <a:rPr lang="en-US" sz="3400" dirty="0" err="1">
                <a:latin typeface="Times New Roman" panose="02020603050405020304" pitchFamily="18" charset="0"/>
                <a:ea typeface="Calibri" panose="020F0502020204030204" pitchFamily="34" charset="0"/>
              </a:rPr>
              <a:t>qëlluara</a:t>
            </a:r>
            <a:r>
              <a:rPr lang="en-US" sz="3400" dirty="0">
                <a:latin typeface="Times New Roman" panose="02020603050405020304" pitchFamily="18" charset="0"/>
                <a:ea typeface="Calibri" panose="020F0502020204030204" pitchFamily="34" charset="0"/>
              </a:rPr>
              <a:t> </a:t>
            </a:r>
            <a:r>
              <a:rPr lang="en-US" sz="3400" dirty="0" err="1">
                <a:latin typeface="Times New Roman" panose="02020603050405020304" pitchFamily="18" charset="0"/>
                <a:ea typeface="Calibri" panose="020F0502020204030204" pitchFamily="34" charset="0"/>
              </a:rPr>
              <a:t>ndërkohë</a:t>
            </a:r>
            <a:r>
              <a:rPr lang="en-US" sz="3400" dirty="0">
                <a:latin typeface="Times New Roman" panose="02020603050405020304" pitchFamily="18" charset="0"/>
                <a:ea typeface="Calibri" panose="020F0502020204030204" pitchFamily="34" charset="0"/>
              </a:rPr>
              <a:t> </a:t>
            </a:r>
            <a:r>
              <a:rPr lang="en-US" sz="3400" dirty="0" err="1">
                <a:latin typeface="Times New Roman" panose="02020603050405020304" pitchFamily="18" charset="0"/>
                <a:ea typeface="Calibri" panose="020F0502020204030204" pitchFamily="34" charset="0"/>
              </a:rPr>
              <a:t>që</a:t>
            </a:r>
            <a:r>
              <a:rPr lang="en-US" sz="3400" dirty="0">
                <a:latin typeface="Times New Roman" panose="02020603050405020304" pitchFamily="18" charset="0"/>
                <a:ea typeface="Calibri" panose="020F0502020204030204" pitchFamily="34" charset="0"/>
              </a:rPr>
              <a:t> </a:t>
            </a:r>
            <a:r>
              <a:rPr lang="en-US" sz="3400" dirty="0" err="1" smtClean="0">
                <a:latin typeface="Times New Roman" panose="02020603050405020304" pitchFamily="18" charset="0"/>
                <a:ea typeface="Calibri" panose="020F0502020204030204" pitchFamily="34" charset="0"/>
              </a:rPr>
              <a:t>viktima</a:t>
            </a:r>
            <a:r>
              <a:rPr lang="en-US" sz="3400" dirty="0" smtClean="0">
                <a:latin typeface="Times New Roman" panose="02020603050405020304" pitchFamily="18" charset="0"/>
                <a:ea typeface="Calibri" panose="020F0502020204030204" pitchFamily="34" charset="0"/>
              </a:rPr>
              <a:t> </a:t>
            </a:r>
            <a:r>
              <a:rPr lang="en-US" sz="3400" dirty="0" err="1">
                <a:latin typeface="Times New Roman" panose="02020603050405020304" pitchFamily="18" charset="0"/>
                <a:ea typeface="Calibri" panose="020F0502020204030204" pitchFamily="34" charset="0"/>
              </a:rPr>
              <a:t>po</a:t>
            </a:r>
            <a:r>
              <a:rPr lang="en-US" sz="3400" dirty="0">
                <a:latin typeface="Times New Roman" panose="02020603050405020304" pitchFamily="18" charset="0"/>
                <a:ea typeface="Calibri" panose="020F0502020204030204" pitchFamily="34" charset="0"/>
              </a:rPr>
              <a:t> </a:t>
            </a:r>
            <a:r>
              <a:rPr lang="en-US" sz="3400" dirty="0" err="1">
                <a:latin typeface="Times New Roman" panose="02020603050405020304" pitchFamily="18" charset="0"/>
                <a:ea typeface="Calibri" panose="020F0502020204030204" pitchFamily="34" charset="0"/>
              </a:rPr>
              <a:t>përpiqej</a:t>
            </a:r>
            <a:r>
              <a:rPr lang="en-US" sz="3400" dirty="0">
                <a:latin typeface="Times New Roman" panose="02020603050405020304" pitchFamily="18" charset="0"/>
                <a:ea typeface="Calibri" panose="020F0502020204030204" pitchFamily="34" charset="0"/>
              </a:rPr>
              <a:t> </a:t>
            </a:r>
            <a:r>
              <a:rPr lang="en-US" sz="3400" dirty="0" err="1">
                <a:latin typeface="Times New Roman" panose="02020603050405020304" pitchFamily="18" charset="0"/>
                <a:ea typeface="Calibri" panose="020F0502020204030204" pitchFamily="34" charset="0"/>
              </a:rPr>
              <a:t>më</a:t>
            </a:r>
            <a:r>
              <a:rPr lang="en-US" sz="3400" dirty="0">
                <a:latin typeface="Times New Roman" panose="02020603050405020304" pitchFamily="18" charset="0"/>
                <a:ea typeface="Calibri" panose="020F0502020204030204" pitchFamily="34" charset="0"/>
              </a:rPr>
              <a:t> </a:t>
            </a:r>
            <a:r>
              <a:rPr lang="en-US" sz="3400" dirty="0" err="1">
                <a:latin typeface="Times New Roman" panose="02020603050405020304" pitchFamily="18" charset="0"/>
                <a:ea typeface="Calibri" panose="020F0502020204030204" pitchFamily="34" charset="0"/>
              </a:rPr>
              <a:t>kot</a:t>
            </a:r>
            <a:r>
              <a:rPr lang="en-US" sz="3400" dirty="0">
                <a:latin typeface="Times New Roman" panose="02020603050405020304" pitchFamily="18" charset="0"/>
                <a:ea typeface="Calibri" panose="020F0502020204030204" pitchFamily="34" charset="0"/>
              </a:rPr>
              <a:t> </a:t>
            </a:r>
            <a:r>
              <a:rPr lang="en-US" sz="3400" dirty="0" err="1">
                <a:latin typeface="Times New Roman" panose="02020603050405020304" pitchFamily="18" charset="0"/>
                <a:ea typeface="Calibri" panose="020F0502020204030204" pitchFamily="34" charset="0"/>
              </a:rPr>
              <a:t>të</a:t>
            </a:r>
            <a:r>
              <a:rPr lang="en-US" sz="3400" dirty="0">
                <a:latin typeface="Times New Roman" panose="02020603050405020304" pitchFamily="18" charset="0"/>
                <a:ea typeface="Calibri" panose="020F0502020204030204" pitchFamily="34" charset="0"/>
              </a:rPr>
              <a:t> </a:t>
            </a:r>
            <a:r>
              <a:rPr lang="en-US" sz="3400" dirty="0" err="1">
                <a:latin typeface="Times New Roman" panose="02020603050405020304" pitchFamily="18" charset="0"/>
                <a:ea typeface="Calibri" panose="020F0502020204030204" pitchFamily="34" charset="0"/>
              </a:rPr>
              <a:t>arratisej</a:t>
            </a:r>
            <a:r>
              <a:rPr lang="en-US" sz="3400" dirty="0">
                <a:latin typeface="Times New Roman" panose="02020603050405020304" pitchFamily="18" charset="0"/>
                <a:ea typeface="Calibri" panose="020F0502020204030204" pitchFamily="34" charset="0"/>
              </a:rPr>
              <a:t>, </a:t>
            </a:r>
            <a:r>
              <a:rPr lang="en-US" sz="3400" dirty="0" err="1">
                <a:latin typeface="Times New Roman" panose="02020603050405020304" pitchFamily="18" charset="0"/>
                <a:ea typeface="Calibri" panose="020F0502020204030204" pitchFamily="34" charset="0"/>
              </a:rPr>
              <a:t>tashmë</a:t>
            </a:r>
            <a:r>
              <a:rPr lang="en-US" sz="3400" dirty="0">
                <a:latin typeface="Times New Roman" panose="02020603050405020304" pitchFamily="18" charset="0"/>
                <a:ea typeface="Calibri" panose="020F0502020204030204" pitchFamily="34" charset="0"/>
              </a:rPr>
              <a:t> </a:t>
            </a:r>
            <a:r>
              <a:rPr lang="en-US" sz="3400" dirty="0" err="1">
                <a:latin typeface="Times New Roman" panose="02020603050405020304" pitchFamily="18" charset="0"/>
                <a:ea typeface="Calibri" panose="020F0502020204030204" pitchFamily="34" charset="0"/>
              </a:rPr>
              <a:t>i</a:t>
            </a:r>
            <a:r>
              <a:rPr lang="en-US" sz="3400" dirty="0">
                <a:latin typeface="Times New Roman" panose="02020603050405020304" pitchFamily="18" charset="0"/>
                <a:ea typeface="Calibri" panose="020F0502020204030204" pitchFamily="34" charset="0"/>
              </a:rPr>
              <a:t> </a:t>
            </a:r>
            <a:r>
              <a:rPr lang="en-US" sz="3400" dirty="0" err="1">
                <a:latin typeface="Times New Roman" panose="02020603050405020304" pitchFamily="18" charset="0"/>
                <a:ea typeface="Calibri" panose="020F0502020204030204" pitchFamily="34" charset="0"/>
              </a:rPr>
              <a:t>plagosur</a:t>
            </a:r>
            <a:r>
              <a:rPr lang="en-US" sz="3400" dirty="0">
                <a:latin typeface="Times New Roman" panose="02020603050405020304" pitchFamily="18" charset="0"/>
                <a:ea typeface="Calibri" panose="020F0502020204030204" pitchFamily="34" charset="0"/>
              </a:rPr>
              <a:t>. </a:t>
            </a:r>
            <a:endParaRPr lang="en-US" sz="3400" dirty="0">
              <a:latin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2510590627"/>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90066"/>
          </a:xfrm>
        </p:spPr>
        <p:txBody>
          <a:bodyPr>
            <a:normAutofit fontScale="90000"/>
          </a:bodyPr>
          <a:lstStyle/>
          <a:p>
            <a:r>
              <a:rPr lang="en-US" sz="2800" b="1" dirty="0">
                <a:latin typeface="Times New Roman" panose="02020603050405020304" pitchFamily="18" charset="0"/>
                <a:cs typeface="Times New Roman" panose="02020603050405020304" pitchFamily="18" charset="0"/>
              </a:rPr>
              <a:t>Cass. penal. </a:t>
            </a:r>
            <a:r>
              <a:rPr lang="en-US" sz="2800" b="1" dirty="0" err="1">
                <a:latin typeface="Times New Roman" panose="02020603050405020304" pitchFamily="18" charset="0"/>
                <a:cs typeface="Times New Roman" panose="02020603050405020304" pitchFamily="18" charset="0"/>
              </a:rPr>
              <a:t>Seksioni</a:t>
            </a:r>
            <a:r>
              <a:rPr lang="en-US" sz="2800" b="1" dirty="0">
                <a:latin typeface="Times New Roman" panose="02020603050405020304" pitchFamily="18" charset="0"/>
                <a:cs typeface="Times New Roman" panose="02020603050405020304" pitchFamily="18" charset="0"/>
              </a:rPr>
              <a:t> I, </a:t>
            </a:r>
            <a:r>
              <a:rPr lang="en-US" sz="2800" b="1" dirty="0" err="1">
                <a:latin typeface="Times New Roman" panose="02020603050405020304" pitchFamily="18" charset="0"/>
                <a:cs typeface="Times New Roman" panose="02020603050405020304" pitchFamily="18" charset="0"/>
              </a:rPr>
              <a:t>vendimi</a:t>
            </a:r>
            <a:r>
              <a:rPr lang="en-US" sz="2800" b="1" dirty="0">
                <a:latin typeface="Times New Roman" panose="02020603050405020304" pitchFamily="18" charset="0"/>
                <a:cs typeface="Times New Roman" panose="02020603050405020304" pitchFamily="18" charset="0"/>
              </a:rPr>
              <a:t>, 27.04.2021, n. 15851</a:t>
            </a:r>
            <a:endParaRPr lang="en-US" sz="2800" dirty="0"/>
          </a:p>
        </p:txBody>
      </p:sp>
      <p:sp>
        <p:nvSpPr>
          <p:cNvPr id="3" name="Content Placeholder 2"/>
          <p:cNvSpPr>
            <a:spLocks noGrp="1"/>
          </p:cNvSpPr>
          <p:nvPr>
            <p:ph idx="1"/>
          </p:nvPr>
        </p:nvSpPr>
        <p:spPr>
          <a:xfrm>
            <a:off x="0" y="692696"/>
            <a:ext cx="9144000" cy="6165304"/>
          </a:xfrm>
        </p:spPr>
        <p:txBody>
          <a:bodyPr>
            <a:normAutofit fontScale="85000" lnSpcReduction="10000"/>
          </a:bodyPr>
          <a:lstStyle/>
          <a:p>
            <a:pPr algn="just"/>
            <a:r>
              <a:rPr lang="en-US" b="1" dirty="0" err="1" smtClean="0">
                <a:latin typeface="Times New Roman" panose="02020603050405020304" pitchFamily="18" charset="0"/>
                <a:cs typeface="Times New Roman" panose="02020603050405020304" pitchFamily="18" charset="0"/>
              </a:rPr>
              <a:t>Prendimi</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i</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ankuesit</a:t>
            </a:r>
            <a:endParaRPr lang="en-US" b="1" dirty="0" smtClean="0">
              <a:latin typeface="Times New Roman" panose="02020603050405020304" pitchFamily="18" charset="0"/>
              <a:cs typeface="Times New Roman" panose="02020603050405020304" pitchFamily="18" charset="0"/>
            </a:endParaRPr>
          </a:p>
          <a:p>
            <a:pPr algn="just"/>
            <a:r>
              <a:rPr lang="en-US" dirty="0" smtClean="0">
                <a:latin typeface="Times New Roman" panose="02020603050405020304" pitchFamily="18" charset="0"/>
                <a:cs typeface="Times New Roman" panose="02020603050405020304" pitchFamily="18" charset="0"/>
              </a:rPr>
              <a:t>Sulmi </a:t>
            </a:r>
            <a:r>
              <a:rPr lang="en-US" dirty="0" err="1">
                <a:latin typeface="Times New Roman" panose="02020603050405020304" pitchFamily="18" charset="0"/>
                <a:cs typeface="Times New Roman" panose="02020603050405020304" pitchFamily="18" charset="0"/>
              </a:rPr>
              <a:t>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shumëfishtë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dhunshëm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nga</a:t>
            </a:r>
            <a:r>
              <a:rPr lang="en-US" dirty="0">
                <a:latin typeface="Times New Roman" panose="02020603050405020304" pitchFamily="18" charset="0"/>
                <a:cs typeface="Times New Roman" panose="02020603050405020304" pitchFamily="18" charset="0"/>
              </a:rPr>
              <a:t> z. </a:t>
            </a:r>
            <a:r>
              <a:rPr lang="en-US" dirty="0" err="1">
                <a:latin typeface="Times New Roman" panose="02020603050405020304" pitchFamily="18" charset="0"/>
                <a:cs typeface="Times New Roman" panose="02020603050405020304" pitchFamily="18" charset="0"/>
              </a:rPr>
              <a:t>brenda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shtëpisë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së</a:t>
            </a:r>
            <a:r>
              <a:rPr lang="en-US" dirty="0">
                <a:latin typeface="Times New Roman" panose="02020603050405020304" pitchFamily="18" charset="0"/>
                <a:cs typeface="Times New Roman" panose="02020603050405020304" pitchFamily="18" charset="0"/>
              </a:rPr>
              <a:t> z., </a:t>
            </a:r>
            <a:r>
              <a:rPr lang="en-US" dirty="0" err="1">
                <a:latin typeface="Times New Roman" panose="02020603050405020304" pitchFamily="18" charset="0"/>
                <a:cs typeface="Times New Roman" panose="02020603050405020304" pitchFamily="18" charset="0"/>
              </a:rPr>
              <a:t>epërsia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fizike</a:t>
            </a:r>
            <a:r>
              <a:rPr lang="en-US" dirty="0">
                <a:latin typeface="Times New Roman" panose="02020603050405020304" pitchFamily="18" charset="0"/>
                <a:cs typeface="Times New Roman" panose="02020603050405020304" pitchFamily="18" charset="0"/>
              </a:rPr>
              <a:t> e </a:t>
            </a:r>
            <a:r>
              <a:rPr lang="en-US" dirty="0" err="1">
                <a:latin typeface="Times New Roman" panose="02020603050405020304" pitchFamily="18" charset="0"/>
                <a:cs typeface="Times New Roman" panose="02020603050405020304" pitchFamily="18" charset="0"/>
              </a:rPr>
              <a:t>padiskutueshme</a:t>
            </a:r>
            <a:r>
              <a:rPr lang="en-US" dirty="0">
                <a:latin typeface="Times New Roman" panose="02020603050405020304" pitchFamily="18" charset="0"/>
                <a:cs typeface="Times New Roman" panose="02020603050405020304" pitchFamily="18" charset="0"/>
              </a:rPr>
              <a:t> e </a:t>
            </a:r>
            <a:r>
              <a:rPr lang="en-US" dirty="0" err="1">
                <a:latin typeface="Times New Roman" panose="02020603050405020304" pitchFamily="18" charset="0"/>
                <a:cs typeface="Times New Roman" panose="02020603050405020304" pitchFamily="18" charset="0"/>
              </a:rPr>
              <a:t>agresorit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dhe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aftësia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dhe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përvoja</a:t>
            </a:r>
            <a:r>
              <a:rPr lang="en-US" dirty="0">
                <a:latin typeface="Times New Roman" panose="02020603050405020304" pitchFamily="18" charset="0"/>
                <a:cs typeface="Times New Roman" panose="02020603050405020304" pitchFamily="18" charset="0"/>
              </a:rPr>
              <a:t> e </a:t>
            </a:r>
            <a:r>
              <a:rPr lang="en-US" dirty="0" err="1">
                <a:latin typeface="Times New Roman" panose="02020603050405020304" pitchFamily="18" charset="0"/>
                <a:cs typeface="Times New Roman" panose="02020603050405020304" pitchFamily="18" charset="0"/>
              </a:rPr>
              <a:t>tij</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luftime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viktima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është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boksier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dhuna</a:t>
            </a:r>
            <a:r>
              <a:rPr lang="en-US" dirty="0">
                <a:latin typeface="Times New Roman" panose="02020603050405020304" pitchFamily="18" charset="0"/>
                <a:cs typeface="Times New Roman" panose="02020603050405020304" pitchFamily="18" charset="0"/>
              </a:rPr>
              <a:t> e </a:t>
            </a:r>
            <a:r>
              <a:rPr lang="en-US" dirty="0" err="1">
                <a:latin typeface="Times New Roman" panose="02020603050405020304" pitchFamily="18" charset="0"/>
                <a:cs typeface="Times New Roman" panose="02020603050405020304" pitchFamily="18" charset="0"/>
              </a:rPr>
              <a:t>njëkohshme</a:t>
            </a:r>
            <a:r>
              <a:rPr lang="en-US" dirty="0">
                <a:latin typeface="Times New Roman" panose="02020603050405020304" pitchFamily="18" charset="0"/>
                <a:cs typeface="Times New Roman" panose="02020603050405020304" pitchFamily="18" charset="0"/>
              </a:rPr>
              <a:t> e </a:t>
            </a:r>
            <a:r>
              <a:rPr lang="en-US" dirty="0" err="1">
                <a:latin typeface="Times New Roman" panose="02020603050405020304" pitchFamily="18" charset="0"/>
                <a:cs typeface="Times New Roman" panose="02020603050405020304" pitchFamily="18" charset="0"/>
              </a:rPr>
              <a:t>ushtruar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ndaj</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shoqëruesit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akuzuarit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dhe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pasojë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ndjenja</a:t>
            </a:r>
            <a:r>
              <a:rPr lang="en-US" dirty="0">
                <a:latin typeface="Times New Roman" panose="02020603050405020304" pitchFamily="18" charset="0"/>
                <a:cs typeface="Times New Roman" panose="02020603050405020304" pitchFamily="18" charset="0"/>
              </a:rPr>
              <a:t> e </a:t>
            </a:r>
            <a:r>
              <a:rPr lang="en-US" dirty="0" err="1">
                <a:latin typeface="Times New Roman" panose="02020603050405020304" pitchFamily="18" charset="0"/>
                <a:cs typeface="Times New Roman" panose="02020603050405020304" pitchFamily="18" charset="0"/>
              </a:rPr>
              <a:t>pafuqisë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dhe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poshtërimit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madh</a:t>
            </a:r>
            <a:r>
              <a:rPr lang="en-US" dirty="0">
                <a:latin typeface="Times New Roman" panose="02020603050405020304" pitchFamily="18" charset="0"/>
                <a:cs typeface="Times New Roman" panose="02020603050405020304" pitchFamily="18" charset="0"/>
              </a:rPr>
              <a:t> me </a:t>
            </a:r>
            <a:r>
              <a:rPr lang="en-US" dirty="0" err="1">
                <a:latin typeface="Times New Roman" panose="02020603050405020304" pitchFamily="18" charset="0"/>
                <a:cs typeface="Times New Roman" panose="02020603050405020304" pitchFamily="18" charset="0"/>
              </a:rPr>
              <a:t>nevojën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për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ndërhyrë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për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ndaluar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rrahjen</a:t>
            </a:r>
            <a:r>
              <a:rPr lang="en-US" dirty="0">
                <a:latin typeface="Times New Roman" panose="02020603050405020304" pitchFamily="18" charset="0"/>
                <a:cs typeface="Times New Roman" panose="02020603050405020304" pitchFamily="18" charset="0"/>
              </a:rPr>
              <a:t> e </a:t>
            </a:r>
            <a:r>
              <a:rPr lang="en-US" dirty="0" err="1">
                <a:latin typeface="Times New Roman" panose="02020603050405020304" pitchFamily="18" charset="0"/>
                <a:cs typeface="Times New Roman" panose="02020603050405020304" pitchFamily="18" charset="0"/>
              </a:rPr>
              <a:t>gruas</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përbënin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elemente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fakti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që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duhet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kishin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bërë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që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Gjykata</a:t>
            </a:r>
            <a:r>
              <a:rPr lang="en-US" dirty="0">
                <a:latin typeface="Times New Roman" panose="02020603050405020304" pitchFamily="18" charset="0"/>
                <a:cs typeface="Times New Roman" panose="02020603050405020304" pitchFamily="18" charset="0"/>
              </a:rPr>
              <a:t> e </a:t>
            </a:r>
            <a:r>
              <a:rPr lang="en-US" dirty="0" err="1">
                <a:latin typeface="Times New Roman" panose="02020603050405020304" pitchFamily="18" charset="0"/>
                <a:cs typeface="Times New Roman" panose="02020603050405020304" pitchFamily="18" charset="0"/>
              </a:rPr>
              <a:t>Apelit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konsideronte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integruar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alternativë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çështjen</a:t>
            </a:r>
            <a:r>
              <a:rPr lang="en-US" dirty="0">
                <a:latin typeface="Times New Roman" panose="02020603050405020304" pitchFamily="18" charset="0"/>
                <a:cs typeface="Times New Roman" panose="02020603050405020304" pitchFamily="18" charset="0"/>
              </a:rPr>
              <a:t> e </a:t>
            </a:r>
            <a:r>
              <a:rPr lang="en-US" dirty="0" err="1">
                <a:latin typeface="Times New Roman" panose="02020603050405020304" pitchFamily="18" charset="0"/>
                <a:cs typeface="Times New Roman" panose="02020603050405020304" pitchFamily="18" charset="0"/>
              </a:rPr>
              <a:t>përmendur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artin</a:t>
            </a:r>
            <a:r>
              <a:rPr lang="en-US" dirty="0">
                <a:latin typeface="Times New Roman" panose="02020603050405020304" pitchFamily="18" charset="0"/>
                <a:cs typeface="Times New Roman" panose="02020603050405020304" pitchFamily="18" charset="0"/>
              </a:rPr>
              <a:t> e </a:t>
            </a:r>
            <a:r>
              <a:rPr lang="en-US" dirty="0" err="1">
                <a:latin typeface="Times New Roman" panose="02020603050405020304" pitchFamily="18" charset="0"/>
                <a:cs typeface="Times New Roman" panose="02020603050405020304" pitchFamily="18" charset="0"/>
              </a:rPr>
              <a:t>ri</a:t>
            </a:r>
            <a:r>
              <a:rPr lang="en-US" dirty="0">
                <a:latin typeface="Times New Roman" panose="02020603050405020304" pitchFamily="18" charset="0"/>
                <a:cs typeface="Times New Roman" panose="02020603050405020304" pitchFamily="18" charset="0"/>
              </a:rPr>
              <a:t>. . 55 </a:t>
            </a:r>
            <a:r>
              <a:rPr lang="en-US" dirty="0" err="1">
                <a:latin typeface="Times New Roman" panose="02020603050405020304" pitchFamily="18" charset="0"/>
                <a:cs typeface="Times New Roman" panose="02020603050405020304" pitchFamily="18" charset="0"/>
              </a:rPr>
              <a:t>kp</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paragrafi</a:t>
            </a:r>
            <a:r>
              <a:rPr lang="en-US" dirty="0">
                <a:latin typeface="Times New Roman" panose="02020603050405020304" pitchFamily="18" charset="0"/>
                <a:cs typeface="Times New Roman" panose="02020603050405020304" pitchFamily="18" charset="0"/>
              </a:rPr>
              <a:t> 2, </a:t>
            </a:r>
            <a:r>
              <a:rPr lang="en-US" dirty="0" err="1">
                <a:latin typeface="Times New Roman" panose="02020603050405020304" pitchFamily="18" charset="0"/>
                <a:cs typeface="Times New Roman" panose="02020603050405020304" pitchFamily="18" charset="0"/>
              </a:rPr>
              <a:t>është</a:t>
            </a:r>
            <a:r>
              <a:rPr lang="en-US" dirty="0">
                <a:latin typeface="Times New Roman" panose="02020603050405020304" pitchFamily="18" charset="0"/>
                <a:cs typeface="Times New Roman" panose="02020603050405020304" pitchFamily="18" charset="0"/>
              </a:rPr>
              <a:t> e </a:t>
            </a:r>
            <a:r>
              <a:rPr lang="en-US" dirty="0" err="1">
                <a:latin typeface="Times New Roman" panose="02020603050405020304" pitchFamily="18" charset="0"/>
                <a:cs typeface="Times New Roman" panose="02020603050405020304" pitchFamily="18" charset="0"/>
              </a:rPr>
              <a:t>nevojshme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merret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parasysh</a:t>
            </a:r>
            <a:r>
              <a:rPr lang="en-US" dirty="0">
                <a:latin typeface="Times New Roman" panose="02020603050405020304" pitchFamily="18" charset="0"/>
                <a:cs typeface="Times New Roman" panose="02020603050405020304" pitchFamily="18" charset="0"/>
              </a:rPr>
              <a:t> se </a:t>
            </a:r>
            <a:r>
              <a:rPr lang="en-US" dirty="0" err="1">
                <a:latin typeface="Times New Roman" panose="02020603050405020304" pitchFamily="18" charset="0"/>
                <a:cs typeface="Times New Roman" panose="02020603050405020304" pitchFamily="18" charset="0"/>
              </a:rPr>
              <a:t>si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rrethanat</a:t>
            </a:r>
            <a:r>
              <a:rPr lang="en-US" dirty="0">
                <a:latin typeface="Times New Roman" panose="02020603050405020304" pitchFamily="18" charset="0"/>
                <a:cs typeface="Times New Roman" panose="02020603050405020304" pitchFamily="18" charset="0"/>
              </a:rPr>
              <a:t> e </a:t>
            </a:r>
            <a:r>
              <a:rPr lang="en-US" dirty="0" err="1">
                <a:latin typeface="Times New Roman" panose="02020603050405020304" pitchFamily="18" charset="0"/>
                <a:cs typeface="Times New Roman" panose="02020603050405020304" pitchFamily="18" charset="0"/>
              </a:rPr>
              <a:t>kohës</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vendit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apo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personit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edhe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lidhje</a:t>
            </a:r>
            <a:r>
              <a:rPr lang="en-US" dirty="0">
                <a:latin typeface="Times New Roman" panose="02020603050405020304" pitchFamily="18" charset="0"/>
                <a:cs typeface="Times New Roman" panose="02020603050405020304" pitchFamily="18" charset="0"/>
              </a:rPr>
              <a:t> me </a:t>
            </a:r>
            <a:r>
              <a:rPr lang="en-US" dirty="0" err="1">
                <a:latin typeface="Times New Roman" panose="02020603050405020304" pitchFamily="18" charset="0"/>
                <a:cs typeface="Times New Roman" panose="02020603050405020304" pitchFamily="18" charset="0"/>
              </a:rPr>
              <a:t>moshën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tilla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që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pengojnë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mbrojtjen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dhe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gjendja</a:t>
            </a:r>
            <a:r>
              <a:rPr lang="en-US" dirty="0">
                <a:latin typeface="Times New Roman" panose="02020603050405020304" pitchFamily="18" charset="0"/>
                <a:cs typeface="Times New Roman" panose="02020603050405020304" pitchFamily="18" charset="0"/>
              </a:rPr>
              <a:t> e </a:t>
            </a:r>
            <a:r>
              <a:rPr lang="en-US" dirty="0" err="1">
                <a:latin typeface="Times New Roman" panose="02020603050405020304" pitchFamily="18" charset="0"/>
                <a:cs typeface="Times New Roman" panose="02020603050405020304" pitchFamily="18" charset="0"/>
              </a:rPr>
              <a:t>shqetësimit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rëndë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cilën</a:t>
            </a:r>
            <a:r>
              <a:rPr lang="en-US" dirty="0">
                <a:latin typeface="Times New Roman" panose="02020603050405020304" pitchFamily="18" charset="0"/>
                <a:cs typeface="Times New Roman" panose="02020603050405020304" pitchFamily="18" charset="0"/>
              </a:rPr>
              <a:t> u </a:t>
            </a:r>
            <a:r>
              <a:rPr lang="en-US" dirty="0" err="1">
                <a:latin typeface="Times New Roman" panose="02020603050405020304" pitchFamily="18" charset="0"/>
                <a:cs typeface="Times New Roman" panose="02020603050405020304" pitchFamily="18" charset="0"/>
              </a:rPr>
              <a:t>gjend</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akuzuari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ekzistonte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cili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sigurisht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veproi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për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mbrojtur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sigurinë</a:t>
            </a:r>
            <a:r>
              <a:rPr lang="en-US" dirty="0">
                <a:latin typeface="Times New Roman" panose="02020603050405020304" pitchFamily="18" charset="0"/>
                <a:cs typeface="Times New Roman" panose="02020603050405020304" pitchFamily="18" charset="0"/>
              </a:rPr>
              <a:t> e </a:t>
            </a:r>
            <a:r>
              <a:rPr lang="en-US" dirty="0" err="1">
                <a:latin typeface="Times New Roman" panose="02020603050405020304" pitchFamily="18" charset="0"/>
                <a:cs typeface="Times New Roman" panose="02020603050405020304" pitchFamily="18" charset="0"/>
              </a:rPr>
              <a:t>tij</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dhe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shokut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tij</a:t>
            </a:r>
            <a:r>
              <a:rPr lang="en-US" dirty="0">
                <a:latin typeface="Times New Roman" panose="02020603050405020304" pitchFamily="18" charset="0"/>
                <a:cs typeface="Times New Roman" panose="02020603050405020304" pitchFamily="18" charset="0"/>
              </a:rPr>
              <a:t>.</a:t>
            </a:r>
          </a:p>
          <a:p>
            <a:endParaRPr lang="en-US" dirty="0"/>
          </a:p>
        </p:txBody>
      </p:sp>
    </p:spTree>
    <p:extLst>
      <p:ext uri="{BB962C8B-B14F-4D97-AF65-F5344CB8AC3E}">
        <p14:creationId xmlns:p14="http://schemas.microsoft.com/office/powerpoint/2010/main" val="51797301"/>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2074"/>
          </a:xfrm>
        </p:spPr>
        <p:txBody>
          <a:bodyPr>
            <a:normAutofit/>
          </a:bodyPr>
          <a:lstStyle/>
          <a:p>
            <a:r>
              <a:rPr lang="en-US" sz="2400" b="1" dirty="0">
                <a:latin typeface="Times New Roman" panose="02020603050405020304" pitchFamily="18" charset="0"/>
                <a:cs typeface="Times New Roman" panose="02020603050405020304" pitchFamily="18" charset="0"/>
              </a:rPr>
              <a:t>Cass. penal. </a:t>
            </a:r>
            <a:r>
              <a:rPr lang="en-US" sz="2400" b="1" dirty="0" err="1">
                <a:latin typeface="Times New Roman" panose="02020603050405020304" pitchFamily="18" charset="0"/>
                <a:cs typeface="Times New Roman" panose="02020603050405020304" pitchFamily="18" charset="0"/>
              </a:rPr>
              <a:t>Seksioni</a:t>
            </a:r>
            <a:r>
              <a:rPr lang="en-US" sz="2400" b="1" dirty="0">
                <a:latin typeface="Times New Roman" panose="02020603050405020304" pitchFamily="18" charset="0"/>
                <a:cs typeface="Times New Roman" panose="02020603050405020304" pitchFamily="18" charset="0"/>
              </a:rPr>
              <a:t> I, </a:t>
            </a:r>
            <a:r>
              <a:rPr lang="en-US" sz="2400" b="1" dirty="0" err="1">
                <a:latin typeface="Times New Roman" panose="02020603050405020304" pitchFamily="18" charset="0"/>
                <a:cs typeface="Times New Roman" panose="02020603050405020304" pitchFamily="18" charset="0"/>
              </a:rPr>
              <a:t>vendimi</a:t>
            </a:r>
            <a:r>
              <a:rPr lang="en-US" sz="2400" b="1" dirty="0">
                <a:latin typeface="Times New Roman" panose="02020603050405020304" pitchFamily="18" charset="0"/>
                <a:cs typeface="Times New Roman" panose="02020603050405020304" pitchFamily="18" charset="0"/>
              </a:rPr>
              <a:t>, 27.04.2021, n. 15851</a:t>
            </a:r>
            <a:endParaRPr lang="en-US" sz="2400" dirty="0"/>
          </a:p>
        </p:txBody>
      </p:sp>
      <p:sp>
        <p:nvSpPr>
          <p:cNvPr id="3" name="Content Placeholder 2"/>
          <p:cNvSpPr>
            <a:spLocks noGrp="1"/>
          </p:cNvSpPr>
          <p:nvPr>
            <p:ph idx="1"/>
          </p:nvPr>
        </p:nvSpPr>
        <p:spPr>
          <a:xfrm>
            <a:off x="0" y="620688"/>
            <a:ext cx="9144000" cy="6237312"/>
          </a:xfrm>
        </p:spPr>
        <p:txBody>
          <a:bodyPr>
            <a:normAutofit fontScale="70000" lnSpcReduction="20000"/>
          </a:bodyPr>
          <a:lstStyle/>
          <a:p>
            <a:pPr algn="just"/>
            <a:r>
              <a:rPr lang="en-US" dirty="0" err="1">
                <a:latin typeface="Times New Roman" panose="02020603050405020304" pitchFamily="18" charset="0"/>
                <a:cs typeface="Times New Roman" panose="02020603050405020304" pitchFamily="18" charset="0"/>
              </a:rPr>
              <a:t>marrëdhënia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proporcionale</a:t>
            </a:r>
            <a:r>
              <a:rPr lang="en-US" dirty="0">
                <a:latin typeface="Times New Roman" panose="02020603050405020304" pitchFamily="18" charset="0"/>
                <a:cs typeface="Times New Roman" panose="02020603050405020304" pitchFamily="18" charset="0"/>
              </a:rPr>
              <a:t> e </a:t>
            </a:r>
            <a:r>
              <a:rPr lang="en-US" dirty="0" err="1">
                <a:latin typeface="Times New Roman" panose="02020603050405020304" pitchFamily="18" charset="0"/>
                <a:cs typeface="Times New Roman" panose="02020603050405020304" pitchFamily="18" charset="0"/>
              </a:rPr>
              <a:t>përmendur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paragrafin</a:t>
            </a:r>
            <a:r>
              <a:rPr lang="en-US" dirty="0">
                <a:latin typeface="Times New Roman" panose="02020603050405020304" pitchFamily="18" charset="0"/>
                <a:cs typeface="Times New Roman" panose="02020603050405020304" pitchFamily="18" charset="0"/>
              </a:rPr>
              <a:t> 1 </a:t>
            </a:r>
            <a:r>
              <a:rPr lang="en-US" dirty="0" err="1">
                <a:latin typeface="Times New Roman" panose="02020603050405020304" pitchFamily="18" charset="0"/>
                <a:cs typeface="Times New Roman" panose="02020603050405020304" pitchFamily="18" charset="0"/>
              </a:rPr>
              <a:t>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këtij</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neni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ekziston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gjithmonë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nëse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dikush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pranishëm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mënyrë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legjitime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një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nga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vendet</a:t>
            </a:r>
            <a:r>
              <a:rPr lang="en-US" dirty="0">
                <a:latin typeface="Times New Roman" panose="02020603050405020304" pitchFamily="18" charset="0"/>
                <a:cs typeface="Times New Roman" panose="02020603050405020304" pitchFamily="18" charset="0"/>
              </a:rPr>
              <a:t> e </a:t>
            </a:r>
            <a:r>
              <a:rPr lang="en-US" dirty="0" err="1">
                <a:latin typeface="Times New Roman" panose="02020603050405020304" pitchFamily="18" charset="0"/>
                <a:cs typeface="Times New Roman" panose="02020603050405020304" pitchFamily="18" charset="0"/>
              </a:rPr>
              <a:t>treguara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aty</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përdor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një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armë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mbajtur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mënyrë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legjitime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ose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mjete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tjera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përshtatshme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për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qëllimin</a:t>
            </a:r>
            <a:r>
              <a:rPr lang="en-US" dirty="0">
                <a:latin typeface="Times New Roman" panose="02020603050405020304" pitchFamily="18" charset="0"/>
                <a:cs typeface="Times New Roman" panose="02020603050405020304" pitchFamily="18" charset="0"/>
              </a:rPr>
              <a:t> e </a:t>
            </a:r>
            <a:r>
              <a:rPr lang="en-US" dirty="0" err="1">
                <a:latin typeface="Times New Roman" panose="02020603050405020304" pitchFamily="18" charset="0"/>
                <a:cs typeface="Times New Roman" panose="02020603050405020304" pitchFamily="18" charset="0"/>
              </a:rPr>
              <a:t>mbrojtjes</a:t>
            </a:r>
            <a:r>
              <a:rPr lang="en-US" dirty="0">
                <a:latin typeface="Times New Roman" panose="02020603050405020304" pitchFamily="18" charset="0"/>
                <a:cs typeface="Times New Roman" panose="02020603050405020304" pitchFamily="18" charset="0"/>
              </a:rPr>
              <a:t>": e </a:t>
            </a:r>
            <a:r>
              <a:rPr lang="en-US" dirty="0" err="1">
                <a:latin typeface="Times New Roman" panose="02020603050405020304" pitchFamily="18" charset="0"/>
                <a:cs typeface="Times New Roman" panose="02020603050405020304" pitchFamily="18" charset="0"/>
              </a:rPr>
              <a:t>ashtuquajtura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vetëmbrojtja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shtëpi</a:t>
            </a:r>
            <a:r>
              <a:rPr lang="en-US" dirty="0">
                <a:latin typeface="Times New Roman" panose="02020603050405020304" pitchFamily="18" charset="0"/>
                <a:cs typeface="Times New Roman" panose="02020603050405020304" pitchFamily="18" charset="0"/>
              </a:rPr>
              <a:t>") - </a:t>
            </a:r>
            <a:r>
              <a:rPr lang="en-US" dirty="0" err="1">
                <a:latin typeface="Times New Roman" panose="02020603050405020304" pitchFamily="18" charset="0"/>
                <a:cs typeface="Times New Roman" panose="02020603050405020304" pitchFamily="18" charset="0"/>
              </a:rPr>
              <a:t>ai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saktësoi</a:t>
            </a:r>
            <a:r>
              <a:rPr lang="en-US" dirty="0">
                <a:latin typeface="Times New Roman" panose="02020603050405020304" pitchFamily="18" charset="0"/>
                <a:cs typeface="Times New Roman" panose="02020603050405020304" pitchFamily="18" charset="0"/>
              </a:rPr>
              <a:t> se </a:t>
            </a:r>
            <a:r>
              <a:rPr lang="en-US" dirty="0" err="1">
                <a:latin typeface="Times New Roman" panose="02020603050405020304" pitchFamily="18" charset="0"/>
                <a:cs typeface="Times New Roman" panose="02020603050405020304" pitchFamily="18" charset="0"/>
              </a:rPr>
              <a:t>është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një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fjalë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që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thjesht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përforcon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prezumimin</a:t>
            </a:r>
            <a:r>
              <a:rPr lang="en-US" dirty="0">
                <a:latin typeface="Times New Roman" panose="02020603050405020304" pitchFamily="18" charset="0"/>
                <a:cs typeface="Times New Roman" panose="02020603050405020304" pitchFamily="18" charset="0"/>
              </a:rPr>
              <a:t> e </a:t>
            </a:r>
            <a:r>
              <a:rPr lang="en-US" dirty="0" err="1">
                <a:latin typeface="Times New Roman" panose="02020603050405020304" pitchFamily="18" charset="0"/>
                <a:cs typeface="Times New Roman" panose="02020603050405020304" pitchFamily="18" charset="0"/>
              </a:rPr>
              <a:t>proporcionit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tashmë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parashikuar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nga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ligji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dhe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sqaroi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kuptimin</a:t>
            </a:r>
            <a:r>
              <a:rPr lang="en-US" dirty="0">
                <a:latin typeface="Times New Roman" panose="02020603050405020304" pitchFamily="18" charset="0"/>
                <a:cs typeface="Times New Roman" panose="02020603050405020304" pitchFamily="18" charset="0"/>
              </a:rPr>
              <a:t> e </a:t>
            </a:r>
            <a:r>
              <a:rPr lang="en-US" dirty="0" err="1">
                <a:latin typeface="Times New Roman" panose="02020603050405020304" pitchFamily="18" charset="0"/>
                <a:cs typeface="Times New Roman" panose="02020603050405020304" pitchFamily="18" charset="0"/>
              </a:rPr>
              <a:t>saj</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përgjithshëm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kuptimi</a:t>
            </a:r>
            <a:r>
              <a:rPr lang="en-US" dirty="0">
                <a:latin typeface="Times New Roman" panose="02020603050405020304" pitchFamily="18" charset="0"/>
                <a:cs typeface="Times New Roman" panose="02020603050405020304" pitchFamily="18" charset="0"/>
              </a:rPr>
              <a:t> se </a:t>
            </a:r>
            <a:r>
              <a:rPr lang="en-US" dirty="0" err="1">
                <a:latin typeface="Times New Roman" panose="02020603050405020304" pitchFamily="18" charset="0"/>
                <a:cs typeface="Times New Roman" panose="02020603050405020304" pitchFamily="18" charset="0"/>
              </a:rPr>
              <a:t>përdorimi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një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arme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mbajtur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mënyrë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legjitime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përfaqëson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gjithmonë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një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reagim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proporcional</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ndaj</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kujtdo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që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hyrë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mënyrë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paligjshme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ose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qëndron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mënyrë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paligjshme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brenda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shtëpisë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ose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vendeve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ekuivalente</a:t>
            </a:r>
            <a:r>
              <a:rPr lang="en-US" dirty="0">
                <a:latin typeface="Times New Roman" panose="02020603050405020304" pitchFamily="18" charset="0"/>
                <a:cs typeface="Times New Roman" panose="02020603050405020304" pitchFamily="18" charset="0"/>
              </a:rPr>
              <a:t> me </a:t>
            </a:r>
            <a:r>
              <a:rPr lang="en-US" dirty="0" err="1">
                <a:latin typeface="Times New Roman" panose="02020603050405020304" pitchFamily="18" charset="0"/>
                <a:cs typeface="Times New Roman" panose="02020603050405020304" pitchFamily="18" charset="0"/>
              </a:rPr>
              <a:t>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vetëm</a:t>
            </a:r>
            <a:r>
              <a:rPr lang="en-US" dirty="0">
                <a:latin typeface="Times New Roman" panose="02020603050405020304" pitchFamily="18" charset="0"/>
                <a:cs typeface="Times New Roman" panose="02020603050405020304" pitchFamily="18" charset="0"/>
              </a:rPr>
              <a:t> "me </a:t>
            </a:r>
            <a:r>
              <a:rPr lang="en-US" dirty="0" err="1">
                <a:latin typeface="Times New Roman" panose="02020603050405020304" pitchFamily="18" charset="0"/>
                <a:cs typeface="Times New Roman" panose="02020603050405020304" pitchFamily="18" charset="0"/>
              </a:rPr>
              <a:t>kusht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që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rreziku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ofendimit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një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drejte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personale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ose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pasurore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është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aktual</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dhe</a:t>
            </a:r>
            <a:r>
              <a:rPr lang="en-US" dirty="0">
                <a:latin typeface="Times New Roman" panose="02020603050405020304" pitchFamily="18" charset="0"/>
                <a:cs typeface="Times New Roman" panose="02020603050405020304" pitchFamily="18" charset="0"/>
              </a:rPr>
              <a:t> se </a:t>
            </a:r>
            <a:r>
              <a:rPr lang="en-US" dirty="0" err="1">
                <a:latin typeface="Times New Roman" panose="02020603050405020304" pitchFamily="18" charset="0"/>
                <a:cs typeface="Times New Roman" panose="02020603050405020304" pitchFamily="18" charset="0"/>
              </a:rPr>
              <a:t>përdorimi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armës</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është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konkretisht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nevojshëm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për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mbrojtur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sigurinë</a:t>
            </a:r>
            <a:r>
              <a:rPr lang="en-US" dirty="0">
                <a:latin typeface="Times New Roman" panose="02020603050405020304" pitchFamily="18" charset="0"/>
                <a:cs typeface="Times New Roman" panose="02020603050405020304" pitchFamily="18" charset="0"/>
              </a:rPr>
              <a:t> e vet </a:t>
            </a:r>
            <a:r>
              <a:rPr lang="en-US" dirty="0" err="1">
                <a:latin typeface="Times New Roman" panose="02020603050405020304" pitchFamily="18" charset="0"/>
                <a:cs typeface="Times New Roman" panose="02020603050405020304" pitchFamily="18" charset="0"/>
              </a:rPr>
              <a:t>apo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tjerëve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apo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edhe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vetëm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pronën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por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këtë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hipotezë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fundit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duhet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ekzistojë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rreziku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agresionit</a:t>
            </a:r>
            <a:r>
              <a:rPr lang="en-US" dirty="0">
                <a:latin typeface="Times New Roman" panose="02020603050405020304" pitchFamily="18" charset="0"/>
                <a:cs typeface="Times New Roman" panose="02020603050405020304" pitchFamily="18" charset="0"/>
              </a:rPr>
              <a:t> personal </a:t>
            </a:r>
            <a:r>
              <a:rPr lang="en-US" dirty="0" err="1">
                <a:latin typeface="Times New Roman" panose="02020603050405020304" pitchFamily="18" charset="0"/>
                <a:cs typeface="Times New Roman" panose="02020603050405020304" pitchFamily="18" charset="0"/>
              </a:rPr>
              <a:t>dhe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nuk</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duhet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ketë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rezistencë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nga</a:t>
            </a:r>
            <a:r>
              <a:rPr lang="en-US" dirty="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ndërhyrës</a:t>
            </a:r>
            <a:r>
              <a:rPr lang="en-US" dirty="0" smtClean="0">
                <a:latin typeface="Times New Roman" panose="02020603050405020304" pitchFamily="18" charset="0"/>
                <a:cs typeface="Times New Roman" panose="02020603050405020304" pitchFamily="18" charset="0"/>
              </a:rPr>
              <a:t>“</a:t>
            </a:r>
          </a:p>
          <a:p>
            <a:pPr algn="just"/>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Sec. 3, </a:t>
            </a:r>
            <a:r>
              <a:rPr lang="en-US" dirty="0" err="1">
                <a:latin typeface="Times New Roman" panose="02020603050405020304" pitchFamily="18" charset="0"/>
                <a:cs typeface="Times New Roman" panose="02020603050405020304" pitchFamily="18" charset="0"/>
              </a:rPr>
              <a:t>nr</a:t>
            </a:r>
            <a:r>
              <a:rPr lang="en-US" dirty="0">
                <a:latin typeface="Times New Roman" panose="02020603050405020304" pitchFamily="18" charset="0"/>
                <a:cs typeface="Times New Roman" panose="02020603050405020304" pitchFamily="18" charset="0"/>
              </a:rPr>
              <a:t>. 49883 e 10/10/2019, </a:t>
            </a:r>
            <a:r>
              <a:rPr lang="en-US" dirty="0" err="1">
                <a:latin typeface="Times New Roman" panose="02020603050405020304" pitchFamily="18" charset="0"/>
                <a:cs typeface="Times New Roman" panose="02020603050405020304" pitchFamily="18" charset="0"/>
              </a:rPr>
              <a:t>Capozzo</a:t>
            </a:r>
            <a:r>
              <a:rPr lang="en-US" dirty="0">
                <a:latin typeface="Times New Roman" panose="02020603050405020304" pitchFamily="18" charset="0"/>
                <a:cs typeface="Times New Roman" panose="02020603050405020304" pitchFamily="18" charset="0"/>
              </a:rPr>
              <a:t>, Rv. 277419 - C)1; </a:t>
            </a:r>
            <a:r>
              <a:rPr lang="en-US" dirty="0" err="1">
                <a:latin typeface="Times New Roman" panose="02020603050405020304" pitchFamily="18" charset="0"/>
                <a:cs typeface="Times New Roman" panose="02020603050405020304" pitchFamily="18" charset="0"/>
              </a:rPr>
              <a:t>në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motivim</a:t>
            </a:r>
            <a:r>
              <a:rPr lang="en-US" dirty="0">
                <a:latin typeface="Times New Roman" panose="02020603050405020304" pitchFamily="18" charset="0"/>
                <a:cs typeface="Times New Roman" panose="02020603050405020304" pitchFamily="18" charset="0"/>
              </a:rPr>
              <a:t>: Sec. 1, </a:t>
            </a:r>
            <a:r>
              <a:rPr lang="en-US" dirty="0" err="1">
                <a:latin typeface="Times New Roman" panose="02020603050405020304" pitchFamily="18" charset="0"/>
                <a:cs typeface="Times New Roman" panose="02020603050405020304" pitchFamily="18" charset="0"/>
              </a:rPr>
              <a:t>nr</a:t>
            </a:r>
            <a:r>
              <a:rPr lang="en-US" dirty="0">
                <a:latin typeface="Times New Roman" panose="02020603050405020304" pitchFamily="18" charset="0"/>
                <a:cs typeface="Times New Roman" panose="02020603050405020304" pitchFamily="18" charset="0"/>
              </a:rPr>
              <a:t>. 13191 e 15/1/2020, </a:t>
            </a:r>
            <a:r>
              <a:rPr lang="en-US" dirty="0" err="1">
                <a:latin typeface="Times New Roman" panose="02020603050405020304" pitchFamily="18" charset="0"/>
                <a:cs typeface="Times New Roman" panose="02020603050405020304" pitchFamily="18" charset="0"/>
              </a:rPr>
              <a:t>Galluccio</a:t>
            </a:r>
            <a:r>
              <a:rPr lang="en-US" dirty="0">
                <a:latin typeface="Times New Roman" panose="02020603050405020304" pitchFamily="18" charset="0"/>
                <a:cs typeface="Times New Roman" panose="02020603050405020304" pitchFamily="18" charset="0"/>
              </a:rPr>
              <a:t>, Rv. 278935 - 01; </a:t>
            </a:r>
            <a:r>
              <a:rPr lang="en-US" dirty="0" err="1">
                <a:latin typeface="Times New Roman" panose="02020603050405020304" pitchFamily="18" charset="0"/>
                <a:cs typeface="Times New Roman" panose="02020603050405020304" pitchFamily="18" charset="0"/>
              </a:rPr>
              <a:t>Seksioni</a:t>
            </a:r>
            <a:r>
              <a:rPr lang="en-US" dirty="0">
                <a:latin typeface="Times New Roman" panose="02020603050405020304" pitchFamily="18" charset="0"/>
                <a:cs typeface="Times New Roman" panose="02020603050405020304" pitchFamily="18" charset="0"/>
              </a:rPr>
              <a:t> 1, </a:t>
            </a:r>
            <a:r>
              <a:rPr lang="en-US" dirty="0" err="1">
                <a:latin typeface="Times New Roman" panose="02020603050405020304" pitchFamily="18" charset="0"/>
                <a:cs typeface="Times New Roman" panose="02020603050405020304" pitchFamily="18" charset="0"/>
              </a:rPr>
              <a:t>nr</a:t>
            </a:r>
            <a:r>
              <a:rPr lang="en-US" dirty="0">
                <a:latin typeface="Times New Roman" panose="02020603050405020304" pitchFamily="18" charset="0"/>
                <a:cs typeface="Times New Roman" panose="02020603050405020304" pitchFamily="18" charset="0"/>
              </a:rPr>
              <a:t>. 14161 e 20/2/2020, </a:t>
            </a:r>
            <a:r>
              <a:rPr lang="en-US" dirty="0" err="1">
                <a:latin typeface="Times New Roman" panose="02020603050405020304" pitchFamily="18" charset="0"/>
                <a:cs typeface="Times New Roman" panose="02020603050405020304" pitchFamily="18" charset="0"/>
              </a:rPr>
              <a:t>Abico</a:t>
            </a:r>
            <a:r>
              <a:rPr lang="en-US" dirty="0">
                <a:latin typeface="Times New Roman" panose="02020603050405020304" pitchFamily="18" charset="0"/>
                <a:cs typeface="Times New Roman" panose="02020603050405020304" pitchFamily="18" charset="0"/>
              </a:rPr>
              <a:t>, Rv. 278973 01; </a:t>
            </a:r>
            <a:r>
              <a:rPr lang="en-US" dirty="0" err="1">
                <a:latin typeface="Times New Roman" panose="02020603050405020304" pitchFamily="18" charset="0"/>
                <a:cs typeface="Times New Roman" panose="02020603050405020304" pitchFamily="18" charset="0"/>
              </a:rPr>
              <a:t>Seksioni</a:t>
            </a:r>
            <a:r>
              <a:rPr lang="en-US" dirty="0">
                <a:latin typeface="Times New Roman" panose="02020603050405020304" pitchFamily="18" charset="0"/>
                <a:cs typeface="Times New Roman" panose="02020603050405020304" pitchFamily="18" charset="0"/>
              </a:rPr>
              <a:t> 1, </a:t>
            </a:r>
            <a:r>
              <a:rPr lang="en-US" dirty="0" err="1">
                <a:latin typeface="Times New Roman" panose="02020603050405020304" pitchFamily="18" charset="0"/>
                <a:cs typeface="Times New Roman" panose="02020603050405020304" pitchFamily="18" charset="0"/>
              </a:rPr>
              <a:t>nr</a:t>
            </a:r>
            <a:r>
              <a:rPr lang="en-US" dirty="0">
                <a:latin typeface="Times New Roman" panose="02020603050405020304" pitchFamily="18" charset="0"/>
                <a:cs typeface="Times New Roman" panose="02020603050405020304" pitchFamily="18" charset="0"/>
              </a:rPr>
              <a:t>. 37430 e 30.9.2020, </a:t>
            </a:r>
            <a:r>
              <a:rPr lang="en-US" dirty="0" err="1">
                <a:latin typeface="Times New Roman" panose="02020603050405020304" pitchFamily="18" charset="0"/>
                <a:cs typeface="Times New Roman" panose="02020603050405020304" pitchFamily="18" charset="0"/>
              </a:rPr>
              <a:t>Accardi</a:t>
            </a:r>
            <a:r>
              <a:rPr lang="en-US" dirty="0">
                <a:latin typeface="Times New Roman" panose="02020603050405020304" pitchFamily="18" charset="0"/>
                <a:cs typeface="Times New Roman" panose="02020603050405020304" pitchFamily="18" charset="0"/>
              </a:rPr>
              <a:t>, Rv. 280649 - 01).</a:t>
            </a:r>
          </a:p>
          <a:p>
            <a:endParaRPr lang="en-US" dirty="0"/>
          </a:p>
        </p:txBody>
      </p:sp>
    </p:spTree>
    <p:extLst>
      <p:ext uri="{BB962C8B-B14F-4D97-AF65-F5344CB8AC3E}">
        <p14:creationId xmlns:p14="http://schemas.microsoft.com/office/powerpoint/2010/main" val="380772768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2913</TotalTime>
  <Words>13043</Words>
  <Application>Microsoft Office PowerPoint</Application>
  <PresentationFormat>On-screen Show (4:3)</PresentationFormat>
  <Paragraphs>472</Paragraphs>
  <Slides>105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105</vt:i4>
      </vt:variant>
    </vt:vector>
  </HeadingPairs>
  <TitlesOfParts>
    <vt:vector size="110" baseType="lpstr">
      <vt:lpstr>Arial</vt:lpstr>
      <vt:lpstr>Calibri</vt:lpstr>
      <vt:lpstr>Times New Roman</vt:lpstr>
      <vt:lpstr>Wingdings</vt:lpstr>
      <vt:lpstr>Office Theme</vt:lpstr>
      <vt:lpstr>Shkaqet shfajësuese (justifikuese)</vt:lpstr>
      <vt:lpstr>Kuptimi </vt:lpstr>
      <vt:lpstr>Shkaqet justifikuese</vt:lpstr>
      <vt:lpstr>Mbrojtja e nevojshme/histori</vt:lpstr>
      <vt:lpstr>Mbrojtja e nevojshme/histori</vt:lpstr>
      <vt:lpstr>Teoria subjektive dhe teoria objektive</vt:lpstr>
      <vt:lpstr>Teoria subjektive dhe teoria objektive</vt:lpstr>
      <vt:lpstr>Mbrojtja e nevojshme/kuadri ligjor</vt:lpstr>
      <vt:lpstr>Mbrojtja e nevojshme/kuadri ligjor</vt:lpstr>
      <vt:lpstr>Draftkodi</vt:lpstr>
      <vt:lpstr> Drafti Grosso-12 shtator 2000 </vt:lpstr>
      <vt:lpstr>Vendet e tjera</vt:lpstr>
      <vt:lpstr>Vendet e tjera</vt:lpstr>
      <vt:lpstr>Vendet e tjera</vt:lpstr>
      <vt:lpstr>Vendet e tjera</vt:lpstr>
      <vt:lpstr>Nocioni </vt:lpstr>
      <vt:lpstr>Nocioni</vt:lpstr>
      <vt:lpstr>Kushtet që duhet të përmbushen me rastin e sulmit:</vt:lpstr>
      <vt:lpstr>Kushtet e sulmit:</vt:lpstr>
      <vt:lpstr>Kushtet e sulmit:</vt:lpstr>
      <vt:lpstr>Sulmi aktual</vt:lpstr>
      <vt:lpstr>Sulmi aktual</vt:lpstr>
      <vt:lpstr>Sulmi aktual</vt:lpstr>
      <vt:lpstr>Sulmi i pushuar</vt:lpstr>
      <vt:lpstr>Sulmi aktual</vt:lpstr>
      <vt:lpstr>Sulmi i vërtetë</vt:lpstr>
      <vt:lpstr>Mbrojtja e nevojshme putative</vt:lpstr>
      <vt:lpstr>Mbrojtja fiktive</vt:lpstr>
      <vt:lpstr>Mbrojtja fiktive</vt:lpstr>
      <vt:lpstr>Mbrojtja fiktive</vt:lpstr>
      <vt:lpstr>Mbrojtja e nevojshme putative</vt:lpstr>
      <vt:lpstr> Vlerësimi i mbrojtjes së supozuar legjitime </vt:lpstr>
      <vt:lpstr> Cass. pen. Sec I, , n. 17121, datë 26.04.2016 </vt:lpstr>
      <vt:lpstr>Cass. pen. Sec I, , n. 17121, datë 26.04.2016</vt:lpstr>
      <vt:lpstr>Cass. pen. Sec I, , n. 17121, datë 26.04.2016</vt:lpstr>
      <vt:lpstr>Cass. pen. Sec I, , n. 17121, datë 26.04.2016</vt:lpstr>
      <vt:lpstr>vijon</vt:lpstr>
      <vt:lpstr>vijon</vt:lpstr>
      <vt:lpstr>Kushtet e mbrojtjes</vt:lpstr>
      <vt:lpstr>Kushtet e mbrojtjes</vt:lpstr>
      <vt:lpstr>Domosdoshmeria</vt:lpstr>
      <vt:lpstr>Domosdoshmeria</vt:lpstr>
      <vt:lpstr>Rregulli i terheqjes</vt:lpstr>
      <vt:lpstr>Rregulli i terheqjes</vt:lpstr>
      <vt:lpstr>Rregulli i terheqjes</vt:lpstr>
      <vt:lpstr>Mbrojtja duhet të jetë proporcionale</vt:lpstr>
      <vt:lpstr>Mbrojtja duhet të jetë proporcionale</vt:lpstr>
      <vt:lpstr>Mbrojtja duhet të jetë proporcionale</vt:lpstr>
      <vt:lpstr>Mbrojtja duhet të jetë proporcionale</vt:lpstr>
      <vt:lpstr>Mbrojtja duhet të jetë proporcionale</vt:lpstr>
      <vt:lpstr>Tejkalimi i mbrojtjes së nevojshme</vt:lpstr>
      <vt:lpstr>Tejkalimi i mbrojtjes së nevojshme</vt:lpstr>
      <vt:lpstr>Kas. penal. n. 8999/1997</vt:lpstr>
      <vt:lpstr>Kapercimi i mbrotjes</vt:lpstr>
      <vt:lpstr>Kapercimi</vt:lpstr>
      <vt:lpstr>teprica nga pakujdesia</vt:lpstr>
      <vt:lpstr>Provokimi</vt:lpstr>
      <vt:lpstr>Përcaktimi vullnetar i gjendjes së rrezikut</vt:lpstr>
      <vt:lpstr>Përcaktimi vullnetar i gjendjes së rrezikut</vt:lpstr>
      <vt:lpstr> Përcaktimi vullnetar i gjendjes së rrezikut </vt:lpstr>
      <vt:lpstr>Përcaktimi vullnetar i gjendjes së rrezikut</vt:lpstr>
      <vt:lpstr> Gjykata Penale e Kasacionit, dënimi nr. 46921/2023 </vt:lpstr>
      <vt:lpstr>Gjykata Penale e Kasacionit, dënimi nr. 46921/2023</vt:lpstr>
      <vt:lpstr>Dhuna është e ndërsjelle</vt:lpstr>
      <vt:lpstr>Dhuna është e ndërsjelle</vt:lpstr>
      <vt:lpstr>Dhuna është e ndërsjelle</vt:lpstr>
      <vt:lpstr>Dhuna është e ndërsjelle</vt:lpstr>
      <vt:lpstr>Vetëmbrojtje për inat ose hakmarrje</vt:lpstr>
      <vt:lpstr>A e pranoni sfidën?</vt:lpstr>
      <vt:lpstr>A e pranoni sfidën?</vt:lpstr>
      <vt:lpstr>Shqetësimi i rëndë</vt:lpstr>
      <vt:lpstr>Shqetësimi i rëndë</vt:lpstr>
      <vt:lpstr>Cass, penal, sec III. nr. 49883, datë 10.12.2019</vt:lpstr>
      <vt:lpstr>Cass, penal, sec III. nr. 49883, datë 10.12.2019</vt:lpstr>
      <vt:lpstr>Vetmbrojtja në shtëpi</vt:lpstr>
      <vt:lpstr>Vetmbrojtja në shtëpi</vt:lpstr>
      <vt:lpstr>Vetmbrojtja në shtëpi</vt:lpstr>
      <vt:lpstr>Vetmbrojtja në shtëpi</vt:lpstr>
      <vt:lpstr>Cass., vendimi nr. 21794/2020</vt:lpstr>
      <vt:lpstr>Cass. penal, Sec. V, 2 shkurt 2023, nr. 4529 </vt:lpstr>
      <vt:lpstr>Cass. penal, sec. V, 2 shkurt 2023, nr. 4529 </vt:lpstr>
      <vt:lpstr>Cass. penal, Sec. V, 2 shkurt 2023, nr. 4529 </vt:lpstr>
      <vt:lpstr>Cass. penal, Sec. V, 2 shkurt 2023, nr. 4529 </vt:lpstr>
      <vt:lpstr>Cass. penal, Sec. V, 2 shkurt 2023, nr. 4529 </vt:lpstr>
      <vt:lpstr>Cass. penal, Sec. V, 2 shkurt 2023, nr. 4529 </vt:lpstr>
      <vt:lpstr>Cass. penal, Sec. V, 2 shkurt 2023, nr. 4529 </vt:lpstr>
      <vt:lpstr>Perfundime</vt:lpstr>
      <vt:lpstr>Perfundime</vt:lpstr>
      <vt:lpstr>Cass. pen, I nr. 23977, 22.06.2022</vt:lpstr>
      <vt:lpstr>Cass. pen, I nr. 23977, 22.06.2022</vt:lpstr>
      <vt:lpstr>Cass. pen, I nr. 23977, 22.06.2022</vt:lpstr>
      <vt:lpstr>Cass. pen, I nr. 23977, 22.06.2022</vt:lpstr>
      <vt:lpstr>Jurisprudencw</vt:lpstr>
      <vt:lpstr>Cass pen, 2 tetor 2019, n. 40414/tepria</vt:lpstr>
      <vt:lpstr>Cass pen, 2 tetor 2019, n. 40414/tepria</vt:lpstr>
      <vt:lpstr>Teprica nga pakujdesia</vt:lpstr>
      <vt:lpstr>Cass. penal. Seksioni I, vendimi, 27.04.2021, n. 15851</vt:lpstr>
      <vt:lpstr>Cass. penal. Seksioni I, vendimi, 27.04.2021, n. 15851</vt:lpstr>
      <vt:lpstr>Cass. penal. Seksioni I, vendimi, 27.04.2021, n. 15851</vt:lpstr>
      <vt:lpstr>Cass. penal. Seksioni I, vendimi, 27.04.2021, n. 15851</vt:lpstr>
      <vt:lpstr>Cass. penal. Seksioni I, vendimi, 27.04.2021, n. 15851</vt:lpstr>
      <vt:lpstr>Mbrotja e posedimit</vt:lpstr>
      <vt:lpstr>Automjeti nuk wshtw banesw</vt:lpstr>
      <vt:lpstr>Jurisprudencw </vt:lpstr>
      <vt:lpstr>Jurisprudencw</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Shkaqet shfajwsuese (justifikuese)</dc:title>
  <dc:creator>Ylli</dc:creator>
  <cp:lastModifiedBy>admin</cp:lastModifiedBy>
  <cp:revision>95</cp:revision>
  <dcterms:created xsi:type="dcterms:W3CDTF">2024-02-22T06:04:30Z</dcterms:created>
  <dcterms:modified xsi:type="dcterms:W3CDTF">2024-03-19T08:47:23Z</dcterms:modified>
</cp:coreProperties>
</file>