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3"/>
  </p:notesMasterIdLst>
  <p:sldIdLst>
    <p:sldId id="279" r:id="rId2"/>
    <p:sldId id="256" r:id="rId3"/>
    <p:sldId id="291" r:id="rId4"/>
    <p:sldId id="336" r:id="rId5"/>
    <p:sldId id="292" r:id="rId6"/>
    <p:sldId id="295" r:id="rId7"/>
    <p:sldId id="317" r:id="rId8"/>
    <p:sldId id="296" r:id="rId9"/>
    <p:sldId id="337" r:id="rId10"/>
    <p:sldId id="318" r:id="rId11"/>
    <p:sldId id="298" r:id="rId12"/>
    <p:sldId id="322" r:id="rId13"/>
    <p:sldId id="323" r:id="rId14"/>
    <p:sldId id="324" r:id="rId15"/>
    <p:sldId id="299" r:id="rId16"/>
    <p:sldId id="319" r:id="rId17"/>
    <p:sldId id="320" r:id="rId18"/>
    <p:sldId id="321" r:id="rId19"/>
    <p:sldId id="325" r:id="rId20"/>
    <p:sldId id="326" r:id="rId21"/>
    <p:sldId id="338" r:id="rId22"/>
    <p:sldId id="339" r:id="rId23"/>
    <p:sldId id="347" r:id="rId24"/>
    <p:sldId id="348" r:id="rId25"/>
    <p:sldId id="346" r:id="rId26"/>
    <p:sldId id="343" r:id="rId27"/>
    <p:sldId id="344" r:id="rId28"/>
    <p:sldId id="345" r:id="rId29"/>
    <p:sldId id="349" r:id="rId30"/>
    <p:sldId id="350" r:id="rId31"/>
    <p:sldId id="351" r:id="rId32"/>
    <p:sldId id="352" r:id="rId33"/>
    <p:sldId id="353" r:id="rId34"/>
    <p:sldId id="300" r:id="rId35"/>
    <p:sldId id="301" r:id="rId36"/>
    <p:sldId id="302" r:id="rId37"/>
    <p:sldId id="303" r:id="rId38"/>
    <p:sldId id="304" r:id="rId39"/>
    <p:sldId id="305" r:id="rId40"/>
    <p:sldId id="312" r:id="rId41"/>
    <p:sldId id="313" r:id="rId42"/>
    <p:sldId id="314" r:id="rId43"/>
    <p:sldId id="315" r:id="rId44"/>
    <p:sldId id="316" r:id="rId45"/>
    <p:sldId id="306" r:id="rId46"/>
    <p:sldId id="307" r:id="rId47"/>
    <p:sldId id="308" r:id="rId48"/>
    <p:sldId id="309" r:id="rId49"/>
    <p:sldId id="311" r:id="rId50"/>
    <p:sldId id="287" r:id="rId51"/>
    <p:sldId id="288" r:id="rId52"/>
    <p:sldId id="289" r:id="rId53"/>
    <p:sldId id="290" r:id="rId54"/>
    <p:sldId id="257" r:id="rId55"/>
    <p:sldId id="258" r:id="rId56"/>
    <p:sldId id="259" r:id="rId57"/>
    <p:sldId id="327" r:id="rId58"/>
    <p:sldId id="328" r:id="rId59"/>
    <p:sldId id="329" r:id="rId60"/>
    <p:sldId id="330" r:id="rId61"/>
    <p:sldId id="331" r:id="rId62"/>
    <p:sldId id="332" r:id="rId63"/>
    <p:sldId id="333" r:id="rId64"/>
    <p:sldId id="334" r:id="rId65"/>
    <p:sldId id="335" r:id="rId66"/>
    <p:sldId id="260" r:id="rId67"/>
    <p:sldId id="261" r:id="rId68"/>
    <p:sldId id="262" r:id="rId69"/>
    <p:sldId id="341" r:id="rId70"/>
    <p:sldId id="342" r:id="rId71"/>
    <p:sldId id="271"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BCDB4E-7D2C-47D9-AE54-ED6C588810D1}" type="datetimeFigureOut">
              <a:rPr lang="en-US" smtClean="0"/>
              <a:pPr/>
              <a:t>1/26/2023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BE29A-BCED-4959-954F-77A577C64DF3}" type="slidenum">
              <a:rPr lang="en-US" smtClean="0"/>
              <a:pPr/>
              <a:t>‹#›</a:t>
            </a:fld>
            <a:endParaRPr lang="en-US"/>
          </a:p>
        </p:txBody>
      </p:sp>
    </p:spTree>
    <p:extLst>
      <p:ext uri="{BB962C8B-B14F-4D97-AF65-F5344CB8AC3E}">
        <p14:creationId xmlns:p14="http://schemas.microsoft.com/office/powerpoint/2010/main" val="50683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BBE29A-BCED-4959-954F-77A577C64DF3}"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Direktiva</a:t>
            </a:r>
            <a:r>
              <a:rPr lang="en-US" sz="1200" kern="1200" dirty="0" smtClean="0">
                <a:solidFill>
                  <a:schemeClr val="tx1"/>
                </a:solidFill>
                <a:effectLst/>
                <a:latin typeface="+mn-lt"/>
                <a:ea typeface="+mn-ea"/>
                <a:cs typeface="+mn-cs"/>
              </a:rPr>
              <a:t> 2012/29/BE e </a:t>
            </a:r>
            <a:r>
              <a:rPr lang="en-US" sz="1200" kern="1200" dirty="0" err="1" smtClean="0">
                <a:solidFill>
                  <a:schemeClr val="tx1"/>
                </a:solidFill>
                <a:effectLst/>
                <a:latin typeface="+mn-lt"/>
                <a:ea typeface="+mn-ea"/>
                <a:cs typeface="+mn-cs"/>
              </a:rPr>
              <a:t>Parlamentit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Evropian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dhe</a:t>
            </a:r>
            <a:r>
              <a:rPr lang="en-US" sz="1200" kern="1200" dirty="0" smtClean="0">
                <a:solidFill>
                  <a:schemeClr val="tx1"/>
                </a:solidFill>
                <a:effectLst/>
                <a:latin typeface="+mn-lt"/>
                <a:ea typeface="+mn-ea"/>
                <a:cs typeface="+mn-cs"/>
              </a:rPr>
              <a:t> e </a:t>
            </a:r>
            <a:r>
              <a:rPr lang="en-US" sz="1200" kern="1200" dirty="0" err="1" smtClean="0">
                <a:solidFill>
                  <a:schemeClr val="tx1"/>
                </a:solidFill>
                <a:effectLst/>
                <a:latin typeface="+mn-lt"/>
                <a:ea typeface="+mn-ea"/>
                <a:cs typeface="+mn-cs"/>
              </a:rPr>
              <a:t>Këshillit</a:t>
            </a:r>
            <a:r>
              <a:rPr lang="en-US" sz="1200" kern="1200" dirty="0" smtClean="0">
                <a:solidFill>
                  <a:schemeClr val="tx1"/>
                </a:solidFill>
                <a:effectLst/>
                <a:latin typeface="+mn-lt"/>
                <a:ea typeface="+mn-ea"/>
                <a:cs typeface="+mn-cs"/>
              </a:rPr>
              <a:t>, e </a:t>
            </a:r>
            <a:r>
              <a:rPr lang="en-US" sz="1200" kern="1200" dirty="0" err="1" smtClean="0">
                <a:solidFill>
                  <a:schemeClr val="tx1"/>
                </a:solidFill>
                <a:effectLst/>
                <a:latin typeface="+mn-lt"/>
                <a:ea typeface="+mn-ea"/>
                <a:cs typeface="+mn-cs"/>
              </a:rPr>
              <a:t>datës</a:t>
            </a:r>
            <a:r>
              <a:rPr lang="en-US" sz="1200" kern="1200" dirty="0" smtClean="0">
                <a:solidFill>
                  <a:schemeClr val="tx1"/>
                </a:solidFill>
                <a:effectLst/>
                <a:latin typeface="+mn-lt"/>
                <a:ea typeface="+mn-ea"/>
                <a:cs typeface="+mn-cs"/>
              </a:rPr>
              <a:t> 25 </a:t>
            </a:r>
            <a:r>
              <a:rPr lang="en-US" sz="1200" kern="1200" dirty="0" err="1" smtClean="0">
                <a:solidFill>
                  <a:schemeClr val="tx1"/>
                </a:solidFill>
                <a:effectLst/>
                <a:latin typeface="+mn-lt"/>
                <a:ea typeface="+mn-ea"/>
                <a:cs typeface="+mn-cs"/>
              </a:rPr>
              <a:t>tetor</a:t>
            </a:r>
            <a:r>
              <a:rPr lang="en-US" sz="1200" kern="1200" dirty="0" smtClean="0">
                <a:solidFill>
                  <a:schemeClr val="tx1"/>
                </a:solidFill>
                <a:effectLst/>
                <a:latin typeface="+mn-lt"/>
                <a:ea typeface="+mn-ea"/>
                <a:cs typeface="+mn-cs"/>
              </a:rPr>
              <a:t> 2012, </a:t>
            </a:r>
            <a:r>
              <a:rPr lang="en-US" sz="1200" kern="1200" dirty="0" err="1" smtClean="0">
                <a:solidFill>
                  <a:schemeClr val="tx1"/>
                </a:solidFill>
                <a:effectLst/>
                <a:latin typeface="+mn-lt"/>
                <a:ea typeface="+mn-ea"/>
                <a:cs typeface="+mn-cs"/>
              </a:rPr>
              <a:t>mbi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përcaktimin</a:t>
            </a:r>
            <a:r>
              <a:rPr lang="en-US" sz="1200" kern="1200" dirty="0" smtClean="0">
                <a:solidFill>
                  <a:schemeClr val="tx1"/>
                </a:solidFill>
                <a:effectLst/>
                <a:latin typeface="+mn-lt"/>
                <a:ea typeface="+mn-ea"/>
                <a:cs typeface="+mn-cs"/>
              </a:rPr>
              <a:t> e </a:t>
            </a:r>
            <a:r>
              <a:rPr lang="en-US" sz="1200" kern="1200" dirty="0" err="1" smtClean="0">
                <a:solidFill>
                  <a:schemeClr val="tx1"/>
                </a:solidFill>
                <a:effectLst/>
                <a:latin typeface="+mn-lt"/>
                <a:ea typeface="+mn-ea"/>
                <a:cs typeface="+mn-cs"/>
              </a:rPr>
              <a:t>standarteve</a:t>
            </a:r>
            <a:r>
              <a:rPr lang="en-US" sz="1200" kern="1200" dirty="0" smtClean="0">
                <a:solidFill>
                  <a:schemeClr val="tx1"/>
                </a:solidFill>
                <a:effectLst/>
                <a:latin typeface="+mn-lt"/>
                <a:ea typeface="+mn-ea"/>
                <a:cs typeface="+mn-cs"/>
              </a:rPr>
              <a:t> minimum </a:t>
            </a:r>
            <a:r>
              <a:rPr lang="en-US" sz="1200" kern="1200" dirty="0" err="1" smtClean="0">
                <a:solidFill>
                  <a:schemeClr val="tx1"/>
                </a:solidFill>
                <a:effectLst/>
                <a:latin typeface="+mn-lt"/>
                <a:ea typeface="+mn-ea"/>
                <a:cs typeface="+mn-cs"/>
              </a:rPr>
              <a:t>të</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të</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drejtave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mbështetjes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dhe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mbrojtjes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së</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viktimave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të</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krimit</a:t>
            </a:r>
            <a:r>
              <a:rPr lang="en-US" sz="1200" kern="1200" dirty="0" smtClean="0">
                <a:solidFill>
                  <a:schemeClr val="tx1"/>
                </a:solidFill>
                <a:effectLst/>
                <a:latin typeface="+mn-lt"/>
                <a:ea typeface="+mn-ea"/>
                <a:cs typeface="+mn-cs"/>
              </a:rPr>
              <a:t>, duke </a:t>
            </a:r>
            <a:r>
              <a:rPr lang="en-US" sz="1200" kern="1200" dirty="0" err="1" smtClean="0">
                <a:solidFill>
                  <a:schemeClr val="tx1"/>
                </a:solidFill>
                <a:effectLst/>
                <a:latin typeface="+mn-lt"/>
                <a:ea typeface="+mn-ea"/>
                <a:cs typeface="+mn-cs"/>
              </a:rPr>
              <a:t>zëvendësuar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Vendimin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Kuadër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të</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Këshillit</a:t>
            </a:r>
            <a:r>
              <a:rPr lang="en-US" sz="1200" kern="1200" dirty="0" smtClean="0">
                <a:solidFill>
                  <a:schemeClr val="tx1"/>
                </a:solidFill>
                <a:effectLst/>
                <a:latin typeface="+mn-lt"/>
                <a:ea typeface="+mn-ea"/>
                <a:cs typeface="+mn-cs"/>
              </a:rPr>
              <a:t> 2001/220/JHA</a:t>
            </a:r>
          </a:p>
          <a:p>
            <a:endParaRPr lang="en-US" dirty="0"/>
          </a:p>
        </p:txBody>
      </p:sp>
      <p:sp>
        <p:nvSpPr>
          <p:cNvPr id="4" name="Slide Number Placeholder 3"/>
          <p:cNvSpPr>
            <a:spLocks noGrp="1"/>
          </p:cNvSpPr>
          <p:nvPr>
            <p:ph type="sldNum" sz="quarter" idx="10"/>
          </p:nvPr>
        </p:nvSpPr>
        <p:spPr/>
        <p:txBody>
          <a:bodyPr/>
          <a:lstStyle/>
          <a:p>
            <a:fld id="{36BBE29A-BCED-4959-954F-77A577C64DF3}" type="slidenum">
              <a:rPr lang="en-US" smtClean="0"/>
              <a:pPr/>
              <a:t>54</a:t>
            </a:fld>
            <a:endParaRPr lang="en-US"/>
          </a:p>
        </p:txBody>
      </p:sp>
    </p:spTree>
    <p:extLst>
      <p:ext uri="{BB962C8B-B14F-4D97-AF65-F5344CB8AC3E}">
        <p14:creationId xmlns:p14="http://schemas.microsoft.com/office/powerpoint/2010/main" val="189669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239000" cy="2438400"/>
          </a:xfrm>
        </p:spPr>
        <p:txBody>
          <a:bodyPr/>
          <a:lstStyle/>
          <a:p>
            <a:r>
              <a:rPr lang="en-US" sz="2000" b="1" cap="none" dirty="0" smtClean="0">
                <a:solidFill>
                  <a:srgbClr val="C00000"/>
                </a:solidFill>
                <a:latin typeface="Century Gothic" pitchFamily="34" charset="0"/>
              </a:rPr>
              <a:t>TEMA: “I MITURI SI VIKTIME E KRIMEVE SEKSUALE. </a:t>
            </a:r>
            <a:br>
              <a:rPr lang="en-US" sz="2000" b="1" cap="none" dirty="0" smtClean="0">
                <a:solidFill>
                  <a:srgbClr val="C00000"/>
                </a:solidFill>
                <a:latin typeface="Century Gothic" pitchFamily="34" charset="0"/>
              </a:rPr>
            </a:br>
            <a:r>
              <a:rPr lang="en-US" sz="2000" b="1" dirty="0" err="1" smtClean="0">
                <a:latin typeface="Century Gothic" pitchFamily="34" charset="0"/>
              </a:rPr>
              <a:t>Shfrytëzimi</a:t>
            </a:r>
            <a:r>
              <a:rPr lang="en-US" sz="2000" b="1" dirty="0" smtClean="0">
                <a:latin typeface="Century Gothic" pitchFamily="34" charset="0"/>
              </a:rPr>
              <a:t> </a:t>
            </a:r>
            <a:r>
              <a:rPr lang="en-US" sz="2000" b="1" dirty="0" err="1" smtClean="0">
                <a:latin typeface="Century Gothic" pitchFamily="34" charset="0"/>
              </a:rPr>
              <a:t>seksual</a:t>
            </a:r>
            <a:r>
              <a:rPr lang="en-US" sz="2000" b="1" dirty="0" smtClean="0">
                <a:latin typeface="Century Gothic" pitchFamily="34" charset="0"/>
              </a:rPr>
              <a:t> on line </a:t>
            </a:r>
            <a:r>
              <a:rPr lang="en-US" sz="2000" b="1" dirty="0" err="1" smtClean="0">
                <a:latin typeface="Century Gothic" pitchFamily="34" charset="0"/>
              </a:rPr>
              <a:t>i</a:t>
            </a:r>
            <a:r>
              <a:rPr lang="en-US" sz="2000" b="1" dirty="0" smtClean="0">
                <a:latin typeface="Century Gothic" pitchFamily="34" charset="0"/>
              </a:rPr>
              <a:t> </a:t>
            </a:r>
            <a:r>
              <a:rPr lang="en-US" sz="2000" b="1" dirty="0" err="1" smtClean="0">
                <a:latin typeface="Century Gothic" pitchFamily="34" charset="0"/>
              </a:rPr>
              <a:t>të</a:t>
            </a:r>
            <a:r>
              <a:rPr lang="en-US" sz="2000" b="1" dirty="0" smtClean="0">
                <a:latin typeface="Century Gothic" pitchFamily="34" charset="0"/>
              </a:rPr>
              <a:t> </a:t>
            </a:r>
            <a:r>
              <a:rPr lang="en-US" sz="2000" b="1" dirty="0" err="1" smtClean="0">
                <a:latin typeface="Century Gothic" pitchFamily="34" charset="0"/>
              </a:rPr>
              <a:t>miturve</a:t>
            </a:r>
            <a:r>
              <a:rPr lang="en-US" sz="2000" b="1" dirty="0" smtClean="0">
                <a:latin typeface="Century Gothic" pitchFamily="34" charset="0"/>
              </a:rPr>
              <a:t> </a:t>
            </a:r>
            <a:r>
              <a:rPr lang="en-US" sz="2000" b="1" dirty="0" err="1" smtClean="0">
                <a:latin typeface="Century Gothic" pitchFamily="34" charset="0"/>
              </a:rPr>
              <a:t>dhe</a:t>
            </a:r>
            <a:r>
              <a:rPr lang="en-US" sz="2000" b="1" dirty="0" smtClean="0">
                <a:latin typeface="Century Gothic" pitchFamily="34" charset="0"/>
              </a:rPr>
              <a:t> </a:t>
            </a:r>
            <a:r>
              <a:rPr lang="en-US" sz="2000" b="1" dirty="0" err="1" smtClean="0">
                <a:latin typeface="Century Gothic" pitchFamily="34" charset="0"/>
              </a:rPr>
              <a:t>metodat</a:t>
            </a:r>
            <a:r>
              <a:rPr lang="en-US" sz="2000" b="1" dirty="0" smtClean="0">
                <a:latin typeface="Century Gothic" pitchFamily="34" charset="0"/>
              </a:rPr>
              <a:t> e </a:t>
            </a:r>
            <a:r>
              <a:rPr lang="en-US" sz="2000" b="1" dirty="0" err="1" smtClean="0">
                <a:latin typeface="Century Gothic" pitchFamily="34" charset="0"/>
              </a:rPr>
              <a:t>Gjurmimit</a:t>
            </a:r>
            <a:r>
              <a:rPr lang="en-US" sz="2000" b="1" dirty="0" smtClean="0">
                <a:latin typeface="Century Gothic" pitchFamily="34" charset="0"/>
              </a:rPr>
              <a:t>/</a:t>
            </a:r>
            <a:r>
              <a:rPr lang="en-US" sz="2000" b="1" dirty="0" err="1" smtClean="0">
                <a:latin typeface="Century Gothic" pitchFamily="34" charset="0"/>
              </a:rPr>
              <a:t>hetimit</a:t>
            </a:r>
            <a:r>
              <a:rPr lang="en-US" sz="2000" b="1" dirty="0" smtClean="0">
                <a:latin typeface="Century Gothic" pitchFamily="34" charset="0"/>
              </a:rPr>
              <a:t>. </a:t>
            </a:r>
            <a:br>
              <a:rPr lang="en-US" sz="2000" b="1" dirty="0" smtClean="0">
                <a:latin typeface="Century Gothic" pitchFamily="34" charset="0"/>
              </a:rPr>
            </a:br>
            <a:r>
              <a:rPr lang="en-US" sz="2000" b="1" dirty="0" err="1" smtClean="0">
                <a:latin typeface="Century Gothic" pitchFamily="34" charset="0"/>
              </a:rPr>
              <a:t>Raste</a:t>
            </a:r>
            <a:r>
              <a:rPr lang="en-US" sz="2000" b="1" dirty="0" smtClean="0">
                <a:latin typeface="Century Gothic" pitchFamily="34" charset="0"/>
              </a:rPr>
              <a:t> </a:t>
            </a:r>
            <a:r>
              <a:rPr lang="en-US" sz="2000" b="1" dirty="0" err="1" smtClean="0">
                <a:latin typeface="Century Gothic" pitchFamily="34" charset="0"/>
              </a:rPr>
              <a:t>të</a:t>
            </a:r>
            <a:r>
              <a:rPr lang="en-US" sz="2000" b="1" dirty="0" smtClean="0">
                <a:latin typeface="Century Gothic" pitchFamily="34" charset="0"/>
              </a:rPr>
              <a:t> </a:t>
            </a:r>
            <a:r>
              <a:rPr lang="en-US" sz="2000" b="1" dirty="0" err="1" smtClean="0">
                <a:latin typeface="Century Gothic" pitchFamily="34" charset="0"/>
              </a:rPr>
              <a:t>praktikës</a:t>
            </a:r>
            <a:r>
              <a:rPr lang="en-US" sz="2000" b="1" dirty="0" smtClean="0">
                <a:latin typeface="Century Gothic" pitchFamily="34" charset="0"/>
              </a:rPr>
              <a:t> </a:t>
            </a:r>
            <a:r>
              <a:rPr lang="en-US" sz="2000" b="1" dirty="0" err="1" smtClean="0">
                <a:latin typeface="Century Gothic" pitchFamily="34" charset="0"/>
              </a:rPr>
              <a:t>gjyqësore</a:t>
            </a:r>
            <a:r>
              <a:rPr lang="en-US" sz="2000" b="1" dirty="0" smtClean="0">
                <a:latin typeface="Century Gothic" pitchFamily="34" charset="0"/>
              </a:rPr>
              <a:t>. </a:t>
            </a:r>
            <a:br>
              <a:rPr lang="en-US" sz="2000" b="1" dirty="0" smtClean="0">
                <a:latin typeface="Century Gothic" pitchFamily="34" charset="0"/>
              </a:rPr>
            </a:br>
            <a:r>
              <a:rPr lang="en-US" sz="2000" b="1" dirty="0" err="1" smtClean="0">
                <a:latin typeface="Century Gothic" pitchFamily="34" charset="0"/>
              </a:rPr>
              <a:t>Problematikat</a:t>
            </a:r>
            <a:r>
              <a:rPr lang="en-US" sz="2000" b="1" dirty="0" smtClean="0">
                <a:latin typeface="Century Gothic" pitchFamily="34" charset="0"/>
              </a:rPr>
              <a:t> </a:t>
            </a:r>
            <a:r>
              <a:rPr lang="en-US" sz="2000" b="1" dirty="0" err="1" smtClean="0">
                <a:latin typeface="Century Gothic" pitchFamily="34" charset="0"/>
              </a:rPr>
              <a:t>dhe</a:t>
            </a:r>
            <a:r>
              <a:rPr lang="en-US" sz="2000" b="1" dirty="0" smtClean="0">
                <a:latin typeface="Century Gothic" pitchFamily="34" charset="0"/>
              </a:rPr>
              <a:t> </a:t>
            </a:r>
            <a:r>
              <a:rPr lang="en-US" sz="2000" b="1" dirty="0" err="1" smtClean="0">
                <a:latin typeface="Century Gothic" pitchFamily="34" charset="0"/>
              </a:rPr>
              <a:t>sfidat</a:t>
            </a:r>
            <a:r>
              <a:rPr lang="en-US" sz="2000" b="1" dirty="0" smtClean="0">
                <a:latin typeface="Century Gothic" pitchFamily="34" charset="0"/>
              </a:rPr>
              <a:t> ne </a:t>
            </a:r>
            <a:r>
              <a:rPr lang="en-US" sz="2000" b="1" dirty="0" err="1" smtClean="0">
                <a:latin typeface="Century Gothic" pitchFamily="34" charset="0"/>
              </a:rPr>
              <a:t>luften</a:t>
            </a:r>
            <a:r>
              <a:rPr lang="en-US" sz="2000" b="1" dirty="0" smtClean="0">
                <a:latin typeface="Century Gothic" pitchFamily="34" charset="0"/>
              </a:rPr>
              <a:t> </a:t>
            </a:r>
            <a:r>
              <a:rPr lang="en-US" sz="2000" b="1" dirty="0" err="1" smtClean="0">
                <a:latin typeface="Century Gothic" pitchFamily="34" charset="0"/>
              </a:rPr>
              <a:t>kunder</a:t>
            </a:r>
            <a:r>
              <a:rPr lang="en-US" sz="2000" b="1" dirty="0" smtClean="0">
                <a:latin typeface="Century Gothic" pitchFamily="34" charset="0"/>
              </a:rPr>
              <a:t> </a:t>
            </a:r>
            <a:r>
              <a:rPr lang="en-US" sz="2000" b="1" dirty="0" err="1" smtClean="0">
                <a:latin typeface="Century Gothic" pitchFamily="34" charset="0"/>
              </a:rPr>
              <a:t>shfrytëzimit</a:t>
            </a:r>
            <a:r>
              <a:rPr lang="en-US" sz="2000" b="1" dirty="0" smtClean="0">
                <a:latin typeface="Century Gothic" pitchFamily="34" charset="0"/>
              </a:rPr>
              <a:t> </a:t>
            </a:r>
            <a:r>
              <a:rPr lang="en-US" sz="2000" b="1" dirty="0" err="1" smtClean="0">
                <a:latin typeface="Century Gothic" pitchFamily="34" charset="0"/>
              </a:rPr>
              <a:t>seksual</a:t>
            </a:r>
            <a:r>
              <a:rPr lang="en-US" sz="2000" b="1" dirty="0" smtClean="0">
                <a:latin typeface="Century Gothic" pitchFamily="34" charset="0"/>
              </a:rPr>
              <a:t> </a:t>
            </a:r>
            <a:r>
              <a:rPr lang="en-US" sz="2000" b="1" dirty="0" err="1" smtClean="0">
                <a:latin typeface="Century Gothic" pitchFamily="34" charset="0"/>
              </a:rPr>
              <a:t>të</a:t>
            </a:r>
            <a:r>
              <a:rPr lang="en-US" sz="2000" b="1" dirty="0" smtClean="0">
                <a:latin typeface="Century Gothic" pitchFamily="34" charset="0"/>
              </a:rPr>
              <a:t> </a:t>
            </a:r>
            <a:r>
              <a:rPr lang="en-US" sz="2000" b="1" dirty="0" err="1" smtClean="0">
                <a:latin typeface="Century Gothic" pitchFamily="34" charset="0"/>
              </a:rPr>
              <a:t>të</a:t>
            </a:r>
            <a:r>
              <a:rPr lang="en-US" sz="2000" b="1" dirty="0" smtClean="0">
                <a:latin typeface="Century Gothic" pitchFamily="34" charset="0"/>
              </a:rPr>
              <a:t> </a:t>
            </a:r>
            <a:r>
              <a:rPr lang="en-US" sz="2000" b="1" dirty="0" err="1" smtClean="0">
                <a:latin typeface="Century Gothic" pitchFamily="34" charset="0"/>
              </a:rPr>
              <a:t>miturve</a:t>
            </a:r>
            <a:r>
              <a:rPr lang="en-US" sz="2000" b="1" dirty="0" smtClean="0">
                <a:latin typeface="Century Gothic" pitchFamily="34" charset="0"/>
              </a:rPr>
              <a:t>. </a:t>
            </a:r>
            <a:r>
              <a:rPr lang="en-US" sz="2000" b="1" cap="none" dirty="0" smtClean="0">
                <a:solidFill>
                  <a:srgbClr val="C00000"/>
                </a:solidFill>
                <a:latin typeface="Century Gothic" pitchFamily="34" charset="0"/>
              </a:rPr>
              <a:t>”</a:t>
            </a:r>
            <a:endParaRPr lang="en-US" sz="2000" b="1" cap="none" dirty="0">
              <a:solidFill>
                <a:srgbClr val="C00000"/>
              </a:solidFill>
              <a:latin typeface="Century Gothic" pitchFamily="34" charset="0"/>
            </a:endParaRPr>
          </a:p>
        </p:txBody>
      </p:sp>
      <p:sp>
        <p:nvSpPr>
          <p:cNvPr id="3" name="Subtitle 2"/>
          <p:cNvSpPr>
            <a:spLocks noGrp="1"/>
          </p:cNvSpPr>
          <p:nvPr>
            <p:ph type="subTitle" idx="1"/>
          </p:nvPr>
        </p:nvSpPr>
        <p:spPr>
          <a:xfrm>
            <a:off x="762000" y="3886200"/>
            <a:ext cx="7772400" cy="1763311"/>
          </a:xfrm>
        </p:spPr>
        <p:txBody>
          <a:bodyPr>
            <a:normAutofit lnSpcReduction="10000"/>
          </a:bodyPr>
          <a:lstStyle/>
          <a:p>
            <a:r>
              <a:rPr lang="en-US" b="1" dirty="0" err="1" smtClean="0"/>
              <a:t>Tereza</a:t>
            </a:r>
            <a:r>
              <a:rPr lang="en-US" b="1" dirty="0" smtClean="0"/>
              <a:t> </a:t>
            </a:r>
            <a:r>
              <a:rPr lang="en-US" b="1" dirty="0" err="1" smtClean="0"/>
              <a:t>Merkaj</a:t>
            </a:r>
            <a:endParaRPr lang="en-US" dirty="0" smtClean="0"/>
          </a:p>
          <a:p>
            <a:r>
              <a:rPr lang="en-US" dirty="0" err="1" smtClean="0"/>
              <a:t>Magjistrate</a:t>
            </a:r>
            <a:r>
              <a:rPr lang="en-US" dirty="0" smtClean="0"/>
              <a:t> </a:t>
            </a:r>
            <a:r>
              <a:rPr lang="en-US" dirty="0" err="1" smtClean="0"/>
              <a:t>Gjyqtare</a:t>
            </a:r>
            <a:endParaRPr lang="en-US" dirty="0" smtClean="0"/>
          </a:p>
          <a:p>
            <a:r>
              <a:rPr lang="en-US" dirty="0" err="1" smtClean="0"/>
              <a:t>Pedagoge</a:t>
            </a:r>
            <a:r>
              <a:rPr lang="en-US" dirty="0" smtClean="0"/>
              <a:t> e </a:t>
            </a:r>
            <a:r>
              <a:rPr lang="en-US" dirty="0" err="1" smtClean="0"/>
              <a:t>Jashtme</a:t>
            </a:r>
            <a:r>
              <a:rPr lang="en-US" dirty="0" smtClean="0"/>
              <a:t> </a:t>
            </a:r>
          </a:p>
          <a:p>
            <a:r>
              <a:rPr lang="en-US" dirty="0" err="1" smtClean="0"/>
              <a:t>Shkolla</a:t>
            </a:r>
            <a:r>
              <a:rPr lang="en-US" dirty="0" smtClean="0"/>
              <a:t> e </a:t>
            </a:r>
            <a:r>
              <a:rPr lang="en-US" dirty="0" err="1" smtClean="0"/>
              <a:t>Magjistraturës</a:t>
            </a:r>
            <a:endParaRPr lang="en-US" dirty="0"/>
          </a:p>
        </p:txBody>
      </p:sp>
    </p:spTree>
    <p:extLst>
      <p:ext uri="{BB962C8B-B14F-4D97-AF65-F5344CB8AC3E}">
        <p14:creationId xmlns:p14="http://schemas.microsoft.com/office/powerpoint/2010/main" val="112650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r>
              <a:rPr lang="en-US" sz="2400" b="1" dirty="0" err="1" smtClean="0"/>
              <a:t>Detyrimet</a:t>
            </a:r>
            <a:r>
              <a:rPr lang="en-US" sz="2400" b="1" dirty="0" smtClean="0"/>
              <a:t> </a:t>
            </a:r>
            <a:r>
              <a:rPr lang="en-US" sz="2400" b="1" dirty="0" err="1" smtClean="0"/>
              <a:t>që</a:t>
            </a:r>
            <a:r>
              <a:rPr lang="en-US" sz="2400" b="1" dirty="0" smtClean="0"/>
              <a:t> </a:t>
            </a:r>
            <a:r>
              <a:rPr lang="en-US" sz="2400" b="1" dirty="0" err="1" smtClean="0"/>
              <a:t>burojnë</a:t>
            </a:r>
            <a:r>
              <a:rPr lang="en-US" sz="2400" b="1" dirty="0" smtClean="0"/>
              <a:t> </a:t>
            </a:r>
            <a:r>
              <a:rPr lang="en-US" sz="2400" b="1" dirty="0" err="1" smtClean="0"/>
              <a:t>nga</a:t>
            </a:r>
            <a:r>
              <a:rPr lang="en-US" sz="2400" b="1" dirty="0" smtClean="0"/>
              <a:t> </a:t>
            </a:r>
            <a:r>
              <a:rPr lang="en-US" sz="2400" b="1" dirty="0" err="1" smtClean="0"/>
              <a:t>Konventa</a:t>
            </a:r>
            <a:r>
              <a:rPr lang="en-US" sz="2400" b="1" dirty="0" smtClean="0"/>
              <a:t> e </a:t>
            </a:r>
            <a:r>
              <a:rPr lang="en-US" sz="2400" b="1" dirty="0" err="1" smtClean="0"/>
              <a:t>Lanzarote</a:t>
            </a:r>
            <a:r>
              <a:rPr lang="en-US" sz="2400" b="1" dirty="0" smtClean="0"/>
              <a:t> e </a:t>
            </a:r>
            <a:r>
              <a:rPr lang="en-US" sz="2400" b="1" dirty="0" err="1" smtClean="0"/>
              <a:t>vitit</a:t>
            </a:r>
            <a:r>
              <a:rPr lang="en-US" sz="2400" b="1" dirty="0" smtClean="0"/>
              <a:t> 2007, e </a:t>
            </a:r>
            <a:r>
              <a:rPr lang="en-US" sz="2400" b="1" dirty="0" err="1" smtClean="0"/>
              <a:t>Këshillit</a:t>
            </a:r>
            <a:r>
              <a:rPr lang="en-US" sz="2400" b="1" dirty="0" smtClean="0"/>
              <a:t> </a:t>
            </a:r>
            <a:r>
              <a:rPr lang="en-US" sz="2400" b="1" dirty="0" err="1" smtClean="0"/>
              <a:t>të</a:t>
            </a:r>
            <a:r>
              <a:rPr lang="en-US" sz="2400" b="1" dirty="0" smtClean="0"/>
              <a:t> </a:t>
            </a:r>
            <a:r>
              <a:rPr lang="en-US" sz="2400" b="1" dirty="0" err="1" smtClean="0"/>
              <a:t>Evropës</a:t>
            </a:r>
            <a:r>
              <a:rPr lang="en-US" sz="2400" b="1" dirty="0" smtClean="0"/>
              <a:t> “</a:t>
            </a:r>
            <a:r>
              <a:rPr lang="en-US" sz="2400" b="1" dirty="0" err="1" smtClean="0"/>
              <a:t>Për</a:t>
            </a:r>
            <a:r>
              <a:rPr lang="en-US" sz="2400" b="1" dirty="0" smtClean="0"/>
              <a:t> </a:t>
            </a:r>
            <a:r>
              <a:rPr lang="en-US" sz="2400" b="1" dirty="0" err="1" smtClean="0"/>
              <a:t>Mbrojtjen</a:t>
            </a:r>
            <a:r>
              <a:rPr lang="en-US" sz="2400" b="1" dirty="0" smtClean="0"/>
              <a:t> e </a:t>
            </a:r>
            <a:r>
              <a:rPr lang="en-US" sz="2400" b="1" dirty="0" err="1" smtClean="0"/>
              <a:t>Fëmijëve</a:t>
            </a:r>
            <a:r>
              <a:rPr lang="en-US" sz="2400" b="1" dirty="0" smtClean="0"/>
              <a:t> </a:t>
            </a:r>
            <a:r>
              <a:rPr lang="en-US" sz="2400" b="1" dirty="0" err="1" smtClean="0"/>
              <a:t>nga</a:t>
            </a:r>
            <a:r>
              <a:rPr lang="en-US" sz="2400" b="1" dirty="0" smtClean="0"/>
              <a:t> </a:t>
            </a:r>
            <a:r>
              <a:rPr lang="en-US" sz="2400" b="1" dirty="0" err="1" smtClean="0"/>
              <a:t>Shfrytëzimi</a:t>
            </a:r>
            <a:r>
              <a:rPr lang="en-US" sz="2400" b="1" dirty="0" smtClean="0"/>
              <a:t> </a:t>
            </a:r>
            <a:r>
              <a:rPr lang="en-US" sz="2400" b="1" dirty="0" err="1" smtClean="0"/>
              <a:t>Seksual</a:t>
            </a:r>
            <a:r>
              <a:rPr lang="en-US" sz="2400" b="1" dirty="0" smtClean="0"/>
              <a:t> </a:t>
            </a:r>
            <a:r>
              <a:rPr lang="en-US" sz="2400" b="1" dirty="0" err="1" smtClean="0"/>
              <a:t>dhe</a:t>
            </a:r>
            <a:r>
              <a:rPr lang="en-US" sz="2400" b="1" dirty="0" smtClean="0"/>
              <a:t> </a:t>
            </a:r>
            <a:r>
              <a:rPr lang="en-US" sz="2400" b="1" dirty="0" err="1" smtClean="0"/>
              <a:t>Abuzimi</a:t>
            </a:r>
            <a:r>
              <a:rPr lang="en-US" sz="2400" b="1" dirty="0" smtClean="0"/>
              <a:t> </a:t>
            </a:r>
            <a:r>
              <a:rPr lang="en-US" sz="2400" b="1" dirty="0" err="1" smtClean="0"/>
              <a:t>Seksual</a:t>
            </a:r>
            <a:endParaRPr lang="en-US" sz="2400" b="1" dirty="0"/>
          </a:p>
        </p:txBody>
      </p:sp>
      <p:sp>
        <p:nvSpPr>
          <p:cNvPr id="3" name="Content Placeholder 2"/>
          <p:cNvSpPr>
            <a:spLocks noGrp="1"/>
          </p:cNvSpPr>
          <p:nvPr>
            <p:ph idx="1"/>
          </p:nvPr>
        </p:nvSpPr>
        <p:spPr>
          <a:xfrm>
            <a:off x="457200" y="1752600"/>
            <a:ext cx="8229600" cy="4724400"/>
          </a:xfrm>
        </p:spPr>
        <p:txBody>
          <a:bodyPr>
            <a:normAutofit fontScale="77500" lnSpcReduction="20000"/>
          </a:bodyPr>
          <a:lstStyle/>
          <a:p>
            <a:pPr algn="just">
              <a:buNone/>
            </a:pPr>
            <a:r>
              <a:rPr lang="en-US" dirty="0" smtClean="0"/>
              <a:t>      </a:t>
            </a:r>
            <a:r>
              <a:rPr lang="en-US" dirty="0" err="1" smtClean="0"/>
              <a:t>Kjo</a:t>
            </a:r>
            <a:r>
              <a:rPr lang="en-US" dirty="0" smtClean="0"/>
              <a:t> </a:t>
            </a:r>
            <a:r>
              <a:rPr lang="en-US" dirty="0" err="1" smtClean="0"/>
              <a:t>Konventë</a:t>
            </a:r>
            <a:r>
              <a:rPr lang="en-US" dirty="0" smtClean="0"/>
              <a:t> ka </a:t>
            </a:r>
            <a:r>
              <a:rPr lang="en-US" dirty="0" err="1" smtClean="0"/>
              <a:t>si</a:t>
            </a:r>
            <a:r>
              <a:rPr lang="en-US" dirty="0" smtClean="0"/>
              <a:t> </a:t>
            </a:r>
            <a:r>
              <a:rPr lang="en-US" dirty="0" err="1" smtClean="0"/>
              <a:t>qëllim</a:t>
            </a:r>
            <a:r>
              <a:rPr lang="en-US" dirty="0" smtClean="0"/>
              <a:t> </a:t>
            </a:r>
            <a:r>
              <a:rPr lang="en-US" dirty="0" err="1" smtClean="0"/>
              <a:t>të</a:t>
            </a:r>
            <a:r>
              <a:rPr lang="en-US" dirty="0" smtClean="0"/>
              <a:t>:</a:t>
            </a:r>
          </a:p>
          <a:p>
            <a:pPr marL="457200" indent="-457200" algn="just">
              <a:buAutoNum type="alphaLcParenR"/>
            </a:pPr>
            <a:r>
              <a:rPr lang="en-US" dirty="0" err="1" smtClean="0"/>
              <a:t>parandalojë</a:t>
            </a:r>
            <a:r>
              <a:rPr lang="en-US" dirty="0" smtClean="0"/>
              <a:t> </a:t>
            </a:r>
            <a:r>
              <a:rPr lang="en-US" dirty="0" err="1" smtClean="0"/>
              <a:t>dhe</a:t>
            </a:r>
            <a:r>
              <a:rPr lang="en-US" dirty="0" smtClean="0"/>
              <a:t> </a:t>
            </a:r>
            <a:r>
              <a:rPr lang="en-US" dirty="0" err="1" smtClean="0"/>
              <a:t>të</a:t>
            </a:r>
            <a:r>
              <a:rPr lang="en-US" dirty="0" smtClean="0"/>
              <a:t> </a:t>
            </a:r>
            <a:r>
              <a:rPr lang="en-US" dirty="0" err="1" smtClean="0"/>
              <a:t>luftojë</a:t>
            </a:r>
            <a:r>
              <a:rPr lang="en-US" dirty="0" smtClean="0"/>
              <a:t> </a:t>
            </a:r>
            <a:r>
              <a:rPr lang="en-US" dirty="0" err="1" smtClean="0"/>
              <a:t>abuzimin</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fëmijëve</a:t>
            </a:r>
            <a:r>
              <a:rPr lang="en-US" dirty="0" smtClean="0"/>
              <a:t>;</a:t>
            </a:r>
          </a:p>
          <a:p>
            <a:pPr marL="457200" indent="-457200" algn="just">
              <a:buAutoNum type="alphaLcParenR"/>
            </a:pPr>
            <a:r>
              <a:rPr lang="en-US" dirty="0" err="1" smtClean="0"/>
              <a:t>mbrojë</a:t>
            </a:r>
            <a:r>
              <a:rPr lang="en-US" dirty="0" smtClean="0"/>
              <a:t> </a:t>
            </a:r>
            <a:r>
              <a:rPr lang="en-US" dirty="0" err="1" smtClean="0"/>
              <a:t>të</a:t>
            </a:r>
            <a:r>
              <a:rPr lang="en-US" dirty="0" smtClean="0"/>
              <a:t> </a:t>
            </a:r>
            <a:r>
              <a:rPr lang="en-US" dirty="0" err="1" smtClean="0"/>
              <a:t>drejtat</a:t>
            </a:r>
            <a:r>
              <a:rPr lang="en-US" dirty="0" smtClean="0"/>
              <a:t> e </a:t>
            </a:r>
            <a:r>
              <a:rPr lang="en-US" dirty="0" err="1" smtClean="0"/>
              <a:t>fëmijëve</a:t>
            </a:r>
            <a:r>
              <a:rPr lang="en-US" dirty="0" smtClean="0"/>
              <a:t> </a:t>
            </a:r>
            <a:r>
              <a:rPr lang="en-US" dirty="0" err="1" smtClean="0"/>
              <a:t>viktima</a:t>
            </a:r>
            <a:r>
              <a:rPr lang="en-US" dirty="0" smtClean="0"/>
              <a:t> </a:t>
            </a:r>
            <a:r>
              <a:rPr lang="en-US" dirty="0" err="1" smtClean="0"/>
              <a:t>të</a:t>
            </a:r>
            <a:r>
              <a:rPr lang="en-US" dirty="0" smtClean="0"/>
              <a:t> </a:t>
            </a:r>
            <a:r>
              <a:rPr lang="en-US" dirty="0" err="1" smtClean="0"/>
              <a:t>shfrytëzimit</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të</a:t>
            </a:r>
            <a:r>
              <a:rPr lang="en-US" dirty="0" smtClean="0"/>
              <a:t> </a:t>
            </a:r>
            <a:r>
              <a:rPr lang="en-US" dirty="0" err="1" smtClean="0"/>
              <a:t>abuzimit</a:t>
            </a:r>
            <a:r>
              <a:rPr lang="en-US" dirty="0" smtClean="0"/>
              <a:t> </a:t>
            </a:r>
            <a:r>
              <a:rPr lang="en-US" dirty="0" err="1" smtClean="0"/>
              <a:t>seksual</a:t>
            </a:r>
            <a:r>
              <a:rPr lang="en-US" dirty="0" smtClean="0"/>
              <a:t>; </a:t>
            </a:r>
          </a:p>
          <a:p>
            <a:pPr marL="457200" indent="-457200" algn="just">
              <a:buAutoNum type="alphaLcParenR"/>
            </a:pPr>
            <a:r>
              <a:rPr lang="en-US" dirty="0" err="1" smtClean="0"/>
              <a:t>nxisë</a:t>
            </a:r>
            <a:r>
              <a:rPr lang="en-US" dirty="0" smtClean="0"/>
              <a:t> </a:t>
            </a:r>
            <a:r>
              <a:rPr lang="en-US" dirty="0" err="1" smtClean="0"/>
              <a:t>bashkëpunimin</a:t>
            </a:r>
            <a:r>
              <a:rPr lang="en-US" dirty="0" smtClean="0"/>
              <a:t> </a:t>
            </a:r>
            <a:r>
              <a:rPr lang="en-US" dirty="0" err="1" smtClean="0"/>
              <a:t>kombëtar</a:t>
            </a:r>
            <a:r>
              <a:rPr lang="en-US" dirty="0" smtClean="0"/>
              <a:t> </a:t>
            </a:r>
            <a:r>
              <a:rPr lang="en-US" dirty="0" err="1" smtClean="0"/>
              <a:t>dhe</a:t>
            </a:r>
            <a:r>
              <a:rPr lang="en-US" dirty="0" smtClean="0"/>
              <a:t> </a:t>
            </a:r>
            <a:r>
              <a:rPr lang="en-US" dirty="0" err="1" smtClean="0"/>
              <a:t>ndërkombëtar</a:t>
            </a:r>
            <a:r>
              <a:rPr lang="en-US" dirty="0" smtClean="0"/>
              <a:t> </a:t>
            </a:r>
            <a:r>
              <a:rPr lang="en-US" dirty="0" err="1" smtClean="0"/>
              <a:t>kundër</a:t>
            </a:r>
            <a:r>
              <a:rPr lang="en-US" dirty="0" smtClean="0"/>
              <a:t> </a:t>
            </a:r>
            <a:r>
              <a:rPr lang="en-US" dirty="0" err="1" smtClean="0"/>
              <a:t>shfrytëzimit</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abuzimit</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fëmijëve</a:t>
            </a:r>
            <a:r>
              <a:rPr lang="en-US" dirty="0" smtClean="0"/>
              <a:t>.</a:t>
            </a:r>
          </a:p>
          <a:p>
            <a:pPr marL="457200" indent="-457200" algn="just">
              <a:buNone/>
            </a:pPr>
            <a:r>
              <a:rPr lang="en-US" dirty="0" smtClean="0"/>
              <a:t>       </a:t>
            </a:r>
            <a:r>
              <a:rPr lang="en-US" dirty="0" err="1" smtClean="0"/>
              <a:t>Në</a:t>
            </a:r>
            <a:r>
              <a:rPr lang="en-US" dirty="0" smtClean="0"/>
              <a:t> </a:t>
            </a:r>
            <a:r>
              <a:rPr lang="en-US" dirty="0" err="1" smtClean="0"/>
              <a:t>nenin</a:t>
            </a:r>
            <a:r>
              <a:rPr lang="en-US" dirty="0" smtClean="0"/>
              <a:t> 21 </a:t>
            </a:r>
            <a:r>
              <a:rPr lang="en-US" dirty="0" err="1" smtClean="0"/>
              <a:t>të</a:t>
            </a:r>
            <a:r>
              <a:rPr lang="en-US" dirty="0" smtClean="0"/>
              <a:t> </a:t>
            </a:r>
            <a:r>
              <a:rPr lang="en-US" dirty="0" err="1" smtClean="0"/>
              <a:t>saj</a:t>
            </a:r>
            <a:r>
              <a:rPr lang="en-US" dirty="0" smtClean="0"/>
              <a:t> </a:t>
            </a:r>
            <a:r>
              <a:rPr lang="en-US" dirty="0" err="1" smtClean="0"/>
              <a:t>konventa</a:t>
            </a:r>
            <a:r>
              <a:rPr lang="en-US" dirty="0" smtClean="0"/>
              <a:t> </a:t>
            </a:r>
            <a:r>
              <a:rPr lang="en-US" dirty="0" err="1" smtClean="0"/>
              <a:t>detyron</a:t>
            </a:r>
            <a:r>
              <a:rPr lang="en-US" dirty="0" smtClean="0"/>
              <a:t> </a:t>
            </a:r>
            <a:r>
              <a:rPr lang="en-US" dirty="0" err="1" smtClean="0"/>
              <a:t>shtetet</a:t>
            </a:r>
            <a:r>
              <a:rPr lang="en-US" dirty="0" smtClean="0"/>
              <a:t> </a:t>
            </a:r>
            <a:r>
              <a:rPr lang="en-US" dirty="0" err="1" smtClean="0"/>
              <a:t>ratifikuese</a:t>
            </a:r>
            <a:r>
              <a:rPr lang="en-US" dirty="0" smtClean="0"/>
              <a:t> </a:t>
            </a:r>
            <a:r>
              <a:rPr lang="en-US" dirty="0" err="1" smtClean="0"/>
              <a:t>të</a:t>
            </a:r>
            <a:r>
              <a:rPr lang="en-US" dirty="0" smtClean="0"/>
              <a:t> </a:t>
            </a:r>
            <a:r>
              <a:rPr lang="en-US" dirty="0" err="1" smtClean="0"/>
              <a:t>saj</a:t>
            </a:r>
            <a:r>
              <a:rPr lang="en-US" dirty="0" smtClean="0"/>
              <a:t> </a:t>
            </a:r>
            <a:r>
              <a:rPr lang="en-US" dirty="0" err="1" smtClean="0"/>
              <a:t>që</a:t>
            </a:r>
            <a:r>
              <a:rPr lang="en-US" dirty="0" smtClean="0"/>
              <a:t> </a:t>
            </a:r>
            <a:r>
              <a:rPr lang="en-US" dirty="0" err="1" smtClean="0"/>
              <a:t>të</a:t>
            </a:r>
            <a:r>
              <a:rPr lang="en-US" dirty="0" smtClean="0"/>
              <a:t> </a:t>
            </a:r>
            <a:r>
              <a:rPr lang="en-US" dirty="0" err="1" smtClean="0"/>
              <a:t>marrin</a:t>
            </a:r>
            <a:r>
              <a:rPr lang="en-US" dirty="0" smtClean="0"/>
              <a:t> </a:t>
            </a:r>
            <a:r>
              <a:rPr lang="en-US" dirty="0" err="1" smtClean="0"/>
              <a:t>masat</a:t>
            </a:r>
            <a:r>
              <a:rPr lang="en-US" dirty="0" smtClean="0"/>
              <a:t> e </a:t>
            </a:r>
            <a:r>
              <a:rPr lang="en-US" dirty="0" err="1" smtClean="0"/>
              <a:t>nevojshme</a:t>
            </a:r>
            <a:r>
              <a:rPr lang="en-US" dirty="0" smtClean="0"/>
              <a:t> </a:t>
            </a:r>
            <a:r>
              <a:rPr lang="en-US" dirty="0" err="1" smtClean="0"/>
              <a:t>legjislative</a:t>
            </a:r>
            <a:r>
              <a:rPr lang="en-US" dirty="0" smtClean="0"/>
              <a:t> </a:t>
            </a:r>
            <a:r>
              <a:rPr lang="en-US" dirty="0" err="1" smtClean="0"/>
              <a:t>ose</a:t>
            </a:r>
            <a:r>
              <a:rPr lang="en-US" dirty="0" smtClean="0"/>
              <a:t> </a:t>
            </a:r>
            <a:r>
              <a:rPr lang="en-US" dirty="0" err="1" smtClean="0"/>
              <a:t>masa</a:t>
            </a:r>
            <a:r>
              <a:rPr lang="en-US" dirty="0" smtClean="0"/>
              <a:t> </a:t>
            </a:r>
            <a:r>
              <a:rPr lang="en-US" dirty="0" err="1" smtClean="0"/>
              <a:t>të</a:t>
            </a:r>
            <a:r>
              <a:rPr lang="en-US" dirty="0" smtClean="0"/>
              <a:t> </a:t>
            </a:r>
            <a:r>
              <a:rPr lang="en-US" dirty="0" err="1" smtClean="0"/>
              <a:t>tjera</a:t>
            </a:r>
            <a:r>
              <a:rPr lang="en-US" dirty="0" smtClean="0"/>
              <a:t> </a:t>
            </a:r>
            <a:r>
              <a:rPr lang="en-US" dirty="0" err="1" smtClean="0"/>
              <a:t>për</a:t>
            </a:r>
            <a:r>
              <a:rPr lang="en-US" dirty="0" smtClean="0"/>
              <a:t> </a:t>
            </a:r>
            <a:r>
              <a:rPr lang="en-US" dirty="0" err="1" smtClean="0"/>
              <a:t>të</a:t>
            </a:r>
            <a:r>
              <a:rPr lang="en-US" dirty="0" smtClean="0"/>
              <a:t> </a:t>
            </a:r>
            <a:r>
              <a:rPr lang="en-US" dirty="0" err="1" smtClean="0"/>
              <a:t>siguruar</a:t>
            </a:r>
            <a:r>
              <a:rPr lang="en-US" dirty="0" smtClean="0"/>
              <a:t> </a:t>
            </a:r>
            <a:r>
              <a:rPr lang="en-US" dirty="0" err="1" smtClean="0"/>
              <a:t>që</a:t>
            </a:r>
            <a:r>
              <a:rPr lang="en-US" dirty="0" smtClean="0"/>
              <a:t> </a:t>
            </a:r>
            <a:r>
              <a:rPr lang="en-US" dirty="0" err="1" smtClean="0"/>
              <a:t>sjelljet</a:t>
            </a:r>
            <a:r>
              <a:rPr lang="en-US" dirty="0" smtClean="0"/>
              <a:t> e </a:t>
            </a:r>
            <a:r>
              <a:rPr lang="en-US" dirty="0" err="1" smtClean="0"/>
              <a:t>qëllimshme</a:t>
            </a:r>
            <a:r>
              <a:rPr lang="en-US" dirty="0" smtClean="0"/>
              <a:t> </a:t>
            </a:r>
            <a:r>
              <a:rPr lang="en-US" dirty="0" err="1" smtClean="0"/>
              <a:t>që</a:t>
            </a:r>
            <a:r>
              <a:rPr lang="en-US" dirty="0" smtClean="0"/>
              <a:t> </a:t>
            </a:r>
            <a:r>
              <a:rPr lang="en-US" dirty="0" err="1" smtClean="0"/>
              <a:t>lidhen</a:t>
            </a:r>
            <a:r>
              <a:rPr lang="en-US" dirty="0" smtClean="0"/>
              <a:t> me </a:t>
            </a:r>
            <a:r>
              <a:rPr lang="en-US" dirty="0" err="1" smtClean="0"/>
              <a:t>pjesëmarrjen</a:t>
            </a:r>
            <a:r>
              <a:rPr lang="en-US" dirty="0" smtClean="0"/>
              <a:t> e </a:t>
            </a:r>
            <a:r>
              <a:rPr lang="en-US" dirty="0" err="1" smtClean="0"/>
              <a:t>një</a:t>
            </a:r>
            <a:r>
              <a:rPr lang="en-US" dirty="0" smtClean="0"/>
              <a:t> </a:t>
            </a:r>
            <a:r>
              <a:rPr lang="en-US" dirty="0" err="1" smtClean="0"/>
              <a:t>fëmije</a:t>
            </a:r>
            <a:r>
              <a:rPr lang="en-US" dirty="0" smtClean="0"/>
              <a:t> </a:t>
            </a:r>
            <a:r>
              <a:rPr lang="en-US" dirty="0" err="1" smtClean="0"/>
              <a:t>në</a:t>
            </a:r>
            <a:r>
              <a:rPr lang="en-US" dirty="0" smtClean="0"/>
              <a:t> </a:t>
            </a:r>
            <a:r>
              <a:rPr lang="en-US" dirty="0" err="1" smtClean="0"/>
              <a:t>performanca</a:t>
            </a:r>
            <a:r>
              <a:rPr lang="en-US" dirty="0" smtClean="0"/>
              <a:t> </a:t>
            </a:r>
            <a:r>
              <a:rPr lang="en-US" dirty="0" err="1" smtClean="0"/>
              <a:t>pornografike</a:t>
            </a:r>
            <a:r>
              <a:rPr lang="en-US" dirty="0" smtClean="0"/>
              <a:t>, </a:t>
            </a:r>
            <a:r>
              <a:rPr lang="en-US" dirty="0" err="1" smtClean="0"/>
              <a:t>të</a:t>
            </a:r>
            <a:r>
              <a:rPr lang="en-US" dirty="0" smtClean="0"/>
              <a:t> </a:t>
            </a:r>
            <a:r>
              <a:rPr lang="en-US" dirty="0" err="1" smtClean="0"/>
              <a:t>dhëna</a:t>
            </a:r>
            <a:r>
              <a:rPr lang="en-US" dirty="0" smtClean="0"/>
              <a:t> </a:t>
            </a:r>
            <a:r>
              <a:rPr lang="en-US" dirty="0" err="1" smtClean="0"/>
              <a:t>më</a:t>
            </a:r>
            <a:r>
              <a:rPr lang="en-US" dirty="0" smtClean="0"/>
              <a:t> </a:t>
            </a:r>
            <a:r>
              <a:rPr lang="en-US" dirty="0" err="1" smtClean="0"/>
              <a:t>poshtë</a:t>
            </a:r>
            <a:r>
              <a:rPr lang="en-US" dirty="0" smtClean="0"/>
              <a:t>, </a:t>
            </a:r>
            <a:r>
              <a:rPr lang="en-US" dirty="0" err="1" smtClean="0"/>
              <a:t>të</a:t>
            </a:r>
            <a:r>
              <a:rPr lang="en-US" dirty="0" smtClean="0"/>
              <a:t> </a:t>
            </a:r>
            <a:r>
              <a:rPr lang="en-US" dirty="0" err="1" smtClean="0"/>
              <a:t>përcaktohen</a:t>
            </a:r>
            <a:r>
              <a:rPr lang="en-US" dirty="0" smtClean="0"/>
              <a:t> </a:t>
            </a:r>
            <a:r>
              <a:rPr lang="en-US" dirty="0" err="1" smtClean="0"/>
              <a:t>si</a:t>
            </a:r>
            <a:r>
              <a:rPr lang="en-US" dirty="0" smtClean="0"/>
              <a:t> </a:t>
            </a:r>
            <a:r>
              <a:rPr lang="en-US" dirty="0" err="1" smtClean="0"/>
              <a:t>vepra</a:t>
            </a:r>
            <a:r>
              <a:rPr lang="en-US" dirty="0" smtClean="0"/>
              <a:t> </a:t>
            </a:r>
            <a:r>
              <a:rPr lang="en-US" dirty="0" err="1" smtClean="0"/>
              <a:t>penale</a:t>
            </a:r>
            <a:r>
              <a:rPr lang="en-US" dirty="0" smtClean="0"/>
              <a:t>: </a:t>
            </a:r>
          </a:p>
          <a:p>
            <a:pPr marL="457200" indent="-457200" algn="just">
              <a:buAutoNum type="arabicParenR"/>
            </a:pPr>
            <a:r>
              <a:rPr lang="en-US" dirty="0" err="1" smtClean="0"/>
              <a:t>rekrutimi</a:t>
            </a:r>
            <a:r>
              <a:rPr lang="en-US" dirty="0" smtClean="0"/>
              <a:t> </a:t>
            </a:r>
            <a:r>
              <a:rPr lang="en-US" dirty="0" err="1" smtClean="0"/>
              <a:t>i</a:t>
            </a:r>
            <a:r>
              <a:rPr lang="en-US" dirty="0" smtClean="0"/>
              <a:t> </a:t>
            </a:r>
            <a:r>
              <a:rPr lang="en-US" dirty="0" err="1" smtClean="0"/>
              <a:t>një</a:t>
            </a:r>
            <a:r>
              <a:rPr lang="en-US" dirty="0" smtClean="0"/>
              <a:t> </a:t>
            </a:r>
            <a:r>
              <a:rPr lang="en-US" dirty="0" err="1" smtClean="0"/>
              <a:t>fëmije</a:t>
            </a:r>
            <a:r>
              <a:rPr lang="en-US" dirty="0" smtClean="0"/>
              <a:t> </a:t>
            </a:r>
            <a:r>
              <a:rPr lang="en-US" dirty="0" err="1" smtClean="0"/>
              <a:t>për</a:t>
            </a:r>
            <a:r>
              <a:rPr lang="en-US" dirty="0" smtClean="0"/>
              <a:t> </a:t>
            </a:r>
            <a:r>
              <a:rPr lang="en-US" dirty="0" err="1" smtClean="0"/>
              <a:t>të</a:t>
            </a:r>
            <a:r>
              <a:rPr lang="en-US" dirty="0" smtClean="0"/>
              <a:t> </a:t>
            </a:r>
            <a:r>
              <a:rPr lang="en-US" dirty="0" err="1" smtClean="0"/>
              <a:t>marrë</a:t>
            </a:r>
            <a:r>
              <a:rPr lang="en-US" dirty="0" smtClean="0"/>
              <a:t> </a:t>
            </a:r>
            <a:r>
              <a:rPr lang="en-US" dirty="0" err="1" smtClean="0"/>
              <a:t>pjesë</a:t>
            </a:r>
            <a:r>
              <a:rPr lang="en-US" dirty="0" smtClean="0"/>
              <a:t> </a:t>
            </a:r>
            <a:r>
              <a:rPr lang="en-US" dirty="0" err="1" smtClean="0"/>
              <a:t>në</a:t>
            </a:r>
            <a:r>
              <a:rPr lang="en-US" dirty="0" smtClean="0"/>
              <a:t> </a:t>
            </a:r>
            <a:r>
              <a:rPr lang="en-US" dirty="0" err="1" smtClean="0"/>
              <a:t>performanca</a:t>
            </a:r>
            <a:r>
              <a:rPr lang="en-US" dirty="0" smtClean="0"/>
              <a:t> </a:t>
            </a:r>
            <a:r>
              <a:rPr lang="en-US" dirty="0" err="1" smtClean="0"/>
              <a:t>pornografike</a:t>
            </a:r>
            <a:r>
              <a:rPr lang="en-US" dirty="0" smtClean="0"/>
              <a:t> </a:t>
            </a:r>
            <a:r>
              <a:rPr lang="en-US" dirty="0" err="1" smtClean="0"/>
              <a:t>ose</a:t>
            </a:r>
            <a:r>
              <a:rPr lang="en-US" dirty="0" smtClean="0"/>
              <a:t> </a:t>
            </a:r>
            <a:r>
              <a:rPr lang="en-US" dirty="0" err="1" smtClean="0"/>
              <a:t>shkaktimi</a:t>
            </a:r>
            <a:r>
              <a:rPr lang="en-US" dirty="0" smtClean="0"/>
              <a:t> </a:t>
            </a:r>
            <a:r>
              <a:rPr lang="en-US" dirty="0" err="1" smtClean="0"/>
              <a:t>i</a:t>
            </a:r>
            <a:r>
              <a:rPr lang="en-US" dirty="0" smtClean="0"/>
              <a:t> </a:t>
            </a:r>
            <a:r>
              <a:rPr lang="en-US" dirty="0" err="1" smtClean="0"/>
              <a:t>pjesëmarrjes</a:t>
            </a:r>
            <a:r>
              <a:rPr lang="en-US" dirty="0" smtClean="0"/>
              <a:t> </a:t>
            </a:r>
            <a:r>
              <a:rPr lang="en-US" dirty="0" err="1" smtClean="0"/>
              <a:t>së</a:t>
            </a:r>
            <a:r>
              <a:rPr lang="en-US" dirty="0" smtClean="0"/>
              <a:t> </a:t>
            </a:r>
            <a:r>
              <a:rPr lang="en-US" dirty="0" err="1" smtClean="0"/>
              <a:t>fëmijëve</a:t>
            </a:r>
            <a:r>
              <a:rPr lang="en-US" dirty="0" smtClean="0"/>
              <a:t> </a:t>
            </a:r>
            <a:r>
              <a:rPr lang="en-US" dirty="0" err="1" smtClean="0"/>
              <a:t>në</a:t>
            </a:r>
            <a:r>
              <a:rPr lang="en-US" dirty="0" smtClean="0"/>
              <a:t> </a:t>
            </a:r>
            <a:r>
              <a:rPr lang="en-US" dirty="0" err="1" smtClean="0"/>
              <a:t>performanca</a:t>
            </a:r>
            <a:r>
              <a:rPr lang="en-US" dirty="0" smtClean="0"/>
              <a:t> </a:t>
            </a:r>
            <a:r>
              <a:rPr lang="en-US" dirty="0" err="1" smtClean="0"/>
              <a:t>të</a:t>
            </a:r>
            <a:r>
              <a:rPr lang="en-US" dirty="0" smtClean="0"/>
              <a:t> </a:t>
            </a:r>
            <a:r>
              <a:rPr lang="en-US" dirty="0" err="1" smtClean="0"/>
              <a:t>tilla</a:t>
            </a:r>
            <a:r>
              <a:rPr lang="en-US" dirty="0" smtClean="0"/>
              <a:t>; </a:t>
            </a:r>
          </a:p>
          <a:p>
            <a:pPr marL="457200" indent="-457200" algn="just">
              <a:buAutoNum type="arabicParenR"/>
            </a:pPr>
            <a:r>
              <a:rPr lang="en-US" dirty="0" err="1" smtClean="0"/>
              <a:t>shtrëngimi</a:t>
            </a:r>
            <a:r>
              <a:rPr lang="en-US" dirty="0" smtClean="0"/>
              <a:t> </a:t>
            </a:r>
            <a:r>
              <a:rPr lang="en-US" dirty="0" err="1" smtClean="0"/>
              <a:t>i</a:t>
            </a:r>
            <a:r>
              <a:rPr lang="en-US" dirty="0" smtClean="0"/>
              <a:t> </a:t>
            </a:r>
            <a:r>
              <a:rPr lang="en-US" dirty="0" err="1" smtClean="0"/>
              <a:t>një</a:t>
            </a:r>
            <a:r>
              <a:rPr lang="en-US" dirty="0" smtClean="0"/>
              <a:t> </a:t>
            </a:r>
            <a:r>
              <a:rPr lang="en-US" dirty="0" err="1" smtClean="0"/>
              <a:t>fëmije</a:t>
            </a:r>
            <a:r>
              <a:rPr lang="en-US" dirty="0" smtClean="0"/>
              <a:t> </a:t>
            </a:r>
            <a:r>
              <a:rPr lang="en-US" dirty="0" err="1" smtClean="0"/>
              <a:t>për</a:t>
            </a:r>
            <a:r>
              <a:rPr lang="en-US" dirty="0" smtClean="0"/>
              <a:t> </a:t>
            </a:r>
            <a:r>
              <a:rPr lang="en-US" dirty="0" err="1" smtClean="0"/>
              <a:t>pjesëmarrje</a:t>
            </a:r>
            <a:r>
              <a:rPr lang="en-US" dirty="0" smtClean="0"/>
              <a:t> </a:t>
            </a:r>
            <a:r>
              <a:rPr lang="en-US" dirty="0" err="1" smtClean="0"/>
              <a:t>në</a:t>
            </a:r>
            <a:r>
              <a:rPr lang="en-US" dirty="0" smtClean="0"/>
              <a:t> </a:t>
            </a:r>
            <a:r>
              <a:rPr lang="en-US" dirty="0" err="1" smtClean="0"/>
              <a:t>performanca</a:t>
            </a:r>
            <a:r>
              <a:rPr lang="en-US" dirty="0" smtClean="0"/>
              <a:t> </a:t>
            </a:r>
            <a:r>
              <a:rPr lang="en-US" dirty="0" err="1" smtClean="0"/>
              <a:t>pornografike</a:t>
            </a:r>
            <a:r>
              <a:rPr lang="en-US" dirty="0" smtClean="0"/>
              <a:t> </a:t>
            </a:r>
            <a:r>
              <a:rPr lang="en-US" dirty="0" err="1" smtClean="0"/>
              <a:t>ose</a:t>
            </a:r>
            <a:r>
              <a:rPr lang="en-US" dirty="0" smtClean="0"/>
              <a:t> </a:t>
            </a:r>
            <a:r>
              <a:rPr lang="en-US" dirty="0" err="1" smtClean="0"/>
              <a:t>përfituese</a:t>
            </a:r>
            <a:r>
              <a:rPr lang="en-US" dirty="0" smtClean="0"/>
              <a:t>, </a:t>
            </a:r>
            <a:r>
              <a:rPr lang="en-US" dirty="0" err="1" smtClean="0"/>
              <a:t>ose</a:t>
            </a:r>
            <a:r>
              <a:rPr lang="en-US" dirty="0" smtClean="0"/>
              <a:t> </a:t>
            </a:r>
            <a:r>
              <a:rPr lang="en-US" dirty="0" err="1" smtClean="0"/>
              <a:t>shfrytëzimi</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të</a:t>
            </a:r>
            <a:r>
              <a:rPr lang="en-US" dirty="0" smtClean="0"/>
              <a:t> </a:t>
            </a:r>
            <a:r>
              <a:rPr lang="en-US" dirty="0" err="1" smtClean="0"/>
              <a:t>tilla</a:t>
            </a:r>
            <a:r>
              <a:rPr lang="en-US" dirty="0" smtClean="0"/>
              <a:t>; </a:t>
            </a:r>
          </a:p>
          <a:p>
            <a:pPr marL="457200" indent="-457200" algn="just">
              <a:buAutoNum type="arabicParenR"/>
            </a:pPr>
            <a:r>
              <a:rPr lang="en-US" dirty="0" err="1" smtClean="0"/>
              <a:t>pjesëmarrja</a:t>
            </a:r>
            <a:r>
              <a:rPr lang="en-US" dirty="0" smtClean="0"/>
              <a:t> me </a:t>
            </a:r>
            <a:r>
              <a:rPr lang="en-US" dirty="0" err="1" smtClean="0"/>
              <a:t>dijeni</a:t>
            </a:r>
            <a:r>
              <a:rPr lang="en-US" dirty="0" smtClean="0"/>
              <a:t> </a:t>
            </a:r>
            <a:r>
              <a:rPr lang="en-US" dirty="0" err="1" smtClean="0"/>
              <a:t>në</a:t>
            </a:r>
            <a:r>
              <a:rPr lang="en-US" dirty="0" smtClean="0"/>
              <a:t> </a:t>
            </a:r>
            <a:r>
              <a:rPr lang="en-US" dirty="0" err="1" smtClean="0"/>
              <a:t>performanca</a:t>
            </a:r>
            <a:r>
              <a:rPr lang="en-US" dirty="0" smtClean="0"/>
              <a:t> </a:t>
            </a:r>
            <a:r>
              <a:rPr lang="en-US" dirty="0" err="1" smtClean="0"/>
              <a:t>pornografike</a:t>
            </a:r>
            <a:r>
              <a:rPr lang="en-US" dirty="0" smtClean="0"/>
              <a:t> </a:t>
            </a:r>
            <a:r>
              <a:rPr lang="en-US" dirty="0" err="1" smtClean="0"/>
              <a:t>që</a:t>
            </a:r>
            <a:r>
              <a:rPr lang="en-US" dirty="0" smtClean="0"/>
              <a:t> </a:t>
            </a:r>
            <a:r>
              <a:rPr lang="en-US" dirty="0" err="1" smtClean="0"/>
              <a:t>përfshijnë</a:t>
            </a:r>
            <a:r>
              <a:rPr lang="en-US" dirty="0" smtClean="0"/>
              <a:t> </a:t>
            </a:r>
            <a:r>
              <a:rPr lang="en-US" dirty="0" err="1" smtClean="0"/>
              <a:t>pjesëmarrjen</a:t>
            </a:r>
            <a:r>
              <a:rPr lang="en-US" dirty="0" smtClean="0"/>
              <a:t> e </a:t>
            </a:r>
            <a:r>
              <a:rPr lang="en-US" dirty="0" err="1" smtClean="0"/>
              <a:t>fëmijëve</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algn="just"/>
            <a:r>
              <a:rPr lang="en-US" dirty="0" err="1" smtClean="0"/>
              <a:t>Sipas</a:t>
            </a:r>
            <a:r>
              <a:rPr lang="en-US" dirty="0" smtClean="0"/>
              <a:t> </a:t>
            </a:r>
            <a:r>
              <a:rPr lang="en-US" dirty="0" err="1" smtClean="0"/>
              <a:t>përkufizimeve</a:t>
            </a:r>
            <a:r>
              <a:rPr lang="en-US" dirty="0" smtClean="0"/>
              <a:t> </a:t>
            </a:r>
            <a:r>
              <a:rPr lang="en-US" dirty="0" err="1" smtClean="0"/>
              <a:t>që</a:t>
            </a:r>
            <a:r>
              <a:rPr lang="en-US" dirty="0" smtClean="0"/>
              <a:t> </a:t>
            </a:r>
            <a:r>
              <a:rPr lang="en-US" dirty="0" err="1" smtClean="0"/>
              <a:t>jep</a:t>
            </a:r>
            <a:r>
              <a:rPr lang="en-US" dirty="0" smtClean="0"/>
              <a:t> </a:t>
            </a:r>
            <a:r>
              <a:rPr lang="en-US" dirty="0" err="1" smtClean="0"/>
              <a:t>kjo</a:t>
            </a:r>
            <a:r>
              <a:rPr lang="en-US" dirty="0" smtClean="0"/>
              <a:t> </a:t>
            </a:r>
            <a:r>
              <a:rPr lang="en-US" dirty="0" err="1" smtClean="0"/>
              <a:t>Konventë</a:t>
            </a:r>
            <a:r>
              <a:rPr lang="en-US" dirty="0" smtClean="0"/>
              <a:t>, me </a:t>
            </a:r>
            <a:r>
              <a:rPr lang="en-US" dirty="0" err="1" smtClean="0"/>
              <a:t>termin</a:t>
            </a:r>
            <a:r>
              <a:rPr lang="en-US" dirty="0" smtClean="0"/>
              <a:t> </a:t>
            </a:r>
            <a:r>
              <a:rPr lang="en-US" b="1" i="1" dirty="0" smtClean="0">
                <a:solidFill>
                  <a:schemeClr val="tx2"/>
                </a:solidFill>
              </a:rPr>
              <a:t>“</a:t>
            </a:r>
            <a:r>
              <a:rPr lang="en-US" b="1" i="1" dirty="0" err="1" smtClean="0">
                <a:solidFill>
                  <a:schemeClr val="tx2"/>
                </a:solidFill>
              </a:rPr>
              <a:t>shfrytëzim</a:t>
            </a:r>
            <a:r>
              <a:rPr lang="en-US" b="1" i="1" dirty="0" smtClean="0">
                <a:solidFill>
                  <a:schemeClr val="tx2"/>
                </a:solidFill>
              </a:rPr>
              <a:t> </a:t>
            </a:r>
            <a:r>
              <a:rPr lang="en-US" b="1" i="1" dirty="0" err="1" smtClean="0">
                <a:solidFill>
                  <a:schemeClr val="tx2"/>
                </a:solidFill>
              </a:rPr>
              <a:t>seksual</a:t>
            </a:r>
            <a:r>
              <a:rPr lang="en-US" b="1" i="1" dirty="0" smtClean="0">
                <a:solidFill>
                  <a:schemeClr val="tx2"/>
                </a:solidFill>
              </a:rPr>
              <a:t> </a:t>
            </a:r>
            <a:r>
              <a:rPr lang="en-US" b="1" i="1" dirty="0" err="1" smtClean="0">
                <a:solidFill>
                  <a:schemeClr val="tx2"/>
                </a:solidFill>
              </a:rPr>
              <a:t>dhe</a:t>
            </a:r>
            <a:r>
              <a:rPr lang="en-US" b="1" i="1" dirty="0" smtClean="0">
                <a:solidFill>
                  <a:schemeClr val="tx2"/>
                </a:solidFill>
              </a:rPr>
              <a:t> </a:t>
            </a:r>
            <a:r>
              <a:rPr lang="en-US" b="1" i="1" dirty="0" err="1" smtClean="0">
                <a:solidFill>
                  <a:schemeClr val="tx2"/>
                </a:solidFill>
              </a:rPr>
              <a:t>abuzimi</a:t>
            </a:r>
            <a:r>
              <a:rPr lang="en-US" b="1" i="1" dirty="0" smtClean="0">
                <a:solidFill>
                  <a:schemeClr val="tx2"/>
                </a:solidFill>
              </a:rPr>
              <a:t> </a:t>
            </a:r>
            <a:r>
              <a:rPr lang="en-US" b="1" i="1" dirty="0" err="1" smtClean="0">
                <a:solidFill>
                  <a:schemeClr val="tx2"/>
                </a:solidFill>
              </a:rPr>
              <a:t>seksual</a:t>
            </a:r>
            <a:r>
              <a:rPr lang="en-US" b="1" i="1" dirty="0" smtClean="0">
                <a:solidFill>
                  <a:schemeClr val="tx2"/>
                </a:solidFill>
              </a:rPr>
              <a:t> </a:t>
            </a:r>
            <a:r>
              <a:rPr lang="en-US" b="1" i="1" dirty="0" err="1" smtClean="0">
                <a:solidFill>
                  <a:schemeClr val="tx2"/>
                </a:solidFill>
              </a:rPr>
              <a:t>i</a:t>
            </a:r>
            <a:r>
              <a:rPr lang="en-US" b="1" i="1" dirty="0" smtClean="0">
                <a:solidFill>
                  <a:schemeClr val="tx2"/>
                </a:solidFill>
              </a:rPr>
              <a:t> </a:t>
            </a:r>
            <a:r>
              <a:rPr lang="en-US" b="1" i="1" dirty="0" err="1" smtClean="0">
                <a:solidFill>
                  <a:schemeClr val="tx2"/>
                </a:solidFill>
              </a:rPr>
              <a:t>fëmijëve</a:t>
            </a:r>
            <a:r>
              <a:rPr lang="en-US" b="1" i="1" dirty="0" smtClean="0">
                <a:solidFill>
                  <a:schemeClr val="tx2"/>
                </a:solidFill>
              </a:rPr>
              <a:t>” </a:t>
            </a:r>
            <a:r>
              <a:rPr lang="en-US" dirty="0" err="1" smtClean="0"/>
              <a:t>nënkuptohet</a:t>
            </a:r>
            <a:r>
              <a:rPr lang="en-US" dirty="0" smtClean="0"/>
              <a:t> </a:t>
            </a:r>
            <a:r>
              <a:rPr lang="en-US" dirty="0" err="1" smtClean="0"/>
              <a:t>çdo</a:t>
            </a:r>
            <a:r>
              <a:rPr lang="en-US" dirty="0" smtClean="0"/>
              <a:t> </a:t>
            </a:r>
            <a:r>
              <a:rPr lang="en-US" dirty="0" err="1" smtClean="0"/>
              <a:t>sjellje</a:t>
            </a:r>
            <a:r>
              <a:rPr lang="en-US" dirty="0" smtClean="0"/>
              <a:t> </a:t>
            </a:r>
            <a:r>
              <a:rPr lang="en-US" dirty="0" err="1" smtClean="0"/>
              <a:t>që</a:t>
            </a:r>
            <a:r>
              <a:rPr lang="en-US" dirty="0" smtClean="0"/>
              <a:t> </a:t>
            </a:r>
            <a:r>
              <a:rPr lang="en-US" dirty="0" err="1" smtClean="0"/>
              <a:t>përfshin</a:t>
            </a:r>
            <a:r>
              <a:rPr lang="en-US" dirty="0" smtClean="0"/>
              <a:t> </a:t>
            </a:r>
            <a:r>
              <a:rPr lang="en-US" dirty="0" err="1" smtClean="0"/>
              <a:t>në</a:t>
            </a:r>
            <a:r>
              <a:rPr lang="en-US" dirty="0" smtClean="0"/>
              <a:t> </a:t>
            </a:r>
            <a:r>
              <a:rPr lang="en-US" dirty="0" err="1" smtClean="0"/>
              <a:t>akte</a:t>
            </a:r>
            <a:r>
              <a:rPr lang="en-US" dirty="0" smtClean="0"/>
              <a:t>/</a:t>
            </a:r>
            <a:r>
              <a:rPr lang="en-US" dirty="0" err="1" smtClean="0"/>
              <a:t>aktivitete</a:t>
            </a:r>
            <a:r>
              <a:rPr lang="en-US" dirty="0" smtClean="0"/>
              <a:t> </a:t>
            </a:r>
            <a:r>
              <a:rPr lang="en-US" dirty="0" err="1" smtClean="0"/>
              <a:t>seksuale</a:t>
            </a:r>
            <a:r>
              <a:rPr lang="en-US" dirty="0" smtClean="0"/>
              <a:t> </a:t>
            </a:r>
            <a:r>
              <a:rPr lang="en-US" dirty="0" err="1" smtClean="0"/>
              <a:t>një</a:t>
            </a:r>
            <a:r>
              <a:rPr lang="en-US" dirty="0" smtClean="0"/>
              <a:t> </a:t>
            </a:r>
            <a:r>
              <a:rPr lang="en-US" dirty="0" err="1" smtClean="0"/>
              <a:t>të</a:t>
            </a:r>
            <a:r>
              <a:rPr lang="en-US" dirty="0" smtClean="0"/>
              <a:t> </a:t>
            </a:r>
            <a:r>
              <a:rPr lang="en-US" dirty="0" err="1" smtClean="0"/>
              <a:t>mitur</a:t>
            </a:r>
            <a:r>
              <a:rPr lang="en-US" dirty="0" smtClean="0"/>
              <a:t> </a:t>
            </a:r>
            <a:r>
              <a:rPr lang="en-US" dirty="0" err="1" smtClean="0"/>
              <a:t>i</a:t>
            </a:r>
            <a:r>
              <a:rPr lang="en-US" dirty="0" smtClean="0"/>
              <a:t> </a:t>
            </a:r>
            <a:r>
              <a:rPr lang="en-US" dirty="0" err="1" smtClean="0"/>
              <a:t>cili</a:t>
            </a:r>
            <a:r>
              <a:rPr lang="en-US" dirty="0" smtClean="0"/>
              <a:t> </a:t>
            </a:r>
            <a:r>
              <a:rPr lang="en-US" dirty="0" err="1" smtClean="0"/>
              <a:t>nuk</a:t>
            </a:r>
            <a:r>
              <a:rPr lang="en-US" dirty="0" smtClean="0"/>
              <a:t> e ka </a:t>
            </a:r>
            <a:r>
              <a:rPr lang="en-US" dirty="0" err="1" smtClean="0"/>
              <a:t>arritur</a:t>
            </a:r>
            <a:r>
              <a:rPr lang="en-US" dirty="0" smtClean="0"/>
              <a:t> </a:t>
            </a:r>
            <a:r>
              <a:rPr lang="en-US" dirty="0" err="1" smtClean="0"/>
              <a:t>ende</a:t>
            </a:r>
            <a:r>
              <a:rPr lang="en-US" dirty="0" smtClean="0"/>
              <a:t> </a:t>
            </a:r>
            <a:r>
              <a:rPr lang="en-US" dirty="0" err="1" smtClean="0"/>
              <a:t>moshën</a:t>
            </a:r>
            <a:r>
              <a:rPr lang="en-US" dirty="0" smtClean="0"/>
              <a:t> </a:t>
            </a:r>
            <a:r>
              <a:rPr lang="en-US" dirty="0" err="1" smtClean="0"/>
              <a:t>ligjore</a:t>
            </a:r>
            <a:r>
              <a:rPr lang="en-US" dirty="0" smtClean="0"/>
              <a:t> </a:t>
            </a:r>
            <a:r>
              <a:rPr lang="en-US" dirty="0" err="1" smtClean="0"/>
              <a:t>për</a:t>
            </a:r>
            <a:r>
              <a:rPr lang="en-US" dirty="0" smtClean="0"/>
              <a:t> </a:t>
            </a:r>
            <a:r>
              <a:rPr lang="en-US" dirty="0" err="1" smtClean="0"/>
              <a:t>aktivitete</a:t>
            </a:r>
            <a:r>
              <a:rPr lang="en-US" dirty="0" smtClean="0"/>
              <a:t> </a:t>
            </a:r>
            <a:r>
              <a:rPr lang="en-US" dirty="0" err="1" smtClean="0"/>
              <a:t>seksuale</a:t>
            </a:r>
            <a:r>
              <a:rPr lang="en-US" dirty="0" smtClean="0"/>
              <a:t> </a:t>
            </a:r>
            <a:r>
              <a:rPr lang="en-US" dirty="0" err="1" smtClean="0"/>
              <a:t>konsensuale</a:t>
            </a:r>
            <a:r>
              <a:rPr lang="en-US" dirty="0" smtClean="0"/>
              <a:t> </a:t>
            </a:r>
            <a:r>
              <a:rPr lang="en-US" dirty="0" err="1" smtClean="0"/>
              <a:t>dhe</a:t>
            </a:r>
            <a:r>
              <a:rPr lang="en-US" dirty="0" smtClean="0"/>
              <a:t> </a:t>
            </a:r>
            <a:r>
              <a:rPr lang="en-US" dirty="0" err="1" smtClean="0"/>
              <a:t>çdo</a:t>
            </a:r>
            <a:r>
              <a:rPr lang="en-US" dirty="0" smtClean="0"/>
              <a:t> </a:t>
            </a:r>
            <a:r>
              <a:rPr lang="en-US" dirty="0" err="1" smtClean="0"/>
              <a:t>sjellje</a:t>
            </a:r>
            <a:r>
              <a:rPr lang="en-US" dirty="0" smtClean="0"/>
              <a:t> </a:t>
            </a:r>
            <a:r>
              <a:rPr lang="en-US" dirty="0" err="1" smtClean="0"/>
              <a:t>që</a:t>
            </a:r>
            <a:r>
              <a:rPr lang="en-US" dirty="0" smtClean="0"/>
              <a:t> </a:t>
            </a:r>
            <a:r>
              <a:rPr lang="en-US" dirty="0" err="1" smtClean="0"/>
              <a:t>përfshin</a:t>
            </a:r>
            <a:r>
              <a:rPr lang="en-US" dirty="0" smtClean="0"/>
              <a:t> </a:t>
            </a:r>
            <a:r>
              <a:rPr lang="en-US" dirty="0" err="1" smtClean="0"/>
              <a:t>në</a:t>
            </a:r>
            <a:r>
              <a:rPr lang="en-US" dirty="0" smtClean="0"/>
              <a:t> </a:t>
            </a:r>
            <a:r>
              <a:rPr lang="en-US" dirty="0" err="1" smtClean="0"/>
              <a:t>akte</a:t>
            </a:r>
            <a:r>
              <a:rPr lang="en-US" dirty="0" smtClean="0"/>
              <a:t>/</a:t>
            </a:r>
            <a:r>
              <a:rPr lang="en-US" dirty="0" err="1" smtClean="0"/>
              <a:t>aktivitete</a:t>
            </a:r>
            <a:r>
              <a:rPr lang="en-US" dirty="0" smtClean="0"/>
              <a:t> </a:t>
            </a:r>
            <a:r>
              <a:rPr lang="en-US" dirty="0" err="1" smtClean="0"/>
              <a:t>seksuale</a:t>
            </a:r>
            <a:r>
              <a:rPr lang="en-US" dirty="0" smtClean="0"/>
              <a:t> </a:t>
            </a:r>
            <a:r>
              <a:rPr lang="en-US" dirty="0" err="1" smtClean="0"/>
              <a:t>një</a:t>
            </a:r>
            <a:r>
              <a:rPr lang="en-US" dirty="0" smtClean="0"/>
              <a:t> </a:t>
            </a:r>
            <a:r>
              <a:rPr lang="en-US" dirty="0" err="1" smtClean="0"/>
              <a:t>fëmijë</a:t>
            </a:r>
            <a:r>
              <a:rPr lang="en-US" dirty="0" smtClean="0"/>
              <a:t> </a:t>
            </a:r>
            <a:r>
              <a:rPr lang="en-US" dirty="0" err="1" smtClean="0"/>
              <a:t>të</a:t>
            </a:r>
            <a:r>
              <a:rPr lang="en-US" dirty="0" smtClean="0"/>
              <a:t> </a:t>
            </a:r>
            <a:r>
              <a:rPr lang="en-US" dirty="0" err="1" smtClean="0"/>
              <a:t>moshës</a:t>
            </a:r>
            <a:r>
              <a:rPr lang="en-US" dirty="0" smtClean="0"/>
              <a:t> </a:t>
            </a:r>
            <a:r>
              <a:rPr lang="en-US" dirty="0" err="1" smtClean="0"/>
              <a:t>së</a:t>
            </a:r>
            <a:r>
              <a:rPr lang="en-US" dirty="0" smtClean="0"/>
              <a:t> </a:t>
            </a:r>
            <a:r>
              <a:rPr lang="en-US" dirty="0" err="1" smtClean="0"/>
              <a:t>lejuar</a:t>
            </a:r>
            <a:r>
              <a:rPr lang="en-US" dirty="0" smtClean="0"/>
              <a:t> </a:t>
            </a:r>
            <a:r>
              <a:rPr lang="en-US" dirty="0" err="1" smtClean="0"/>
              <a:t>deri</a:t>
            </a:r>
            <a:r>
              <a:rPr lang="en-US" dirty="0" smtClean="0"/>
              <a:t> </a:t>
            </a:r>
            <a:r>
              <a:rPr lang="en-US" dirty="0" err="1" smtClean="0"/>
              <a:t>në</a:t>
            </a:r>
            <a:r>
              <a:rPr lang="en-US" dirty="0" smtClean="0"/>
              <a:t> </a:t>
            </a:r>
            <a:r>
              <a:rPr lang="en-US" dirty="0" err="1" smtClean="0"/>
              <a:t>moshën</a:t>
            </a:r>
            <a:r>
              <a:rPr lang="en-US" dirty="0" smtClean="0"/>
              <a:t> nën18 </a:t>
            </a:r>
            <a:r>
              <a:rPr lang="en-US" dirty="0" err="1" smtClean="0"/>
              <a:t>vjeç</a:t>
            </a:r>
            <a:r>
              <a:rPr lang="en-US" dirty="0" smtClean="0"/>
              <a:t>, </a:t>
            </a:r>
            <a:r>
              <a:rPr lang="en-US" dirty="0" err="1" smtClean="0"/>
              <a:t>nëpërmjet</a:t>
            </a:r>
            <a:r>
              <a:rPr lang="en-US" dirty="0" smtClean="0"/>
              <a:t> </a:t>
            </a:r>
            <a:r>
              <a:rPr lang="en-US" dirty="0" err="1" smtClean="0"/>
              <a:t>përdorimit</a:t>
            </a:r>
            <a:r>
              <a:rPr lang="en-US" dirty="0" smtClean="0"/>
              <a:t> </a:t>
            </a:r>
            <a:r>
              <a:rPr lang="en-US" dirty="0" err="1" smtClean="0"/>
              <a:t>të</a:t>
            </a:r>
            <a:r>
              <a:rPr lang="en-US" dirty="0" smtClean="0"/>
              <a:t> </a:t>
            </a:r>
            <a:r>
              <a:rPr lang="en-US" dirty="0" err="1" smtClean="0"/>
              <a:t>dhunës</a:t>
            </a:r>
            <a:r>
              <a:rPr lang="en-US" dirty="0" smtClean="0"/>
              <a:t>, </a:t>
            </a:r>
            <a:r>
              <a:rPr lang="en-US" dirty="0" err="1" smtClean="0"/>
              <a:t>mjeteve</a:t>
            </a:r>
            <a:r>
              <a:rPr lang="en-US" dirty="0" smtClean="0"/>
              <a:t> </a:t>
            </a:r>
            <a:r>
              <a:rPr lang="en-US" dirty="0" err="1" smtClean="0"/>
              <a:t>shtrënguese</a:t>
            </a:r>
            <a:r>
              <a:rPr lang="en-US" dirty="0" smtClean="0"/>
              <a:t>, </a:t>
            </a:r>
            <a:r>
              <a:rPr lang="en-US" dirty="0" err="1" smtClean="0"/>
              <a:t>forcës</a:t>
            </a:r>
            <a:r>
              <a:rPr lang="en-US" dirty="0" smtClean="0"/>
              <a:t> </a:t>
            </a:r>
            <a:r>
              <a:rPr lang="en-US" dirty="0" err="1" smtClean="0"/>
              <a:t>ose</a:t>
            </a:r>
            <a:r>
              <a:rPr lang="en-US" dirty="0" smtClean="0"/>
              <a:t> </a:t>
            </a:r>
            <a:r>
              <a:rPr lang="en-US" dirty="0" err="1" smtClean="0"/>
              <a:t>kërcënimit</a:t>
            </a:r>
            <a:r>
              <a:rPr lang="en-US" dirty="0" smtClean="0"/>
              <a:t>; </a:t>
            </a:r>
            <a:r>
              <a:rPr lang="en-US" dirty="0" err="1" smtClean="0"/>
              <a:t>si</a:t>
            </a:r>
            <a:r>
              <a:rPr lang="en-US" dirty="0" smtClean="0"/>
              <a:t> </a:t>
            </a:r>
            <a:r>
              <a:rPr lang="en-US" dirty="0" err="1" smtClean="0"/>
              <a:t>dhe</a:t>
            </a:r>
            <a:r>
              <a:rPr lang="en-US" dirty="0" smtClean="0"/>
              <a:t> </a:t>
            </a:r>
            <a:r>
              <a:rPr lang="en-US" dirty="0" err="1" smtClean="0"/>
              <a:t>çdo</a:t>
            </a:r>
            <a:r>
              <a:rPr lang="en-US" dirty="0" smtClean="0"/>
              <a:t> </a:t>
            </a:r>
            <a:r>
              <a:rPr lang="en-US" dirty="0" err="1" smtClean="0"/>
              <a:t>sjellje</a:t>
            </a:r>
            <a:r>
              <a:rPr lang="en-US" dirty="0" smtClean="0"/>
              <a:t> e </a:t>
            </a:r>
            <a:r>
              <a:rPr lang="en-US" dirty="0" err="1" smtClean="0"/>
              <a:t>përshkruar</a:t>
            </a:r>
            <a:r>
              <a:rPr lang="en-US" dirty="0" smtClean="0"/>
              <a:t> </a:t>
            </a:r>
            <a:r>
              <a:rPr lang="en-US" dirty="0" err="1" smtClean="0"/>
              <a:t>nga</a:t>
            </a:r>
            <a:r>
              <a:rPr lang="en-US" dirty="0" smtClean="0"/>
              <a:t> </a:t>
            </a:r>
            <a:r>
              <a:rPr lang="en-US" dirty="0" err="1" smtClean="0"/>
              <a:t>neni</a:t>
            </a:r>
            <a:r>
              <a:rPr lang="en-US" dirty="0" smtClean="0"/>
              <a:t> 18 </a:t>
            </a:r>
            <a:r>
              <a:rPr lang="en-US" dirty="0" err="1" smtClean="0"/>
              <a:t>deri</a:t>
            </a:r>
            <a:r>
              <a:rPr lang="en-US" dirty="0" smtClean="0"/>
              <a:t> </a:t>
            </a:r>
            <a:r>
              <a:rPr lang="en-US" dirty="0" err="1" smtClean="0"/>
              <a:t>në</a:t>
            </a:r>
            <a:r>
              <a:rPr lang="en-US" dirty="0" smtClean="0"/>
              <a:t> </a:t>
            </a:r>
            <a:r>
              <a:rPr lang="en-US" dirty="0" err="1" smtClean="0"/>
              <a:t>nenin</a:t>
            </a:r>
            <a:r>
              <a:rPr lang="en-US" dirty="0" smtClean="0"/>
              <a:t> 23 </a:t>
            </a:r>
            <a:r>
              <a:rPr lang="en-US" dirty="0" err="1" smtClean="0"/>
              <a:t>të</a:t>
            </a:r>
            <a:r>
              <a:rPr lang="en-US" dirty="0" smtClean="0"/>
              <a:t> </a:t>
            </a:r>
            <a:r>
              <a:rPr lang="en-US" dirty="0" err="1" smtClean="0"/>
              <a:t>Konventës</a:t>
            </a:r>
            <a:r>
              <a:rPr lang="en-US" dirty="0" smtClean="0"/>
              <a:t> </a:t>
            </a:r>
            <a:r>
              <a:rPr lang="en-US" dirty="0" err="1" smtClean="0"/>
              <a:t>së</a:t>
            </a:r>
            <a:r>
              <a:rPr lang="en-US" dirty="0" smtClean="0"/>
              <a:t> </a:t>
            </a:r>
            <a:r>
              <a:rPr lang="en-US" dirty="0" err="1" smtClean="0"/>
              <a:t>Lanzarote</a:t>
            </a:r>
            <a:r>
              <a:rPr lang="en-US" dirty="0" smtClean="0"/>
              <a:t> </a:t>
            </a:r>
            <a:r>
              <a:rPr lang="en-US" dirty="0" err="1" smtClean="0"/>
              <a:t>të</a:t>
            </a:r>
            <a:r>
              <a:rPr lang="en-US" dirty="0" smtClean="0"/>
              <a:t> </a:t>
            </a:r>
            <a:r>
              <a:rPr lang="en-US" dirty="0" err="1" smtClean="0"/>
              <a:t>vitit</a:t>
            </a:r>
            <a:r>
              <a:rPr lang="en-US" dirty="0" smtClean="0"/>
              <a:t> 2007, </a:t>
            </a:r>
            <a:r>
              <a:rPr lang="en-US" dirty="0" err="1" smtClean="0"/>
              <a:t>së</a:t>
            </a:r>
            <a:r>
              <a:rPr lang="en-US" dirty="0" smtClean="0"/>
              <a:t> </a:t>
            </a:r>
            <a:r>
              <a:rPr lang="en-US" dirty="0" err="1" smtClean="0"/>
              <a:t>Këshillit</a:t>
            </a:r>
            <a:r>
              <a:rPr lang="en-US" dirty="0" smtClean="0"/>
              <a:t> </a:t>
            </a:r>
            <a:r>
              <a:rPr lang="en-US" dirty="0" err="1" smtClean="0"/>
              <a:t>të</a:t>
            </a:r>
            <a:r>
              <a:rPr lang="en-US" dirty="0" smtClean="0"/>
              <a:t> </a:t>
            </a:r>
            <a:r>
              <a:rPr lang="en-US" dirty="0" err="1" smtClean="0"/>
              <a:t>Evropës</a:t>
            </a:r>
            <a:r>
              <a:rPr lang="en-US" dirty="0" smtClean="0"/>
              <a:t> “</a:t>
            </a:r>
            <a:r>
              <a:rPr lang="en-US" dirty="0" err="1" smtClean="0"/>
              <a:t>Për</a:t>
            </a:r>
            <a:r>
              <a:rPr lang="en-US" dirty="0" smtClean="0"/>
              <a:t> </a:t>
            </a:r>
            <a:r>
              <a:rPr lang="en-US" dirty="0" err="1" smtClean="0"/>
              <a:t>Mbrojtjen</a:t>
            </a:r>
            <a:r>
              <a:rPr lang="en-US" dirty="0" smtClean="0"/>
              <a:t> e </a:t>
            </a:r>
            <a:r>
              <a:rPr lang="en-US" dirty="0" err="1" smtClean="0"/>
              <a:t>Fëmijëve</a:t>
            </a:r>
            <a:r>
              <a:rPr lang="en-US" dirty="0" smtClean="0"/>
              <a:t> </a:t>
            </a:r>
            <a:r>
              <a:rPr lang="en-US" dirty="0" err="1" smtClean="0"/>
              <a:t>nga</a:t>
            </a:r>
            <a:r>
              <a:rPr lang="en-US" dirty="0" smtClean="0"/>
              <a:t> </a:t>
            </a:r>
            <a:r>
              <a:rPr lang="en-US" dirty="0" err="1" smtClean="0"/>
              <a:t>Shfrytëzimi</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Abuzimi</a:t>
            </a:r>
            <a:r>
              <a:rPr lang="en-US" dirty="0" smtClean="0"/>
              <a:t> </a:t>
            </a:r>
            <a:r>
              <a:rPr lang="en-US" dirty="0" err="1" smtClean="0"/>
              <a:t>Seksual</a:t>
            </a:r>
            <a:r>
              <a:rPr lang="en-US" dirty="0" smtClean="0"/>
              <a:t>.”</a:t>
            </a:r>
          </a:p>
          <a:p>
            <a:pPr algn="just"/>
            <a:r>
              <a:rPr lang="en-US" dirty="0" err="1" smtClean="0"/>
              <a:t>Termi</a:t>
            </a:r>
            <a:r>
              <a:rPr lang="en-US" dirty="0" smtClean="0"/>
              <a:t> </a:t>
            </a:r>
            <a:r>
              <a:rPr lang="en-US" b="1" i="1" dirty="0" smtClean="0">
                <a:solidFill>
                  <a:schemeClr val="tx2"/>
                </a:solidFill>
              </a:rPr>
              <a:t>“</a:t>
            </a:r>
            <a:r>
              <a:rPr lang="en-US" b="1" i="1" dirty="0" err="1" smtClean="0">
                <a:solidFill>
                  <a:schemeClr val="tx2"/>
                </a:solidFill>
              </a:rPr>
              <a:t>prostituimi</a:t>
            </a:r>
            <a:r>
              <a:rPr lang="en-US" b="1" i="1" dirty="0" smtClean="0">
                <a:solidFill>
                  <a:schemeClr val="tx2"/>
                </a:solidFill>
              </a:rPr>
              <a:t> </a:t>
            </a:r>
            <a:r>
              <a:rPr lang="en-US" b="1" i="1" dirty="0" err="1" smtClean="0">
                <a:solidFill>
                  <a:schemeClr val="tx2"/>
                </a:solidFill>
              </a:rPr>
              <a:t>i</a:t>
            </a:r>
            <a:r>
              <a:rPr lang="en-US" b="1" i="1" dirty="0" smtClean="0">
                <a:solidFill>
                  <a:schemeClr val="tx2"/>
                </a:solidFill>
              </a:rPr>
              <a:t> </a:t>
            </a:r>
            <a:r>
              <a:rPr lang="en-US" b="1" i="1" dirty="0" err="1" smtClean="0">
                <a:solidFill>
                  <a:schemeClr val="tx2"/>
                </a:solidFill>
              </a:rPr>
              <a:t>fëmijëve</a:t>
            </a:r>
            <a:r>
              <a:rPr lang="en-US" b="1" i="1" dirty="0" smtClean="0">
                <a:solidFill>
                  <a:schemeClr val="tx2"/>
                </a:solidFill>
              </a:rPr>
              <a:t>” </a:t>
            </a:r>
            <a:r>
              <a:rPr lang="en-US" dirty="0" err="1" smtClean="0"/>
              <a:t>nënkupton</a:t>
            </a:r>
            <a:r>
              <a:rPr lang="en-US" dirty="0" smtClean="0"/>
              <a:t> </a:t>
            </a:r>
            <a:r>
              <a:rPr lang="en-US" dirty="0" err="1" smtClean="0"/>
              <a:t>përdorimin</a:t>
            </a:r>
            <a:r>
              <a:rPr lang="en-US" dirty="0" smtClean="0"/>
              <a:t> e </a:t>
            </a:r>
            <a:r>
              <a:rPr lang="en-US" dirty="0" err="1" smtClean="0"/>
              <a:t>një</a:t>
            </a:r>
            <a:r>
              <a:rPr lang="en-US" dirty="0" smtClean="0"/>
              <a:t> </a:t>
            </a:r>
            <a:r>
              <a:rPr lang="en-US" dirty="0" err="1" smtClean="0"/>
              <a:t>fëmije</a:t>
            </a:r>
            <a:r>
              <a:rPr lang="en-US" dirty="0" smtClean="0"/>
              <a:t> </a:t>
            </a:r>
            <a:r>
              <a:rPr lang="en-US" dirty="0" err="1" smtClean="0"/>
              <a:t>për</a:t>
            </a:r>
            <a:r>
              <a:rPr lang="en-US" dirty="0" smtClean="0"/>
              <a:t> </a:t>
            </a:r>
            <a:r>
              <a:rPr lang="en-US" dirty="0" err="1" smtClean="0"/>
              <a:t>aktivitete</a:t>
            </a:r>
            <a:r>
              <a:rPr lang="en-US" dirty="0" smtClean="0"/>
              <a:t> </a:t>
            </a:r>
            <a:r>
              <a:rPr lang="en-US" dirty="0" err="1" smtClean="0"/>
              <a:t>seksuale</a:t>
            </a:r>
            <a:r>
              <a:rPr lang="en-US" dirty="0" smtClean="0"/>
              <a:t> </a:t>
            </a:r>
            <a:r>
              <a:rPr lang="en-US" dirty="0" err="1" smtClean="0"/>
              <a:t>në</a:t>
            </a:r>
            <a:r>
              <a:rPr lang="en-US" dirty="0" smtClean="0"/>
              <a:t> </a:t>
            </a:r>
            <a:r>
              <a:rPr lang="en-US" dirty="0" err="1" smtClean="0"/>
              <a:t>rastin</a:t>
            </a:r>
            <a:r>
              <a:rPr lang="en-US" dirty="0" smtClean="0"/>
              <a:t> </a:t>
            </a:r>
            <a:r>
              <a:rPr lang="en-US" dirty="0" err="1" smtClean="0"/>
              <a:t>kur</a:t>
            </a:r>
            <a:r>
              <a:rPr lang="en-US" dirty="0" smtClean="0"/>
              <a:t> </a:t>
            </a:r>
            <a:r>
              <a:rPr lang="en-US" dirty="0" err="1" smtClean="0"/>
              <a:t>jepen</a:t>
            </a:r>
            <a:r>
              <a:rPr lang="en-US" dirty="0" smtClean="0"/>
              <a:t> </a:t>
            </a:r>
            <a:r>
              <a:rPr lang="en-US" dirty="0" err="1" smtClean="0"/>
              <a:t>ose</a:t>
            </a:r>
            <a:r>
              <a:rPr lang="en-US" dirty="0" smtClean="0"/>
              <a:t> </a:t>
            </a:r>
            <a:r>
              <a:rPr lang="en-US" dirty="0" err="1" smtClean="0"/>
              <a:t>premtohen</a:t>
            </a:r>
            <a:r>
              <a:rPr lang="en-US" dirty="0" smtClean="0"/>
              <a:t> </a:t>
            </a:r>
            <a:r>
              <a:rPr lang="en-US" dirty="0" err="1" smtClean="0"/>
              <a:t>pagesa</a:t>
            </a:r>
            <a:r>
              <a:rPr lang="en-US" dirty="0" smtClean="0"/>
              <a:t>, </a:t>
            </a:r>
            <a:r>
              <a:rPr lang="en-US" dirty="0" err="1" smtClean="0"/>
              <a:t>ose</a:t>
            </a:r>
            <a:r>
              <a:rPr lang="en-US" dirty="0" smtClean="0"/>
              <a:t> </a:t>
            </a:r>
            <a:r>
              <a:rPr lang="en-US" dirty="0" err="1" smtClean="0"/>
              <a:t>çdo</a:t>
            </a:r>
            <a:r>
              <a:rPr lang="en-US" dirty="0" smtClean="0"/>
              <a:t> </a:t>
            </a:r>
            <a:r>
              <a:rPr lang="en-US" dirty="0" err="1" smtClean="0"/>
              <a:t>formë</a:t>
            </a:r>
            <a:r>
              <a:rPr lang="en-US" dirty="0" smtClean="0"/>
              <a:t> </a:t>
            </a:r>
            <a:r>
              <a:rPr lang="en-US" dirty="0" err="1" smtClean="0"/>
              <a:t>tjetër</a:t>
            </a:r>
            <a:r>
              <a:rPr lang="en-US" dirty="0" smtClean="0"/>
              <a:t> </a:t>
            </a:r>
            <a:r>
              <a:rPr lang="en-US" dirty="0" err="1" smtClean="0"/>
              <a:t>shpërblimi</a:t>
            </a:r>
            <a:r>
              <a:rPr lang="en-US" dirty="0" smtClean="0"/>
              <a:t> </a:t>
            </a:r>
            <a:r>
              <a:rPr lang="en-US" dirty="0" err="1" smtClean="0"/>
              <a:t>ose</a:t>
            </a:r>
            <a:r>
              <a:rPr lang="en-US" dirty="0" smtClean="0"/>
              <a:t> </a:t>
            </a:r>
            <a:r>
              <a:rPr lang="en-US" dirty="0" err="1" smtClean="0"/>
              <a:t>ideje</a:t>
            </a:r>
            <a:r>
              <a:rPr lang="en-US" dirty="0" smtClean="0"/>
              <a:t>, </a:t>
            </a:r>
            <a:r>
              <a:rPr lang="en-US" dirty="0" err="1" smtClean="0"/>
              <a:t>pavarësisht</a:t>
            </a:r>
            <a:r>
              <a:rPr lang="en-US" dirty="0" smtClean="0"/>
              <a:t> </a:t>
            </a:r>
            <a:r>
              <a:rPr lang="en-US" dirty="0" err="1" smtClean="0"/>
              <a:t>nëse</a:t>
            </a:r>
            <a:r>
              <a:rPr lang="en-US" dirty="0" smtClean="0"/>
              <a:t> </a:t>
            </a:r>
            <a:r>
              <a:rPr lang="en-US" dirty="0" err="1" smtClean="0"/>
              <a:t>kjo</a:t>
            </a:r>
            <a:r>
              <a:rPr lang="en-US" dirty="0" smtClean="0"/>
              <a:t> </a:t>
            </a:r>
            <a:r>
              <a:rPr lang="en-US" dirty="0" err="1" smtClean="0"/>
              <a:t>pagesë</a:t>
            </a:r>
            <a:r>
              <a:rPr lang="en-US" dirty="0" smtClean="0"/>
              <a:t>, </a:t>
            </a:r>
            <a:r>
              <a:rPr lang="en-US" dirty="0" err="1" smtClean="0"/>
              <a:t>premtim</a:t>
            </a:r>
            <a:r>
              <a:rPr lang="en-US" dirty="0" smtClean="0"/>
              <a:t> </a:t>
            </a:r>
            <a:r>
              <a:rPr lang="en-US" dirty="0" err="1" smtClean="0"/>
              <a:t>ose</a:t>
            </a:r>
            <a:r>
              <a:rPr lang="en-US" dirty="0" smtClean="0"/>
              <a:t> </a:t>
            </a:r>
            <a:r>
              <a:rPr lang="en-US" dirty="0" err="1" smtClean="0"/>
              <a:t>ide</a:t>
            </a:r>
            <a:r>
              <a:rPr lang="en-US" dirty="0" smtClean="0"/>
              <a:t> </a:t>
            </a:r>
            <a:r>
              <a:rPr lang="en-US" dirty="0" err="1" smtClean="0"/>
              <a:t>i</a:t>
            </a:r>
            <a:r>
              <a:rPr lang="en-US" dirty="0" smtClean="0"/>
              <a:t> </a:t>
            </a:r>
            <a:r>
              <a:rPr lang="en-US" dirty="0" err="1" smtClean="0"/>
              <a:t>jepet</a:t>
            </a:r>
            <a:r>
              <a:rPr lang="en-US" dirty="0" smtClean="0"/>
              <a:t> </a:t>
            </a:r>
            <a:r>
              <a:rPr lang="en-US" dirty="0" err="1" smtClean="0"/>
              <a:t>fëmijës</a:t>
            </a:r>
            <a:r>
              <a:rPr lang="en-US" dirty="0" smtClean="0"/>
              <a:t> </a:t>
            </a:r>
            <a:r>
              <a:rPr lang="en-US" dirty="0" err="1" smtClean="0"/>
              <a:t>ose</a:t>
            </a:r>
            <a:r>
              <a:rPr lang="en-US" dirty="0" smtClean="0"/>
              <a:t> </a:t>
            </a:r>
            <a:r>
              <a:rPr lang="en-US" dirty="0" err="1" smtClean="0"/>
              <a:t>një</a:t>
            </a:r>
            <a:r>
              <a:rPr lang="en-US" dirty="0" smtClean="0"/>
              <a:t> </a:t>
            </a:r>
            <a:r>
              <a:rPr lang="en-US" dirty="0" err="1" smtClean="0"/>
              <a:t>personi</a:t>
            </a:r>
            <a:r>
              <a:rPr lang="en-US" dirty="0" smtClean="0"/>
              <a:t> </a:t>
            </a:r>
            <a:r>
              <a:rPr lang="en-US" dirty="0" err="1" smtClean="0"/>
              <a:t>të</a:t>
            </a:r>
            <a:r>
              <a:rPr lang="en-US" dirty="0" smtClean="0"/>
              <a:t> </a:t>
            </a:r>
            <a:r>
              <a:rPr lang="en-US" dirty="0" err="1" smtClean="0"/>
              <a:t>tretë</a:t>
            </a:r>
            <a:r>
              <a:rPr lang="en-US"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Si </a:t>
            </a:r>
            <a:r>
              <a:rPr lang="en-US" sz="2800" b="1" dirty="0" err="1" smtClean="0"/>
              <a:t>shfaqet</a:t>
            </a:r>
            <a:r>
              <a:rPr lang="en-US" sz="2800" b="1" dirty="0" smtClean="0"/>
              <a:t> </a:t>
            </a:r>
            <a:r>
              <a:rPr lang="en-US" sz="2800" b="1" dirty="0" err="1" smtClean="0"/>
              <a:t>abuzimi</a:t>
            </a:r>
            <a:r>
              <a:rPr lang="en-US" sz="2800" b="1" dirty="0" smtClean="0"/>
              <a:t> </a:t>
            </a:r>
            <a:r>
              <a:rPr lang="en-US" sz="2800" b="1" dirty="0" err="1" smtClean="0"/>
              <a:t>seksual</a:t>
            </a:r>
            <a:r>
              <a:rPr lang="en-US" sz="2800" b="1" dirty="0" smtClean="0"/>
              <a:t> </a:t>
            </a:r>
            <a:r>
              <a:rPr lang="en-US" sz="2800" b="1" dirty="0" err="1" smtClean="0"/>
              <a:t>i</a:t>
            </a:r>
            <a:r>
              <a:rPr lang="en-US" sz="2800" b="1" dirty="0" smtClean="0"/>
              <a:t> </a:t>
            </a:r>
            <a:r>
              <a:rPr lang="en-US" sz="2800" b="1" dirty="0" err="1" smtClean="0"/>
              <a:t>fëmijës</a:t>
            </a:r>
            <a:r>
              <a:rPr lang="en-US" sz="2800" b="1" dirty="0" smtClean="0"/>
              <a:t>? </a:t>
            </a:r>
            <a:endParaRPr lang="en-US" sz="2800" b="1" dirty="0"/>
          </a:p>
        </p:txBody>
      </p:sp>
      <p:sp>
        <p:nvSpPr>
          <p:cNvPr id="3" name="Content Placeholder 2"/>
          <p:cNvSpPr>
            <a:spLocks noGrp="1"/>
          </p:cNvSpPr>
          <p:nvPr>
            <p:ph idx="1"/>
          </p:nvPr>
        </p:nvSpPr>
        <p:spPr/>
        <p:txBody>
          <a:bodyPr>
            <a:normAutofit fontScale="85000" lnSpcReduction="20000"/>
          </a:bodyPr>
          <a:lstStyle/>
          <a:p>
            <a:pPr algn="just"/>
            <a:r>
              <a:rPr lang="en-US" dirty="0" err="1" smtClean="0"/>
              <a:t>Abuzimi</a:t>
            </a:r>
            <a:r>
              <a:rPr lang="en-US" dirty="0" smtClean="0"/>
              <a:t> </a:t>
            </a:r>
            <a:r>
              <a:rPr lang="en-US" dirty="0" err="1" smtClean="0"/>
              <a:t>Seksual</a:t>
            </a:r>
            <a:r>
              <a:rPr lang="en-US" dirty="0" smtClean="0"/>
              <a:t> </a:t>
            </a:r>
            <a:r>
              <a:rPr lang="en-US" dirty="0" err="1" smtClean="0"/>
              <a:t>është</a:t>
            </a:r>
            <a:r>
              <a:rPr lang="en-US" dirty="0" smtClean="0"/>
              <a:t> </a:t>
            </a:r>
            <a:r>
              <a:rPr lang="en-US" dirty="0" err="1" smtClean="0"/>
              <a:t>çdo</a:t>
            </a:r>
            <a:r>
              <a:rPr lang="en-US" dirty="0" smtClean="0"/>
              <a:t> </a:t>
            </a:r>
            <a:r>
              <a:rPr lang="en-US" dirty="0" err="1" smtClean="0"/>
              <a:t>formë</a:t>
            </a:r>
            <a:r>
              <a:rPr lang="en-US" dirty="0" smtClean="0"/>
              <a:t> e </a:t>
            </a:r>
            <a:r>
              <a:rPr lang="en-US" dirty="0" err="1" smtClean="0"/>
              <a:t>përdorimit</a:t>
            </a:r>
            <a:r>
              <a:rPr lang="en-US" dirty="0" smtClean="0"/>
              <a:t> </a:t>
            </a:r>
            <a:r>
              <a:rPr lang="en-US" dirty="0" err="1" smtClean="0"/>
              <a:t>të</a:t>
            </a:r>
            <a:r>
              <a:rPr lang="en-US" dirty="0" smtClean="0"/>
              <a:t> </a:t>
            </a:r>
            <a:r>
              <a:rPr lang="en-US" dirty="0" err="1" smtClean="0"/>
              <a:t>fëmijës</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ose</a:t>
            </a:r>
            <a:r>
              <a:rPr lang="en-US" dirty="0" smtClean="0"/>
              <a:t> </a:t>
            </a:r>
            <a:r>
              <a:rPr lang="en-US" dirty="0" err="1" smtClean="0"/>
              <a:t>kënaqësi</a:t>
            </a:r>
            <a:r>
              <a:rPr lang="en-US" dirty="0" smtClean="0"/>
              <a:t> </a:t>
            </a:r>
            <a:r>
              <a:rPr lang="en-US" dirty="0" err="1" smtClean="0"/>
              <a:t>seksuale</a:t>
            </a:r>
            <a:r>
              <a:rPr lang="en-US" dirty="0" smtClean="0"/>
              <a:t> </a:t>
            </a:r>
            <a:r>
              <a:rPr lang="en-US" dirty="0" err="1" smtClean="0"/>
              <a:t>nga</a:t>
            </a:r>
            <a:r>
              <a:rPr lang="en-US" dirty="0" smtClean="0"/>
              <a:t> </a:t>
            </a:r>
            <a:r>
              <a:rPr lang="en-US" dirty="0" err="1" smtClean="0"/>
              <a:t>të</a:t>
            </a:r>
            <a:r>
              <a:rPr lang="en-US" dirty="0" smtClean="0"/>
              <a:t> </a:t>
            </a:r>
            <a:r>
              <a:rPr lang="en-US" dirty="0" err="1" smtClean="0"/>
              <a:t>rriturit</a:t>
            </a:r>
            <a:r>
              <a:rPr lang="en-US" dirty="0" smtClean="0"/>
              <a:t>. </a:t>
            </a:r>
            <a:r>
              <a:rPr lang="en-US" dirty="0" err="1" smtClean="0"/>
              <a:t>Abuzimi</a:t>
            </a:r>
            <a:r>
              <a:rPr lang="en-US" dirty="0" smtClean="0"/>
              <a:t> </a:t>
            </a:r>
            <a:r>
              <a:rPr lang="en-US" dirty="0" err="1" smtClean="0"/>
              <a:t>seksual</a:t>
            </a:r>
            <a:r>
              <a:rPr lang="en-US" dirty="0" smtClean="0"/>
              <a:t> </a:t>
            </a:r>
            <a:r>
              <a:rPr lang="en-US" dirty="0" err="1" smtClean="0"/>
              <a:t>ndodh</a:t>
            </a:r>
            <a:r>
              <a:rPr lang="en-US" dirty="0" smtClean="0"/>
              <a:t> </a:t>
            </a:r>
            <a:r>
              <a:rPr lang="en-US" dirty="0" err="1" smtClean="0"/>
              <a:t>kur</a:t>
            </a:r>
            <a:r>
              <a:rPr lang="en-US" dirty="0" smtClean="0"/>
              <a:t> </a:t>
            </a:r>
            <a:r>
              <a:rPr lang="en-US" dirty="0" err="1" smtClean="0"/>
              <a:t>një</a:t>
            </a:r>
            <a:r>
              <a:rPr lang="en-US" dirty="0" smtClean="0"/>
              <a:t> </a:t>
            </a:r>
            <a:r>
              <a:rPr lang="en-US" dirty="0" err="1" smtClean="0"/>
              <a:t>fëmijë</a:t>
            </a:r>
            <a:r>
              <a:rPr lang="en-US" dirty="0" smtClean="0"/>
              <a:t> </a:t>
            </a:r>
            <a:r>
              <a:rPr lang="en-US" dirty="0" err="1" smtClean="0"/>
              <a:t>nën</a:t>
            </a:r>
            <a:r>
              <a:rPr lang="en-US" dirty="0" smtClean="0"/>
              <a:t> </a:t>
            </a:r>
            <a:r>
              <a:rPr lang="en-US" dirty="0" err="1" smtClean="0"/>
              <a:t>moshën</a:t>
            </a:r>
            <a:r>
              <a:rPr lang="en-US" dirty="0" smtClean="0"/>
              <a:t> 18 </a:t>
            </a:r>
            <a:r>
              <a:rPr lang="en-US" dirty="0" err="1" smtClean="0"/>
              <a:t>vjeç</a:t>
            </a:r>
            <a:r>
              <a:rPr lang="en-US" dirty="0" smtClean="0"/>
              <a:t>, </a:t>
            </a:r>
            <a:r>
              <a:rPr lang="en-US" dirty="0" err="1" smtClean="0"/>
              <a:t>shfrytëzohet</a:t>
            </a:r>
            <a:r>
              <a:rPr lang="en-US" dirty="0" smtClean="0"/>
              <a:t> </a:t>
            </a:r>
            <a:r>
              <a:rPr lang="en-US" dirty="0" err="1" smtClean="0"/>
              <a:t>seksualisht</a:t>
            </a:r>
            <a:r>
              <a:rPr lang="en-US" dirty="0" smtClean="0"/>
              <a:t> </a:t>
            </a:r>
            <a:r>
              <a:rPr lang="en-US" dirty="0" err="1" smtClean="0"/>
              <a:t>nga</a:t>
            </a:r>
            <a:r>
              <a:rPr lang="en-US" dirty="0" smtClean="0"/>
              <a:t> </a:t>
            </a:r>
            <a:r>
              <a:rPr lang="en-US" dirty="0" err="1" smtClean="0"/>
              <a:t>një</a:t>
            </a:r>
            <a:r>
              <a:rPr lang="en-US" dirty="0" smtClean="0"/>
              <a:t> person </a:t>
            </a:r>
            <a:r>
              <a:rPr lang="en-US" dirty="0" err="1" smtClean="0"/>
              <a:t>tjetër</a:t>
            </a:r>
            <a:r>
              <a:rPr lang="en-US" dirty="0" smtClean="0"/>
              <a:t>. </a:t>
            </a:r>
          </a:p>
          <a:p>
            <a:pPr algn="just"/>
            <a:r>
              <a:rPr lang="en-US" dirty="0" err="1" smtClean="0"/>
              <a:t>Personat</a:t>
            </a:r>
            <a:r>
              <a:rPr lang="en-US" dirty="0" smtClean="0"/>
              <a:t> </a:t>
            </a:r>
            <a:r>
              <a:rPr lang="en-US" dirty="0" err="1" smtClean="0"/>
              <a:t>që</a:t>
            </a:r>
            <a:r>
              <a:rPr lang="en-US" dirty="0" smtClean="0"/>
              <a:t> </a:t>
            </a:r>
            <a:r>
              <a:rPr lang="en-US" dirty="0" err="1" smtClean="0"/>
              <a:t>abuzojnë</a:t>
            </a:r>
            <a:r>
              <a:rPr lang="en-US" dirty="0" smtClean="0"/>
              <a:t> </a:t>
            </a:r>
            <a:r>
              <a:rPr lang="en-US" dirty="0" err="1" smtClean="0"/>
              <a:t>seksualisht</a:t>
            </a:r>
            <a:r>
              <a:rPr lang="en-US" dirty="0" smtClean="0"/>
              <a:t> </a:t>
            </a:r>
            <a:r>
              <a:rPr lang="en-US" dirty="0" err="1" smtClean="0"/>
              <a:t>fëmijët</a:t>
            </a:r>
            <a:r>
              <a:rPr lang="en-US" dirty="0" smtClean="0"/>
              <a:t> </a:t>
            </a:r>
            <a:r>
              <a:rPr lang="en-US" dirty="0" err="1" smtClean="0"/>
              <a:t>shpeshhere</a:t>
            </a:r>
            <a:r>
              <a:rPr lang="en-US" dirty="0" smtClean="0"/>
              <a:t> </a:t>
            </a:r>
            <a:r>
              <a:rPr lang="en-US" dirty="0" err="1" smtClean="0"/>
              <a:t>janë</a:t>
            </a:r>
            <a:r>
              <a:rPr lang="en-US" dirty="0" smtClean="0"/>
              <a:t> </a:t>
            </a:r>
            <a:r>
              <a:rPr lang="en-US" dirty="0" err="1" smtClean="0"/>
              <a:t>në</a:t>
            </a:r>
            <a:r>
              <a:rPr lang="en-US" dirty="0" smtClean="0"/>
              <a:t> </a:t>
            </a:r>
            <a:r>
              <a:rPr lang="en-US" dirty="0" err="1" smtClean="0"/>
              <a:t>marrëdhenie</a:t>
            </a:r>
            <a:r>
              <a:rPr lang="en-US" dirty="0" smtClean="0"/>
              <a:t> </a:t>
            </a:r>
            <a:r>
              <a:rPr lang="en-US" dirty="0" err="1" smtClean="0"/>
              <a:t>besimi</a:t>
            </a:r>
            <a:r>
              <a:rPr lang="en-US" dirty="0" smtClean="0"/>
              <a:t>, </a:t>
            </a:r>
            <a:r>
              <a:rPr lang="en-US" dirty="0" err="1" smtClean="0"/>
              <a:t>pushteti</a:t>
            </a:r>
            <a:r>
              <a:rPr lang="en-US" dirty="0" smtClean="0"/>
              <a:t> </a:t>
            </a:r>
            <a:r>
              <a:rPr lang="en-US" dirty="0" err="1" smtClean="0"/>
              <a:t>apo</a:t>
            </a:r>
            <a:r>
              <a:rPr lang="en-US" dirty="0" smtClean="0"/>
              <a:t> </a:t>
            </a:r>
            <a:r>
              <a:rPr lang="en-US" dirty="0" err="1" smtClean="0"/>
              <a:t>kontrolli</a:t>
            </a:r>
            <a:r>
              <a:rPr lang="en-US" dirty="0" smtClean="0"/>
              <a:t> me </a:t>
            </a:r>
            <a:r>
              <a:rPr lang="en-US" dirty="0" err="1" smtClean="0"/>
              <a:t>fëmijët</a:t>
            </a:r>
            <a:r>
              <a:rPr lang="en-US" dirty="0" smtClean="0"/>
              <a:t> </a:t>
            </a:r>
            <a:r>
              <a:rPr lang="en-US" dirty="0" err="1" smtClean="0"/>
              <a:t>që</a:t>
            </a:r>
            <a:r>
              <a:rPr lang="en-US" dirty="0" smtClean="0"/>
              <a:t> </a:t>
            </a:r>
            <a:r>
              <a:rPr lang="en-US" dirty="0" err="1" smtClean="0"/>
              <a:t>ata</a:t>
            </a:r>
            <a:r>
              <a:rPr lang="en-US" dirty="0" smtClean="0"/>
              <a:t> </a:t>
            </a:r>
            <a:r>
              <a:rPr lang="en-US" dirty="0" err="1" smtClean="0"/>
              <a:t>abuzojnë</a:t>
            </a:r>
            <a:r>
              <a:rPr lang="en-US" dirty="0" smtClean="0"/>
              <a:t>. </a:t>
            </a:r>
          </a:p>
          <a:p>
            <a:pPr algn="just"/>
            <a:r>
              <a:rPr lang="en-US" dirty="0" smtClean="0"/>
              <a:t>1 </a:t>
            </a:r>
            <a:r>
              <a:rPr lang="en-US" dirty="0" err="1" smtClean="0"/>
              <a:t>në</a:t>
            </a:r>
            <a:r>
              <a:rPr lang="en-US" dirty="0" smtClean="0"/>
              <a:t> 4 </a:t>
            </a:r>
            <a:r>
              <a:rPr lang="en-US" dirty="0" err="1" smtClean="0"/>
              <a:t>femra</a:t>
            </a:r>
            <a:r>
              <a:rPr lang="en-US" dirty="0" smtClean="0"/>
              <a:t> </a:t>
            </a:r>
            <a:r>
              <a:rPr lang="en-US" dirty="0" err="1" smtClean="0"/>
              <a:t>dhe</a:t>
            </a:r>
            <a:r>
              <a:rPr lang="en-US" dirty="0" smtClean="0"/>
              <a:t> 1 </a:t>
            </a:r>
            <a:r>
              <a:rPr lang="en-US" dirty="0" err="1" smtClean="0"/>
              <a:t>në</a:t>
            </a:r>
            <a:r>
              <a:rPr lang="en-US" dirty="0" smtClean="0"/>
              <a:t> 7 </a:t>
            </a:r>
            <a:r>
              <a:rPr lang="en-US" dirty="0" err="1" smtClean="0"/>
              <a:t>meshkuj</a:t>
            </a:r>
            <a:r>
              <a:rPr lang="en-US" dirty="0" smtClean="0"/>
              <a:t> </a:t>
            </a:r>
            <a:r>
              <a:rPr lang="en-US" dirty="0" err="1" smtClean="0"/>
              <a:t>të</a:t>
            </a:r>
            <a:r>
              <a:rPr lang="en-US" dirty="0" smtClean="0"/>
              <a:t> </a:t>
            </a:r>
            <a:r>
              <a:rPr lang="en-US" dirty="0" err="1" smtClean="0"/>
              <a:t>rritur</a:t>
            </a:r>
            <a:r>
              <a:rPr lang="en-US" dirty="0" smtClean="0"/>
              <a:t>, </a:t>
            </a:r>
            <a:r>
              <a:rPr lang="en-US" dirty="0" err="1" smtClean="0"/>
              <a:t>në</a:t>
            </a:r>
            <a:r>
              <a:rPr lang="en-US" dirty="0" smtClean="0"/>
              <a:t> rang </a:t>
            </a:r>
            <a:r>
              <a:rPr lang="en-US" dirty="0" err="1" smtClean="0"/>
              <a:t>botëror</a:t>
            </a:r>
            <a:r>
              <a:rPr lang="en-US" dirty="0" smtClean="0"/>
              <a:t>, </a:t>
            </a:r>
            <a:r>
              <a:rPr lang="en-US" dirty="0" err="1" smtClean="0"/>
              <a:t>janë</a:t>
            </a:r>
            <a:r>
              <a:rPr lang="en-US" dirty="0" smtClean="0"/>
              <a:t> </a:t>
            </a:r>
            <a:r>
              <a:rPr lang="en-US" dirty="0" err="1" smtClean="0"/>
              <a:t>abuzuar</a:t>
            </a:r>
            <a:r>
              <a:rPr lang="en-US" dirty="0" smtClean="0"/>
              <a:t> </a:t>
            </a:r>
            <a:r>
              <a:rPr lang="en-US" dirty="0" err="1" smtClean="0"/>
              <a:t>seksualisht</a:t>
            </a:r>
            <a:r>
              <a:rPr lang="en-US" dirty="0" smtClean="0"/>
              <a:t> </a:t>
            </a:r>
            <a:r>
              <a:rPr lang="en-US" dirty="0" err="1" smtClean="0"/>
              <a:t>kur</a:t>
            </a:r>
            <a:r>
              <a:rPr lang="en-US" dirty="0" smtClean="0"/>
              <a:t> </a:t>
            </a:r>
            <a:r>
              <a:rPr lang="en-US" dirty="0" err="1" smtClean="0"/>
              <a:t>kanë</a:t>
            </a:r>
            <a:r>
              <a:rPr lang="en-US" dirty="0" smtClean="0"/>
              <a:t> </a:t>
            </a:r>
            <a:r>
              <a:rPr lang="en-US" dirty="0" err="1" smtClean="0"/>
              <a:t>qenë</a:t>
            </a:r>
            <a:r>
              <a:rPr lang="en-US" dirty="0" smtClean="0"/>
              <a:t> </a:t>
            </a:r>
            <a:r>
              <a:rPr lang="en-US" dirty="0" err="1" smtClean="0"/>
              <a:t>fëmijë</a:t>
            </a:r>
            <a:endParaRPr lang="en-US" dirty="0" smtClean="0"/>
          </a:p>
          <a:p>
            <a:pPr algn="just"/>
            <a:r>
              <a:rPr lang="en-US" dirty="0" err="1" smtClean="0"/>
              <a:t>Fëmijët</a:t>
            </a:r>
            <a:r>
              <a:rPr lang="en-US" dirty="0" smtClean="0"/>
              <a:t> </a:t>
            </a:r>
            <a:r>
              <a:rPr lang="en-US" dirty="0" err="1" smtClean="0"/>
              <a:t>abuzohen</a:t>
            </a:r>
            <a:r>
              <a:rPr lang="en-US" dirty="0" smtClean="0"/>
              <a:t> </a:t>
            </a:r>
            <a:r>
              <a:rPr lang="en-US" dirty="0" err="1" smtClean="0"/>
              <a:t>në</a:t>
            </a:r>
            <a:r>
              <a:rPr lang="en-US" dirty="0" smtClean="0"/>
              <a:t> </a:t>
            </a:r>
            <a:r>
              <a:rPr lang="en-US" dirty="0" err="1" smtClean="0"/>
              <a:t>së</a:t>
            </a:r>
            <a:r>
              <a:rPr lang="en-US" dirty="0" smtClean="0"/>
              <a:t> </a:t>
            </a:r>
            <a:r>
              <a:rPr lang="en-US" dirty="0" err="1" smtClean="0"/>
              <a:t>shumti</a:t>
            </a:r>
            <a:r>
              <a:rPr lang="en-US" dirty="0" smtClean="0"/>
              <a:t> </a:t>
            </a:r>
            <a:r>
              <a:rPr lang="en-US" dirty="0" err="1" smtClean="0"/>
              <a:t>nga</a:t>
            </a:r>
            <a:r>
              <a:rPr lang="en-US" dirty="0" smtClean="0"/>
              <a:t> persona </a:t>
            </a:r>
            <a:r>
              <a:rPr lang="en-US" dirty="0" err="1" smtClean="0"/>
              <a:t>që</a:t>
            </a:r>
            <a:r>
              <a:rPr lang="en-US" dirty="0" smtClean="0"/>
              <a:t> </a:t>
            </a:r>
            <a:r>
              <a:rPr lang="en-US" dirty="0" err="1" smtClean="0"/>
              <a:t>ata</a:t>
            </a:r>
            <a:r>
              <a:rPr lang="en-US" dirty="0" smtClean="0"/>
              <a:t> </a:t>
            </a:r>
            <a:r>
              <a:rPr lang="en-US" dirty="0" err="1" smtClean="0"/>
              <a:t>i</a:t>
            </a:r>
            <a:r>
              <a:rPr lang="en-US" dirty="0" smtClean="0"/>
              <a:t> </a:t>
            </a:r>
            <a:r>
              <a:rPr lang="en-US" dirty="0" err="1" smtClean="0"/>
              <a:t>njohin</a:t>
            </a:r>
            <a:r>
              <a:rPr lang="en-US" dirty="0" smtClean="0"/>
              <a:t> </a:t>
            </a:r>
            <a:r>
              <a:rPr lang="en-US" dirty="0" err="1" smtClean="0"/>
              <a:t>dhe</a:t>
            </a:r>
            <a:r>
              <a:rPr lang="en-US" dirty="0" smtClean="0"/>
              <a:t> </a:t>
            </a:r>
            <a:r>
              <a:rPr lang="en-US" dirty="0" err="1" smtClean="0"/>
              <a:t>të</a:t>
            </a:r>
            <a:r>
              <a:rPr lang="en-US" dirty="0" smtClean="0"/>
              <a:t> </a:t>
            </a:r>
            <a:r>
              <a:rPr lang="en-US" dirty="0" err="1" smtClean="0"/>
              <a:t>cilëve</a:t>
            </a:r>
            <a:r>
              <a:rPr lang="en-US" dirty="0" smtClean="0"/>
              <a:t> u </a:t>
            </a:r>
            <a:r>
              <a:rPr lang="en-US" dirty="0" err="1" smtClean="0"/>
              <a:t>besojnë</a:t>
            </a:r>
            <a:r>
              <a:rPr lang="en-US" dirty="0" smtClean="0"/>
              <a:t>. </a:t>
            </a:r>
            <a:r>
              <a:rPr lang="en-US" dirty="0" err="1" smtClean="0"/>
              <a:t>Zakonisht</a:t>
            </a:r>
            <a:r>
              <a:rPr lang="en-US" dirty="0" smtClean="0"/>
              <a:t> </a:t>
            </a:r>
            <a:r>
              <a:rPr lang="en-US" dirty="0" err="1" smtClean="0"/>
              <a:t>abuzuesit</a:t>
            </a:r>
            <a:r>
              <a:rPr lang="en-US" dirty="0" smtClean="0"/>
              <a:t> </a:t>
            </a:r>
            <a:r>
              <a:rPr lang="en-US" dirty="0" err="1" smtClean="0"/>
              <a:t>janë</a:t>
            </a:r>
            <a:r>
              <a:rPr lang="en-US" dirty="0" smtClean="0"/>
              <a:t> </a:t>
            </a:r>
            <a:r>
              <a:rPr lang="en-US" dirty="0" err="1" smtClean="0"/>
              <a:t>meshkuj</a:t>
            </a:r>
            <a:r>
              <a:rPr lang="en-US" dirty="0" smtClean="0"/>
              <a:t> </a:t>
            </a:r>
            <a:r>
              <a:rPr lang="en-US" dirty="0" err="1" smtClean="0"/>
              <a:t>por</a:t>
            </a:r>
            <a:r>
              <a:rPr lang="en-US" dirty="0" smtClean="0"/>
              <a:t>, </a:t>
            </a:r>
            <a:r>
              <a:rPr lang="en-US" dirty="0" err="1" smtClean="0"/>
              <a:t>edhe</a:t>
            </a:r>
            <a:r>
              <a:rPr lang="en-US" dirty="0" smtClean="0"/>
              <a:t> </a:t>
            </a:r>
            <a:r>
              <a:rPr lang="en-US" dirty="0" err="1" smtClean="0"/>
              <a:t>femrat</a:t>
            </a:r>
            <a:r>
              <a:rPr lang="en-US" dirty="0" smtClean="0"/>
              <a:t> </a:t>
            </a:r>
            <a:r>
              <a:rPr lang="en-US" dirty="0" err="1" smtClean="0"/>
              <a:t>munden</a:t>
            </a:r>
            <a:r>
              <a:rPr lang="en-US" dirty="0" smtClean="0"/>
              <a:t> </a:t>
            </a:r>
            <a:r>
              <a:rPr lang="en-US" dirty="0" err="1" smtClean="0"/>
              <a:t>dhe</a:t>
            </a:r>
            <a:r>
              <a:rPr lang="en-US" dirty="0" smtClean="0"/>
              <a:t> </a:t>
            </a:r>
            <a:r>
              <a:rPr lang="en-US" dirty="0" err="1" smtClean="0"/>
              <a:t>abuzojnë</a:t>
            </a:r>
            <a:r>
              <a:rPr lang="en-US" dirty="0" smtClean="0"/>
              <a:t> </a:t>
            </a:r>
            <a:r>
              <a:rPr lang="en-US" dirty="0" err="1" smtClean="0"/>
              <a:t>seksualisht</a:t>
            </a:r>
            <a:r>
              <a:rPr lang="en-US" dirty="0" smtClean="0"/>
              <a:t> </a:t>
            </a:r>
            <a:r>
              <a:rPr lang="en-US" dirty="0" err="1" smtClean="0"/>
              <a:t>fëmijët</a:t>
            </a:r>
            <a:r>
              <a:rPr lang="en-US" dirty="0" smtClean="0"/>
              <a:t>.</a:t>
            </a:r>
          </a:p>
          <a:p>
            <a:pPr algn="just"/>
            <a:r>
              <a:rPr lang="en-US" dirty="0" smtClean="0"/>
              <a:t> </a:t>
            </a:r>
            <a:r>
              <a:rPr lang="en-US" dirty="0" err="1" smtClean="0"/>
              <a:t>Zakonisht</a:t>
            </a:r>
            <a:r>
              <a:rPr lang="en-US" dirty="0" smtClean="0"/>
              <a:t> </a:t>
            </a:r>
            <a:r>
              <a:rPr lang="en-US" dirty="0" err="1" smtClean="0"/>
              <a:t>abuzimi</a:t>
            </a:r>
            <a:r>
              <a:rPr lang="en-US" dirty="0" smtClean="0"/>
              <a:t> </a:t>
            </a:r>
            <a:r>
              <a:rPr lang="en-US" dirty="0" err="1" smtClean="0"/>
              <a:t>seksual</a:t>
            </a:r>
            <a:r>
              <a:rPr lang="en-US" dirty="0" smtClean="0"/>
              <a:t> </a:t>
            </a:r>
            <a:r>
              <a:rPr lang="en-US" dirty="0" err="1" smtClean="0"/>
              <a:t>mes</a:t>
            </a:r>
            <a:r>
              <a:rPr lang="en-US" dirty="0" smtClean="0"/>
              <a:t> </a:t>
            </a:r>
            <a:r>
              <a:rPr lang="en-US" dirty="0" err="1" smtClean="0"/>
              <a:t>një</a:t>
            </a:r>
            <a:r>
              <a:rPr lang="en-US" dirty="0" smtClean="0"/>
              <a:t> </a:t>
            </a:r>
            <a:r>
              <a:rPr lang="en-US" dirty="0" err="1" smtClean="0"/>
              <a:t>fëmije</a:t>
            </a:r>
            <a:r>
              <a:rPr lang="en-US" dirty="0" smtClean="0"/>
              <a:t> </a:t>
            </a:r>
            <a:r>
              <a:rPr lang="en-US" dirty="0" err="1" smtClean="0"/>
              <a:t>dhe</a:t>
            </a:r>
            <a:r>
              <a:rPr lang="en-US" dirty="0" smtClean="0"/>
              <a:t> </a:t>
            </a:r>
            <a:r>
              <a:rPr lang="en-US" dirty="0" err="1" smtClean="0"/>
              <a:t>abuzuesit</a:t>
            </a:r>
            <a:r>
              <a:rPr lang="en-US" dirty="0" smtClean="0"/>
              <a:t> </a:t>
            </a:r>
            <a:r>
              <a:rPr lang="en-US" dirty="0" err="1" smtClean="0"/>
              <a:t>ndodh</a:t>
            </a:r>
            <a:r>
              <a:rPr lang="en-US" dirty="0" smtClean="0"/>
              <a:t> </a:t>
            </a:r>
            <a:r>
              <a:rPr lang="en-US" dirty="0" err="1" smtClean="0"/>
              <a:t>më</a:t>
            </a:r>
            <a:r>
              <a:rPr lang="en-US" dirty="0" smtClean="0"/>
              <a:t> </a:t>
            </a:r>
            <a:r>
              <a:rPr lang="en-US" dirty="0" err="1" smtClean="0"/>
              <a:t>shumë</a:t>
            </a:r>
            <a:r>
              <a:rPr lang="en-US" dirty="0" smtClean="0"/>
              <a:t> se </a:t>
            </a:r>
            <a:r>
              <a:rPr lang="en-US" dirty="0" err="1" smtClean="0"/>
              <a:t>një</a:t>
            </a:r>
            <a:r>
              <a:rPr lang="en-US" dirty="0" smtClean="0"/>
              <a:t> here. </a:t>
            </a:r>
          </a:p>
          <a:p>
            <a:pPr algn="just"/>
            <a:r>
              <a:rPr lang="en-US" dirty="0" err="1" smtClean="0"/>
              <a:t>Shumë</a:t>
            </a:r>
            <a:r>
              <a:rPr lang="en-US" dirty="0" smtClean="0"/>
              <a:t> </a:t>
            </a:r>
            <a:r>
              <a:rPr lang="en-US" dirty="0" err="1" smtClean="0"/>
              <a:t>rrallë</a:t>
            </a:r>
            <a:r>
              <a:rPr lang="en-US" dirty="0" smtClean="0"/>
              <a:t> </a:t>
            </a:r>
            <a:r>
              <a:rPr lang="en-US" dirty="0" err="1" smtClean="0"/>
              <a:t>fëmijët</a:t>
            </a:r>
            <a:r>
              <a:rPr lang="en-US" dirty="0" smtClean="0"/>
              <a:t> </a:t>
            </a:r>
            <a:r>
              <a:rPr lang="en-US" dirty="0" err="1" smtClean="0"/>
              <a:t>gënjejnë</a:t>
            </a:r>
            <a:r>
              <a:rPr lang="en-US" dirty="0" smtClean="0"/>
              <a:t> </a:t>
            </a:r>
            <a:r>
              <a:rPr lang="en-US" dirty="0" err="1" smtClean="0"/>
              <a:t>për</a:t>
            </a:r>
            <a:r>
              <a:rPr lang="en-US" dirty="0" smtClean="0"/>
              <a:t> </a:t>
            </a:r>
            <a:r>
              <a:rPr lang="en-US" dirty="0" err="1" smtClean="0"/>
              <a:t>të</a:t>
            </a:r>
            <a:r>
              <a:rPr lang="en-US" dirty="0" smtClean="0"/>
              <a:t> </a:t>
            </a:r>
            <a:r>
              <a:rPr lang="en-US" dirty="0" err="1" smtClean="0"/>
              <a:t>qënit</a:t>
            </a:r>
            <a:r>
              <a:rPr lang="en-US" dirty="0" smtClean="0"/>
              <a:t> </a:t>
            </a:r>
            <a:r>
              <a:rPr lang="en-US" dirty="0" err="1" smtClean="0"/>
              <a:t>i</a:t>
            </a:r>
            <a:r>
              <a:rPr lang="en-US" dirty="0" smtClean="0"/>
              <a:t> </a:t>
            </a:r>
            <a:r>
              <a:rPr lang="en-US" dirty="0" err="1" smtClean="0"/>
              <a:t>abuzuar</a:t>
            </a:r>
            <a:r>
              <a:rPr lang="en-US" dirty="0" smtClean="0"/>
              <a:t> – </a:t>
            </a:r>
            <a:r>
              <a:rPr lang="en-US" dirty="0" err="1" smtClean="0"/>
              <a:t>ata</a:t>
            </a:r>
            <a:r>
              <a:rPr lang="en-US" dirty="0" smtClean="0"/>
              <a:t> </a:t>
            </a:r>
            <a:r>
              <a:rPr lang="en-US" dirty="0" err="1" smtClean="0"/>
              <a:t>mund</a:t>
            </a:r>
            <a:r>
              <a:rPr lang="en-US" dirty="0" smtClean="0"/>
              <a:t> </a:t>
            </a:r>
            <a:r>
              <a:rPr lang="en-US" dirty="0" err="1" smtClean="0"/>
              <a:t>të</a:t>
            </a:r>
            <a:r>
              <a:rPr lang="en-US" dirty="0" smtClean="0"/>
              <a:t> </a:t>
            </a:r>
            <a:r>
              <a:rPr lang="en-US" dirty="0" err="1" smtClean="0"/>
              <a:t>mos</a:t>
            </a:r>
            <a:r>
              <a:rPr lang="en-US" dirty="0" smtClean="0"/>
              <a:t> </a:t>
            </a:r>
            <a:r>
              <a:rPr lang="en-US" dirty="0" err="1" smtClean="0"/>
              <a:t>kenë</a:t>
            </a:r>
            <a:r>
              <a:rPr lang="en-US" dirty="0" smtClean="0"/>
              <a:t> </a:t>
            </a:r>
            <a:r>
              <a:rPr lang="en-US" dirty="0" err="1" smtClean="0"/>
              <a:t>njohurinë</a:t>
            </a:r>
            <a:r>
              <a:rPr lang="en-US" dirty="0" smtClean="0"/>
              <a:t> </a:t>
            </a:r>
            <a:r>
              <a:rPr lang="en-US" dirty="0" err="1" smtClean="0"/>
              <a:t>dhe</a:t>
            </a:r>
            <a:r>
              <a:rPr lang="en-US" dirty="0" smtClean="0"/>
              <a:t> </a:t>
            </a:r>
            <a:r>
              <a:rPr lang="en-US" dirty="0" err="1" smtClean="0"/>
              <a:t>aftësitë</a:t>
            </a:r>
            <a:r>
              <a:rPr lang="en-US" dirty="0" smtClean="0"/>
              <a:t> </a:t>
            </a:r>
            <a:r>
              <a:rPr lang="en-US" dirty="0" err="1" smtClean="0"/>
              <a:t>gjuhësore</a:t>
            </a:r>
            <a:r>
              <a:rPr lang="en-US" dirty="0" smtClean="0"/>
              <a:t> </a:t>
            </a:r>
            <a:r>
              <a:rPr lang="en-US" dirty="0" err="1" smtClean="0"/>
              <a:t>për</a:t>
            </a:r>
            <a:r>
              <a:rPr lang="en-US" dirty="0" smtClean="0"/>
              <a:t> </a:t>
            </a:r>
            <a:r>
              <a:rPr lang="en-US" dirty="0" err="1" smtClean="0"/>
              <a:t>ta</a:t>
            </a:r>
            <a:r>
              <a:rPr lang="en-US" dirty="0" smtClean="0"/>
              <a:t> </a:t>
            </a:r>
            <a:r>
              <a:rPr lang="en-US" dirty="0" err="1" smtClean="0"/>
              <a:t>shprehur</a:t>
            </a:r>
            <a:r>
              <a:rPr lang="en-US" dirty="0" smtClean="0"/>
              <a:t>, </a:t>
            </a:r>
            <a:r>
              <a:rPr lang="en-US" dirty="0" err="1" smtClean="0"/>
              <a:t>por</a:t>
            </a:r>
            <a:r>
              <a:rPr lang="en-US" dirty="0" smtClean="0"/>
              <a:t> </a:t>
            </a:r>
            <a:r>
              <a:rPr lang="en-US" dirty="0" err="1" smtClean="0"/>
              <a:t>sjellja</a:t>
            </a:r>
            <a:r>
              <a:rPr lang="en-US" dirty="0" smtClean="0"/>
              <a:t> e </a:t>
            </a:r>
            <a:r>
              <a:rPr lang="en-US" dirty="0" err="1" smtClean="0"/>
              <a:t>tyre</a:t>
            </a:r>
            <a:r>
              <a:rPr lang="en-US" dirty="0" smtClean="0"/>
              <a:t> </a:t>
            </a:r>
            <a:r>
              <a:rPr lang="en-US" dirty="0" err="1" smtClean="0"/>
              <a:t>flet</a:t>
            </a:r>
            <a:r>
              <a:rPr lang="en-US" dirty="0" smtClean="0"/>
              <a:t> </a:t>
            </a:r>
            <a:r>
              <a:rPr lang="en-US" dirty="0" err="1" smtClean="0"/>
              <a:t>më</a:t>
            </a:r>
            <a:r>
              <a:rPr lang="en-US" dirty="0" smtClean="0"/>
              <a:t> </a:t>
            </a:r>
            <a:r>
              <a:rPr lang="en-US" dirty="0" err="1" smtClean="0"/>
              <a:t>shumë</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Si </a:t>
            </a:r>
            <a:r>
              <a:rPr lang="en-US" sz="2800" b="1" dirty="0" err="1" smtClean="0"/>
              <a:t>shfaqet</a:t>
            </a:r>
            <a:r>
              <a:rPr lang="en-US" sz="2800" b="1" dirty="0" smtClean="0"/>
              <a:t> </a:t>
            </a:r>
            <a:r>
              <a:rPr lang="en-US" sz="2800" b="1" dirty="0" err="1" smtClean="0"/>
              <a:t>abuzimi</a:t>
            </a:r>
            <a:r>
              <a:rPr lang="en-US" sz="2800" b="1" dirty="0" smtClean="0"/>
              <a:t> </a:t>
            </a:r>
            <a:r>
              <a:rPr lang="en-US" sz="2800" b="1" dirty="0" err="1" smtClean="0"/>
              <a:t>seksual</a:t>
            </a:r>
            <a:r>
              <a:rPr lang="en-US" sz="2800" b="1" dirty="0" smtClean="0"/>
              <a:t> </a:t>
            </a:r>
            <a:r>
              <a:rPr lang="en-US" sz="2800" b="1" dirty="0" err="1" smtClean="0"/>
              <a:t>i</a:t>
            </a:r>
            <a:r>
              <a:rPr lang="en-US" sz="2800" b="1" dirty="0" smtClean="0"/>
              <a:t> </a:t>
            </a:r>
            <a:r>
              <a:rPr lang="en-US" sz="2800" b="1" dirty="0" err="1" smtClean="0"/>
              <a:t>fëmijës</a:t>
            </a:r>
            <a:r>
              <a:rPr lang="en-US" sz="2800" b="1" dirty="0" smtClean="0"/>
              <a:t>?</a:t>
            </a:r>
            <a:endParaRPr lang="en-US" sz="2800" b="1"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Abuzimi</a:t>
            </a:r>
            <a:r>
              <a:rPr lang="en-US" dirty="0" smtClean="0"/>
              <a:t> </a:t>
            </a:r>
            <a:r>
              <a:rPr lang="en-US" dirty="0" err="1" smtClean="0"/>
              <a:t>seksual</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mund</a:t>
            </a:r>
            <a:r>
              <a:rPr lang="en-US" dirty="0" smtClean="0"/>
              <a:t> </a:t>
            </a:r>
            <a:r>
              <a:rPr lang="en-US" dirty="0" err="1" smtClean="0"/>
              <a:t>të</a:t>
            </a:r>
            <a:r>
              <a:rPr lang="en-US" dirty="0" smtClean="0"/>
              <a:t> </a:t>
            </a:r>
            <a:r>
              <a:rPr lang="en-US" dirty="0" err="1" smtClean="0"/>
              <a:t>marrë</a:t>
            </a:r>
            <a:r>
              <a:rPr lang="en-US" dirty="0" smtClean="0"/>
              <a:t> </a:t>
            </a:r>
            <a:r>
              <a:rPr lang="en-US" dirty="0" err="1" smtClean="0"/>
              <a:t>shumë</a:t>
            </a:r>
            <a:r>
              <a:rPr lang="en-US" dirty="0" smtClean="0"/>
              <a:t> forma </a:t>
            </a:r>
            <a:r>
              <a:rPr lang="en-US" dirty="0" err="1" smtClean="0"/>
              <a:t>si</a:t>
            </a:r>
            <a:r>
              <a:rPr lang="en-US" dirty="0" smtClean="0"/>
              <a:t> </a:t>
            </a:r>
            <a:r>
              <a:rPr lang="en-US" dirty="0" err="1" smtClean="0"/>
              <a:t>për</a:t>
            </a:r>
            <a:r>
              <a:rPr lang="en-US" dirty="0" smtClean="0"/>
              <a:t> </a:t>
            </a:r>
            <a:r>
              <a:rPr lang="en-US" dirty="0" err="1" smtClean="0"/>
              <a:t>shembull</a:t>
            </a:r>
            <a:r>
              <a:rPr lang="en-US" dirty="0" smtClean="0"/>
              <a:t>: </a:t>
            </a:r>
            <a:r>
              <a:rPr lang="en-US" dirty="0" err="1" smtClean="0"/>
              <a:t>ekspozimin</a:t>
            </a:r>
            <a:r>
              <a:rPr lang="en-US" dirty="0" smtClean="0"/>
              <a:t> e </a:t>
            </a:r>
            <a:r>
              <a:rPr lang="en-US" dirty="0" err="1" smtClean="0"/>
              <a:t>pjesëve</a:t>
            </a:r>
            <a:r>
              <a:rPr lang="en-US" dirty="0" smtClean="0"/>
              <a:t> </a:t>
            </a:r>
            <a:r>
              <a:rPr lang="en-US" dirty="0" err="1" smtClean="0"/>
              <a:t>intime</a:t>
            </a:r>
            <a:r>
              <a:rPr lang="en-US" dirty="0" smtClean="0"/>
              <a:t> </a:t>
            </a:r>
            <a:r>
              <a:rPr lang="en-US" dirty="0" err="1" smtClean="0"/>
              <a:t>të</a:t>
            </a:r>
            <a:r>
              <a:rPr lang="en-US" dirty="0" smtClean="0"/>
              <a:t> </a:t>
            </a:r>
            <a:r>
              <a:rPr lang="en-US" dirty="0" err="1" smtClean="0"/>
              <a:t>trupit</a:t>
            </a:r>
            <a:r>
              <a:rPr lang="en-US" dirty="0" smtClean="0"/>
              <a:t>; </a:t>
            </a:r>
            <a:r>
              <a:rPr lang="en-US" dirty="0" err="1" smtClean="0"/>
              <a:t>prekjen</a:t>
            </a:r>
            <a:r>
              <a:rPr lang="en-US" dirty="0" smtClean="0"/>
              <a:t> </a:t>
            </a:r>
            <a:r>
              <a:rPr lang="en-US" dirty="0" err="1" smtClean="0"/>
              <a:t>seksuale</a:t>
            </a:r>
            <a:r>
              <a:rPr lang="en-US" dirty="0" smtClean="0"/>
              <a:t> </a:t>
            </a:r>
            <a:r>
              <a:rPr lang="en-US" dirty="0" err="1" smtClean="0"/>
              <a:t>në</a:t>
            </a:r>
            <a:r>
              <a:rPr lang="en-US" dirty="0" smtClean="0"/>
              <a:t> </a:t>
            </a:r>
            <a:r>
              <a:rPr lang="en-US" dirty="0" err="1" smtClean="0"/>
              <a:t>cdo</a:t>
            </a:r>
            <a:r>
              <a:rPr lang="en-US" dirty="0" smtClean="0"/>
              <a:t> </a:t>
            </a:r>
            <a:r>
              <a:rPr lang="en-US" dirty="0" err="1" smtClean="0"/>
              <a:t>pjesë</a:t>
            </a:r>
            <a:r>
              <a:rPr lang="en-US" dirty="0" smtClean="0"/>
              <a:t> </a:t>
            </a:r>
            <a:r>
              <a:rPr lang="en-US" dirty="0" err="1" smtClean="0"/>
              <a:t>të</a:t>
            </a:r>
            <a:r>
              <a:rPr lang="en-US" dirty="0" smtClean="0"/>
              <a:t> </a:t>
            </a:r>
            <a:r>
              <a:rPr lang="en-US" dirty="0" err="1" smtClean="0"/>
              <a:t>trupit</a:t>
            </a:r>
            <a:r>
              <a:rPr lang="en-US" dirty="0" smtClean="0"/>
              <a:t>, me </a:t>
            </a:r>
            <a:r>
              <a:rPr lang="en-US" dirty="0" err="1" smtClean="0"/>
              <a:t>apo</a:t>
            </a:r>
            <a:r>
              <a:rPr lang="en-US" dirty="0" smtClean="0"/>
              <a:t> pa </a:t>
            </a:r>
            <a:r>
              <a:rPr lang="en-US" dirty="0" err="1" smtClean="0"/>
              <a:t>rroba</a:t>
            </a:r>
            <a:r>
              <a:rPr lang="en-US" dirty="0" smtClean="0"/>
              <a:t>, </a:t>
            </a:r>
            <a:r>
              <a:rPr lang="en-US" dirty="0" err="1" smtClean="0"/>
              <a:t>përfshirë</a:t>
            </a:r>
            <a:r>
              <a:rPr lang="en-US" dirty="0" smtClean="0"/>
              <a:t> </a:t>
            </a:r>
            <a:r>
              <a:rPr lang="en-US" dirty="0" err="1" smtClean="0"/>
              <a:t>përdorimin</a:t>
            </a:r>
            <a:r>
              <a:rPr lang="en-US" dirty="0" smtClean="0"/>
              <a:t> e </a:t>
            </a:r>
            <a:r>
              <a:rPr lang="en-US" dirty="0" err="1" smtClean="0"/>
              <a:t>një</a:t>
            </a:r>
            <a:r>
              <a:rPr lang="en-US" dirty="0" smtClean="0"/>
              <a:t> </a:t>
            </a:r>
            <a:r>
              <a:rPr lang="en-US" dirty="0" err="1" smtClean="0"/>
              <a:t>objekti</a:t>
            </a:r>
            <a:r>
              <a:rPr lang="en-US" dirty="0" smtClean="0"/>
              <a:t>; </a:t>
            </a:r>
            <a:r>
              <a:rPr lang="en-US" dirty="0" err="1" smtClean="0"/>
              <a:t>seksin</a:t>
            </a:r>
            <a:r>
              <a:rPr lang="en-US" dirty="0" smtClean="0"/>
              <a:t> </a:t>
            </a:r>
            <a:r>
              <a:rPr lang="en-US" dirty="0" err="1" smtClean="0"/>
              <a:t>penetrues</a:t>
            </a:r>
            <a:r>
              <a:rPr lang="en-US" dirty="0" smtClean="0"/>
              <a:t>, </a:t>
            </a:r>
            <a:r>
              <a:rPr lang="en-US" dirty="0" err="1" smtClean="0"/>
              <a:t>përfshirë</a:t>
            </a:r>
            <a:r>
              <a:rPr lang="en-US" dirty="0" smtClean="0"/>
              <a:t> </a:t>
            </a:r>
            <a:r>
              <a:rPr lang="en-US" dirty="0" err="1" smtClean="0"/>
              <a:t>penetrimin</a:t>
            </a:r>
            <a:r>
              <a:rPr lang="en-US" dirty="0" smtClean="0"/>
              <a:t> e </a:t>
            </a:r>
            <a:r>
              <a:rPr lang="en-US" dirty="0" err="1" smtClean="0"/>
              <a:t>gojës</a:t>
            </a:r>
            <a:r>
              <a:rPr lang="en-US" dirty="0" smtClean="0"/>
              <a:t> me </a:t>
            </a:r>
            <a:r>
              <a:rPr lang="en-US" dirty="0" err="1" smtClean="0"/>
              <a:t>një</a:t>
            </a:r>
            <a:r>
              <a:rPr lang="en-US" dirty="0" smtClean="0"/>
              <a:t> </a:t>
            </a:r>
            <a:r>
              <a:rPr lang="en-US" dirty="0" err="1" smtClean="0"/>
              <a:t>objekt</a:t>
            </a:r>
            <a:r>
              <a:rPr lang="en-US" dirty="0" smtClean="0"/>
              <a:t> </a:t>
            </a:r>
            <a:r>
              <a:rPr lang="en-US" dirty="0" err="1" smtClean="0"/>
              <a:t>apo</a:t>
            </a:r>
            <a:r>
              <a:rPr lang="en-US" dirty="0" smtClean="0"/>
              <a:t> </a:t>
            </a:r>
            <a:r>
              <a:rPr lang="en-US" dirty="0" err="1" smtClean="0"/>
              <a:t>pjesë</a:t>
            </a:r>
            <a:r>
              <a:rPr lang="en-US" dirty="0" smtClean="0"/>
              <a:t> </a:t>
            </a:r>
            <a:r>
              <a:rPr lang="en-US" dirty="0" err="1" smtClean="0"/>
              <a:t>të</a:t>
            </a:r>
            <a:r>
              <a:rPr lang="en-US" dirty="0" smtClean="0"/>
              <a:t> </a:t>
            </a:r>
            <a:r>
              <a:rPr lang="en-US" dirty="0" err="1" smtClean="0"/>
              <a:t>trupit</a:t>
            </a:r>
            <a:r>
              <a:rPr lang="en-US" dirty="0" smtClean="0"/>
              <a:t>; </a:t>
            </a:r>
            <a:r>
              <a:rPr lang="en-US" dirty="0" err="1" smtClean="0"/>
              <a:t>inkurajimin</a:t>
            </a:r>
            <a:r>
              <a:rPr lang="en-US" dirty="0" smtClean="0"/>
              <a:t> e </a:t>
            </a:r>
            <a:r>
              <a:rPr lang="en-US" dirty="0" err="1" smtClean="0"/>
              <a:t>fëmijes</a:t>
            </a:r>
            <a:r>
              <a:rPr lang="en-US" dirty="0" smtClean="0"/>
              <a:t> </a:t>
            </a:r>
            <a:r>
              <a:rPr lang="en-US" dirty="0" err="1" smtClean="0"/>
              <a:t>për</a:t>
            </a:r>
            <a:r>
              <a:rPr lang="en-US" dirty="0" smtClean="0"/>
              <a:t> </a:t>
            </a:r>
            <a:r>
              <a:rPr lang="en-US" dirty="0" err="1" smtClean="0"/>
              <a:t>t’u</a:t>
            </a:r>
            <a:r>
              <a:rPr lang="en-US" dirty="0" smtClean="0"/>
              <a:t> </a:t>
            </a:r>
            <a:r>
              <a:rPr lang="en-US" dirty="0" err="1" smtClean="0"/>
              <a:t>angazhuar</a:t>
            </a:r>
            <a:r>
              <a:rPr lang="en-US" dirty="0" smtClean="0"/>
              <a:t> </a:t>
            </a:r>
            <a:r>
              <a:rPr lang="en-US" dirty="0" err="1" smtClean="0"/>
              <a:t>në</a:t>
            </a:r>
            <a:r>
              <a:rPr lang="en-US" dirty="0" smtClean="0"/>
              <a:t> </a:t>
            </a:r>
            <a:r>
              <a:rPr lang="en-US" dirty="0" err="1" smtClean="0"/>
              <a:t>aktivitete</a:t>
            </a:r>
            <a:r>
              <a:rPr lang="en-US" dirty="0" smtClean="0"/>
              <a:t> </a:t>
            </a:r>
            <a:r>
              <a:rPr lang="en-US" dirty="0" err="1" smtClean="0"/>
              <a:t>seksuale</a:t>
            </a:r>
            <a:r>
              <a:rPr lang="en-US" dirty="0" smtClean="0"/>
              <a:t>, </a:t>
            </a:r>
            <a:r>
              <a:rPr lang="en-US" dirty="0" err="1" smtClean="0"/>
              <a:t>përfshirë</a:t>
            </a:r>
            <a:r>
              <a:rPr lang="en-US" dirty="0" smtClean="0"/>
              <a:t> </a:t>
            </a:r>
            <a:r>
              <a:rPr lang="en-US" dirty="0" err="1" smtClean="0"/>
              <a:t>akte</a:t>
            </a:r>
            <a:r>
              <a:rPr lang="en-US" dirty="0" smtClean="0"/>
              <a:t> </a:t>
            </a:r>
            <a:r>
              <a:rPr lang="en-US" dirty="0" err="1" smtClean="0"/>
              <a:t>seksuale</a:t>
            </a:r>
            <a:r>
              <a:rPr lang="en-US" dirty="0" smtClean="0"/>
              <a:t> me </a:t>
            </a:r>
            <a:r>
              <a:rPr lang="en-US" dirty="0" err="1" smtClean="0"/>
              <a:t>dikë</a:t>
            </a:r>
            <a:r>
              <a:rPr lang="en-US" dirty="0" smtClean="0"/>
              <a:t> </a:t>
            </a:r>
            <a:r>
              <a:rPr lang="en-US" dirty="0" err="1" smtClean="0"/>
              <a:t>tjetër</a:t>
            </a:r>
            <a:r>
              <a:rPr lang="en-US" dirty="0" smtClean="0"/>
              <a:t>; </a:t>
            </a:r>
            <a:r>
              <a:rPr lang="en-US" dirty="0" err="1" smtClean="0"/>
              <a:t>përfshirja</a:t>
            </a:r>
            <a:r>
              <a:rPr lang="en-US" dirty="0" smtClean="0"/>
              <a:t> e </a:t>
            </a:r>
            <a:r>
              <a:rPr lang="en-US" dirty="0" err="1" smtClean="0"/>
              <a:t>qëllimshme</a:t>
            </a:r>
            <a:r>
              <a:rPr lang="en-US" dirty="0" smtClean="0"/>
              <a:t> </a:t>
            </a:r>
            <a:r>
              <a:rPr lang="en-US" dirty="0" err="1" smtClean="0"/>
              <a:t>në</a:t>
            </a:r>
            <a:r>
              <a:rPr lang="en-US" dirty="0" smtClean="0"/>
              <a:t> </a:t>
            </a:r>
            <a:r>
              <a:rPr lang="en-US" dirty="0" err="1" smtClean="0"/>
              <a:t>aktivitet</a:t>
            </a:r>
            <a:r>
              <a:rPr lang="en-US" dirty="0" smtClean="0"/>
              <a:t> </a:t>
            </a:r>
            <a:r>
              <a:rPr lang="en-US" dirty="0" err="1" smtClean="0"/>
              <a:t>seksual</a:t>
            </a:r>
            <a:r>
              <a:rPr lang="en-US" dirty="0" smtClean="0"/>
              <a:t> </a:t>
            </a:r>
            <a:r>
              <a:rPr lang="en-US" dirty="0" err="1" smtClean="0"/>
              <a:t>përballë</a:t>
            </a:r>
            <a:r>
              <a:rPr lang="en-US" dirty="0" smtClean="0"/>
              <a:t> </a:t>
            </a:r>
            <a:r>
              <a:rPr lang="en-US" dirty="0" err="1" smtClean="0"/>
              <a:t>një</a:t>
            </a:r>
            <a:r>
              <a:rPr lang="en-US" dirty="0" smtClean="0"/>
              <a:t> </a:t>
            </a:r>
            <a:r>
              <a:rPr lang="en-US" dirty="0" err="1" smtClean="0"/>
              <a:t>fëmije</a:t>
            </a:r>
            <a:r>
              <a:rPr lang="en-US" dirty="0" smtClean="0"/>
              <a:t> </a:t>
            </a:r>
            <a:r>
              <a:rPr lang="en-US" dirty="0" err="1" smtClean="0"/>
              <a:t>apo</a:t>
            </a:r>
            <a:r>
              <a:rPr lang="en-US" dirty="0" smtClean="0"/>
              <a:t> </a:t>
            </a:r>
            <a:r>
              <a:rPr lang="en-US" dirty="0" err="1" smtClean="0"/>
              <a:t>mosmarrja</a:t>
            </a:r>
            <a:r>
              <a:rPr lang="en-US" dirty="0" smtClean="0"/>
              <a:t> e </a:t>
            </a:r>
            <a:r>
              <a:rPr lang="en-US" dirty="0" err="1" smtClean="0"/>
              <a:t>masave</a:t>
            </a:r>
            <a:r>
              <a:rPr lang="en-US" dirty="0" smtClean="0"/>
              <a:t> </a:t>
            </a:r>
            <a:r>
              <a:rPr lang="en-US" dirty="0" err="1" smtClean="0"/>
              <a:t>të</a:t>
            </a:r>
            <a:r>
              <a:rPr lang="en-US" dirty="0" smtClean="0"/>
              <a:t> </a:t>
            </a:r>
            <a:r>
              <a:rPr lang="en-US" dirty="0" err="1" smtClean="0"/>
              <a:t>duhura</a:t>
            </a:r>
            <a:r>
              <a:rPr lang="en-US" dirty="0" smtClean="0"/>
              <a:t> </a:t>
            </a:r>
            <a:r>
              <a:rPr lang="en-US" dirty="0" err="1" smtClean="0"/>
              <a:t>për</a:t>
            </a:r>
            <a:r>
              <a:rPr lang="en-US" dirty="0" smtClean="0"/>
              <a:t> </a:t>
            </a:r>
            <a:r>
              <a:rPr lang="en-US" dirty="0" err="1" smtClean="0"/>
              <a:t>të</a:t>
            </a:r>
            <a:r>
              <a:rPr lang="en-US" dirty="0" smtClean="0"/>
              <a:t> </a:t>
            </a:r>
            <a:r>
              <a:rPr lang="en-US" dirty="0" err="1" smtClean="0"/>
              <a:t>penguar</a:t>
            </a:r>
            <a:r>
              <a:rPr lang="en-US" dirty="0" smtClean="0"/>
              <a:t> </a:t>
            </a:r>
            <a:r>
              <a:rPr lang="en-US" dirty="0" err="1" smtClean="0"/>
              <a:t>ekspozimin</a:t>
            </a:r>
            <a:r>
              <a:rPr lang="en-US" dirty="0" smtClean="0"/>
              <a:t> e </a:t>
            </a:r>
            <a:r>
              <a:rPr lang="en-US" dirty="0" err="1" smtClean="0"/>
              <a:t>fëmijes</a:t>
            </a:r>
            <a:r>
              <a:rPr lang="en-US" dirty="0" smtClean="0"/>
              <a:t> </a:t>
            </a:r>
            <a:r>
              <a:rPr lang="en-US" dirty="0" err="1" smtClean="0"/>
              <a:t>ndaj</a:t>
            </a:r>
            <a:r>
              <a:rPr lang="en-US" dirty="0" smtClean="0"/>
              <a:t> </a:t>
            </a:r>
            <a:r>
              <a:rPr lang="en-US" dirty="0" err="1" smtClean="0"/>
              <a:t>aktivitetit</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të</a:t>
            </a:r>
            <a:r>
              <a:rPr lang="en-US" dirty="0" smtClean="0"/>
              <a:t> </a:t>
            </a:r>
            <a:r>
              <a:rPr lang="en-US" dirty="0" err="1" smtClean="0"/>
              <a:t>rriturve</a:t>
            </a:r>
            <a:r>
              <a:rPr lang="en-US" dirty="0" smtClean="0"/>
              <a:t>; </a:t>
            </a:r>
            <a:r>
              <a:rPr lang="en-US" dirty="0" err="1" smtClean="0"/>
              <a:t>shpërndarja</a:t>
            </a:r>
            <a:r>
              <a:rPr lang="en-US" dirty="0" smtClean="0"/>
              <a:t>, </a:t>
            </a:r>
            <a:r>
              <a:rPr lang="en-US" dirty="0" err="1" smtClean="0"/>
              <a:t>ekspozimi</a:t>
            </a:r>
            <a:r>
              <a:rPr lang="en-US" dirty="0" smtClean="0"/>
              <a:t> </a:t>
            </a:r>
            <a:r>
              <a:rPr lang="en-US" dirty="0" err="1" smtClean="0"/>
              <a:t>apo</a:t>
            </a:r>
            <a:r>
              <a:rPr lang="en-US" dirty="0" smtClean="0"/>
              <a:t> </a:t>
            </a:r>
            <a:r>
              <a:rPr lang="en-US" dirty="0" err="1" smtClean="0"/>
              <a:t>reklamimi</a:t>
            </a:r>
            <a:r>
              <a:rPr lang="en-US" dirty="0" smtClean="0"/>
              <a:t> </a:t>
            </a:r>
            <a:r>
              <a:rPr lang="en-US" dirty="0" err="1" smtClean="0"/>
              <a:t>i</a:t>
            </a:r>
            <a:r>
              <a:rPr lang="en-US" dirty="0" smtClean="0"/>
              <a:t> </a:t>
            </a:r>
            <a:r>
              <a:rPr lang="en-US" dirty="0" err="1" smtClean="0"/>
              <a:t>imazheve</a:t>
            </a:r>
            <a:r>
              <a:rPr lang="en-US" dirty="0" smtClean="0"/>
              <a:t> </a:t>
            </a:r>
            <a:r>
              <a:rPr lang="en-US" dirty="0" err="1" smtClean="0"/>
              <a:t>të</a:t>
            </a:r>
            <a:r>
              <a:rPr lang="en-US" dirty="0" smtClean="0"/>
              <a:t> </a:t>
            </a:r>
            <a:r>
              <a:rPr lang="en-US" dirty="0" err="1" smtClean="0"/>
              <a:t>turpshme</a:t>
            </a:r>
            <a:r>
              <a:rPr lang="en-US" dirty="0" smtClean="0"/>
              <a:t> </a:t>
            </a:r>
            <a:r>
              <a:rPr lang="en-US" dirty="0" err="1" smtClean="0"/>
              <a:t>të</a:t>
            </a:r>
            <a:r>
              <a:rPr lang="en-US" dirty="0" smtClean="0"/>
              <a:t> </a:t>
            </a:r>
            <a:r>
              <a:rPr lang="en-US" dirty="0" err="1" smtClean="0"/>
              <a:t>fëmijëve</a:t>
            </a:r>
            <a:r>
              <a:rPr lang="en-US" dirty="0" smtClean="0"/>
              <a:t>; </a:t>
            </a:r>
            <a:r>
              <a:rPr lang="en-US" dirty="0" err="1" smtClean="0"/>
              <a:t>pagimi</a:t>
            </a:r>
            <a:r>
              <a:rPr lang="en-US" dirty="0" smtClean="0"/>
              <a:t> </a:t>
            </a:r>
            <a:r>
              <a:rPr lang="en-US" dirty="0" err="1" smtClean="0"/>
              <a:t>për</a:t>
            </a:r>
            <a:r>
              <a:rPr lang="en-US" dirty="0" smtClean="0"/>
              <a:t> </a:t>
            </a:r>
            <a:r>
              <a:rPr lang="en-US" dirty="0" err="1" smtClean="0"/>
              <a:t>shërbime</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një</a:t>
            </a:r>
            <a:r>
              <a:rPr lang="en-US" dirty="0" smtClean="0"/>
              <a:t> </a:t>
            </a:r>
            <a:r>
              <a:rPr lang="en-US" dirty="0" err="1" smtClean="0"/>
              <a:t>fëmije</a:t>
            </a:r>
            <a:r>
              <a:rPr lang="en-US" dirty="0" smtClean="0"/>
              <a:t> </a:t>
            </a:r>
            <a:r>
              <a:rPr lang="en-US" dirty="0" err="1" smtClean="0"/>
              <a:t>apo</a:t>
            </a:r>
            <a:r>
              <a:rPr lang="en-US" dirty="0" smtClean="0"/>
              <a:t> </a:t>
            </a:r>
            <a:r>
              <a:rPr lang="en-US" dirty="0" err="1" smtClean="0"/>
              <a:t>inkurajimi</a:t>
            </a:r>
            <a:r>
              <a:rPr lang="en-US" dirty="0" smtClean="0"/>
              <a:t> </a:t>
            </a:r>
            <a:r>
              <a:rPr lang="en-US" dirty="0" err="1" smtClean="0"/>
              <a:t>i</a:t>
            </a:r>
            <a:r>
              <a:rPr lang="en-US" dirty="0" smtClean="0"/>
              <a:t> </a:t>
            </a:r>
            <a:r>
              <a:rPr lang="en-US" dirty="0" err="1" smtClean="0"/>
              <a:t>tyre</a:t>
            </a:r>
            <a:r>
              <a:rPr lang="en-US" dirty="0" smtClean="0"/>
              <a:t> </a:t>
            </a:r>
            <a:r>
              <a:rPr lang="en-US" dirty="0" err="1" smtClean="0"/>
              <a:t>për</a:t>
            </a:r>
            <a:r>
              <a:rPr lang="en-US" dirty="0" smtClean="0"/>
              <a:t> </a:t>
            </a:r>
            <a:r>
              <a:rPr lang="en-US" dirty="0" err="1" smtClean="0"/>
              <a:t>t’u</a:t>
            </a:r>
            <a:r>
              <a:rPr lang="en-US" dirty="0" smtClean="0"/>
              <a:t> </a:t>
            </a:r>
            <a:r>
              <a:rPr lang="en-US" dirty="0" err="1" smtClean="0"/>
              <a:t>përfshirë</a:t>
            </a:r>
            <a:r>
              <a:rPr lang="en-US" dirty="0" smtClean="0"/>
              <a:t> </a:t>
            </a:r>
            <a:r>
              <a:rPr lang="en-US" dirty="0" err="1" smtClean="0"/>
              <a:t>në</a:t>
            </a:r>
            <a:r>
              <a:rPr lang="en-US" dirty="0" smtClean="0"/>
              <a:t> </a:t>
            </a:r>
            <a:r>
              <a:rPr lang="en-US" dirty="0" err="1" smtClean="0"/>
              <a:t>prostitucion</a:t>
            </a:r>
            <a:r>
              <a:rPr lang="en-US" dirty="0" smtClean="0"/>
              <a:t> </a:t>
            </a:r>
            <a:r>
              <a:rPr lang="en-US" dirty="0" err="1" smtClean="0"/>
              <a:t>apo</a:t>
            </a:r>
            <a:r>
              <a:rPr lang="en-US" dirty="0" smtClean="0"/>
              <a:t> </a:t>
            </a:r>
            <a:r>
              <a:rPr lang="en-US" dirty="0" err="1" smtClean="0"/>
              <a:t>pornografi</a:t>
            </a:r>
            <a:r>
              <a:rPr lang="en-US" dirty="0" smtClean="0"/>
              <a:t>; </a:t>
            </a:r>
            <a:r>
              <a:rPr lang="en-US" dirty="0" err="1" smtClean="0"/>
              <a:t>t’i</a:t>
            </a:r>
            <a:r>
              <a:rPr lang="en-US" dirty="0" smtClean="0"/>
              <a:t> </a:t>
            </a:r>
            <a:r>
              <a:rPr lang="en-US" dirty="0" err="1" smtClean="0"/>
              <a:t>tregosh</a:t>
            </a:r>
            <a:r>
              <a:rPr lang="en-US" dirty="0" smtClean="0"/>
              <a:t> </a:t>
            </a:r>
            <a:r>
              <a:rPr lang="en-US" dirty="0" err="1" smtClean="0"/>
              <a:t>fëmijës</a:t>
            </a:r>
            <a:r>
              <a:rPr lang="en-US" dirty="0" smtClean="0"/>
              <a:t> </a:t>
            </a:r>
            <a:r>
              <a:rPr lang="en-US" dirty="0" err="1" smtClean="0"/>
              <a:t>imazhe</a:t>
            </a:r>
            <a:r>
              <a:rPr lang="en-US" dirty="0" smtClean="0"/>
              <a:t> </a:t>
            </a:r>
            <a:r>
              <a:rPr lang="en-US" dirty="0" err="1" smtClean="0"/>
              <a:t>të</a:t>
            </a:r>
            <a:r>
              <a:rPr lang="en-US" dirty="0" smtClean="0"/>
              <a:t> </a:t>
            </a:r>
            <a:r>
              <a:rPr lang="en-US" dirty="0" err="1" smtClean="0"/>
              <a:t>aktivitetit</a:t>
            </a:r>
            <a:r>
              <a:rPr lang="en-US" dirty="0" smtClean="0"/>
              <a:t> </a:t>
            </a:r>
            <a:r>
              <a:rPr lang="en-US" dirty="0" err="1" smtClean="0"/>
              <a:t>seksual</a:t>
            </a:r>
            <a:r>
              <a:rPr lang="en-US" dirty="0" smtClean="0"/>
              <a:t> </a:t>
            </a:r>
            <a:r>
              <a:rPr lang="en-US" dirty="0" err="1" smtClean="0"/>
              <a:t>përfshirë</a:t>
            </a:r>
            <a:r>
              <a:rPr lang="en-US" dirty="0" smtClean="0"/>
              <a:t> </a:t>
            </a:r>
            <a:r>
              <a:rPr lang="en-US" dirty="0" err="1" smtClean="0"/>
              <a:t>fotografi</a:t>
            </a:r>
            <a:r>
              <a:rPr lang="en-US" dirty="0" smtClean="0"/>
              <a:t>, video </a:t>
            </a:r>
            <a:r>
              <a:rPr lang="en-US" dirty="0" err="1" smtClean="0"/>
              <a:t>apo</a:t>
            </a:r>
            <a:r>
              <a:rPr lang="en-US" dirty="0" smtClean="0"/>
              <a:t> </a:t>
            </a:r>
            <a:r>
              <a:rPr lang="en-US" dirty="0" err="1" smtClean="0"/>
              <a:t>nëpërmjet</a:t>
            </a:r>
            <a:r>
              <a:rPr lang="en-US" dirty="0" smtClean="0"/>
              <a:t> </a:t>
            </a:r>
            <a:r>
              <a:rPr lang="en-US" dirty="0" err="1" smtClean="0"/>
              <a:t>ëebkamera-ve</a:t>
            </a:r>
            <a:r>
              <a:rPr lang="en-US" dirty="0" smtClean="0"/>
              <a:t>, </a:t>
            </a:r>
            <a:r>
              <a:rPr lang="en-US" dirty="0" err="1" smtClean="0"/>
              <a:t>etj</a:t>
            </a:r>
            <a:r>
              <a:rPr lang="en-US" dirty="0" smtClean="0"/>
              <a:t>. </a:t>
            </a:r>
          </a:p>
          <a:p>
            <a:pPr algn="just"/>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nga</a:t>
            </a:r>
            <a:r>
              <a:rPr lang="en-US" b="1" dirty="0" smtClean="0">
                <a:solidFill>
                  <a:schemeClr val="tx2"/>
                </a:solidFill>
              </a:rPr>
              <a:t> </a:t>
            </a:r>
            <a:r>
              <a:rPr lang="en-US" b="1" dirty="0" err="1" smtClean="0">
                <a:solidFill>
                  <a:schemeClr val="tx2"/>
                </a:solidFill>
              </a:rPr>
              <a:t>shenjat</a:t>
            </a:r>
            <a:r>
              <a:rPr lang="en-US" b="1" dirty="0" smtClean="0">
                <a:solidFill>
                  <a:schemeClr val="tx2"/>
                </a:solidFill>
              </a:rPr>
              <a:t> e </a:t>
            </a:r>
            <a:r>
              <a:rPr lang="en-US" b="1" dirty="0" err="1" smtClean="0">
                <a:solidFill>
                  <a:schemeClr val="tx2"/>
                </a:solidFill>
              </a:rPr>
              <a:t>abuzimit</a:t>
            </a:r>
            <a:r>
              <a:rPr lang="en-US" b="1" dirty="0" smtClean="0">
                <a:solidFill>
                  <a:schemeClr val="tx2"/>
                </a:solidFill>
              </a:rPr>
              <a:t> </a:t>
            </a:r>
            <a:r>
              <a:rPr lang="en-US" b="1" dirty="0" err="1" smtClean="0">
                <a:solidFill>
                  <a:schemeClr val="tx2"/>
                </a:solidFill>
              </a:rPr>
              <a:t>është</a:t>
            </a:r>
            <a:r>
              <a:rPr lang="en-US" b="1" dirty="0" smtClean="0">
                <a:solidFill>
                  <a:schemeClr val="tx2"/>
                </a:solidFill>
              </a:rPr>
              <a:t> </a:t>
            </a:r>
            <a:r>
              <a:rPr lang="en-US" b="1" dirty="0" err="1" smtClean="0">
                <a:solidFill>
                  <a:schemeClr val="tx2"/>
                </a:solidFill>
              </a:rPr>
              <a:t>izolimi</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mungesa</a:t>
            </a:r>
            <a:r>
              <a:rPr lang="en-US" b="1" dirty="0" smtClean="0">
                <a:solidFill>
                  <a:schemeClr val="tx2"/>
                </a:solidFill>
              </a:rPr>
              <a:t> e </a:t>
            </a:r>
            <a:r>
              <a:rPr lang="en-US" b="1" dirty="0" err="1" smtClean="0">
                <a:solidFill>
                  <a:schemeClr val="tx2"/>
                </a:solidFill>
              </a:rPr>
              <a:t>dëshirës</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folur</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sa</a:t>
            </a:r>
            <a:r>
              <a:rPr lang="en-US" b="1" dirty="0" smtClean="0">
                <a:solidFill>
                  <a:schemeClr val="tx2"/>
                </a:solidFill>
              </a:rPr>
              <a:t> ka </a:t>
            </a:r>
            <a:r>
              <a:rPr lang="en-US" b="1" dirty="0" err="1" smtClean="0">
                <a:solidFill>
                  <a:schemeClr val="tx2"/>
                </a:solidFill>
              </a:rPr>
              <a:t>ndodhur</a:t>
            </a:r>
            <a:r>
              <a:rPr lang="en-US" b="1" dirty="0" smtClean="0">
                <a:solidFill>
                  <a:schemeClr val="tx2"/>
                </a:solidFill>
              </a:rPr>
              <a:t>.</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Cilët</a:t>
            </a:r>
            <a:r>
              <a:rPr lang="en-US" sz="2800" b="1" dirty="0" smtClean="0"/>
              <a:t> </a:t>
            </a:r>
            <a:r>
              <a:rPr lang="en-US" sz="2800" b="1" dirty="0" err="1" smtClean="0"/>
              <a:t>janë</a:t>
            </a:r>
            <a:r>
              <a:rPr lang="en-US" sz="2800" b="1" dirty="0" smtClean="0"/>
              <a:t> </a:t>
            </a:r>
            <a:r>
              <a:rPr lang="en-US" sz="2800" b="1" dirty="0" err="1" smtClean="0"/>
              <a:t>njerëzit</a:t>
            </a:r>
            <a:r>
              <a:rPr lang="en-US" sz="2800" b="1" dirty="0" smtClean="0"/>
              <a:t> </a:t>
            </a:r>
            <a:r>
              <a:rPr lang="en-US" sz="2800" b="1" dirty="0" err="1" smtClean="0"/>
              <a:t>që</a:t>
            </a:r>
            <a:r>
              <a:rPr lang="en-US" sz="2800" b="1" dirty="0" smtClean="0"/>
              <a:t> </a:t>
            </a:r>
            <a:r>
              <a:rPr lang="en-US" sz="2800" b="1" dirty="0" err="1" smtClean="0"/>
              <a:t>abuzojnë</a:t>
            </a:r>
            <a:r>
              <a:rPr lang="en-US" sz="2800" b="1" dirty="0" smtClean="0"/>
              <a:t> </a:t>
            </a:r>
            <a:r>
              <a:rPr lang="en-US" sz="2800" b="1" dirty="0" err="1" smtClean="0"/>
              <a:t>seksualisht</a:t>
            </a:r>
            <a:r>
              <a:rPr lang="en-US" sz="2800" b="1" dirty="0" smtClean="0"/>
              <a:t> me </a:t>
            </a:r>
            <a:r>
              <a:rPr lang="en-US" sz="2800" b="1" dirty="0" err="1" smtClean="0"/>
              <a:t>fëmijë</a:t>
            </a:r>
            <a:r>
              <a:rPr lang="en-US" sz="2800" b="1" dirty="0" smtClean="0"/>
              <a:t>?</a:t>
            </a:r>
            <a:endParaRPr lang="en-US" sz="2800" b="1" dirty="0"/>
          </a:p>
        </p:txBody>
      </p:sp>
      <p:sp>
        <p:nvSpPr>
          <p:cNvPr id="3" name="Content Placeholder 2"/>
          <p:cNvSpPr>
            <a:spLocks noGrp="1"/>
          </p:cNvSpPr>
          <p:nvPr>
            <p:ph idx="1"/>
          </p:nvPr>
        </p:nvSpPr>
        <p:spPr/>
        <p:txBody>
          <a:bodyPr>
            <a:normAutofit fontScale="85000" lnSpcReduction="20000"/>
          </a:bodyPr>
          <a:lstStyle/>
          <a:p>
            <a:pPr algn="just"/>
            <a:r>
              <a:rPr lang="en-US" dirty="0" err="1" smtClean="0"/>
              <a:t>Është</a:t>
            </a:r>
            <a:r>
              <a:rPr lang="en-US" dirty="0" smtClean="0"/>
              <a:t> e </a:t>
            </a:r>
            <a:r>
              <a:rPr lang="en-US" dirty="0" err="1" smtClean="0"/>
              <a:t>pamundur</a:t>
            </a:r>
            <a:r>
              <a:rPr lang="en-US" dirty="0" smtClean="0"/>
              <a:t> </a:t>
            </a:r>
            <a:r>
              <a:rPr lang="en-US" dirty="0" err="1" smtClean="0"/>
              <a:t>të</a:t>
            </a:r>
            <a:r>
              <a:rPr lang="en-US" dirty="0" smtClean="0"/>
              <a:t> </a:t>
            </a:r>
            <a:r>
              <a:rPr lang="en-US" dirty="0" err="1" smtClean="0"/>
              <a:t>përshkruash</a:t>
            </a:r>
            <a:r>
              <a:rPr lang="en-US" dirty="0" smtClean="0"/>
              <a:t> </a:t>
            </a:r>
            <a:r>
              <a:rPr lang="en-US" dirty="0" err="1" smtClean="0"/>
              <a:t>një</a:t>
            </a:r>
            <a:r>
              <a:rPr lang="en-US" dirty="0" smtClean="0"/>
              <a:t> </a:t>
            </a:r>
            <a:r>
              <a:rPr lang="en-US" dirty="0" err="1" smtClean="0"/>
              <a:t>abuzues</a:t>
            </a:r>
            <a:r>
              <a:rPr lang="en-US" dirty="0" smtClean="0"/>
              <a:t> </a:t>
            </a:r>
            <a:r>
              <a:rPr lang="en-US" dirty="0" err="1" smtClean="0"/>
              <a:t>seksual</a:t>
            </a:r>
            <a:r>
              <a:rPr lang="en-US" dirty="0" smtClean="0"/>
              <a:t> </a:t>
            </a:r>
            <a:r>
              <a:rPr lang="en-US" dirty="0" err="1" smtClean="0"/>
              <a:t>tipik</a:t>
            </a:r>
            <a:r>
              <a:rPr lang="en-US" dirty="0" smtClean="0"/>
              <a:t> </a:t>
            </a:r>
            <a:r>
              <a:rPr lang="en-US" dirty="0" err="1" smtClean="0"/>
              <a:t>apo</a:t>
            </a:r>
            <a:r>
              <a:rPr lang="en-US" dirty="0" smtClean="0"/>
              <a:t> </a:t>
            </a:r>
            <a:r>
              <a:rPr lang="en-US" dirty="0" err="1" smtClean="0"/>
              <a:t>një</a:t>
            </a:r>
            <a:r>
              <a:rPr lang="en-US" dirty="0" smtClean="0"/>
              <a:t> </a:t>
            </a:r>
            <a:r>
              <a:rPr lang="en-US" dirty="0" err="1" smtClean="0"/>
              <a:t>pedofil</a:t>
            </a:r>
            <a:r>
              <a:rPr lang="en-US" dirty="0" smtClean="0"/>
              <a:t>. Ata </a:t>
            </a:r>
            <a:r>
              <a:rPr lang="en-US" dirty="0" err="1" smtClean="0"/>
              <a:t>nuk</a:t>
            </a:r>
            <a:r>
              <a:rPr lang="en-US" dirty="0" smtClean="0"/>
              <a:t> </a:t>
            </a:r>
            <a:r>
              <a:rPr lang="en-US" dirty="0" err="1" smtClean="0"/>
              <a:t>duken</a:t>
            </a:r>
            <a:r>
              <a:rPr lang="en-US" dirty="0" smtClean="0"/>
              <a:t> </a:t>
            </a:r>
            <a:r>
              <a:rPr lang="en-US" dirty="0" err="1" smtClean="0"/>
              <a:t>ndryshe</a:t>
            </a:r>
            <a:r>
              <a:rPr lang="en-US" dirty="0" smtClean="0"/>
              <a:t> </a:t>
            </a:r>
            <a:r>
              <a:rPr lang="en-US" dirty="0" err="1" smtClean="0"/>
              <a:t>nga</a:t>
            </a:r>
            <a:r>
              <a:rPr lang="en-US" dirty="0" smtClean="0"/>
              <a:t> </a:t>
            </a:r>
            <a:r>
              <a:rPr lang="en-US" dirty="0" err="1" smtClean="0"/>
              <a:t>njerëzit</a:t>
            </a:r>
            <a:r>
              <a:rPr lang="en-US" dirty="0" smtClean="0"/>
              <a:t> e </a:t>
            </a:r>
            <a:r>
              <a:rPr lang="en-US" dirty="0" err="1" smtClean="0"/>
              <a:t>tjerë</a:t>
            </a:r>
            <a:r>
              <a:rPr lang="en-US" dirty="0" smtClean="0"/>
              <a:t> </a:t>
            </a:r>
            <a:r>
              <a:rPr lang="en-US" dirty="0" err="1" smtClean="0"/>
              <a:t>apo</a:t>
            </a:r>
            <a:r>
              <a:rPr lang="en-US" dirty="0" smtClean="0"/>
              <a:t> </a:t>
            </a:r>
            <a:r>
              <a:rPr lang="en-US" dirty="0" err="1" smtClean="0"/>
              <a:t>sillen</a:t>
            </a:r>
            <a:r>
              <a:rPr lang="en-US" dirty="0" smtClean="0"/>
              <a:t> </a:t>
            </a:r>
            <a:r>
              <a:rPr lang="en-US" dirty="0" err="1" smtClean="0"/>
              <a:t>në</a:t>
            </a:r>
            <a:r>
              <a:rPr lang="en-US" dirty="0" smtClean="0"/>
              <a:t> </a:t>
            </a:r>
            <a:r>
              <a:rPr lang="en-US" dirty="0" err="1" smtClean="0"/>
              <a:t>mënyra</a:t>
            </a:r>
            <a:r>
              <a:rPr lang="en-US" dirty="0" smtClean="0"/>
              <a:t> </a:t>
            </a:r>
            <a:r>
              <a:rPr lang="en-US" dirty="0" err="1" smtClean="0"/>
              <a:t>të</a:t>
            </a:r>
            <a:r>
              <a:rPr lang="en-US" dirty="0" smtClean="0"/>
              <a:t> </a:t>
            </a:r>
            <a:r>
              <a:rPr lang="en-US" dirty="0" err="1" smtClean="0"/>
              <a:t>ndryshme</a:t>
            </a:r>
            <a:r>
              <a:rPr lang="en-US" dirty="0" smtClean="0"/>
              <a:t>. </a:t>
            </a:r>
          </a:p>
          <a:p>
            <a:pPr algn="just"/>
            <a:r>
              <a:rPr lang="en-US" dirty="0" smtClean="0"/>
              <a:t>Ata </a:t>
            </a:r>
            <a:r>
              <a:rPr lang="en-US" dirty="0" err="1" smtClean="0"/>
              <a:t>gjenden</a:t>
            </a:r>
            <a:r>
              <a:rPr lang="en-US" dirty="0" smtClean="0"/>
              <a:t> </a:t>
            </a:r>
            <a:r>
              <a:rPr lang="en-US" dirty="0" err="1" smtClean="0"/>
              <a:t>në</a:t>
            </a:r>
            <a:r>
              <a:rPr lang="en-US" dirty="0" smtClean="0"/>
              <a:t> </a:t>
            </a:r>
            <a:r>
              <a:rPr lang="en-US" dirty="0" err="1" smtClean="0"/>
              <a:t>të</a:t>
            </a:r>
            <a:r>
              <a:rPr lang="en-US" dirty="0" smtClean="0"/>
              <a:t> </a:t>
            </a:r>
            <a:r>
              <a:rPr lang="en-US" dirty="0" err="1" smtClean="0"/>
              <a:t>gjitha</a:t>
            </a:r>
            <a:r>
              <a:rPr lang="en-US" dirty="0" smtClean="0"/>
              <a:t> </a:t>
            </a:r>
            <a:r>
              <a:rPr lang="en-US" dirty="0" err="1" smtClean="0"/>
              <a:t>nivelet</a:t>
            </a:r>
            <a:r>
              <a:rPr lang="en-US" dirty="0" smtClean="0"/>
              <a:t> e </a:t>
            </a:r>
            <a:r>
              <a:rPr lang="en-US" dirty="0" err="1" smtClean="0"/>
              <a:t>shoqërisë</a:t>
            </a:r>
            <a:r>
              <a:rPr lang="en-US" dirty="0" smtClean="0"/>
              <a:t> </a:t>
            </a:r>
            <a:r>
              <a:rPr lang="en-US" dirty="0" err="1" smtClean="0"/>
              <a:t>dhe</a:t>
            </a:r>
            <a:r>
              <a:rPr lang="en-US" dirty="0" smtClean="0"/>
              <a:t> </a:t>
            </a:r>
            <a:r>
              <a:rPr lang="en-US" dirty="0" err="1" smtClean="0"/>
              <a:t>mund</a:t>
            </a:r>
            <a:r>
              <a:rPr lang="en-US" dirty="0" smtClean="0"/>
              <a:t> </a:t>
            </a:r>
            <a:r>
              <a:rPr lang="en-US" dirty="0" err="1" smtClean="0"/>
              <a:t>të</a:t>
            </a:r>
            <a:r>
              <a:rPr lang="en-US" dirty="0" smtClean="0"/>
              <a:t> </a:t>
            </a:r>
            <a:r>
              <a:rPr lang="en-US" dirty="0" err="1" smtClean="0"/>
              <a:t>vijnë</a:t>
            </a:r>
            <a:r>
              <a:rPr lang="en-US" dirty="0" smtClean="0"/>
              <a:t> </a:t>
            </a:r>
            <a:r>
              <a:rPr lang="en-US" dirty="0" err="1" smtClean="0"/>
              <a:t>nga</a:t>
            </a:r>
            <a:r>
              <a:rPr lang="en-US" dirty="0" smtClean="0"/>
              <a:t> </a:t>
            </a:r>
            <a:r>
              <a:rPr lang="en-US" dirty="0" err="1" smtClean="0"/>
              <a:t>çdo</a:t>
            </a:r>
            <a:r>
              <a:rPr lang="en-US" dirty="0" smtClean="0"/>
              <a:t> </a:t>
            </a:r>
            <a:r>
              <a:rPr lang="en-US" dirty="0" err="1" smtClean="0"/>
              <a:t>fushë</a:t>
            </a:r>
            <a:r>
              <a:rPr lang="en-US" dirty="0" smtClean="0"/>
              <a:t> </a:t>
            </a:r>
            <a:r>
              <a:rPr lang="en-US" dirty="0" err="1" smtClean="0"/>
              <a:t>profesionale</a:t>
            </a:r>
            <a:r>
              <a:rPr lang="en-US" dirty="0" smtClean="0"/>
              <a:t>, </a:t>
            </a:r>
            <a:r>
              <a:rPr lang="en-US" dirty="0" err="1" smtClean="0"/>
              <a:t>racë</a:t>
            </a:r>
            <a:r>
              <a:rPr lang="en-US" dirty="0" smtClean="0"/>
              <a:t> </a:t>
            </a:r>
            <a:r>
              <a:rPr lang="en-US" dirty="0" err="1" smtClean="0"/>
              <a:t>apo</a:t>
            </a:r>
            <a:r>
              <a:rPr lang="en-US" dirty="0" smtClean="0"/>
              <a:t> </a:t>
            </a:r>
            <a:r>
              <a:rPr lang="en-US" dirty="0" err="1" smtClean="0"/>
              <a:t>fe</a:t>
            </a:r>
            <a:r>
              <a:rPr lang="en-US" dirty="0" smtClean="0"/>
              <a:t>. </a:t>
            </a:r>
          </a:p>
          <a:p>
            <a:pPr algn="just"/>
            <a:r>
              <a:rPr lang="en-US" dirty="0" err="1" smtClean="0"/>
              <a:t>Ndonjëherë</a:t>
            </a:r>
            <a:r>
              <a:rPr lang="en-US" dirty="0" smtClean="0"/>
              <a:t> </a:t>
            </a:r>
            <a:r>
              <a:rPr lang="en-US" dirty="0" err="1" smtClean="0"/>
              <a:t>ata</a:t>
            </a:r>
            <a:r>
              <a:rPr lang="en-US" dirty="0" smtClean="0"/>
              <a:t> </a:t>
            </a:r>
            <a:r>
              <a:rPr lang="en-US" dirty="0" err="1" smtClean="0"/>
              <a:t>mbajnë</a:t>
            </a:r>
            <a:r>
              <a:rPr lang="en-US" dirty="0" smtClean="0"/>
              <a:t> </a:t>
            </a:r>
            <a:r>
              <a:rPr lang="en-US" dirty="0" err="1" smtClean="0"/>
              <a:t>poste</a:t>
            </a:r>
            <a:r>
              <a:rPr lang="en-US" dirty="0" smtClean="0"/>
              <a:t> me </a:t>
            </a:r>
            <a:r>
              <a:rPr lang="en-US" dirty="0" err="1" smtClean="0"/>
              <a:t>influencë</a:t>
            </a:r>
            <a:r>
              <a:rPr lang="en-US" dirty="0" smtClean="0"/>
              <a:t>, duke u </a:t>
            </a:r>
            <a:r>
              <a:rPr lang="en-US" dirty="0" err="1" smtClean="0"/>
              <a:t>shfaqur</a:t>
            </a:r>
            <a:r>
              <a:rPr lang="en-US" dirty="0" smtClean="0"/>
              <a:t> </a:t>
            </a:r>
            <a:r>
              <a:rPr lang="en-US" dirty="0" err="1" smtClean="0"/>
              <a:t>si</a:t>
            </a:r>
            <a:r>
              <a:rPr lang="en-US" dirty="0" smtClean="0"/>
              <a:t> </a:t>
            </a:r>
            <a:r>
              <a:rPr lang="en-US" dirty="0" err="1" smtClean="0"/>
              <a:t>anëtarë</a:t>
            </a:r>
            <a:r>
              <a:rPr lang="en-US" dirty="0" smtClean="0"/>
              <a:t> </a:t>
            </a:r>
            <a:r>
              <a:rPr lang="en-US" dirty="0" err="1" smtClean="0"/>
              <a:t>të</a:t>
            </a:r>
            <a:r>
              <a:rPr lang="en-US" dirty="0" smtClean="0"/>
              <a:t> </a:t>
            </a:r>
            <a:r>
              <a:rPr lang="en-US" dirty="0" err="1" smtClean="0"/>
              <a:t>respektuar</a:t>
            </a:r>
            <a:r>
              <a:rPr lang="en-US" dirty="0" smtClean="0"/>
              <a:t> </a:t>
            </a:r>
            <a:r>
              <a:rPr lang="en-US" dirty="0" err="1" smtClean="0"/>
              <a:t>të</a:t>
            </a:r>
            <a:r>
              <a:rPr lang="en-US" dirty="0" smtClean="0"/>
              <a:t> </a:t>
            </a:r>
            <a:r>
              <a:rPr lang="en-US" dirty="0" err="1" smtClean="0"/>
              <a:t>shoqërisë</a:t>
            </a:r>
            <a:r>
              <a:rPr lang="en-US" dirty="0" smtClean="0"/>
              <a:t>. </a:t>
            </a:r>
          </a:p>
          <a:p>
            <a:pPr algn="just"/>
            <a:r>
              <a:rPr lang="en-US" dirty="0" smtClean="0"/>
              <a:t>Ata </a:t>
            </a:r>
            <a:r>
              <a:rPr lang="en-US" dirty="0" err="1" smtClean="0"/>
              <a:t>mund</a:t>
            </a:r>
            <a:r>
              <a:rPr lang="en-US" dirty="0" smtClean="0"/>
              <a:t> </a:t>
            </a:r>
            <a:r>
              <a:rPr lang="en-US" dirty="0" err="1" smtClean="0"/>
              <a:t>të</a:t>
            </a:r>
            <a:r>
              <a:rPr lang="en-US" dirty="0" smtClean="0"/>
              <a:t> </a:t>
            </a:r>
            <a:r>
              <a:rPr lang="en-US" dirty="0" err="1" smtClean="0"/>
              <a:t>jenë</a:t>
            </a:r>
            <a:r>
              <a:rPr lang="en-US" dirty="0" smtClean="0"/>
              <a:t> duke </a:t>
            </a:r>
            <a:r>
              <a:rPr lang="en-US" dirty="0" err="1" smtClean="0"/>
              <a:t>abuzuar</a:t>
            </a:r>
            <a:r>
              <a:rPr lang="en-US" dirty="0" smtClean="0"/>
              <a:t> </a:t>
            </a:r>
            <a:r>
              <a:rPr lang="en-US" dirty="0" err="1" smtClean="0"/>
              <a:t>fëmijet</a:t>
            </a:r>
            <a:r>
              <a:rPr lang="en-US" dirty="0" smtClean="0"/>
              <a:t> e </a:t>
            </a:r>
            <a:r>
              <a:rPr lang="en-US" dirty="0" err="1" smtClean="0"/>
              <a:t>tyre</a:t>
            </a:r>
            <a:r>
              <a:rPr lang="en-US" dirty="0" smtClean="0"/>
              <a:t> </a:t>
            </a:r>
            <a:r>
              <a:rPr lang="en-US" dirty="0" err="1" smtClean="0"/>
              <a:t>si</a:t>
            </a:r>
            <a:r>
              <a:rPr lang="en-US" dirty="0" smtClean="0"/>
              <a:t> </a:t>
            </a:r>
            <a:r>
              <a:rPr lang="en-US" dirty="0" err="1" smtClean="0"/>
              <a:t>dhe</a:t>
            </a:r>
            <a:r>
              <a:rPr lang="en-US" dirty="0" smtClean="0"/>
              <a:t> </a:t>
            </a:r>
            <a:r>
              <a:rPr lang="en-US" dirty="0" err="1" smtClean="0"/>
              <a:t>fëmijët</a:t>
            </a:r>
            <a:r>
              <a:rPr lang="en-US" dirty="0" smtClean="0"/>
              <a:t> e </a:t>
            </a:r>
            <a:r>
              <a:rPr lang="en-US" dirty="0" err="1" smtClean="0"/>
              <a:t>komunitetit</a:t>
            </a:r>
            <a:r>
              <a:rPr lang="en-US" dirty="0" smtClean="0"/>
              <a:t>. Ata </a:t>
            </a:r>
            <a:r>
              <a:rPr lang="en-US" dirty="0" err="1" smtClean="0"/>
              <a:t>të</a:t>
            </a:r>
            <a:r>
              <a:rPr lang="en-US" dirty="0" smtClean="0"/>
              <a:t> </a:t>
            </a:r>
            <a:r>
              <a:rPr lang="en-US" dirty="0" err="1" smtClean="0"/>
              <a:t>cilët</a:t>
            </a:r>
            <a:r>
              <a:rPr lang="en-US" dirty="0" smtClean="0"/>
              <a:t> </a:t>
            </a:r>
            <a:r>
              <a:rPr lang="en-US" dirty="0" err="1" smtClean="0"/>
              <a:t>abuzojnë</a:t>
            </a:r>
            <a:r>
              <a:rPr lang="en-US" dirty="0" smtClean="0"/>
              <a:t> </a:t>
            </a:r>
            <a:r>
              <a:rPr lang="en-US" dirty="0" err="1" smtClean="0"/>
              <a:t>fëmijët</a:t>
            </a:r>
            <a:r>
              <a:rPr lang="en-US" dirty="0" smtClean="0"/>
              <a:t> </a:t>
            </a:r>
            <a:r>
              <a:rPr lang="en-US" dirty="0" err="1" smtClean="0"/>
              <a:t>në</a:t>
            </a:r>
            <a:r>
              <a:rPr lang="en-US" dirty="0" smtClean="0"/>
              <a:t> </a:t>
            </a:r>
            <a:r>
              <a:rPr lang="en-US" dirty="0" err="1" smtClean="0"/>
              <a:t>familjet</a:t>
            </a:r>
            <a:r>
              <a:rPr lang="en-US" dirty="0" smtClean="0"/>
              <a:t> e </a:t>
            </a:r>
            <a:r>
              <a:rPr lang="en-US" dirty="0" err="1" smtClean="0"/>
              <a:t>tyre</a:t>
            </a:r>
            <a:r>
              <a:rPr lang="en-US" dirty="0" smtClean="0"/>
              <a:t> </a:t>
            </a:r>
            <a:r>
              <a:rPr lang="en-US" dirty="0" err="1" smtClean="0"/>
              <a:t>mund</a:t>
            </a:r>
            <a:r>
              <a:rPr lang="en-US" dirty="0" smtClean="0"/>
              <a:t> </a:t>
            </a:r>
            <a:r>
              <a:rPr lang="en-US" dirty="0" err="1" smtClean="0"/>
              <a:t>të</a:t>
            </a:r>
            <a:r>
              <a:rPr lang="en-US" dirty="0" smtClean="0"/>
              <a:t> </a:t>
            </a:r>
            <a:r>
              <a:rPr lang="en-US" dirty="0" err="1" smtClean="0"/>
              <a:t>përfshijë</a:t>
            </a:r>
            <a:r>
              <a:rPr lang="en-US" dirty="0" smtClean="0"/>
              <a:t> </a:t>
            </a:r>
            <a:r>
              <a:rPr lang="en-US" dirty="0" err="1" smtClean="0"/>
              <a:t>baballarët</a:t>
            </a:r>
            <a:r>
              <a:rPr lang="en-US" dirty="0" smtClean="0"/>
              <a:t>, </a:t>
            </a:r>
            <a:r>
              <a:rPr lang="en-US" dirty="0" err="1" smtClean="0"/>
              <a:t>partnerët</a:t>
            </a:r>
            <a:r>
              <a:rPr lang="en-US" dirty="0" smtClean="0"/>
              <a:t> </a:t>
            </a:r>
            <a:r>
              <a:rPr lang="en-US" dirty="0" err="1" smtClean="0"/>
              <a:t>që</a:t>
            </a:r>
            <a:r>
              <a:rPr lang="en-US" dirty="0" smtClean="0"/>
              <a:t> </a:t>
            </a:r>
            <a:r>
              <a:rPr lang="en-US" dirty="0" err="1" smtClean="0"/>
              <a:t>bashkëjetojnë</a:t>
            </a:r>
            <a:r>
              <a:rPr lang="en-US" dirty="0" smtClean="0"/>
              <a:t>, </a:t>
            </a:r>
            <a:r>
              <a:rPr lang="en-US" dirty="0" err="1" smtClean="0"/>
              <a:t>njerkun</a:t>
            </a:r>
            <a:r>
              <a:rPr lang="en-US" dirty="0" smtClean="0"/>
              <a:t>, </a:t>
            </a:r>
            <a:r>
              <a:rPr lang="en-US" dirty="0" err="1" smtClean="0"/>
              <a:t>të</a:t>
            </a:r>
            <a:r>
              <a:rPr lang="en-US" dirty="0" smtClean="0"/>
              <a:t> </a:t>
            </a:r>
            <a:r>
              <a:rPr lang="en-US" dirty="0" err="1" smtClean="0"/>
              <a:t>dashurit</a:t>
            </a:r>
            <a:r>
              <a:rPr lang="en-US" dirty="0" smtClean="0"/>
              <a:t>, </a:t>
            </a:r>
            <a:r>
              <a:rPr lang="en-US" dirty="0" err="1" smtClean="0"/>
              <a:t>vëllezërit</a:t>
            </a:r>
            <a:r>
              <a:rPr lang="en-US" dirty="0" smtClean="0"/>
              <a:t>, </a:t>
            </a:r>
            <a:r>
              <a:rPr lang="en-US" dirty="0" err="1" smtClean="0"/>
              <a:t>dajat</a:t>
            </a:r>
            <a:r>
              <a:rPr lang="en-US" dirty="0" smtClean="0"/>
              <a:t>, </a:t>
            </a:r>
            <a:r>
              <a:rPr lang="en-US" dirty="0" err="1" smtClean="0"/>
              <a:t>xhaxhallarët</a:t>
            </a:r>
            <a:r>
              <a:rPr lang="en-US" dirty="0" smtClean="0"/>
              <a:t>, </a:t>
            </a:r>
            <a:r>
              <a:rPr lang="en-US" dirty="0" err="1" smtClean="0"/>
              <a:t>kushërinjtë</a:t>
            </a:r>
            <a:r>
              <a:rPr lang="en-US" dirty="0" smtClean="0"/>
              <a:t> </a:t>
            </a:r>
            <a:r>
              <a:rPr lang="en-US" dirty="0" err="1" smtClean="0"/>
              <a:t>meshkuj</a:t>
            </a:r>
            <a:r>
              <a:rPr lang="en-US" dirty="0" smtClean="0"/>
              <a:t>, </a:t>
            </a:r>
            <a:r>
              <a:rPr lang="en-US" dirty="0" err="1" smtClean="0"/>
              <a:t>gjyshërit</a:t>
            </a:r>
            <a:r>
              <a:rPr lang="en-US" dirty="0" smtClean="0"/>
              <a:t> </a:t>
            </a:r>
            <a:r>
              <a:rPr lang="en-US" dirty="0" err="1" smtClean="0"/>
              <a:t>dhe</a:t>
            </a:r>
            <a:r>
              <a:rPr lang="en-US" dirty="0" smtClean="0"/>
              <a:t> </a:t>
            </a:r>
            <a:r>
              <a:rPr lang="en-US" dirty="0" err="1" smtClean="0"/>
              <a:t>figurat</a:t>
            </a:r>
            <a:r>
              <a:rPr lang="en-US" dirty="0" smtClean="0"/>
              <a:t> e </a:t>
            </a:r>
            <a:r>
              <a:rPr lang="en-US" dirty="0" err="1" smtClean="0"/>
              <a:t>babait</a:t>
            </a:r>
            <a:r>
              <a:rPr lang="en-US" dirty="0" smtClean="0"/>
              <a:t>. </a:t>
            </a:r>
          </a:p>
          <a:p>
            <a:pPr algn="just"/>
            <a:r>
              <a:rPr lang="en-US" dirty="0" err="1" smtClean="0"/>
              <a:t>Abuzuesit</a:t>
            </a:r>
            <a:r>
              <a:rPr lang="en-US" dirty="0" smtClean="0"/>
              <a:t> </a:t>
            </a:r>
            <a:r>
              <a:rPr lang="en-US" dirty="0" err="1" smtClean="0"/>
              <a:t>mund</a:t>
            </a:r>
            <a:r>
              <a:rPr lang="en-US" dirty="0" smtClean="0"/>
              <a:t> </a:t>
            </a:r>
            <a:r>
              <a:rPr lang="en-US" dirty="0" err="1" smtClean="0"/>
              <a:t>të</a:t>
            </a:r>
            <a:r>
              <a:rPr lang="en-US" dirty="0" smtClean="0"/>
              <a:t> </a:t>
            </a:r>
            <a:r>
              <a:rPr lang="en-US" dirty="0" err="1" smtClean="0"/>
              <a:t>jenë</a:t>
            </a:r>
            <a:r>
              <a:rPr lang="en-US" dirty="0" smtClean="0"/>
              <a:t> </a:t>
            </a:r>
            <a:r>
              <a:rPr lang="en-US" dirty="0" err="1" smtClean="0"/>
              <a:t>po</a:t>
            </a:r>
            <a:r>
              <a:rPr lang="en-US" dirty="0" smtClean="0"/>
              <a:t> </a:t>
            </a:r>
            <a:r>
              <a:rPr lang="en-US" dirty="0" err="1" smtClean="0"/>
              <a:t>të</a:t>
            </a:r>
            <a:r>
              <a:rPr lang="en-US" dirty="0" smtClean="0"/>
              <a:t> </a:t>
            </a:r>
            <a:r>
              <a:rPr lang="en-US" dirty="0" err="1" smtClean="0"/>
              <a:t>ngjashëm</a:t>
            </a:r>
            <a:r>
              <a:rPr lang="en-US" dirty="0" smtClean="0"/>
              <a:t> </a:t>
            </a:r>
            <a:r>
              <a:rPr lang="en-US" dirty="0" err="1" smtClean="0"/>
              <a:t>përsa</a:t>
            </a:r>
            <a:r>
              <a:rPr lang="en-US" dirty="0" smtClean="0"/>
              <a:t> </a:t>
            </a:r>
            <a:r>
              <a:rPr lang="en-US" dirty="0" err="1" smtClean="0"/>
              <a:t>i</a:t>
            </a:r>
            <a:r>
              <a:rPr lang="en-US" dirty="0" smtClean="0"/>
              <a:t> </a:t>
            </a:r>
            <a:r>
              <a:rPr lang="en-US" dirty="0" err="1" smtClean="0"/>
              <a:t>përket</a:t>
            </a:r>
            <a:r>
              <a:rPr lang="en-US" dirty="0" smtClean="0"/>
              <a:t> </a:t>
            </a:r>
            <a:r>
              <a:rPr lang="en-US" dirty="0" err="1" smtClean="0"/>
              <a:t>familjarëve</a:t>
            </a:r>
            <a:r>
              <a:rPr lang="en-US" dirty="0" smtClean="0"/>
              <a:t> </a:t>
            </a:r>
            <a:r>
              <a:rPr lang="en-US" dirty="0" err="1" smtClean="0"/>
              <a:t>femrave</a:t>
            </a:r>
            <a:r>
              <a:rPr lang="en-US" dirty="0" smtClean="0"/>
              <a:t>, </a:t>
            </a:r>
            <a:r>
              <a:rPr lang="en-US" dirty="0" err="1" smtClean="0"/>
              <a:t>përfshirë</a:t>
            </a:r>
            <a:r>
              <a:rPr lang="en-US" dirty="0" smtClean="0"/>
              <a:t> </a:t>
            </a:r>
            <a:r>
              <a:rPr lang="en-US" dirty="0" err="1" smtClean="0"/>
              <a:t>mamatë</a:t>
            </a:r>
            <a:r>
              <a:rPr lang="en-US" dirty="0" smtClean="0"/>
              <a:t>. </a:t>
            </a:r>
          </a:p>
          <a:p>
            <a:pPr algn="just"/>
            <a:r>
              <a:rPr lang="en-US" dirty="0" err="1" smtClean="0"/>
              <a:t>Edhe</a:t>
            </a:r>
            <a:r>
              <a:rPr lang="en-US" dirty="0" smtClean="0"/>
              <a:t> </a:t>
            </a:r>
            <a:r>
              <a:rPr lang="en-US" dirty="0" err="1" smtClean="0"/>
              <a:t>mësuesit</a:t>
            </a:r>
            <a:r>
              <a:rPr lang="en-US" dirty="0" smtClean="0"/>
              <a:t>, </a:t>
            </a:r>
            <a:r>
              <a:rPr lang="en-US" dirty="0" err="1" smtClean="0"/>
              <a:t>edukatorët</a:t>
            </a:r>
            <a:r>
              <a:rPr lang="en-US" dirty="0" smtClean="0"/>
              <a:t>, </a:t>
            </a:r>
            <a:r>
              <a:rPr lang="en-US" dirty="0" err="1" smtClean="0"/>
              <a:t>mjekët</a:t>
            </a:r>
            <a:r>
              <a:rPr lang="en-US" dirty="0" smtClean="0"/>
              <a:t>, </a:t>
            </a:r>
            <a:r>
              <a:rPr lang="en-US" dirty="0" err="1" smtClean="0"/>
              <a:t>infermierët</a:t>
            </a:r>
            <a:r>
              <a:rPr lang="en-US" dirty="0" smtClean="0"/>
              <a:t> </a:t>
            </a:r>
            <a:r>
              <a:rPr lang="en-US" dirty="0" err="1" smtClean="0"/>
              <a:t>nuk</a:t>
            </a:r>
            <a:r>
              <a:rPr lang="en-US" dirty="0" smtClean="0"/>
              <a:t> </a:t>
            </a:r>
            <a:r>
              <a:rPr lang="en-US" dirty="0" err="1" smtClean="0"/>
              <a:t>bejnë</a:t>
            </a:r>
            <a:r>
              <a:rPr lang="en-US" dirty="0" smtClean="0"/>
              <a:t> </a:t>
            </a:r>
            <a:r>
              <a:rPr lang="en-US" dirty="0" err="1" smtClean="0"/>
              <a:t>përjashtim</a:t>
            </a:r>
            <a:r>
              <a:rPr lang="en-US" dirty="0" smtClean="0"/>
              <a:t>. </a:t>
            </a:r>
          </a:p>
          <a:p>
            <a:pPr algn="just"/>
            <a:r>
              <a:rPr lang="en-US" dirty="0" err="1" smtClean="0"/>
              <a:t>Studimet</a:t>
            </a:r>
            <a:r>
              <a:rPr lang="en-US" dirty="0" smtClean="0"/>
              <a:t> </a:t>
            </a:r>
            <a:r>
              <a:rPr lang="en-US" dirty="0" err="1" smtClean="0"/>
              <a:t>provojnë</a:t>
            </a:r>
            <a:r>
              <a:rPr lang="en-US" dirty="0" smtClean="0"/>
              <a:t> se </a:t>
            </a:r>
            <a:r>
              <a:rPr lang="en-US" dirty="0" err="1" smtClean="0"/>
              <a:t>një</a:t>
            </a:r>
            <a:r>
              <a:rPr lang="en-US" dirty="0" smtClean="0"/>
              <a:t> </a:t>
            </a:r>
            <a:r>
              <a:rPr lang="en-US" dirty="0" err="1" smtClean="0"/>
              <a:t>fëmijë</a:t>
            </a:r>
            <a:r>
              <a:rPr lang="en-US" dirty="0" smtClean="0"/>
              <a:t> </a:t>
            </a:r>
            <a:r>
              <a:rPr lang="en-US" dirty="0" err="1" smtClean="0"/>
              <a:t>i</a:t>
            </a:r>
            <a:r>
              <a:rPr lang="en-US" dirty="0" smtClean="0"/>
              <a:t> </a:t>
            </a:r>
            <a:r>
              <a:rPr lang="en-US" dirty="0" err="1" smtClean="0"/>
              <a:t>abuzuar</a:t>
            </a:r>
            <a:r>
              <a:rPr lang="en-US" dirty="0" smtClean="0"/>
              <a:t> </a:t>
            </a:r>
            <a:r>
              <a:rPr lang="en-US" dirty="0" err="1" smtClean="0"/>
              <a:t>që</a:t>
            </a:r>
            <a:r>
              <a:rPr lang="en-US" dirty="0" smtClean="0"/>
              <a:t> </a:t>
            </a:r>
            <a:r>
              <a:rPr lang="en-US" dirty="0" err="1" smtClean="0"/>
              <a:t>nuk</a:t>
            </a:r>
            <a:r>
              <a:rPr lang="en-US" dirty="0" smtClean="0"/>
              <a:t> </a:t>
            </a:r>
            <a:r>
              <a:rPr lang="en-US" dirty="0" err="1" smtClean="0"/>
              <a:t>merr</a:t>
            </a:r>
            <a:r>
              <a:rPr lang="en-US" dirty="0" smtClean="0"/>
              <a:t> </a:t>
            </a:r>
            <a:r>
              <a:rPr lang="en-US" dirty="0" err="1" smtClean="0"/>
              <a:t>shërbimet</a:t>
            </a:r>
            <a:r>
              <a:rPr lang="en-US" dirty="0" smtClean="0"/>
              <a:t> </a:t>
            </a:r>
            <a:r>
              <a:rPr lang="en-US" dirty="0" err="1" smtClean="0"/>
              <a:t>për</a:t>
            </a:r>
            <a:r>
              <a:rPr lang="en-US" dirty="0" smtClean="0"/>
              <a:t> </a:t>
            </a:r>
            <a:r>
              <a:rPr lang="en-US" dirty="0" err="1" smtClean="0"/>
              <a:t>të</a:t>
            </a:r>
            <a:r>
              <a:rPr lang="en-US" dirty="0" smtClean="0"/>
              <a:t> </a:t>
            </a:r>
            <a:r>
              <a:rPr lang="en-US" dirty="0" err="1" smtClean="0"/>
              <a:t>cilat</a:t>
            </a:r>
            <a:r>
              <a:rPr lang="en-US" dirty="0" smtClean="0"/>
              <a:t> ka </a:t>
            </a:r>
            <a:r>
              <a:rPr lang="en-US" dirty="0" err="1" smtClean="0"/>
              <a:t>nevojë</a:t>
            </a:r>
            <a:r>
              <a:rPr lang="en-US" dirty="0" smtClean="0"/>
              <a:t> </a:t>
            </a:r>
            <a:r>
              <a:rPr lang="en-US" dirty="0" err="1" smtClean="0"/>
              <a:t>në</a:t>
            </a:r>
            <a:r>
              <a:rPr lang="en-US" dirty="0" smtClean="0"/>
              <a:t> </a:t>
            </a:r>
            <a:r>
              <a:rPr lang="en-US" dirty="0" err="1" smtClean="0"/>
              <a:t>kohën</a:t>
            </a:r>
            <a:r>
              <a:rPr lang="en-US" dirty="0" smtClean="0"/>
              <a:t> e </a:t>
            </a:r>
            <a:r>
              <a:rPr lang="en-US" dirty="0" err="1" smtClean="0"/>
              <a:t>duhur</a:t>
            </a:r>
            <a:r>
              <a:rPr lang="en-US" dirty="0" smtClean="0"/>
              <a:t> ka </a:t>
            </a:r>
            <a:r>
              <a:rPr lang="en-US" dirty="0" err="1" smtClean="0"/>
              <a:t>më</a:t>
            </a:r>
            <a:r>
              <a:rPr lang="en-US" dirty="0" smtClean="0"/>
              <a:t> </a:t>
            </a:r>
            <a:r>
              <a:rPr lang="en-US" dirty="0" err="1" smtClean="0"/>
              <a:t>shumë</a:t>
            </a:r>
            <a:r>
              <a:rPr lang="en-US" dirty="0" smtClean="0"/>
              <a:t> </a:t>
            </a:r>
            <a:r>
              <a:rPr lang="en-US" dirty="0" err="1" smtClean="0"/>
              <a:t>gjasa</a:t>
            </a:r>
            <a:r>
              <a:rPr lang="en-US" dirty="0" smtClean="0"/>
              <a:t> </a:t>
            </a:r>
            <a:r>
              <a:rPr lang="en-US" dirty="0" err="1" smtClean="0"/>
              <a:t>të</a:t>
            </a:r>
            <a:r>
              <a:rPr lang="en-US" dirty="0" smtClean="0"/>
              <a:t> </a:t>
            </a:r>
            <a:r>
              <a:rPr lang="en-US" dirty="0" err="1" smtClean="0"/>
              <a:t>vuajë</a:t>
            </a:r>
            <a:r>
              <a:rPr lang="en-US" dirty="0" smtClean="0"/>
              <a:t> </a:t>
            </a:r>
            <a:r>
              <a:rPr lang="en-US" dirty="0" err="1" smtClean="0"/>
              <a:t>pasojat</a:t>
            </a:r>
            <a:r>
              <a:rPr lang="en-US" dirty="0" smtClean="0"/>
              <a:t> </a:t>
            </a:r>
            <a:r>
              <a:rPr lang="en-US" dirty="0" err="1" smtClean="0"/>
              <a:t>në</a:t>
            </a:r>
            <a:r>
              <a:rPr lang="en-US" dirty="0" smtClean="0"/>
              <a:t> </a:t>
            </a:r>
            <a:r>
              <a:rPr lang="en-US" dirty="0" err="1" smtClean="0"/>
              <a:t>një</a:t>
            </a:r>
            <a:r>
              <a:rPr lang="en-US" dirty="0" smtClean="0"/>
              <a:t> </a:t>
            </a:r>
            <a:r>
              <a:rPr lang="en-US" dirty="0" err="1" smtClean="0"/>
              <a:t>kohë</a:t>
            </a:r>
            <a:r>
              <a:rPr lang="en-US" dirty="0" smtClean="0"/>
              <a:t> </a:t>
            </a:r>
            <a:r>
              <a:rPr lang="en-US" dirty="0" err="1" smtClean="0"/>
              <a:t>më</a:t>
            </a:r>
            <a:r>
              <a:rPr lang="en-US" dirty="0" smtClean="0"/>
              <a:t> </a:t>
            </a:r>
            <a:r>
              <a:rPr lang="en-US" dirty="0" err="1" smtClean="0"/>
              <a:t>të</a:t>
            </a:r>
            <a:r>
              <a:rPr lang="en-US" dirty="0" smtClean="0"/>
              <a:t> </a:t>
            </a:r>
            <a:r>
              <a:rPr lang="en-US" dirty="0" err="1" smtClean="0"/>
              <a:t>gjatë</a:t>
            </a:r>
            <a:r>
              <a:rPr lang="en-US" dirty="0" smtClean="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Pornografia</a:t>
            </a:r>
            <a:r>
              <a:rPr lang="en-US" sz="3200" b="1" dirty="0" smtClean="0"/>
              <a:t> e </a:t>
            </a:r>
            <a:r>
              <a:rPr lang="en-US" sz="3200" b="1" dirty="0" err="1" smtClean="0"/>
              <a:t>të</a:t>
            </a:r>
            <a:r>
              <a:rPr lang="en-US" sz="3200" b="1" dirty="0" smtClean="0"/>
              <a:t> </a:t>
            </a:r>
            <a:r>
              <a:rPr lang="en-US" sz="3200" b="1" dirty="0" err="1" smtClean="0"/>
              <a:t>miturve</a:t>
            </a:r>
            <a:r>
              <a:rPr lang="en-US" sz="3200" b="1" dirty="0" smtClean="0"/>
              <a:t> &amp; </a:t>
            </a:r>
            <a:r>
              <a:rPr lang="en-US" sz="3200" b="1" dirty="0" err="1" smtClean="0"/>
              <a:t>Interneti</a:t>
            </a:r>
            <a:endParaRPr lang="en-US" sz="3200" b="1"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Termi</a:t>
            </a:r>
            <a:r>
              <a:rPr lang="en-US" dirty="0" smtClean="0"/>
              <a:t> “</a:t>
            </a:r>
            <a:r>
              <a:rPr lang="en-US" b="1" i="1" dirty="0" err="1" smtClean="0">
                <a:solidFill>
                  <a:schemeClr val="tx2"/>
                </a:solidFill>
              </a:rPr>
              <a:t>pornografi</a:t>
            </a:r>
            <a:r>
              <a:rPr lang="en-US" b="1" i="1" dirty="0" smtClean="0">
                <a:solidFill>
                  <a:schemeClr val="tx2"/>
                </a:solidFill>
              </a:rPr>
              <a:t> e </a:t>
            </a:r>
            <a:r>
              <a:rPr lang="en-US" b="1" i="1" dirty="0" err="1" smtClean="0">
                <a:solidFill>
                  <a:schemeClr val="tx2"/>
                </a:solidFill>
              </a:rPr>
              <a:t>fëmijëve</a:t>
            </a:r>
            <a:r>
              <a:rPr lang="en-US" b="1" i="1" dirty="0" smtClean="0">
                <a:solidFill>
                  <a:schemeClr val="tx2"/>
                </a:solidFill>
              </a:rPr>
              <a:t>”</a:t>
            </a:r>
            <a:r>
              <a:rPr lang="en-US" dirty="0" smtClean="0"/>
              <a:t> </a:t>
            </a:r>
            <a:r>
              <a:rPr lang="en-US" dirty="0" err="1" smtClean="0"/>
              <a:t>nënkupton</a:t>
            </a:r>
            <a:r>
              <a:rPr lang="en-US" dirty="0" smtClean="0"/>
              <a:t> </a:t>
            </a:r>
            <a:r>
              <a:rPr lang="en-US" dirty="0" err="1" smtClean="0"/>
              <a:t>çdo</a:t>
            </a:r>
            <a:r>
              <a:rPr lang="en-US" dirty="0" smtClean="0"/>
              <a:t> </a:t>
            </a:r>
            <a:r>
              <a:rPr lang="en-US" dirty="0" err="1" smtClean="0"/>
              <a:t>lloj</a:t>
            </a:r>
            <a:r>
              <a:rPr lang="en-US" dirty="0" smtClean="0"/>
              <a:t> </a:t>
            </a:r>
            <a:r>
              <a:rPr lang="en-US" dirty="0" err="1" smtClean="0"/>
              <a:t>materiali</a:t>
            </a:r>
            <a:r>
              <a:rPr lang="en-US" dirty="0" smtClean="0"/>
              <a:t> </a:t>
            </a:r>
            <a:r>
              <a:rPr lang="en-US" dirty="0" err="1" smtClean="0"/>
              <a:t>që</a:t>
            </a:r>
            <a:r>
              <a:rPr lang="en-US" dirty="0" smtClean="0"/>
              <a:t> </a:t>
            </a:r>
            <a:r>
              <a:rPr lang="en-US" dirty="0" err="1" smtClean="0"/>
              <a:t>përshkruan</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vizuale</a:t>
            </a:r>
            <a:r>
              <a:rPr lang="en-US" dirty="0" smtClean="0"/>
              <a:t> </a:t>
            </a:r>
            <a:r>
              <a:rPr lang="en-US" dirty="0" err="1" smtClean="0"/>
              <a:t>një</a:t>
            </a:r>
            <a:r>
              <a:rPr lang="en-US" dirty="0" smtClean="0"/>
              <a:t> </a:t>
            </a:r>
            <a:r>
              <a:rPr lang="en-US" dirty="0" err="1" smtClean="0"/>
              <a:t>fëmijë</a:t>
            </a:r>
            <a:r>
              <a:rPr lang="en-US" dirty="0" smtClean="0"/>
              <a:t> </a:t>
            </a:r>
            <a:r>
              <a:rPr lang="en-US" dirty="0" err="1" smtClean="0"/>
              <a:t>të</a:t>
            </a:r>
            <a:r>
              <a:rPr lang="en-US" dirty="0" smtClean="0"/>
              <a:t> </a:t>
            </a:r>
            <a:r>
              <a:rPr lang="en-US" dirty="0" err="1" smtClean="0"/>
              <a:t>përfshirë</a:t>
            </a:r>
            <a:r>
              <a:rPr lang="en-US" dirty="0" smtClean="0"/>
              <a:t> </a:t>
            </a:r>
            <a:r>
              <a:rPr lang="en-US" dirty="0" err="1" smtClean="0"/>
              <a:t>në</a:t>
            </a:r>
            <a:r>
              <a:rPr lang="en-US" dirty="0" smtClean="0"/>
              <a:t> </a:t>
            </a:r>
            <a:r>
              <a:rPr lang="en-US" dirty="0" err="1" smtClean="0"/>
              <a:t>një</a:t>
            </a:r>
            <a:r>
              <a:rPr lang="en-US" dirty="0" smtClean="0"/>
              <a:t> </a:t>
            </a:r>
            <a:r>
              <a:rPr lang="en-US" dirty="0" err="1" smtClean="0"/>
              <a:t>sjellje</a:t>
            </a:r>
            <a:r>
              <a:rPr lang="en-US" dirty="0" smtClean="0"/>
              <a:t> </a:t>
            </a:r>
            <a:r>
              <a:rPr lang="en-US" dirty="0" err="1" smtClean="0"/>
              <a:t>reale</a:t>
            </a:r>
            <a:r>
              <a:rPr lang="en-US" dirty="0" smtClean="0"/>
              <a:t> </a:t>
            </a:r>
            <a:r>
              <a:rPr lang="en-US" dirty="0" err="1" smtClean="0"/>
              <a:t>ose</a:t>
            </a:r>
            <a:r>
              <a:rPr lang="en-US" dirty="0" smtClean="0"/>
              <a:t> </a:t>
            </a:r>
            <a:r>
              <a:rPr lang="en-US" dirty="0" err="1" smtClean="0"/>
              <a:t>seksualisht</a:t>
            </a:r>
            <a:r>
              <a:rPr lang="en-US" dirty="0" smtClean="0"/>
              <a:t> </a:t>
            </a:r>
            <a:r>
              <a:rPr lang="en-US" dirty="0" err="1" smtClean="0"/>
              <a:t>të</a:t>
            </a:r>
            <a:r>
              <a:rPr lang="en-US" dirty="0" smtClean="0"/>
              <a:t> </a:t>
            </a:r>
            <a:r>
              <a:rPr lang="en-US" dirty="0" err="1" smtClean="0"/>
              <a:t>simuluar</a:t>
            </a:r>
            <a:r>
              <a:rPr lang="en-US" dirty="0" smtClean="0"/>
              <a:t> </a:t>
            </a:r>
            <a:r>
              <a:rPr lang="en-US" dirty="0" err="1" smtClean="0"/>
              <a:t>ose</a:t>
            </a:r>
            <a:r>
              <a:rPr lang="en-US" dirty="0" smtClean="0"/>
              <a:t> </a:t>
            </a:r>
            <a:r>
              <a:rPr lang="en-US" dirty="0" err="1" smtClean="0"/>
              <a:t>çdo</a:t>
            </a:r>
            <a:r>
              <a:rPr lang="en-US" dirty="0" smtClean="0"/>
              <a:t> </a:t>
            </a:r>
            <a:r>
              <a:rPr lang="en-US" dirty="0" err="1" smtClean="0"/>
              <a:t>pamje</a:t>
            </a:r>
            <a:r>
              <a:rPr lang="en-US" dirty="0" smtClean="0"/>
              <a:t> </a:t>
            </a:r>
            <a:r>
              <a:rPr lang="en-US" dirty="0" err="1" smtClean="0"/>
              <a:t>të</a:t>
            </a:r>
            <a:r>
              <a:rPr lang="en-US" dirty="0" smtClean="0"/>
              <a:t> </a:t>
            </a:r>
            <a:r>
              <a:rPr lang="en-US" dirty="0" err="1" smtClean="0"/>
              <a:t>organeve</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fëmijës</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kryesore</a:t>
            </a:r>
            <a:r>
              <a:rPr lang="en-US" dirty="0" smtClean="0"/>
              <a:t> </a:t>
            </a:r>
            <a:r>
              <a:rPr lang="en-US" dirty="0" err="1" smtClean="0"/>
              <a:t>seksuale</a:t>
            </a:r>
            <a:r>
              <a:rPr lang="en-US" dirty="0" smtClean="0"/>
              <a:t>.</a:t>
            </a:r>
          </a:p>
          <a:p>
            <a:pPr algn="just"/>
            <a:endParaRPr lang="en-US" dirty="0" smtClean="0"/>
          </a:p>
          <a:p>
            <a:pPr algn="just"/>
            <a:r>
              <a:rPr lang="en-US" dirty="0" err="1" smtClean="0"/>
              <a:t>Termi</a:t>
            </a:r>
            <a:r>
              <a:rPr lang="en-US" dirty="0" smtClean="0"/>
              <a:t> </a:t>
            </a:r>
            <a:r>
              <a:rPr lang="en-US" b="1" i="1" dirty="0" smtClean="0">
                <a:solidFill>
                  <a:schemeClr val="tx2"/>
                </a:solidFill>
              </a:rPr>
              <a:t>“</a:t>
            </a:r>
            <a:r>
              <a:rPr lang="en-US" b="1" i="1" dirty="0" err="1" smtClean="0">
                <a:solidFill>
                  <a:schemeClr val="tx2"/>
                </a:solidFill>
              </a:rPr>
              <a:t>pornografi</a:t>
            </a:r>
            <a:r>
              <a:rPr lang="en-US" b="1" i="1" dirty="0" smtClean="0">
                <a:solidFill>
                  <a:schemeClr val="tx2"/>
                </a:solidFill>
              </a:rPr>
              <a:t> </a:t>
            </a:r>
            <a:r>
              <a:rPr lang="en-US" b="1" i="1" dirty="0" err="1" smtClean="0">
                <a:solidFill>
                  <a:schemeClr val="tx2"/>
                </a:solidFill>
              </a:rPr>
              <a:t>virtuale</a:t>
            </a:r>
            <a:r>
              <a:rPr lang="en-US" b="1" i="1" dirty="0" smtClean="0">
                <a:solidFill>
                  <a:schemeClr val="tx2"/>
                </a:solidFill>
              </a:rPr>
              <a:t> e </a:t>
            </a:r>
            <a:r>
              <a:rPr lang="en-US" b="1" i="1" dirty="0" err="1" smtClean="0">
                <a:solidFill>
                  <a:schemeClr val="tx2"/>
                </a:solidFill>
              </a:rPr>
              <a:t>fëmijëve</a:t>
            </a:r>
            <a:r>
              <a:rPr lang="en-US" b="1" i="1" dirty="0" smtClean="0">
                <a:solidFill>
                  <a:schemeClr val="tx2"/>
                </a:solidFill>
              </a:rPr>
              <a:t>” </a:t>
            </a:r>
            <a:r>
              <a:rPr lang="en-US" dirty="0" err="1" smtClean="0"/>
              <a:t>nënkupton</a:t>
            </a:r>
            <a:r>
              <a:rPr lang="en-US" dirty="0" smtClean="0"/>
              <a:t> </a:t>
            </a:r>
            <a:r>
              <a:rPr lang="en-US" dirty="0" err="1" smtClean="0"/>
              <a:t>çdo</a:t>
            </a:r>
            <a:r>
              <a:rPr lang="en-US" dirty="0" smtClean="0"/>
              <a:t> </a:t>
            </a:r>
            <a:r>
              <a:rPr lang="en-US" dirty="0" err="1" smtClean="0"/>
              <a:t>lloj</a:t>
            </a:r>
            <a:r>
              <a:rPr lang="en-US" dirty="0" smtClean="0"/>
              <a:t> </a:t>
            </a:r>
            <a:r>
              <a:rPr lang="en-US" dirty="0" err="1" smtClean="0"/>
              <a:t>materiali</a:t>
            </a:r>
            <a:r>
              <a:rPr lang="en-US" dirty="0" smtClean="0"/>
              <a:t> </a:t>
            </a:r>
            <a:r>
              <a:rPr lang="en-US" dirty="0" err="1" smtClean="0"/>
              <a:t>që</a:t>
            </a:r>
            <a:r>
              <a:rPr lang="en-US" dirty="0" smtClean="0"/>
              <a:t> </a:t>
            </a:r>
            <a:r>
              <a:rPr lang="en-US" dirty="0" err="1" smtClean="0"/>
              <a:t>pasqyron</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vizuale</a:t>
            </a:r>
            <a:r>
              <a:rPr lang="en-US" dirty="0" smtClean="0"/>
              <a:t> </a:t>
            </a:r>
            <a:r>
              <a:rPr lang="en-US" dirty="0" err="1" smtClean="0"/>
              <a:t>imazhe</a:t>
            </a:r>
            <a:r>
              <a:rPr lang="en-US" dirty="0" smtClean="0"/>
              <a:t> </a:t>
            </a:r>
            <a:r>
              <a:rPr lang="en-US" dirty="0" err="1" smtClean="0"/>
              <a:t>virtuale</a:t>
            </a:r>
            <a:r>
              <a:rPr lang="en-US" dirty="0" smtClean="0"/>
              <a:t>, </a:t>
            </a:r>
            <a:r>
              <a:rPr lang="en-US" dirty="0" err="1" smtClean="0"/>
              <a:t>të</a:t>
            </a:r>
            <a:r>
              <a:rPr lang="en-US" dirty="0" smtClean="0"/>
              <a:t> </a:t>
            </a:r>
            <a:r>
              <a:rPr lang="en-US" dirty="0" err="1" smtClean="0"/>
              <a:t>realizuara</a:t>
            </a:r>
            <a:r>
              <a:rPr lang="en-US" dirty="0" smtClean="0"/>
              <a:t> me </a:t>
            </a:r>
            <a:r>
              <a:rPr lang="en-US" dirty="0" err="1" smtClean="0"/>
              <a:t>teknikat</a:t>
            </a:r>
            <a:r>
              <a:rPr lang="en-US" dirty="0" smtClean="0"/>
              <a:t> e </a:t>
            </a:r>
            <a:r>
              <a:rPr lang="en-US" dirty="0" err="1" smtClean="0"/>
              <a:t>përpunimit</a:t>
            </a:r>
            <a:r>
              <a:rPr lang="en-US" dirty="0" smtClean="0"/>
              <a:t> </a:t>
            </a:r>
            <a:r>
              <a:rPr lang="en-US" dirty="0" err="1" smtClean="0"/>
              <a:t>grafik</a:t>
            </a:r>
            <a:r>
              <a:rPr lang="en-US" dirty="0" smtClean="0"/>
              <a:t>, duke </a:t>
            </a:r>
            <a:r>
              <a:rPr lang="en-US" dirty="0" err="1" smtClean="0"/>
              <a:t>përdorur</a:t>
            </a:r>
            <a:r>
              <a:rPr lang="en-US" dirty="0" smtClean="0"/>
              <a:t> </a:t>
            </a:r>
            <a:r>
              <a:rPr lang="en-US" dirty="0" err="1" smtClean="0"/>
              <a:t>imazhe</a:t>
            </a:r>
            <a:r>
              <a:rPr lang="en-US" dirty="0" smtClean="0"/>
              <a:t> figurative </a:t>
            </a:r>
            <a:r>
              <a:rPr lang="en-US" dirty="0" err="1" smtClean="0"/>
              <a:t>të</a:t>
            </a:r>
            <a:r>
              <a:rPr lang="en-US" dirty="0" smtClean="0"/>
              <a:t> </a:t>
            </a:r>
            <a:r>
              <a:rPr lang="en-US" dirty="0" err="1" smtClean="0"/>
              <a:t>një</a:t>
            </a:r>
            <a:r>
              <a:rPr lang="en-US" dirty="0" smtClean="0"/>
              <a:t> </a:t>
            </a:r>
            <a:r>
              <a:rPr lang="en-US" dirty="0" err="1" smtClean="0"/>
              <a:t>fëmije</a:t>
            </a:r>
            <a:r>
              <a:rPr lang="en-US" dirty="0" smtClean="0"/>
              <a:t> </a:t>
            </a:r>
            <a:r>
              <a:rPr lang="en-US" dirty="0" err="1" smtClean="0"/>
              <a:t>të</a:t>
            </a:r>
            <a:r>
              <a:rPr lang="en-US" dirty="0" smtClean="0"/>
              <a:t> </a:t>
            </a:r>
            <a:r>
              <a:rPr lang="en-US" dirty="0" err="1" smtClean="0"/>
              <a:t>përfshirë</a:t>
            </a:r>
            <a:r>
              <a:rPr lang="en-US" dirty="0" smtClean="0"/>
              <a:t> </a:t>
            </a:r>
            <a:r>
              <a:rPr lang="en-US" dirty="0" err="1" smtClean="0"/>
              <a:t>në</a:t>
            </a:r>
            <a:r>
              <a:rPr lang="en-US" dirty="0" smtClean="0"/>
              <a:t> </a:t>
            </a:r>
            <a:r>
              <a:rPr lang="en-US" dirty="0" err="1" smtClean="0"/>
              <a:t>një</a:t>
            </a:r>
            <a:r>
              <a:rPr lang="en-US" dirty="0" smtClean="0"/>
              <a:t> </a:t>
            </a:r>
            <a:r>
              <a:rPr lang="en-US" dirty="0" err="1" smtClean="0"/>
              <a:t>sjellje</a:t>
            </a:r>
            <a:r>
              <a:rPr lang="en-US" dirty="0" smtClean="0"/>
              <a:t> </a:t>
            </a:r>
            <a:r>
              <a:rPr lang="en-US" dirty="0" err="1" smtClean="0"/>
              <a:t>apo</a:t>
            </a:r>
            <a:r>
              <a:rPr lang="en-US" dirty="0" smtClean="0"/>
              <a:t> </a:t>
            </a:r>
            <a:r>
              <a:rPr lang="en-US" dirty="0" err="1" smtClean="0"/>
              <a:t>veprimtari</a:t>
            </a:r>
            <a:r>
              <a:rPr lang="en-US" dirty="0" smtClean="0"/>
              <a:t> </a:t>
            </a:r>
            <a:r>
              <a:rPr lang="en-US" dirty="0" err="1" smtClean="0"/>
              <a:t>seksuale</a:t>
            </a:r>
            <a:r>
              <a:rPr lang="en-US" dirty="0" smtClean="0"/>
              <a:t> </a:t>
            </a:r>
            <a:r>
              <a:rPr lang="en-US" dirty="0" err="1" smtClean="0"/>
              <a:t>jo</a:t>
            </a:r>
            <a:r>
              <a:rPr lang="en-US" dirty="0" smtClean="0"/>
              <a:t> </a:t>
            </a:r>
            <a:r>
              <a:rPr lang="en-US" dirty="0" err="1" smtClean="0"/>
              <a:t>reale</a:t>
            </a:r>
            <a:r>
              <a:rPr lang="en-US" dirty="0" smtClean="0"/>
              <a:t>, </a:t>
            </a:r>
            <a:r>
              <a:rPr lang="en-US" dirty="0" err="1" smtClean="0"/>
              <a:t>ose</a:t>
            </a:r>
            <a:r>
              <a:rPr lang="en-US" dirty="0" smtClean="0"/>
              <a:t> </a:t>
            </a:r>
            <a:r>
              <a:rPr lang="en-US" dirty="0" err="1" smtClean="0"/>
              <a:t>imazhe</a:t>
            </a:r>
            <a:r>
              <a:rPr lang="en-US" dirty="0" smtClean="0"/>
              <a:t> </a:t>
            </a:r>
            <a:r>
              <a:rPr lang="en-US" dirty="0" err="1" smtClean="0"/>
              <a:t>të</a:t>
            </a:r>
            <a:r>
              <a:rPr lang="en-US" dirty="0" smtClean="0"/>
              <a:t> </a:t>
            </a:r>
            <a:r>
              <a:rPr lang="en-US" dirty="0" err="1" smtClean="0"/>
              <a:t>simuluara</a:t>
            </a:r>
            <a:r>
              <a:rPr lang="en-US" dirty="0" smtClean="0"/>
              <a:t> </a:t>
            </a:r>
            <a:r>
              <a:rPr lang="en-US" dirty="0" err="1" smtClean="0"/>
              <a:t>që</a:t>
            </a:r>
            <a:r>
              <a:rPr lang="en-US" dirty="0" smtClean="0"/>
              <a:t> </a:t>
            </a:r>
            <a:r>
              <a:rPr lang="en-US" dirty="0" err="1" smtClean="0"/>
              <a:t>ekspozojnë</a:t>
            </a:r>
            <a:r>
              <a:rPr lang="en-US" dirty="0" smtClean="0"/>
              <a:t> </a:t>
            </a:r>
            <a:r>
              <a:rPr lang="en-US" dirty="0" err="1" smtClean="0"/>
              <a:t>çdo</a:t>
            </a:r>
            <a:r>
              <a:rPr lang="en-US" dirty="0" smtClean="0"/>
              <a:t> </a:t>
            </a:r>
            <a:r>
              <a:rPr lang="en-US" dirty="0" err="1" smtClean="0"/>
              <a:t>pamje</a:t>
            </a:r>
            <a:r>
              <a:rPr lang="en-US" dirty="0" smtClean="0"/>
              <a:t> </a:t>
            </a:r>
            <a:r>
              <a:rPr lang="en-US" dirty="0" err="1" smtClean="0"/>
              <a:t>të</a:t>
            </a:r>
            <a:r>
              <a:rPr lang="en-US" dirty="0" smtClean="0"/>
              <a:t> </a:t>
            </a:r>
            <a:r>
              <a:rPr lang="en-US" dirty="0" err="1" smtClean="0"/>
              <a:t>organeve</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fëmijës</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kryesore</a:t>
            </a:r>
            <a:r>
              <a:rPr lang="en-US" dirty="0" smtClean="0"/>
              <a:t> </a:t>
            </a:r>
            <a:r>
              <a:rPr lang="en-US" dirty="0" err="1" smtClean="0"/>
              <a:t>seksuale</a:t>
            </a:r>
            <a:r>
              <a:rPr lang="en-US" dirty="0" smtClean="0"/>
              <a:t>.</a:t>
            </a:r>
          </a:p>
          <a:p>
            <a:pPr algn="just">
              <a:buNone/>
            </a:pPr>
            <a:r>
              <a:rPr lang="en-US" dirty="0" smtClean="0"/>
              <a:t> </a:t>
            </a:r>
          </a:p>
          <a:p>
            <a:pPr algn="just"/>
            <a:r>
              <a:rPr lang="en-US" dirty="0" err="1" smtClean="0"/>
              <a:t>Shprehja</a:t>
            </a:r>
            <a:r>
              <a:rPr lang="en-US" dirty="0" smtClean="0"/>
              <a:t> </a:t>
            </a:r>
            <a:r>
              <a:rPr lang="en-US" b="1" i="1" dirty="0" smtClean="0">
                <a:solidFill>
                  <a:schemeClr val="tx2"/>
                </a:solidFill>
              </a:rPr>
              <a:t>“</a:t>
            </a:r>
            <a:r>
              <a:rPr lang="en-US" b="1" i="1" dirty="0" err="1" smtClean="0">
                <a:solidFill>
                  <a:schemeClr val="tx2"/>
                </a:solidFill>
              </a:rPr>
              <a:t>joshje</a:t>
            </a:r>
            <a:r>
              <a:rPr lang="en-US" b="1" i="1" dirty="0" smtClean="0">
                <a:solidFill>
                  <a:schemeClr val="tx2"/>
                </a:solidFill>
              </a:rPr>
              <a:t>” </a:t>
            </a:r>
            <a:r>
              <a:rPr lang="en-US" dirty="0" err="1" smtClean="0"/>
              <a:t>nënkupton</a:t>
            </a:r>
            <a:r>
              <a:rPr lang="en-US" dirty="0" smtClean="0"/>
              <a:t> </a:t>
            </a:r>
            <a:r>
              <a:rPr lang="en-US" dirty="0" err="1" smtClean="0"/>
              <a:t>çdo</a:t>
            </a:r>
            <a:r>
              <a:rPr lang="en-US" dirty="0" smtClean="0"/>
              <a:t> </a:t>
            </a:r>
            <a:r>
              <a:rPr lang="en-US" dirty="0" err="1" smtClean="0"/>
              <a:t>veprim</a:t>
            </a:r>
            <a:r>
              <a:rPr lang="en-US" dirty="0" smtClean="0"/>
              <a:t> </a:t>
            </a:r>
            <a:r>
              <a:rPr lang="en-US" dirty="0" err="1" smtClean="0"/>
              <a:t>që</a:t>
            </a:r>
            <a:r>
              <a:rPr lang="en-US" dirty="0" smtClean="0"/>
              <a:t> </a:t>
            </a:r>
            <a:r>
              <a:rPr lang="en-US" dirty="0" err="1" smtClean="0"/>
              <a:t>synon</a:t>
            </a:r>
            <a:r>
              <a:rPr lang="en-US" dirty="0" smtClean="0"/>
              <a:t> </a:t>
            </a:r>
            <a:r>
              <a:rPr lang="en-US" dirty="0" err="1" smtClean="0"/>
              <a:t>të</a:t>
            </a:r>
            <a:r>
              <a:rPr lang="en-US" dirty="0" smtClean="0"/>
              <a:t> </a:t>
            </a:r>
            <a:r>
              <a:rPr lang="en-US" dirty="0" err="1" smtClean="0"/>
              <a:t>fitojë</a:t>
            </a:r>
            <a:r>
              <a:rPr lang="en-US" dirty="0" smtClean="0"/>
              <a:t> </a:t>
            </a:r>
            <a:r>
              <a:rPr lang="en-US" dirty="0" err="1" smtClean="0"/>
              <a:t>besimin</a:t>
            </a:r>
            <a:r>
              <a:rPr lang="en-US" dirty="0" smtClean="0"/>
              <a:t> e </a:t>
            </a:r>
            <a:r>
              <a:rPr lang="en-US" dirty="0" err="1" smtClean="0"/>
              <a:t>të</a:t>
            </a:r>
            <a:r>
              <a:rPr lang="en-US" dirty="0" smtClean="0"/>
              <a:t> </a:t>
            </a:r>
            <a:r>
              <a:rPr lang="en-US" dirty="0" err="1" smtClean="0"/>
              <a:t>miturit</a:t>
            </a:r>
            <a:r>
              <a:rPr lang="en-US" dirty="0" smtClean="0"/>
              <a:t> </a:t>
            </a:r>
            <a:r>
              <a:rPr lang="en-US" dirty="0" err="1" smtClean="0"/>
              <a:t>nëpërmjet</a:t>
            </a:r>
            <a:r>
              <a:rPr lang="en-US" dirty="0" smtClean="0"/>
              <a:t> </a:t>
            </a:r>
            <a:r>
              <a:rPr lang="en-US" dirty="0" err="1" smtClean="0"/>
              <a:t>artificave</a:t>
            </a:r>
            <a:r>
              <a:rPr lang="en-US" dirty="0" smtClean="0"/>
              <a:t>, </a:t>
            </a:r>
            <a:r>
              <a:rPr lang="en-US" dirty="0" err="1" smtClean="0"/>
              <a:t>lajkave</a:t>
            </a:r>
            <a:r>
              <a:rPr lang="en-US" dirty="0" smtClean="0"/>
              <a:t> </a:t>
            </a:r>
            <a:r>
              <a:rPr lang="en-US" dirty="0" err="1" smtClean="0"/>
              <a:t>apo</a:t>
            </a:r>
            <a:r>
              <a:rPr lang="en-US" dirty="0" smtClean="0"/>
              <a:t> </a:t>
            </a:r>
            <a:r>
              <a:rPr lang="en-US" dirty="0" err="1" smtClean="0"/>
              <a:t>kërcënimeve</a:t>
            </a:r>
            <a:r>
              <a:rPr lang="en-US" dirty="0" smtClean="0"/>
              <a:t>, </a:t>
            </a:r>
            <a:r>
              <a:rPr lang="en-US" dirty="0" err="1" smtClean="0"/>
              <a:t>të</a:t>
            </a:r>
            <a:r>
              <a:rPr lang="en-US" dirty="0" smtClean="0"/>
              <a:t> </a:t>
            </a:r>
            <a:r>
              <a:rPr lang="en-US" dirty="0" err="1" smtClean="0"/>
              <a:t>zbatuara</a:t>
            </a:r>
            <a:r>
              <a:rPr lang="en-US" dirty="0" smtClean="0"/>
              <a:t> </a:t>
            </a:r>
            <a:r>
              <a:rPr lang="en-US" dirty="0" err="1" smtClean="0"/>
              <a:t>gjithashtu</a:t>
            </a:r>
            <a:r>
              <a:rPr lang="en-US" dirty="0" smtClean="0"/>
              <a:t> </a:t>
            </a:r>
            <a:r>
              <a:rPr lang="en-US" dirty="0" err="1" smtClean="0"/>
              <a:t>përmes</a:t>
            </a:r>
            <a:r>
              <a:rPr lang="en-US" dirty="0" smtClean="0"/>
              <a:t> </a:t>
            </a:r>
            <a:r>
              <a:rPr lang="en-US" dirty="0" err="1" smtClean="0"/>
              <a:t>përdorimit</a:t>
            </a:r>
            <a:r>
              <a:rPr lang="en-US" dirty="0" smtClean="0"/>
              <a:t> </a:t>
            </a:r>
            <a:r>
              <a:rPr lang="en-US" dirty="0" err="1" smtClean="0"/>
              <a:t>të</a:t>
            </a:r>
            <a:r>
              <a:rPr lang="en-US" dirty="0" smtClean="0"/>
              <a:t> </a:t>
            </a:r>
            <a:r>
              <a:rPr lang="en-US" dirty="0" err="1" smtClean="0"/>
              <a:t>internetit</a:t>
            </a:r>
            <a:r>
              <a:rPr lang="en-US" dirty="0" smtClean="0"/>
              <a:t> </a:t>
            </a:r>
            <a:r>
              <a:rPr lang="en-US" dirty="0" err="1" smtClean="0"/>
              <a:t>ose</a:t>
            </a:r>
            <a:r>
              <a:rPr lang="en-US" dirty="0" smtClean="0"/>
              <a:t> </a:t>
            </a:r>
            <a:r>
              <a:rPr lang="en-US" dirty="0" err="1" smtClean="0"/>
              <a:t>rrjeteve</a:t>
            </a:r>
            <a:r>
              <a:rPr lang="en-US" dirty="0" smtClean="0"/>
              <a:t> </a:t>
            </a:r>
            <a:r>
              <a:rPr lang="en-US" dirty="0" err="1" smtClean="0"/>
              <a:t>të</a:t>
            </a:r>
            <a:r>
              <a:rPr lang="en-US" dirty="0" smtClean="0"/>
              <a:t> </a:t>
            </a:r>
            <a:r>
              <a:rPr lang="en-US" dirty="0" err="1" smtClean="0"/>
              <a:t>tjera</a:t>
            </a:r>
            <a:r>
              <a:rPr lang="en-US" dirty="0" smtClean="0"/>
              <a:t> </a:t>
            </a:r>
            <a:r>
              <a:rPr lang="en-US" dirty="0" err="1" smtClean="0"/>
              <a:t>ose</a:t>
            </a:r>
            <a:r>
              <a:rPr lang="en-US" dirty="0" smtClean="0"/>
              <a:t> </a:t>
            </a:r>
            <a:r>
              <a:rPr lang="en-US" dirty="0" err="1" smtClean="0"/>
              <a:t>mjeteve</a:t>
            </a:r>
            <a:r>
              <a:rPr lang="en-US" dirty="0" smtClean="0"/>
              <a:t> </a:t>
            </a:r>
            <a:r>
              <a:rPr lang="en-US" dirty="0" err="1" smtClean="0"/>
              <a:t>të</a:t>
            </a:r>
            <a:r>
              <a:rPr lang="en-US" dirty="0" smtClean="0"/>
              <a:t> </a:t>
            </a:r>
            <a:r>
              <a:rPr lang="en-US" dirty="0" err="1" smtClean="0"/>
              <a:t>komunikimit</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Pornografia</a:t>
            </a:r>
            <a:r>
              <a:rPr lang="en-US" sz="3200" b="1" dirty="0" smtClean="0"/>
              <a:t> e </a:t>
            </a:r>
            <a:r>
              <a:rPr lang="en-US" sz="3200" b="1" dirty="0" err="1" smtClean="0"/>
              <a:t>të</a:t>
            </a:r>
            <a:r>
              <a:rPr lang="en-US" sz="3200" b="1" dirty="0" smtClean="0"/>
              <a:t> </a:t>
            </a:r>
            <a:r>
              <a:rPr lang="en-US" sz="3200" b="1" dirty="0" err="1" smtClean="0"/>
              <a:t>miturve</a:t>
            </a:r>
            <a:r>
              <a:rPr lang="en-US" sz="3200" b="1" dirty="0" smtClean="0"/>
              <a:t> &amp; </a:t>
            </a:r>
            <a:r>
              <a:rPr lang="en-US" sz="3200" b="1" dirty="0" err="1" smtClean="0"/>
              <a:t>Interneti</a:t>
            </a:r>
            <a:endParaRPr lang="en-US" sz="3200" b="1"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q"/>
            </a:pPr>
            <a:r>
              <a:rPr lang="en-US" dirty="0" err="1" smtClean="0"/>
              <a:t>Studimet</a:t>
            </a:r>
            <a:r>
              <a:rPr lang="en-US" dirty="0" smtClean="0"/>
              <a:t> e </a:t>
            </a:r>
            <a:r>
              <a:rPr lang="en-US" dirty="0" err="1" smtClean="0"/>
              <a:t>rasteve</a:t>
            </a:r>
            <a:r>
              <a:rPr lang="en-US" dirty="0" smtClean="0"/>
              <a:t> </a:t>
            </a:r>
            <a:r>
              <a:rPr lang="en-US" dirty="0" err="1" smtClean="0"/>
              <a:t>të</a:t>
            </a:r>
            <a:r>
              <a:rPr lang="en-US" dirty="0" smtClean="0"/>
              <a:t> </a:t>
            </a:r>
            <a:r>
              <a:rPr lang="en-US" dirty="0" err="1" smtClean="0"/>
              <a:t>abuzuesve</a:t>
            </a:r>
            <a:r>
              <a:rPr lang="en-US" dirty="0" smtClean="0"/>
              <a:t> </a:t>
            </a:r>
            <a:r>
              <a:rPr lang="en-US" dirty="0" err="1" smtClean="0"/>
              <a:t>të</a:t>
            </a:r>
            <a:r>
              <a:rPr lang="en-US" dirty="0" smtClean="0"/>
              <a:t> </a:t>
            </a:r>
            <a:r>
              <a:rPr lang="en-US" dirty="0" err="1" smtClean="0"/>
              <a:t>hetuar</a:t>
            </a:r>
            <a:r>
              <a:rPr lang="en-US" dirty="0" smtClean="0"/>
              <a:t> </a:t>
            </a:r>
            <a:r>
              <a:rPr lang="en-US" dirty="0" err="1" smtClean="0"/>
              <a:t>dhe</a:t>
            </a:r>
            <a:r>
              <a:rPr lang="en-US" dirty="0" smtClean="0"/>
              <a:t> </a:t>
            </a:r>
            <a:r>
              <a:rPr lang="en-US" dirty="0" err="1" smtClean="0"/>
              <a:t>gjykuar</a:t>
            </a:r>
            <a:r>
              <a:rPr lang="en-US" dirty="0" smtClean="0"/>
              <a:t> </a:t>
            </a:r>
            <a:r>
              <a:rPr lang="en-US" dirty="0" err="1" smtClean="0"/>
              <a:t>kanë</a:t>
            </a:r>
            <a:r>
              <a:rPr lang="en-US" dirty="0" smtClean="0"/>
              <a:t> </a:t>
            </a:r>
            <a:r>
              <a:rPr lang="en-US" dirty="0" err="1" smtClean="0"/>
              <a:t>konkluduar</a:t>
            </a:r>
            <a:r>
              <a:rPr lang="en-US" dirty="0" smtClean="0"/>
              <a:t> se </a:t>
            </a:r>
            <a:r>
              <a:rPr lang="en-US" dirty="0" err="1" smtClean="0"/>
              <a:t>përgjithësisht</a:t>
            </a:r>
            <a:r>
              <a:rPr lang="en-US" dirty="0" smtClean="0"/>
              <a:t> </a:t>
            </a:r>
            <a:r>
              <a:rPr lang="en-US" dirty="0" err="1" smtClean="0"/>
              <a:t>tërheqja</a:t>
            </a:r>
            <a:r>
              <a:rPr lang="en-US" dirty="0" smtClean="0"/>
              <a:t> </a:t>
            </a:r>
            <a:r>
              <a:rPr lang="en-US" dirty="0" err="1" smtClean="0"/>
              <a:t>nga</a:t>
            </a:r>
            <a:r>
              <a:rPr lang="sq-AL" dirty="0" smtClean="0"/>
              <a:t> pornografi</a:t>
            </a:r>
            <a:r>
              <a:rPr lang="en-US" dirty="0" smtClean="0"/>
              <a:t>a</a:t>
            </a:r>
            <a:r>
              <a:rPr lang="sq-AL" dirty="0" smtClean="0"/>
              <a:t> me fëmijë është </a:t>
            </a:r>
            <a:r>
              <a:rPr lang="en-US" dirty="0" smtClean="0"/>
              <a:t>e</a:t>
            </a:r>
            <a:r>
              <a:rPr lang="sq-AL" dirty="0" smtClean="0"/>
              <a:t> lidhur ngushtësisht me pedofilinë</a:t>
            </a:r>
            <a:r>
              <a:rPr lang="en-US" dirty="0" smtClean="0"/>
              <a:t>, e </a:t>
            </a:r>
            <a:r>
              <a:rPr lang="en-US" dirty="0" err="1" smtClean="0"/>
              <a:t>për</a:t>
            </a:r>
            <a:r>
              <a:rPr lang="en-US" dirty="0" smtClean="0"/>
              <a:t> </a:t>
            </a:r>
            <a:r>
              <a:rPr lang="en-US" dirty="0" err="1" smtClean="0"/>
              <a:t>më</a:t>
            </a:r>
            <a:r>
              <a:rPr lang="en-US" dirty="0" smtClean="0"/>
              <a:t> </a:t>
            </a:r>
            <a:r>
              <a:rPr lang="en-US" dirty="0" err="1" smtClean="0"/>
              <a:t>tepër</a:t>
            </a:r>
            <a:r>
              <a:rPr lang="en-US" dirty="0" smtClean="0"/>
              <a:t> </a:t>
            </a:r>
            <a:r>
              <a:rPr lang="en-US" dirty="0" err="1" smtClean="0"/>
              <a:t>aktualisht</a:t>
            </a:r>
            <a:r>
              <a:rPr lang="sq-AL" dirty="0" smtClean="0"/>
              <a:t> në kushtet e zhvillimit të teknologjisë së informacionit </a:t>
            </a:r>
            <a:r>
              <a:rPr lang="en-US" dirty="0" err="1" smtClean="0"/>
              <a:t>që</a:t>
            </a:r>
            <a:r>
              <a:rPr lang="en-US" dirty="0" smtClean="0"/>
              <a:t> </a:t>
            </a:r>
            <a:r>
              <a:rPr lang="en-US" dirty="0" err="1" smtClean="0"/>
              <a:t>lehtëson</a:t>
            </a:r>
            <a:r>
              <a:rPr lang="en-US" dirty="0" smtClean="0"/>
              <a:t>/</a:t>
            </a:r>
            <a:r>
              <a:rPr lang="en-US" dirty="0" err="1" smtClean="0"/>
              <a:t>favorizon</a:t>
            </a:r>
            <a:r>
              <a:rPr lang="sq-AL" dirty="0" smtClean="0"/>
              <a:t> prodhimi</a:t>
            </a:r>
            <a:r>
              <a:rPr lang="en-US" dirty="0" smtClean="0"/>
              <a:t>n</a:t>
            </a:r>
            <a:r>
              <a:rPr lang="sq-AL" dirty="0" smtClean="0"/>
              <a:t> dhe shpërndarje</a:t>
            </a:r>
            <a:r>
              <a:rPr lang="en-US" dirty="0" smtClean="0"/>
              <a:t>n e </a:t>
            </a:r>
            <a:r>
              <a:rPr lang="en-US" dirty="0" err="1" smtClean="0"/>
              <a:t>pornografisë</a:t>
            </a:r>
            <a:r>
              <a:rPr lang="en-US" dirty="0" smtClean="0"/>
              <a:t> me </a:t>
            </a:r>
            <a:r>
              <a:rPr lang="en-US" dirty="0" err="1" smtClean="0"/>
              <a:t>fëmijë</a:t>
            </a:r>
            <a:r>
              <a:rPr lang="en-US" dirty="0" smtClean="0"/>
              <a:t> duke </a:t>
            </a:r>
            <a:r>
              <a:rPr lang="en-US" dirty="0" err="1" smtClean="0"/>
              <a:t>siguruar</a:t>
            </a:r>
            <a:r>
              <a:rPr lang="en-US" dirty="0" smtClean="0"/>
              <a:t> </a:t>
            </a:r>
            <a:r>
              <a:rPr lang="en-US" dirty="0" err="1" smtClean="0"/>
              <a:t>edhe</a:t>
            </a:r>
            <a:r>
              <a:rPr lang="en-US" dirty="0" smtClean="0"/>
              <a:t> </a:t>
            </a:r>
            <a:r>
              <a:rPr lang="en-US" dirty="0" err="1" smtClean="0"/>
              <a:t>anonimatin</a:t>
            </a:r>
            <a:r>
              <a:rPr lang="en-US" dirty="0" smtClean="0"/>
              <a:t>, </a:t>
            </a:r>
            <a:r>
              <a:rPr lang="sq-AL" dirty="0" smtClean="0"/>
              <a:t> </a:t>
            </a:r>
            <a:r>
              <a:rPr lang="en-US" dirty="0" err="1" smtClean="0"/>
              <a:t>ky</a:t>
            </a:r>
            <a:r>
              <a:rPr lang="en-US" dirty="0" smtClean="0"/>
              <a:t> </a:t>
            </a:r>
            <a:r>
              <a:rPr lang="en-US" dirty="0" err="1" smtClean="0"/>
              <a:t>aktivitet</a:t>
            </a:r>
            <a:r>
              <a:rPr lang="en-US" dirty="0" smtClean="0"/>
              <a:t> </a:t>
            </a:r>
            <a:r>
              <a:rPr lang="en-US" dirty="0" err="1" smtClean="0"/>
              <a:t>kriminal</a:t>
            </a:r>
            <a:r>
              <a:rPr lang="en-US" dirty="0" smtClean="0"/>
              <a:t> </a:t>
            </a:r>
            <a:r>
              <a:rPr lang="en-US" dirty="0" err="1" smtClean="0"/>
              <a:t>i</a:t>
            </a:r>
            <a:r>
              <a:rPr lang="en-US" dirty="0" smtClean="0"/>
              <a:t> </a:t>
            </a:r>
            <a:r>
              <a:rPr lang="en-US" dirty="0" err="1" smtClean="0"/>
              <a:t>kryer</a:t>
            </a:r>
            <a:r>
              <a:rPr lang="en-US" dirty="0" smtClean="0"/>
              <a:t> </a:t>
            </a:r>
            <a:r>
              <a:rPr lang="en-US" dirty="0" err="1" smtClean="0"/>
              <a:t>edhe</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përfitimi</a:t>
            </a:r>
            <a:r>
              <a:rPr lang="sq-AL" dirty="0" smtClean="0"/>
              <a:t>, </a:t>
            </a:r>
            <a:r>
              <a:rPr lang="en-US" dirty="0" smtClean="0"/>
              <a:t>ka </a:t>
            </a:r>
            <a:r>
              <a:rPr lang="en-US" dirty="0" err="1" smtClean="0"/>
              <a:t>ndikuar</a:t>
            </a:r>
            <a:r>
              <a:rPr lang="en-US" dirty="0" smtClean="0"/>
              <a:t> </a:t>
            </a:r>
            <a:r>
              <a:rPr lang="en-US" dirty="0" err="1" smtClean="0"/>
              <a:t>drejtpërdrejt</a:t>
            </a:r>
            <a:r>
              <a:rPr lang="en-US" dirty="0" smtClean="0"/>
              <a:t> </a:t>
            </a:r>
            <a:r>
              <a:rPr lang="en-US" dirty="0" err="1" smtClean="0"/>
              <a:t>në</a:t>
            </a:r>
            <a:r>
              <a:rPr lang="en-US" dirty="0" smtClean="0"/>
              <a:t> </a:t>
            </a:r>
            <a:r>
              <a:rPr lang="en-US" dirty="0" err="1" smtClean="0"/>
              <a:t>shtimin</a:t>
            </a:r>
            <a:r>
              <a:rPr lang="en-US" dirty="0" smtClean="0"/>
              <a:t> e r</a:t>
            </a:r>
            <a:r>
              <a:rPr lang="sq-AL" dirty="0" smtClean="0"/>
              <a:t>rjeteve pedofilike por edhe </a:t>
            </a:r>
            <a:r>
              <a:rPr lang="en-US" dirty="0" err="1" smtClean="0"/>
              <a:t>në</a:t>
            </a:r>
            <a:r>
              <a:rPr lang="en-US" dirty="0" smtClean="0"/>
              <a:t> </a:t>
            </a:r>
            <a:r>
              <a:rPr lang="en-US" dirty="0" err="1" smtClean="0"/>
              <a:t>rritjen</a:t>
            </a:r>
            <a:r>
              <a:rPr lang="en-US" dirty="0" smtClean="0"/>
              <a:t> e </a:t>
            </a:r>
            <a:r>
              <a:rPr lang="en-US" dirty="0" err="1" smtClean="0"/>
              <a:t>kërkesës</a:t>
            </a:r>
            <a:r>
              <a:rPr lang="en-US" dirty="0" smtClean="0"/>
              <a:t> </a:t>
            </a:r>
            <a:r>
              <a:rPr lang="en-US" dirty="0" err="1" smtClean="0"/>
              <a:t>për</a:t>
            </a:r>
            <a:r>
              <a:rPr lang="en-US" dirty="0" smtClean="0"/>
              <a:t> </a:t>
            </a:r>
            <a:r>
              <a:rPr lang="sq-AL" dirty="0" smtClean="0"/>
              <a:t>trafikimin e këtyre materialeve për qëllime fitimi</a:t>
            </a:r>
            <a:r>
              <a:rPr lang="en-US" dirty="0" smtClean="0"/>
              <a:t>. </a:t>
            </a:r>
          </a:p>
          <a:p>
            <a:pPr algn="just">
              <a:buFont typeface="Wingdings" pitchFamily="2" charset="2"/>
              <a:buChar char="q"/>
            </a:pPr>
            <a:r>
              <a:rPr lang="en-US" dirty="0" smtClean="0"/>
              <a:t>Sa </a:t>
            </a:r>
            <a:r>
              <a:rPr lang="en-US" dirty="0" err="1" smtClean="0"/>
              <a:t>më</a:t>
            </a:r>
            <a:r>
              <a:rPr lang="en-US" dirty="0" smtClean="0"/>
              <a:t> </a:t>
            </a:r>
            <a:r>
              <a:rPr lang="en-US" dirty="0" err="1" smtClean="0"/>
              <a:t>i</a:t>
            </a:r>
            <a:r>
              <a:rPr lang="en-US" dirty="0" smtClean="0"/>
              <a:t> </a:t>
            </a:r>
            <a:r>
              <a:rPr lang="en-US" dirty="0" err="1" smtClean="0"/>
              <a:t>lehtë</a:t>
            </a:r>
            <a:r>
              <a:rPr lang="en-US" dirty="0" smtClean="0"/>
              <a:t> </a:t>
            </a:r>
            <a:r>
              <a:rPr lang="en-US" dirty="0" err="1" smtClean="0"/>
              <a:t>dhe</a:t>
            </a:r>
            <a:r>
              <a:rPr lang="en-US" dirty="0" smtClean="0"/>
              <a:t> </a:t>
            </a:r>
            <a:r>
              <a:rPr lang="en-US" dirty="0" err="1" smtClean="0"/>
              <a:t>sa</a:t>
            </a:r>
            <a:r>
              <a:rPr lang="en-US" dirty="0" smtClean="0"/>
              <a:t> </a:t>
            </a:r>
            <a:r>
              <a:rPr lang="en-US" dirty="0" err="1" smtClean="0"/>
              <a:t>më</a:t>
            </a:r>
            <a:r>
              <a:rPr lang="en-US" dirty="0" smtClean="0"/>
              <a:t> </a:t>
            </a:r>
            <a:r>
              <a:rPr lang="en-US" dirty="0" err="1" smtClean="0"/>
              <a:t>i</a:t>
            </a:r>
            <a:r>
              <a:rPr lang="en-US" dirty="0" smtClean="0"/>
              <a:t> </a:t>
            </a:r>
            <a:r>
              <a:rPr lang="en-US" dirty="0" err="1" smtClean="0"/>
              <a:t>shpeshtë</a:t>
            </a:r>
            <a:r>
              <a:rPr lang="en-US" dirty="0" smtClean="0"/>
              <a:t> </a:t>
            </a:r>
            <a:r>
              <a:rPr lang="en-US" dirty="0" err="1" smtClean="0"/>
              <a:t>të</a:t>
            </a:r>
            <a:r>
              <a:rPr lang="en-US" dirty="0" smtClean="0"/>
              <a:t> </a:t>
            </a:r>
            <a:r>
              <a:rPr lang="en-US" dirty="0" err="1" smtClean="0"/>
              <a:t>jetë</a:t>
            </a:r>
            <a:r>
              <a:rPr lang="en-US" dirty="0" smtClean="0"/>
              <a:t> </a:t>
            </a:r>
            <a:r>
              <a:rPr lang="sq-AL" dirty="0" smtClean="0"/>
              <a:t>aksesi në internet,  </a:t>
            </a:r>
            <a:r>
              <a:rPr lang="en-US" dirty="0" err="1" smtClean="0"/>
              <a:t>po</a:t>
            </a:r>
            <a:r>
              <a:rPr lang="en-US" dirty="0" smtClean="0"/>
              <a:t> </a:t>
            </a:r>
            <a:r>
              <a:rPr lang="en-US" dirty="0" err="1" smtClean="0"/>
              <a:t>aq</a:t>
            </a:r>
            <a:r>
              <a:rPr lang="en-US" dirty="0" smtClean="0"/>
              <a:t> e </a:t>
            </a:r>
            <a:r>
              <a:rPr lang="en-US" dirty="0" err="1" smtClean="0"/>
              <a:t>lartë</a:t>
            </a:r>
            <a:r>
              <a:rPr lang="en-US" dirty="0" smtClean="0"/>
              <a:t> </a:t>
            </a:r>
            <a:r>
              <a:rPr lang="en-US" dirty="0" err="1" smtClean="0"/>
              <a:t>është</a:t>
            </a:r>
            <a:r>
              <a:rPr lang="en-US" dirty="0" smtClean="0"/>
              <a:t> </a:t>
            </a:r>
            <a:r>
              <a:rPr lang="en-US" dirty="0" err="1" smtClean="0"/>
              <a:t>dhe</a:t>
            </a:r>
            <a:r>
              <a:rPr lang="en-US" dirty="0" smtClean="0"/>
              <a:t> </a:t>
            </a:r>
            <a:r>
              <a:rPr lang="sq-AL" dirty="0" smtClean="0"/>
              <a:t>përhapja e pornografisë me fëmijë në internet</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Joshja</a:t>
            </a:r>
            <a:r>
              <a:rPr lang="en-US" sz="3200" b="1" dirty="0" smtClean="0"/>
              <a:t> e </a:t>
            </a:r>
            <a:r>
              <a:rPr lang="en-US" sz="3200" b="1" dirty="0" err="1" smtClean="0"/>
              <a:t>të</a:t>
            </a:r>
            <a:r>
              <a:rPr lang="en-US" sz="3200" b="1" dirty="0" smtClean="0"/>
              <a:t> </a:t>
            </a:r>
            <a:r>
              <a:rPr lang="en-US" sz="3200" b="1" dirty="0" err="1" smtClean="0"/>
              <a:t>miturve</a:t>
            </a:r>
            <a:r>
              <a:rPr lang="en-US" sz="3200" b="1" dirty="0" smtClean="0"/>
              <a:t> &amp; </a:t>
            </a:r>
            <a:r>
              <a:rPr lang="en-US" sz="3200" b="1" dirty="0" err="1" smtClean="0"/>
              <a:t>Interneti</a:t>
            </a:r>
            <a:endParaRPr lang="en-US" sz="3200" b="1"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v"/>
            </a:pPr>
            <a:r>
              <a:rPr lang="en-US" dirty="0" err="1" smtClean="0"/>
              <a:t>Shpesh</a:t>
            </a:r>
            <a:r>
              <a:rPr lang="en-US" dirty="0" smtClean="0"/>
              <a:t> </a:t>
            </a:r>
            <a:r>
              <a:rPr lang="en-US" dirty="0" err="1" smtClean="0"/>
              <a:t>herë</a:t>
            </a:r>
            <a:r>
              <a:rPr lang="en-US" dirty="0" smtClean="0"/>
              <a:t> </a:t>
            </a:r>
            <a:r>
              <a:rPr lang="sq-AL" dirty="0" smtClean="0"/>
              <a:t>joshja/tundimi</a:t>
            </a:r>
            <a:r>
              <a:rPr lang="en-US" dirty="0" smtClean="0"/>
              <a:t> </a:t>
            </a:r>
            <a:r>
              <a:rPr lang="en-US" dirty="0" err="1" smtClean="0"/>
              <a:t>i</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dhe</a:t>
            </a:r>
            <a:r>
              <a:rPr lang="sq-AL" dirty="0" smtClean="0"/>
              <a:t> pornografia</a:t>
            </a:r>
            <a:r>
              <a:rPr lang="en-US" dirty="0" smtClean="0"/>
              <a:t> me </a:t>
            </a:r>
            <a:r>
              <a:rPr lang="en-US" dirty="0" err="1" smtClean="0"/>
              <a:t>të</a:t>
            </a:r>
            <a:r>
              <a:rPr lang="en-US" dirty="0" smtClean="0"/>
              <a:t> </a:t>
            </a:r>
            <a:r>
              <a:rPr lang="en-US" dirty="0" err="1" smtClean="0"/>
              <a:t>mitur</a:t>
            </a:r>
            <a:r>
              <a:rPr lang="sq-AL" dirty="0" smtClean="0"/>
              <a:t>, </a:t>
            </a:r>
            <a:r>
              <a:rPr lang="en-US" dirty="0" err="1" smtClean="0"/>
              <a:t>janë</a:t>
            </a:r>
            <a:r>
              <a:rPr lang="en-US" dirty="0" smtClean="0"/>
              <a:t> </a:t>
            </a:r>
            <a:r>
              <a:rPr lang="en-US" dirty="0" err="1" smtClean="0"/>
              <a:t>jo</a:t>
            </a:r>
            <a:r>
              <a:rPr lang="en-US" dirty="0" smtClean="0"/>
              <a:t> </a:t>
            </a:r>
            <a:r>
              <a:rPr lang="en-US" dirty="0" err="1" smtClean="0"/>
              <a:t>vetëm</a:t>
            </a:r>
            <a:r>
              <a:rPr lang="en-US" dirty="0" smtClean="0"/>
              <a:t> </a:t>
            </a:r>
            <a:r>
              <a:rPr lang="en-US" dirty="0" err="1" smtClean="0"/>
              <a:t>krime</a:t>
            </a:r>
            <a:r>
              <a:rPr lang="en-US" dirty="0" smtClean="0"/>
              <a:t> </a:t>
            </a:r>
            <a:r>
              <a:rPr lang="en-US" dirty="0" err="1" smtClean="0"/>
              <a:t>bashkëshoqëruese</a:t>
            </a:r>
            <a:r>
              <a:rPr lang="en-US" dirty="0" smtClean="0"/>
              <a:t> </a:t>
            </a:r>
            <a:r>
              <a:rPr lang="en-US" dirty="0" err="1" smtClean="0"/>
              <a:t>të</a:t>
            </a:r>
            <a:r>
              <a:rPr lang="en-US" dirty="0" smtClean="0"/>
              <a:t> </a:t>
            </a:r>
            <a:r>
              <a:rPr lang="en-US" dirty="0" err="1" smtClean="0"/>
              <a:t>njëra-tjetrës</a:t>
            </a:r>
            <a:r>
              <a:rPr lang="en-US" dirty="0" smtClean="0"/>
              <a:t>, </a:t>
            </a:r>
            <a:r>
              <a:rPr lang="en-US" dirty="0" err="1" smtClean="0"/>
              <a:t>por</a:t>
            </a:r>
            <a:r>
              <a:rPr lang="en-US" dirty="0" smtClean="0"/>
              <a:t> </a:t>
            </a:r>
            <a:r>
              <a:rPr lang="en-US" dirty="0" err="1" smtClean="0"/>
              <a:t>edhe</a:t>
            </a:r>
            <a:r>
              <a:rPr lang="en-US" dirty="0" smtClean="0"/>
              <a:t> </a:t>
            </a:r>
            <a:r>
              <a:rPr lang="en-US" dirty="0" err="1" smtClean="0"/>
              <a:t>faza</a:t>
            </a:r>
            <a:r>
              <a:rPr lang="en-US" dirty="0" smtClean="0"/>
              <a:t> </a:t>
            </a:r>
            <a:r>
              <a:rPr lang="en-US" dirty="0" err="1" smtClean="0"/>
              <a:t>pararendëse</a:t>
            </a:r>
            <a:r>
              <a:rPr lang="en-US" dirty="0" smtClean="0"/>
              <a:t> </a:t>
            </a:r>
            <a:r>
              <a:rPr lang="en-US" dirty="0" err="1" smtClean="0"/>
              <a:t>të</a:t>
            </a:r>
            <a:r>
              <a:rPr lang="en-US" dirty="0" smtClean="0"/>
              <a:t> </a:t>
            </a:r>
            <a:r>
              <a:rPr lang="en-US" dirty="0" err="1" smtClean="0"/>
              <a:t>kryerjes</a:t>
            </a:r>
            <a:r>
              <a:rPr lang="en-US" dirty="0" smtClean="0"/>
              <a:t> </a:t>
            </a:r>
            <a:r>
              <a:rPr lang="en-US" dirty="0" err="1" smtClean="0"/>
              <a:t>së</a:t>
            </a:r>
            <a:r>
              <a:rPr lang="en-US" dirty="0" smtClean="0"/>
              <a:t> </a:t>
            </a:r>
            <a:r>
              <a:rPr lang="en-US" dirty="0" err="1" smtClean="0"/>
              <a:t>krimit</a:t>
            </a:r>
            <a:r>
              <a:rPr lang="en-US" dirty="0" smtClean="0"/>
              <a:t> </a:t>
            </a:r>
            <a:r>
              <a:rPr lang="en-US" dirty="0" err="1" smtClean="0"/>
              <a:t>të</a:t>
            </a:r>
            <a:r>
              <a:rPr lang="en-US" dirty="0" smtClean="0"/>
              <a:t> </a:t>
            </a:r>
            <a:r>
              <a:rPr lang="en-US" dirty="0" err="1" smtClean="0"/>
              <a:t>abuzimit</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dhe</a:t>
            </a:r>
            <a:r>
              <a:rPr lang="en-US" dirty="0" smtClean="0"/>
              <a:t> </a:t>
            </a:r>
            <a:r>
              <a:rPr lang="en-US" dirty="0" err="1" smtClean="0"/>
              <a:t>kryhen</a:t>
            </a:r>
            <a:r>
              <a:rPr lang="en-US" dirty="0" smtClean="0"/>
              <a:t> </a:t>
            </a:r>
            <a:r>
              <a:rPr lang="en-US" dirty="0" err="1" smtClean="0"/>
              <a:t>mbi</a:t>
            </a:r>
            <a:r>
              <a:rPr lang="en-US" dirty="0" smtClean="0"/>
              <a:t> </a:t>
            </a:r>
            <a:r>
              <a:rPr lang="en-US" dirty="0" err="1" smtClean="0"/>
              <a:t>bazë</a:t>
            </a:r>
            <a:r>
              <a:rPr lang="en-US" dirty="0" smtClean="0"/>
              <a:t> </a:t>
            </a:r>
            <a:r>
              <a:rPr lang="en-US" dirty="0" err="1" smtClean="0"/>
              <a:t>motivesh</a:t>
            </a:r>
            <a:r>
              <a:rPr lang="en-US" dirty="0" smtClean="0"/>
              <a:t> </a:t>
            </a:r>
            <a:r>
              <a:rPr lang="en-US" dirty="0" err="1" smtClean="0"/>
              <a:t>seksuale</a:t>
            </a:r>
            <a:r>
              <a:rPr lang="en-US" dirty="0" smtClean="0"/>
              <a:t> </a:t>
            </a:r>
            <a:r>
              <a:rPr lang="en-US" dirty="0" err="1" smtClean="0"/>
              <a:t>apo</a:t>
            </a:r>
            <a:r>
              <a:rPr lang="en-US" dirty="0" smtClean="0"/>
              <a:t> </a:t>
            </a:r>
            <a:r>
              <a:rPr lang="en-US" dirty="0" err="1" smtClean="0"/>
              <a:t>dhe</a:t>
            </a:r>
            <a:r>
              <a:rPr lang="en-US" dirty="0" smtClean="0"/>
              <a:t> </a:t>
            </a:r>
            <a:r>
              <a:rPr lang="en-US" dirty="0" err="1" smtClean="0"/>
              <a:t>për</a:t>
            </a:r>
            <a:r>
              <a:rPr lang="en-US" dirty="0" smtClean="0"/>
              <a:t> motive </a:t>
            </a:r>
            <a:r>
              <a:rPr lang="en-US" dirty="0" err="1" smtClean="0"/>
              <a:t>përfitimi</a:t>
            </a:r>
            <a:r>
              <a:rPr lang="en-US" dirty="0" smtClean="0"/>
              <a:t> </a:t>
            </a:r>
            <a:r>
              <a:rPr lang="en-US" dirty="0" err="1" smtClean="0"/>
              <a:t>financiar</a:t>
            </a:r>
            <a:r>
              <a:rPr lang="sq-AL" dirty="0" smtClean="0"/>
              <a:t>.</a:t>
            </a:r>
            <a:endParaRPr lang="en-US" dirty="0" smtClean="0"/>
          </a:p>
          <a:p>
            <a:pPr algn="just">
              <a:buFont typeface="Wingdings" pitchFamily="2" charset="2"/>
              <a:buChar char="v"/>
            </a:pPr>
            <a:r>
              <a:rPr lang="en-US" dirty="0" err="1" smtClean="0"/>
              <a:t>Për</a:t>
            </a:r>
            <a:r>
              <a:rPr lang="en-US" dirty="0" smtClean="0"/>
              <a:t> fat </a:t>
            </a:r>
            <a:r>
              <a:rPr lang="en-US" dirty="0" err="1" smtClean="0"/>
              <a:t>të</a:t>
            </a:r>
            <a:r>
              <a:rPr lang="en-US" dirty="0" smtClean="0"/>
              <a:t> </a:t>
            </a:r>
            <a:r>
              <a:rPr lang="en-US" dirty="0" err="1" smtClean="0"/>
              <a:t>keq</a:t>
            </a:r>
            <a:r>
              <a:rPr lang="en-US" dirty="0" smtClean="0"/>
              <a:t> </a:t>
            </a:r>
            <a:r>
              <a:rPr lang="en-US" dirty="0" err="1" smtClean="0"/>
              <a:t>është</a:t>
            </a:r>
            <a:r>
              <a:rPr lang="en-US" dirty="0" smtClean="0"/>
              <a:t> </a:t>
            </a:r>
            <a:r>
              <a:rPr lang="en-US" dirty="0" err="1" smtClean="0"/>
              <a:t>një</a:t>
            </a:r>
            <a:r>
              <a:rPr lang="en-US" dirty="0" smtClean="0"/>
              <a:t> trend </a:t>
            </a:r>
            <a:r>
              <a:rPr lang="en-US" dirty="0" err="1" smtClean="0"/>
              <a:t>në</a:t>
            </a:r>
            <a:r>
              <a:rPr lang="en-US" dirty="0" smtClean="0"/>
              <a:t> </a:t>
            </a:r>
            <a:r>
              <a:rPr lang="en-US" dirty="0" err="1" smtClean="0"/>
              <a:t>rritje</a:t>
            </a:r>
            <a:r>
              <a:rPr lang="en-US" dirty="0" smtClean="0"/>
              <a:t> j</a:t>
            </a:r>
            <a:r>
              <a:rPr lang="sq-AL" dirty="0" smtClean="0"/>
              <a:t>oshja on- line </a:t>
            </a:r>
            <a:r>
              <a:rPr lang="en-US" dirty="0" smtClean="0"/>
              <a:t>e </a:t>
            </a:r>
            <a:r>
              <a:rPr lang="en-US" dirty="0" err="1" smtClean="0"/>
              <a:t>të</a:t>
            </a:r>
            <a:r>
              <a:rPr lang="en-US" dirty="0" smtClean="0"/>
              <a:t> </a:t>
            </a:r>
            <a:r>
              <a:rPr lang="en-US" dirty="0" err="1" smtClean="0"/>
              <a:t>miturve</a:t>
            </a:r>
            <a:r>
              <a:rPr lang="en-US" dirty="0" smtClean="0"/>
              <a:t> e </a:t>
            </a:r>
            <a:r>
              <a:rPr lang="en-US" dirty="0" err="1" smtClean="0"/>
              <a:t>iniciuar</a:t>
            </a:r>
            <a:r>
              <a:rPr lang="en-US" dirty="0" smtClean="0"/>
              <a:t> </a:t>
            </a:r>
            <a:r>
              <a:rPr lang="en-US" dirty="0" err="1" smtClean="0"/>
              <a:t>dhe</a:t>
            </a:r>
            <a:r>
              <a:rPr lang="en-US" dirty="0" smtClean="0"/>
              <a:t> </a:t>
            </a:r>
            <a:r>
              <a:rPr lang="en-US" dirty="0" err="1" smtClean="0"/>
              <a:t>vijuar</a:t>
            </a:r>
            <a:r>
              <a:rPr lang="en-US" dirty="0" smtClean="0"/>
              <a:t> </a:t>
            </a:r>
            <a:r>
              <a:rPr lang="sq-AL" dirty="0" smtClean="0"/>
              <a:t>në rrjete sociale</a:t>
            </a:r>
            <a:r>
              <a:rPr lang="en-US" dirty="0" smtClean="0"/>
              <a:t> </a:t>
            </a:r>
            <a:r>
              <a:rPr lang="en-US" dirty="0" err="1" smtClean="0"/>
              <a:t>si</a:t>
            </a:r>
            <a:r>
              <a:rPr lang="en-US" dirty="0" smtClean="0"/>
              <a:t> </a:t>
            </a:r>
            <a:r>
              <a:rPr lang="en-US" dirty="0" err="1" smtClean="0"/>
              <a:t>instagram</a:t>
            </a:r>
            <a:r>
              <a:rPr lang="en-US" dirty="0" smtClean="0"/>
              <a:t>, </a:t>
            </a:r>
            <a:r>
              <a:rPr lang="en-US" dirty="0" err="1" smtClean="0"/>
              <a:t>tik-tok</a:t>
            </a:r>
            <a:r>
              <a:rPr lang="en-US" dirty="0" smtClean="0"/>
              <a:t>, </a:t>
            </a:r>
            <a:r>
              <a:rPr lang="en-US" dirty="0" err="1" smtClean="0"/>
              <a:t>facebook</a:t>
            </a:r>
            <a:r>
              <a:rPr lang="en-US" dirty="0" smtClean="0"/>
              <a:t>, snap-chat </a:t>
            </a:r>
            <a:r>
              <a:rPr lang="en-US" dirty="0" err="1" smtClean="0"/>
              <a:t>etj</a:t>
            </a:r>
            <a:r>
              <a:rPr lang="en-US" dirty="0" smtClean="0"/>
              <a:t>., </a:t>
            </a:r>
            <a:r>
              <a:rPr lang="sq-AL" dirty="0" smtClean="0"/>
              <a:t> në </a:t>
            </a:r>
            <a:r>
              <a:rPr lang="en-US" dirty="0" smtClean="0"/>
              <a:t>“chat/</a:t>
            </a:r>
            <a:r>
              <a:rPr lang="en-US" dirty="0" err="1" smtClean="0"/>
              <a:t>komunikime</a:t>
            </a:r>
            <a:r>
              <a:rPr lang="en-US" dirty="0" smtClean="0"/>
              <a:t> private </a:t>
            </a:r>
            <a:r>
              <a:rPr lang="sq-AL" dirty="0" smtClean="0"/>
              <a:t>online </a:t>
            </a:r>
            <a:r>
              <a:rPr lang="en-US" dirty="0" err="1" smtClean="0"/>
              <a:t>dhe</a:t>
            </a:r>
            <a:r>
              <a:rPr lang="en-US" dirty="0" smtClean="0"/>
              <a:t> e </a:t>
            </a:r>
            <a:r>
              <a:rPr lang="en-US" dirty="0" err="1" smtClean="0"/>
              <a:t>pasuar</a:t>
            </a:r>
            <a:r>
              <a:rPr lang="en-US" dirty="0" smtClean="0"/>
              <a:t> </a:t>
            </a:r>
            <a:r>
              <a:rPr lang="en-US" dirty="0" err="1" smtClean="0"/>
              <a:t>më</a:t>
            </a:r>
            <a:r>
              <a:rPr lang="en-US" dirty="0" smtClean="0"/>
              <a:t> </a:t>
            </a:r>
            <a:r>
              <a:rPr lang="en-US" dirty="0" err="1" smtClean="0"/>
              <a:t>tej</a:t>
            </a:r>
            <a:r>
              <a:rPr lang="en-US" dirty="0" smtClean="0"/>
              <a:t> </a:t>
            </a:r>
            <a:r>
              <a:rPr lang="en-US" dirty="0" err="1" smtClean="0"/>
              <a:t>nga</a:t>
            </a:r>
            <a:r>
              <a:rPr lang="en-US" dirty="0" smtClean="0"/>
              <a:t> </a:t>
            </a:r>
            <a:r>
              <a:rPr lang="en-US" dirty="0" err="1" smtClean="0"/>
              <a:t>takime-gracka</a:t>
            </a:r>
            <a:r>
              <a:rPr lang="en-US" dirty="0" smtClean="0"/>
              <a:t> </a:t>
            </a:r>
            <a:r>
              <a:rPr lang="en-US" dirty="0" err="1" smtClean="0"/>
              <a:t>të</a:t>
            </a:r>
            <a:r>
              <a:rPr lang="en-US" dirty="0" smtClean="0"/>
              <a:t> </a:t>
            </a:r>
            <a:r>
              <a:rPr lang="en-US" dirty="0" err="1" smtClean="0"/>
              <a:t>planifikuara</a:t>
            </a:r>
            <a:r>
              <a:rPr lang="en-US" dirty="0" smtClean="0"/>
              <a:t> </a:t>
            </a:r>
            <a:r>
              <a:rPr lang="en-US" dirty="0" err="1" smtClean="0"/>
              <a:t>nga</a:t>
            </a:r>
            <a:r>
              <a:rPr lang="en-US" dirty="0" smtClean="0"/>
              <a:t> </a:t>
            </a:r>
            <a:r>
              <a:rPr lang="en-US" dirty="0" err="1" smtClean="0"/>
              <a:t>abuzuesit</a:t>
            </a:r>
            <a:r>
              <a:rPr lang="en-US" dirty="0" smtClean="0"/>
              <a:t>, </a:t>
            </a:r>
            <a:r>
              <a:rPr lang="en-US" dirty="0" err="1" smtClean="0"/>
              <a:t>të</a:t>
            </a:r>
            <a:r>
              <a:rPr lang="en-US" dirty="0" smtClean="0"/>
              <a:t> </a:t>
            </a:r>
            <a:r>
              <a:rPr lang="en-US" dirty="0" err="1" smtClean="0"/>
              <a:t>cilët</a:t>
            </a:r>
            <a:r>
              <a:rPr lang="en-US" dirty="0" smtClean="0"/>
              <a:t> </a:t>
            </a:r>
            <a:r>
              <a:rPr lang="en-US" dirty="0" err="1" smtClean="0"/>
              <a:t>realizojnë</a:t>
            </a:r>
            <a:r>
              <a:rPr lang="en-US" dirty="0" smtClean="0"/>
              <a:t> </a:t>
            </a:r>
            <a:r>
              <a:rPr lang="en-US" dirty="0" err="1" smtClean="0"/>
              <a:t>qëllimet</a:t>
            </a:r>
            <a:r>
              <a:rPr lang="en-US" dirty="0" smtClean="0"/>
              <a:t> e </a:t>
            </a:r>
            <a:r>
              <a:rPr lang="en-US" dirty="0" err="1" smtClean="0"/>
              <a:t>tyre</a:t>
            </a:r>
            <a:r>
              <a:rPr lang="en-US" dirty="0" smtClean="0"/>
              <a:t> </a:t>
            </a:r>
            <a:r>
              <a:rPr lang="en-US" dirty="0" err="1" smtClean="0"/>
              <a:t>seksuale</a:t>
            </a:r>
            <a:r>
              <a:rPr lang="en-US" dirty="0" smtClean="0"/>
              <a:t> duke </a:t>
            </a:r>
            <a:r>
              <a:rPr lang="en-US" dirty="0" err="1" smtClean="0"/>
              <a:t>abuzuar</a:t>
            </a:r>
            <a:r>
              <a:rPr lang="en-US" dirty="0" smtClean="0"/>
              <a:t> </a:t>
            </a:r>
            <a:r>
              <a:rPr lang="en-US" dirty="0" err="1" smtClean="0"/>
              <a:t>seksualisht</a:t>
            </a:r>
            <a:r>
              <a:rPr lang="en-US" dirty="0" smtClean="0"/>
              <a:t> me </a:t>
            </a:r>
            <a:r>
              <a:rPr lang="en-US" dirty="0" err="1" smtClean="0"/>
              <a:t>të</a:t>
            </a:r>
            <a:r>
              <a:rPr lang="en-US" dirty="0" smtClean="0"/>
              <a:t> </a:t>
            </a:r>
            <a:r>
              <a:rPr lang="en-US" dirty="0" err="1" smtClean="0"/>
              <a:t>miturin</a:t>
            </a:r>
            <a:r>
              <a:rPr lang="en-US" dirty="0" smtClean="0"/>
              <a:t>. </a:t>
            </a:r>
          </a:p>
          <a:p>
            <a:pPr algn="just">
              <a:buFont typeface="Wingdings" pitchFamily="2" charset="2"/>
              <a:buChar char="v"/>
            </a:pPr>
            <a:r>
              <a:rPr lang="en-US" dirty="0" err="1"/>
              <a:t>Ë</a:t>
            </a:r>
            <a:r>
              <a:rPr lang="en-US" dirty="0" err="1" smtClean="0"/>
              <a:t>shtë</a:t>
            </a:r>
            <a:r>
              <a:rPr lang="en-US" dirty="0" smtClean="0"/>
              <a:t> </a:t>
            </a:r>
            <a:r>
              <a:rPr lang="en-US" dirty="0" err="1" smtClean="0"/>
              <a:t>fakt</a:t>
            </a:r>
            <a:r>
              <a:rPr lang="en-US" dirty="0" smtClean="0"/>
              <a:t> </a:t>
            </a:r>
            <a:r>
              <a:rPr lang="en-US" dirty="0" err="1" smtClean="0"/>
              <a:t>që</a:t>
            </a:r>
            <a:r>
              <a:rPr lang="en-US" dirty="0" smtClean="0"/>
              <a:t> </a:t>
            </a:r>
            <a:r>
              <a:rPr lang="en-US" dirty="0" err="1" smtClean="0"/>
              <a:t>në</a:t>
            </a:r>
            <a:r>
              <a:rPr lang="en-US" dirty="0" smtClean="0"/>
              <a:t> </a:t>
            </a:r>
            <a:r>
              <a:rPr lang="en-US" dirty="0" err="1" smtClean="0"/>
              <a:t>pjesën</a:t>
            </a:r>
            <a:r>
              <a:rPr lang="en-US" dirty="0" smtClean="0"/>
              <a:t> </a:t>
            </a:r>
            <a:r>
              <a:rPr lang="en-US" dirty="0" err="1" smtClean="0"/>
              <a:t>dërrmuese</a:t>
            </a:r>
            <a:r>
              <a:rPr lang="en-US" dirty="0" smtClean="0"/>
              <a:t> </a:t>
            </a:r>
            <a:r>
              <a:rPr lang="en-US" dirty="0" err="1" smtClean="0"/>
              <a:t>të</a:t>
            </a:r>
            <a:r>
              <a:rPr lang="en-US" dirty="0" smtClean="0"/>
              <a:t> </a:t>
            </a:r>
            <a:r>
              <a:rPr lang="en-US" dirty="0" err="1" smtClean="0"/>
              <a:t>joshjes</a:t>
            </a:r>
            <a:r>
              <a:rPr lang="en-US" dirty="0" smtClean="0"/>
              <a:t> </a:t>
            </a:r>
            <a:r>
              <a:rPr lang="en-US" dirty="0" err="1" smtClean="0"/>
              <a:t>së</a:t>
            </a:r>
            <a:r>
              <a:rPr lang="en-US" dirty="0" smtClean="0"/>
              <a:t> </a:t>
            </a:r>
            <a:r>
              <a:rPr lang="en-US" dirty="0" err="1" smtClean="0"/>
              <a:t>të</a:t>
            </a:r>
            <a:r>
              <a:rPr lang="en-US" dirty="0" smtClean="0"/>
              <a:t> </a:t>
            </a:r>
            <a:r>
              <a:rPr lang="en-US" dirty="0" err="1" smtClean="0"/>
              <a:t>miturve</a:t>
            </a:r>
            <a:r>
              <a:rPr lang="en-US" dirty="0" smtClean="0"/>
              <a:t>, </a:t>
            </a:r>
            <a:r>
              <a:rPr lang="en-US" dirty="0" err="1" smtClean="0"/>
              <a:t>abuzuesit</a:t>
            </a:r>
            <a:r>
              <a:rPr lang="en-US" dirty="0" smtClean="0"/>
              <a:t> </a:t>
            </a:r>
            <a:r>
              <a:rPr lang="en-US" dirty="0" err="1" smtClean="0"/>
              <a:t>prezantohen</a:t>
            </a:r>
            <a:r>
              <a:rPr lang="en-US" dirty="0" smtClean="0"/>
              <a:t> </a:t>
            </a:r>
            <a:r>
              <a:rPr lang="en-US" dirty="0" err="1" smtClean="0"/>
              <a:t>si</a:t>
            </a:r>
            <a:r>
              <a:rPr lang="en-US" dirty="0" smtClean="0"/>
              <a:t> </a:t>
            </a:r>
            <a:r>
              <a:rPr lang="en-US" dirty="0" err="1" smtClean="0"/>
              <a:t>moshatarë</a:t>
            </a:r>
            <a:r>
              <a:rPr lang="en-US" dirty="0" smtClean="0"/>
              <a:t> </a:t>
            </a:r>
            <a:r>
              <a:rPr lang="en-US" dirty="0" err="1" smtClean="0"/>
              <a:t>të</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pavarësisht</a:t>
            </a:r>
            <a:r>
              <a:rPr lang="en-US" dirty="0" smtClean="0"/>
              <a:t> </a:t>
            </a:r>
            <a:r>
              <a:rPr lang="en-US" dirty="0" err="1" smtClean="0"/>
              <a:t>moshës</a:t>
            </a:r>
            <a:r>
              <a:rPr lang="en-US" dirty="0" smtClean="0"/>
              <a:t> </a:t>
            </a:r>
            <a:r>
              <a:rPr lang="en-US" dirty="0" err="1" smtClean="0"/>
              <a:t>reale</a:t>
            </a:r>
            <a:r>
              <a:rPr lang="en-US" dirty="0" smtClean="0"/>
              <a:t> </a:t>
            </a:r>
            <a:r>
              <a:rPr lang="en-US" dirty="0" err="1" smtClean="0"/>
              <a:t>që</a:t>
            </a:r>
            <a:r>
              <a:rPr lang="en-US" dirty="0" smtClean="0"/>
              <a:t> </a:t>
            </a:r>
            <a:r>
              <a:rPr lang="en-US" dirty="0" err="1" smtClean="0"/>
              <a:t>kanë</a:t>
            </a:r>
            <a:r>
              <a:rPr lang="en-US" dirty="0" smtClean="0"/>
              <a:t> e </a:t>
            </a:r>
            <a:r>
              <a:rPr lang="en-US" dirty="0" err="1" smtClean="0"/>
              <a:t>që</a:t>
            </a:r>
            <a:r>
              <a:rPr lang="en-US" dirty="0" smtClean="0"/>
              <a:t> </a:t>
            </a:r>
            <a:r>
              <a:rPr lang="en-US" dirty="0" err="1" smtClean="0"/>
              <a:t>mund</a:t>
            </a:r>
            <a:r>
              <a:rPr lang="en-US" dirty="0" smtClean="0"/>
              <a:t> </a:t>
            </a:r>
            <a:r>
              <a:rPr lang="en-US" dirty="0" err="1" smtClean="0"/>
              <a:t>të</a:t>
            </a:r>
            <a:r>
              <a:rPr lang="en-US" dirty="0" smtClean="0"/>
              <a:t> </a:t>
            </a:r>
            <a:r>
              <a:rPr lang="en-US" dirty="0" err="1" smtClean="0"/>
              <a:t>jenë</a:t>
            </a:r>
            <a:r>
              <a:rPr lang="en-US" dirty="0" smtClean="0"/>
              <a:t> </a:t>
            </a:r>
            <a:r>
              <a:rPr lang="en-US" dirty="0" err="1" smtClean="0"/>
              <a:t>prindi</a:t>
            </a:r>
            <a:r>
              <a:rPr lang="en-US" dirty="0" smtClean="0"/>
              <a:t> </a:t>
            </a:r>
            <a:r>
              <a:rPr lang="en-US" dirty="0" err="1" smtClean="0"/>
              <a:t>apo</a:t>
            </a:r>
            <a:r>
              <a:rPr lang="en-US" dirty="0" smtClean="0"/>
              <a:t> </a:t>
            </a:r>
            <a:r>
              <a:rPr lang="en-US" dirty="0" err="1" smtClean="0"/>
              <a:t>gjyshi</a:t>
            </a:r>
            <a:r>
              <a:rPr lang="en-US" dirty="0" smtClean="0"/>
              <a:t> </a:t>
            </a:r>
            <a:r>
              <a:rPr lang="en-US" dirty="0" err="1" smtClean="0"/>
              <a:t>i</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kanë</a:t>
            </a:r>
            <a:r>
              <a:rPr lang="en-US" dirty="0" smtClean="0"/>
              <a:t> </a:t>
            </a:r>
            <a:r>
              <a:rPr lang="en-US" dirty="0" err="1" smtClean="0"/>
              <a:t>mbledhur</a:t>
            </a:r>
            <a:r>
              <a:rPr lang="en-US" dirty="0" smtClean="0"/>
              <a:t> </a:t>
            </a:r>
            <a:r>
              <a:rPr lang="en-US" dirty="0" err="1" smtClean="0"/>
              <a:t>paraprakiht</a:t>
            </a:r>
            <a:r>
              <a:rPr lang="en-US" dirty="0" smtClean="0"/>
              <a:t> </a:t>
            </a:r>
            <a:r>
              <a:rPr lang="en-US" dirty="0" err="1" smtClean="0"/>
              <a:t>nformacion</a:t>
            </a:r>
            <a:r>
              <a:rPr lang="en-US" dirty="0" smtClean="0"/>
              <a:t> </a:t>
            </a:r>
            <a:r>
              <a:rPr lang="en-US" dirty="0" err="1" smtClean="0"/>
              <a:t>për</a:t>
            </a:r>
            <a:r>
              <a:rPr lang="en-US" dirty="0" smtClean="0"/>
              <a:t> </a:t>
            </a:r>
            <a:r>
              <a:rPr lang="en-US" dirty="0" err="1" smtClean="0"/>
              <a:t>të</a:t>
            </a:r>
            <a:r>
              <a:rPr lang="en-US" dirty="0" smtClean="0"/>
              <a:t> </a:t>
            </a:r>
            <a:r>
              <a:rPr lang="en-US" dirty="0" err="1" smtClean="0"/>
              <a:t>dhe</a:t>
            </a:r>
            <a:r>
              <a:rPr lang="en-US" dirty="0" smtClean="0"/>
              <a:t> </a:t>
            </a:r>
            <a:r>
              <a:rPr lang="en-US" dirty="0" err="1" smtClean="0"/>
              <a:t>jetën</a:t>
            </a:r>
            <a:r>
              <a:rPr lang="en-US" dirty="0" smtClean="0"/>
              <a:t> </a:t>
            </a:r>
            <a:r>
              <a:rPr lang="en-US" dirty="0" err="1" smtClean="0"/>
              <a:t>sociale</a:t>
            </a:r>
            <a:r>
              <a:rPr lang="en-US" dirty="0" smtClean="0"/>
              <a:t> </a:t>
            </a:r>
            <a:r>
              <a:rPr lang="en-US" dirty="0" err="1" smtClean="0"/>
              <a:t>të</a:t>
            </a:r>
            <a:r>
              <a:rPr lang="en-US" dirty="0" smtClean="0"/>
              <a:t> </a:t>
            </a:r>
            <a:r>
              <a:rPr lang="en-US" dirty="0" err="1" smtClean="0"/>
              <a:t>tij</a:t>
            </a:r>
            <a:r>
              <a:rPr lang="en-US" dirty="0" smtClean="0"/>
              <a:t>, </a:t>
            </a:r>
            <a:r>
              <a:rPr lang="en-US" dirty="0" err="1" smtClean="0"/>
              <a:t>për</a:t>
            </a:r>
            <a:r>
              <a:rPr lang="en-US" dirty="0" smtClean="0"/>
              <a:t> </a:t>
            </a:r>
            <a:r>
              <a:rPr lang="en-US" dirty="0" err="1" smtClean="0"/>
              <a:t>situatën</a:t>
            </a:r>
            <a:r>
              <a:rPr lang="en-US" dirty="0" smtClean="0"/>
              <a:t> </a:t>
            </a:r>
            <a:r>
              <a:rPr lang="en-US" dirty="0" err="1" smtClean="0"/>
              <a:t>familjare</a:t>
            </a:r>
            <a:r>
              <a:rPr lang="en-US" dirty="0" smtClean="0"/>
              <a:t> </a:t>
            </a:r>
            <a:r>
              <a:rPr lang="en-US" dirty="0" err="1" smtClean="0"/>
              <a:t>apo</a:t>
            </a:r>
            <a:r>
              <a:rPr lang="en-US" dirty="0" smtClean="0"/>
              <a:t> </a:t>
            </a:r>
            <a:r>
              <a:rPr lang="en-US" dirty="0" err="1" smtClean="0"/>
              <a:t>zotërojnë</a:t>
            </a:r>
            <a:r>
              <a:rPr lang="en-US" dirty="0" smtClean="0"/>
              <a:t> </a:t>
            </a:r>
            <a:r>
              <a:rPr lang="en-US" dirty="0" err="1" smtClean="0"/>
              <a:t>informacione</a:t>
            </a:r>
            <a:r>
              <a:rPr lang="en-US" dirty="0" smtClean="0"/>
              <a:t> </a:t>
            </a:r>
            <a:r>
              <a:rPr lang="en-US" dirty="0" err="1" smtClean="0"/>
              <a:t>që</a:t>
            </a:r>
            <a:r>
              <a:rPr lang="en-US" dirty="0" smtClean="0"/>
              <a:t> </a:t>
            </a:r>
            <a:r>
              <a:rPr lang="en-US" dirty="0" err="1" smtClean="0"/>
              <a:t>i</a:t>
            </a:r>
            <a:r>
              <a:rPr lang="en-US" dirty="0" smtClean="0"/>
              <a:t> </a:t>
            </a:r>
            <a:r>
              <a:rPr lang="en-US" dirty="0" err="1" smtClean="0"/>
              <a:t>shfrytëzojnë</a:t>
            </a:r>
            <a:r>
              <a:rPr lang="en-US" dirty="0" smtClean="0"/>
              <a:t> </a:t>
            </a:r>
            <a:r>
              <a:rPr lang="en-US" dirty="0" err="1" smtClean="0"/>
              <a:t>për</a:t>
            </a:r>
            <a:r>
              <a:rPr lang="en-US" dirty="0" smtClean="0"/>
              <a:t> </a:t>
            </a:r>
            <a:r>
              <a:rPr lang="en-US" dirty="0" err="1" smtClean="0"/>
              <a:t>të</a:t>
            </a:r>
            <a:r>
              <a:rPr lang="en-US" dirty="0" smtClean="0"/>
              <a:t> </a:t>
            </a:r>
            <a:r>
              <a:rPr lang="en-US" dirty="0" err="1" smtClean="0"/>
              <a:t>krijuar</a:t>
            </a:r>
            <a:r>
              <a:rPr lang="en-US" dirty="0" smtClean="0"/>
              <a:t> </a:t>
            </a:r>
            <a:r>
              <a:rPr lang="en-US" dirty="0" err="1" smtClean="0"/>
              <a:t>afërmitet</a:t>
            </a:r>
            <a:r>
              <a:rPr lang="en-US" dirty="0" smtClean="0"/>
              <a:t> </a:t>
            </a:r>
            <a:r>
              <a:rPr lang="en-US" dirty="0" err="1" smtClean="0"/>
              <a:t>dhe</a:t>
            </a:r>
            <a:r>
              <a:rPr lang="en-US" dirty="0" smtClean="0"/>
              <a:t> </a:t>
            </a:r>
            <a:r>
              <a:rPr lang="en-US" dirty="0" err="1" smtClean="0"/>
              <a:t>marrëdhënie</a:t>
            </a:r>
            <a:r>
              <a:rPr lang="en-US" dirty="0" smtClean="0"/>
              <a:t> </a:t>
            </a:r>
            <a:r>
              <a:rPr lang="en-US" dirty="0" err="1" smtClean="0"/>
              <a:t>miqësore</a:t>
            </a:r>
            <a:r>
              <a:rPr lang="en-US" dirty="0" smtClean="0"/>
              <a:t> e </a:t>
            </a:r>
            <a:r>
              <a:rPr lang="en-US" dirty="0" err="1" smtClean="0"/>
              <a:t>besimi</a:t>
            </a:r>
            <a:r>
              <a:rPr lang="en-US" dirty="0" smtClean="0"/>
              <a:t> me </a:t>
            </a:r>
            <a:r>
              <a:rPr lang="en-US" dirty="0" err="1" smtClean="0"/>
              <a:t>të</a:t>
            </a:r>
            <a:r>
              <a:rPr lang="en-US" dirty="0" smtClean="0"/>
              <a:t> </a:t>
            </a:r>
            <a:r>
              <a:rPr lang="en-US" dirty="0" err="1" smtClean="0"/>
              <a:t>miturin</a:t>
            </a:r>
            <a:r>
              <a:rPr lang="en-US" dirty="0" smtClean="0"/>
              <a:t>. </a:t>
            </a:r>
          </a:p>
          <a:p>
            <a:pPr algn="just">
              <a:buFont typeface="Wingdings" pitchFamily="2" charset="2"/>
              <a:buChar char="v"/>
            </a:pPr>
            <a:r>
              <a:rPr lang="en-US" dirty="0" err="1" smtClean="0"/>
              <a:t>Qëllimi</a:t>
            </a:r>
            <a:r>
              <a:rPr lang="en-US" dirty="0" smtClean="0"/>
              <a:t> </a:t>
            </a:r>
            <a:r>
              <a:rPr lang="en-US" dirty="0" err="1" smtClean="0"/>
              <a:t>i</a:t>
            </a:r>
            <a:r>
              <a:rPr lang="en-US" dirty="0" smtClean="0"/>
              <a:t> </a:t>
            </a:r>
            <a:r>
              <a:rPr lang="en-US" dirty="0" err="1" smtClean="0"/>
              <a:t>tyre</a:t>
            </a:r>
            <a:r>
              <a:rPr lang="en-US" dirty="0" smtClean="0"/>
              <a:t> </a:t>
            </a:r>
            <a:r>
              <a:rPr lang="en-US" dirty="0" err="1" smtClean="0"/>
              <a:t>është</a:t>
            </a:r>
            <a:r>
              <a:rPr lang="en-US" dirty="0" smtClean="0"/>
              <a:t> </a:t>
            </a:r>
            <a:r>
              <a:rPr lang="en-US" dirty="0" err="1" smtClean="0"/>
              <a:t>të</a:t>
            </a:r>
            <a:r>
              <a:rPr lang="en-US" dirty="0" smtClean="0"/>
              <a:t> </a:t>
            </a:r>
            <a:r>
              <a:rPr lang="en-US" dirty="0" err="1" smtClean="0"/>
              <a:t>hyjnë</a:t>
            </a:r>
            <a:r>
              <a:rPr lang="en-US" dirty="0" smtClean="0"/>
              <a:t> </a:t>
            </a:r>
            <a:r>
              <a:rPr lang="en-US" dirty="0" err="1" smtClean="0"/>
              <a:t>në</a:t>
            </a:r>
            <a:r>
              <a:rPr lang="en-US" dirty="0" smtClean="0"/>
              <a:t> </a:t>
            </a:r>
            <a:r>
              <a:rPr lang="en-US" dirty="0" err="1" smtClean="0"/>
              <a:t>botën</a:t>
            </a:r>
            <a:r>
              <a:rPr lang="en-US" dirty="0" smtClean="0"/>
              <a:t> e </a:t>
            </a:r>
            <a:r>
              <a:rPr lang="en-US" dirty="0" err="1" smtClean="0"/>
              <a:t>fëmijës</a:t>
            </a:r>
            <a:r>
              <a:rPr lang="en-US" dirty="0" smtClean="0"/>
              <a:t>, </a:t>
            </a:r>
            <a:r>
              <a:rPr lang="en-US" dirty="0" err="1" smtClean="0"/>
              <a:t>të</a:t>
            </a:r>
            <a:r>
              <a:rPr lang="en-US" dirty="0" smtClean="0"/>
              <a:t> </a:t>
            </a:r>
            <a:r>
              <a:rPr lang="en-US" dirty="0" err="1" smtClean="0"/>
              <a:t>vendosin</a:t>
            </a:r>
            <a:r>
              <a:rPr lang="en-US" dirty="0" smtClean="0"/>
              <a:t> </a:t>
            </a:r>
            <a:r>
              <a:rPr lang="en-US" dirty="0" err="1" smtClean="0"/>
              <a:t>një</a:t>
            </a:r>
            <a:r>
              <a:rPr lang="en-US" dirty="0" smtClean="0"/>
              <a:t> </a:t>
            </a:r>
            <a:r>
              <a:rPr lang="sq-AL" dirty="0" smtClean="0"/>
              <a:t>kontakt psikologjik </a:t>
            </a:r>
            <a:r>
              <a:rPr lang="en-US" dirty="0" err="1" smtClean="0"/>
              <a:t>të</a:t>
            </a:r>
            <a:r>
              <a:rPr lang="en-US" dirty="0" smtClean="0"/>
              <a:t> </a:t>
            </a:r>
            <a:r>
              <a:rPr lang="en-US" dirty="0" err="1" smtClean="0"/>
              <a:t>qëndrueshëm</a:t>
            </a:r>
            <a:r>
              <a:rPr lang="en-US" dirty="0" smtClean="0"/>
              <a:t>, </a:t>
            </a:r>
            <a:r>
              <a:rPr lang="en-US" dirty="0" err="1" smtClean="0"/>
              <a:t>të</a:t>
            </a:r>
            <a:r>
              <a:rPr lang="en-US" dirty="0" smtClean="0"/>
              <a:t> </a:t>
            </a:r>
            <a:r>
              <a:rPr lang="en-US" dirty="0" err="1" smtClean="0"/>
              <a:t>krijojnë</a:t>
            </a:r>
            <a:r>
              <a:rPr lang="sq-AL" dirty="0" smtClean="0"/>
              <a:t> lidhje </a:t>
            </a:r>
            <a:r>
              <a:rPr lang="en-US" dirty="0" err="1" smtClean="0"/>
              <a:t>të</a:t>
            </a:r>
            <a:r>
              <a:rPr lang="en-US" dirty="0" smtClean="0"/>
              <a:t> </a:t>
            </a:r>
            <a:r>
              <a:rPr lang="en-US" dirty="0" err="1" smtClean="0"/>
              <a:t>fortë</a:t>
            </a:r>
            <a:r>
              <a:rPr lang="en-US" dirty="0" smtClean="0"/>
              <a:t> </a:t>
            </a:r>
            <a:r>
              <a:rPr lang="sq-AL" dirty="0" smtClean="0"/>
              <a:t>emocionale </a:t>
            </a:r>
            <a:r>
              <a:rPr lang="en-US" dirty="0" err="1" smtClean="0"/>
              <a:t>dhe</a:t>
            </a:r>
            <a:r>
              <a:rPr lang="en-US" dirty="0" smtClean="0"/>
              <a:t> </a:t>
            </a:r>
            <a:r>
              <a:rPr lang="en-US" dirty="0" err="1" smtClean="0"/>
              <a:t>kjo</a:t>
            </a:r>
            <a:r>
              <a:rPr lang="en-US" dirty="0" smtClean="0"/>
              <a:t> e </a:t>
            </a:r>
            <a:r>
              <a:rPr lang="en-US" dirty="0" err="1" smtClean="0"/>
              <a:t>bën</a:t>
            </a:r>
            <a:r>
              <a:rPr lang="en-US" dirty="0" smtClean="0"/>
              <a:t> </a:t>
            </a:r>
            <a:r>
              <a:rPr lang="en-US" dirty="0" err="1" smtClean="0"/>
              <a:t>të</a:t>
            </a:r>
            <a:r>
              <a:rPr lang="en-US" dirty="0" smtClean="0"/>
              <a:t> </a:t>
            </a:r>
            <a:r>
              <a:rPr lang="en-US" dirty="0" err="1" smtClean="0"/>
              <a:t>lehtë</a:t>
            </a:r>
            <a:r>
              <a:rPr lang="en-US" dirty="0" smtClean="0"/>
              <a:t> </a:t>
            </a:r>
            <a:r>
              <a:rPr lang="en-US" dirty="0" err="1" smtClean="0"/>
              <a:t>që</a:t>
            </a:r>
            <a:r>
              <a:rPr lang="en-US" dirty="0" smtClean="0"/>
              <a:t> </a:t>
            </a:r>
            <a:r>
              <a:rPr lang="en-US" dirty="0" err="1" smtClean="0"/>
              <a:t>ta</a:t>
            </a:r>
            <a:r>
              <a:rPr lang="en-US" dirty="0" smtClean="0"/>
              <a:t> </a:t>
            </a:r>
            <a:r>
              <a:rPr lang="en-US" dirty="0" err="1" smtClean="0"/>
              <a:t>manipulojnë</a:t>
            </a:r>
            <a:r>
              <a:rPr lang="en-US" dirty="0" smtClean="0"/>
              <a:t> </a:t>
            </a:r>
            <a:r>
              <a:rPr lang="en-US" dirty="0" err="1" smtClean="0"/>
              <a:t>dhe</a:t>
            </a:r>
            <a:r>
              <a:rPr lang="en-US" dirty="0" smtClean="0"/>
              <a:t> </a:t>
            </a:r>
            <a:r>
              <a:rPr lang="en-US" dirty="0" err="1" smtClean="0"/>
              <a:t>ta</a:t>
            </a:r>
            <a:r>
              <a:rPr lang="en-US" dirty="0" smtClean="0"/>
              <a:t> </a:t>
            </a:r>
            <a:r>
              <a:rPr lang="en-US" dirty="0" err="1" smtClean="0"/>
              <a:t>udhëzojnë</a:t>
            </a:r>
            <a:r>
              <a:rPr lang="en-US" dirty="0" smtClean="0"/>
              <a:t>/</a:t>
            </a:r>
            <a:r>
              <a:rPr lang="en-US" dirty="0" err="1" smtClean="0"/>
              <a:t>zotërojnë</a:t>
            </a:r>
            <a:r>
              <a:rPr lang="sq-AL" dirty="0" smtClean="0"/>
              <a:t> fëmijën</a:t>
            </a:r>
            <a:r>
              <a:rPr lang="en-US" dirty="0" smtClean="0"/>
              <a:t> </a:t>
            </a:r>
            <a:r>
              <a:rPr lang="en-US" dirty="0" err="1" smtClean="0"/>
              <a:t>të</a:t>
            </a:r>
            <a:r>
              <a:rPr lang="en-US" dirty="0" smtClean="0"/>
              <a:t> </a:t>
            </a:r>
            <a:r>
              <a:rPr lang="en-US" dirty="0" err="1" smtClean="0"/>
              <a:t>kryejë</a:t>
            </a:r>
            <a:r>
              <a:rPr lang="en-US" dirty="0" smtClean="0"/>
              <a:t> </a:t>
            </a:r>
            <a:r>
              <a:rPr lang="en-US" dirty="0" err="1" smtClean="0"/>
              <a:t>veprimet</a:t>
            </a:r>
            <a:r>
              <a:rPr lang="en-US" dirty="0" smtClean="0"/>
              <a:t> </a:t>
            </a:r>
            <a:r>
              <a:rPr lang="en-US" dirty="0" err="1" smtClean="0"/>
              <a:t>që</a:t>
            </a:r>
            <a:r>
              <a:rPr lang="en-US" dirty="0" smtClean="0"/>
              <a:t> </a:t>
            </a:r>
            <a:r>
              <a:rPr lang="en-US" dirty="0" err="1" smtClean="0"/>
              <a:t>ata</a:t>
            </a:r>
            <a:r>
              <a:rPr lang="en-US" dirty="0" smtClean="0"/>
              <a:t> </a:t>
            </a:r>
            <a:r>
              <a:rPr lang="en-US" dirty="0" err="1" smtClean="0"/>
              <a:t>i</a:t>
            </a:r>
            <a:r>
              <a:rPr lang="en-US" dirty="0" smtClean="0"/>
              <a:t> </a:t>
            </a:r>
            <a:r>
              <a:rPr lang="en-US" dirty="0" err="1" smtClean="0"/>
              <a:t>kërkojnë</a:t>
            </a:r>
            <a:r>
              <a:rPr lang="en-US" dirty="0" smtClean="0"/>
              <a:t>, duke </a:t>
            </a:r>
            <a:r>
              <a:rPr lang="en-US" dirty="0" err="1" smtClean="0"/>
              <a:t>krijuar</a:t>
            </a:r>
            <a:r>
              <a:rPr lang="en-US" dirty="0" smtClean="0"/>
              <a:t> </a:t>
            </a:r>
            <a:r>
              <a:rPr lang="en-US" dirty="0" err="1" smtClean="0"/>
              <a:t>premisat</a:t>
            </a:r>
            <a:r>
              <a:rPr lang="en-US" dirty="0" smtClean="0"/>
              <a:t> e </a:t>
            </a:r>
            <a:r>
              <a:rPr lang="en-US" dirty="0" err="1" smtClean="0"/>
              <a:t>përgatitjes</a:t>
            </a:r>
            <a:r>
              <a:rPr lang="en-US" dirty="0" smtClean="0"/>
              <a:t> </a:t>
            </a:r>
            <a:r>
              <a:rPr lang="en-US" dirty="0" err="1" smtClean="0"/>
              <a:t>së</a:t>
            </a:r>
            <a:r>
              <a:rPr lang="en-US" dirty="0" smtClean="0"/>
              <a:t> </a:t>
            </a:r>
            <a:r>
              <a:rPr lang="en-US" dirty="0" err="1" smtClean="0"/>
              <a:t>fëmijës</a:t>
            </a:r>
            <a:r>
              <a:rPr lang="en-US" dirty="0" smtClean="0"/>
              <a:t> </a:t>
            </a:r>
            <a:r>
              <a:rPr lang="en-US" dirty="0" err="1" smtClean="0"/>
              <a:t>për</a:t>
            </a:r>
            <a:r>
              <a:rPr lang="en-US" dirty="0" smtClean="0"/>
              <a:t> </a:t>
            </a:r>
            <a:r>
              <a:rPr lang="en-US" dirty="0" err="1" smtClean="0"/>
              <a:t>t’u</a:t>
            </a:r>
            <a:r>
              <a:rPr lang="en-US" dirty="0" smtClean="0"/>
              <a:t> </a:t>
            </a:r>
            <a:r>
              <a:rPr lang="en-US" dirty="0" err="1" smtClean="0"/>
              <a:t>abuzuar</a:t>
            </a:r>
            <a:r>
              <a:rPr lang="en-US" dirty="0" smtClean="0"/>
              <a:t> </a:t>
            </a:r>
            <a:r>
              <a:rPr lang="en-US" dirty="0" err="1" smtClean="0"/>
              <a:t>seksualisht</a:t>
            </a:r>
            <a:r>
              <a:rPr lang="en-US"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smtClean="0"/>
              <a:t>Cilat</a:t>
            </a:r>
            <a:r>
              <a:rPr lang="en-US" sz="2800" b="1" dirty="0" smtClean="0"/>
              <a:t> </a:t>
            </a:r>
            <a:r>
              <a:rPr lang="en-US" sz="2800" b="1" dirty="0" err="1" smtClean="0"/>
              <a:t>janë</a:t>
            </a:r>
            <a:r>
              <a:rPr lang="en-US" sz="2800" b="1" dirty="0" smtClean="0"/>
              <a:t> </a:t>
            </a:r>
            <a:r>
              <a:rPr lang="en-US" sz="2800" b="1" dirty="0" err="1" smtClean="0"/>
              <a:t>karakteristikat</a:t>
            </a:r>
            <a:r>
              <a:rPr lang="en-US" sz="2800" b="1" dirty="0" smtClean="0"/>
              <a:t> e </a:t>
            </a:r>
            <a:r>
              <a:rPr lang="en-US" sz="2800" b="1" dirty="0" err="1" smtClean="0"/>
              <a:t>abuzuesve</a:t>
            </a:r>
            <a:r>
              <a:rPr lang="en-US" sz="2800" b="1" dirty="0" smtClean="0"/>
              <a:t>, </a:t>
            </a:r>
            <a:r>
              <a:rPr lang="en-US" sz="2800" b="1" dirty="0" err="1" smtClean="0"/>
              <a:t>si</a:t>
            </a:r>
            <a:r>
              <a:rPr lang="en-US" sz="2800" b="1" dirty="0" smtClean="0"/>
              <a:t> </a:t>
            </a:r>
            <a:r>
              <a:rPr lang="en-US" sz="2800" b="1" dirty="0" err="1" smtClean="0"/>
              <a:t>prezantohen</a:t>
            </a:r>
            <a:r>
              <a:rPr lang="en-US" sz="2800" b="1" dirty="0" smtClean="0"/>
              <a:t> </a:t>
            </a:r>
            <a:r>
              <a:rPr lang="en-US" sz="2800" b="1" dirty="0" err="1" smtClean="0"/>
              <a:t>ata</a:t>
            </a:r>
            <a:r>
              <a:rPr lang="en-US" sz="2800" b="1" dirty="0" smtClean="0"/>
              <a:t>?</a:t>
            </a:r>
            <a:endParaRPr lang="en-US" sz="2800" b="1" dirty="0"/>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q"/>
            </a:pPr>
            <a:r>
              <a:rPr lang="en-US" dirty="0" err="1" smtClean="0"/>
              <a:t>Në</a:t>
            </a:r>
            <a:r>
              <a:rPr lang="en-US" dirty="0" smtClean="0"/>
              <a:t> </a:t>
            </a:r>
            <a:r>
              <a:rPr lang="en-US" dirty="0" err="1" smtClean="0"/>
              <a:t>kundërshtim</a:t>
            </a:r>
            <a:r>
              <a:rPr lang="en-US" dirty="0" smtClean="0"/>
              <a:t> me </a:t>
            </a:r>
            <a:r>
              <a:rPr lang="en-US" dirty="0" err="1" smtClean="0"/>
              <a:t>imazhin</a:t>
            </a:r>
            <a:r>
              <a:rPr lang="en-US" dirty="0" smtClean="0"/>
              <a:t> </a:t>
            </a:r>
            <a:r>
              <a:rPr lang="en-US" dirty="0" err="1" smtClean="0"/>
              <a:t>që</a:t>
            </a:r>
            <a:r>
              <a:rPr lang="en-US" dirty="0" smtClean="0"/>
              <a:t> </a:t>
            </a:r>
            <a:r>
              <a:rPr lang="en-US" dirty="0" err="1" smtClean="0"/>
              <a:t>mendohet</a:t>
            </a:r>
            <a:r>
              <a:rPr lang="en-US" dirty="0" smtClean="0"/>
              <a:t>, </a:t>
            </a:r>
            <a:r>
              <a:rPr lang="en-US" dirty="0" err="1" smtClean="0"/>
              <a:t>njerëzit</a:t>
            </a:r>
            <a:r>
              <a:rPr lang="en-US" dirty="0" smtClean="0"/>
              <a:t> </a:t>
            </a:r>
            <a:r>
              <a:rPr lang="en-US" dirty="0" err="1" smtClean="0"/>
              <a:t>të</a:t>
            </a:r>
            <a:r>
              <a:rPr lang="en-US" dirty="0" smtClean="0"/>
              <a:t> </a:t>
            </a:r>
            <a:r>
              <a:rPr lang="en-US" dirty="0" err="1" smtClean="0"/>
              <a:t>cilët</a:t>
            </a:r>
            <a:r>
              <a:rPr lang="en-US" dirty="0" smtClean="0"/>
              <a:t> </a:t>
            </a:r>
            <a:r>
              <a:rPr lang="en-US" dirty="0" err="1" smtClean="0"/>
              <a:t>abuzojnë</a:t>
            </a:r>
            <a:r>
              <a:rPr lang="en-US" dirty="0" smtClean="0"/>
              <a:t> </a:t>
            </a:r>
            <a:r>
              <a:rPr lang="en-US" dirty="0" err="1" smtClean="0"/>
              <a:t>seksualisht</a:t>
            </a:r>
            <a:r>
              <a:rPr lang="en-US" dirty="0" smtClean="0"/>
              <a:t> </a:t>
            </a:r>
            <a:r>
              <a:rPr lang="en-US" dirty="0" err="1" smtClean="0"/>
              <a:t>ndaj</a:t>
            </a:r>
            <a:r>
              <a:rPr lang="en-US" dirty="0" smtClean="0"/>
              <a:t> </a:t>
            </a:r>
            <a:r>
              <a:rPr lang="en-US" dirty="0" err="1" smtClean="0"/>
              <a:t>fëmijëve</a:t>
            </a:r>
            <a:r>
              <a:rPr lang="en-US" dirty="0" smtClean="0"/>
              <a:t> </a:t>
            </a:r>
            <a:r>
              <a:rPr lang="en-US" dirty="0" err="1" smtClean="0"/>
              <a:t>shpesh</a:t>
            </a:r>
            <a:r>
              <a:rPr lang="en-US" dirty="0" smtClean="0"/>
              <a:t> </a:t>
            </a:r>
            <a:r>
              <a:rPr lang="en-US" dirty="0" err="1" smtClean="0"/>
              <a:t>paraqiten</a:t>
            </a:r>
            <a:r>
              <a:rPr lang="en-US" dirty="0" smtClean="0"/>
              <a:t> </a:t>
            </a:r>
            <a:r>
              <a:rPr lang="en-US" dirty="0" err="1" smtClean="0"/>
              <a:t>të</a:t>
            </a:r>
            <a:r>
              <a:rPr lang="en-US" dirty="0" smtClean="0"/>
              <a:t> </a:t>
            </a:r>
            <a:r>
              <a:rPr lang="en-US" dirty="0" err="1" smtClean="0"/>
              <a:t>sjellshëm</a:t>
            </a:r>
            <a:r>
              <a:rPr lang="en-US" dirty="0" smtClean="0"/>
              <a:t>, </a:t>
            </a:r>
            <a:r>
              <a:rPr lang="en-US" dirty="0" err="1" smtClean="0"/>
              <a:t>të</a:t>
            </a:r>
            <a:r>
              <a:rPr lang="en-US" dirty="0" smtClean="0"/>
              <a:t> </a:t>
            </a:r>
            <a:r>
              <a:rPr lang="en-US" dirty="0" err="1" smtClean="0"/>
              <a:t>interesuar</a:t>
            </a:r>
            <a:r>
              <a:rPr lang="en-US" dirty="0" smtClean="0"/>
              <a:t> </a:t>
            </a:r>
            <a:r>
              <a:rPr lang="en-US" dirty="0" err="1" smtClean="0"/>
              <a:t>dhe</a:t>
            </a:r>
            <a:r>
              <a:rPr lang="en-US" dirty="0" smtClean="0"/>
              <a:t> </a:t>
            </a:r>
            <a:r>
              <a:rPr lang="en-US" dirty="0" err="1" smtClean="0"/>
              <a:t>të</a:t>
            </a:r>
            <a:r>
              <a:rPr lang="en-US" dirty="0" smtClean="0"/>
              <a:t> </a:t>
            </a:r>
            <a:r>
              <a:rPr lang="en-US" dirty="0" err="1" smtClean="0"/>
              <a:t>dashur</a:t>
            </a:r>
            <a:r>
              <a:rPr lang="en-US" dirty="0" smtClean="0"/>
              <a:t> </a:t>
            </a:r>
            <a:r>
              <a:rPr lang="en-US" dirty="0" err="1" smtClean="0"/>
              <a:t>ndaj</a:t>
            </a:r>
            <a:r>
              <a:rPr lang="en-US" dirty="0" smtClean="0"/>
              <a:t> </a:t>
            </a:r>
            <a:r>
              <a:rPr lang="en-US" dirty="0" err="1" smtClean="0"/>
              <a:t>fëmijëve</a:t>
            </a:r>
            <a:r>
              <a:rPr lang="en-US" dirty="0" smtClean="0"/>
              <a:t>. </a:t>
            </a:r>
            <a:r>
              <a:rPr lang="en-US" dirty="0" err="1" smtClean="0"/>
              <a:t>Kjo</a:t>
            </a:r>
            <a:r>
              <a:rPr lang="en-US" dirty="0" smtClean="0"/>
              <a:t> </a:t>
            </a:r>
            <a:r>
              <a:rPr lang="en-US" dirty="0" err="1" smtClean="0"/>
              <a:t>bën</a:t>
            </a:r>
            <a:r>
              <a:rPr lang="en-US" dirty="0" smtClean="0"/>
              <a:t> </a:t>
            </a:r>
            <a:r>
              <a:rPr lang="en-US" dirty="0" err="1" smtClean="0"/>
              <a:t>pjesë</a:t>
            </a:r>
            <a:r>
              <a:rPr lang="en-US" dirty="0" smtClean="0"/>
              <a:t> </a:t>
            </a:r>
            <a:r>
              <a:rPr lang="en-US" dirty="0" err="1" smtClean="0"/>
              <a:t>në</a:t>
            </a:r>
            <a:r>
              <a:rPr lang="en-US" dirty="0" smtClean="0"/>
              <a:t> </a:t>
            </a:r>
            <a:r>
              <a:rPr lang="en-US" dirty="0" err="1" smtClean="0"/>
              <a:t>ndërtimin</a:t>
            </a:r>
            <a:r>
              <a:rPr lang="en-US" dirty="0" smtClean="0"/>
              <a:t> e </a:t>
            </a:r>
            <a:r>
              <a:rPr lang="en-US" dirty="0" err="1" smtClean="0"/>
              <a:t>marrëdhënies</a:t>
            </a:r>
            <a:r>
              <a:rPr lang="en-US" dirty="0" smtClean="0"/>
              <a:t> me </a:t>
            </a:r>
            <a:r>
              <a:rPr lang="en-US" dirty="0" err="1" smtClean="0"/>
              <a:t>fëmijët</a:t>
            </a:r>
            <a:r>
              <a:rPr lang="en-US" dirty="0" smtClean="0"/>
              <a:t>, e </a:t>
            </a:r>
            <a:r>
              <a:rPr lang="en-US" dirty="0" err="1" smtClean="0"/>
              <a:t>cila</a:t>
            </a:r>
            <a:r>
              <a:rPr lang="en-US" dirty="0" smtClean="0"/>
              <a:t> </a:t>
            </a:r>
            <a:r>
              <a:rPr lang="en-US" dirty="0" err="1" smtClean="0"/>
              <a:t>i</a:t>
            </a:r>
            <a:r>
              <a:rPr lang="en-US" dirty="0" smtClean="0"/>
              <a:t> </a:t>
            </a:r>
            <a:r>
              <a:rPr lang="en-US" dirty="0" err="1" smtClean="0"/>
              <a:t>ndihmon</a:t>
            </a:r>
            <a:r>
              <a:rPr lang="en-US" dirty="0" smtClean="0"/>
              <a:t> </a:t>
            </a:r>
            <a:r>
              <a:rPr lang="en-US" dirty="0" err="1" smtClean="0"/>
              <a:t>ata</a:t>
            </a:r>
            <a:r>
              <a:rPr lang="en-US" dirty="0" smtClean="0"/>
              <a:t> </a:t>
            </a:r>
            <a:r>
              <a:rPr lang="en-US" dirty="0" err="1" smtClean="0"/>
              <a:t>të</a:t>
            </a:r>
            <a:r>
              <a:rPr lang="en-US" dirty="0" smtClean="0"/>
              <a:t> </a:t>
            </a:r>
            <a:r>
              <a:rPr lang="en-US" dirty="0" err="1" smtClean="0"/>
              <a:t>abuzojnë</a:t>
            </a:r>
            <a:r>
              <a:rPr lang="en-US" dirty="0" smtClean="0"/>
              <a:t> pa u </a:t>
            </a:r>
            <a:r>
              <a:rPr lang="en-US" dirty="0" err="1" smtClean="0"/>
              <a:t>dyshuar</a:t>
            </a:r>
            <a:r>
              <a:rPr lang="en-US" dirty="0" smtClean="0"/>
              <a:t> </a:t>
            </a:r>
            <a:r>
              <a:rPr lang="en-US" dirty="0" err="1" smtClean="0"/>
              <a:t>apo</a:t>
            </a:r>
            <a:r>
              <a:rPr lang="en-US" dirty="0" smtClean="0"/>
              <a:t> </a:t>
            </a:r>
            <a:r>
              <a:rPr lang="en-US" dirty="0" err="1" smtClean="0"/>
              <a:t>zbuluar</a:t>
            </a:r>
            <a:r>
              <a:rPr lang="en-US" dirty="0" smtClean="0"/>
              <a:t>. </a:t>
            </a:r>
          </a:p>
          <a:p>
            <a:pPr algn="just">
              <a:buFont typeface="Wingdings" pitchFamily="2" charset="2"/>
              <a:buChar char="q"/>
            </a:pPr>
            <a:r>
              <a:rPr lang="en-US" dirty="0" err="1" smtClean="0"/>
              <a:t>Gjithashtu</a:t>
            </a:r>
            <a:r>
              <a:rPr lang="en-US" dirty="0" smtClean="0"/>
              <a:t>, </a:t>
            </a:r>
            <a:r>
              <a:rPr lang="en-US" dirty="0" err="1" smtClean="0"/>
              <a:t>shumë</a:t>
            </a:r>
            <a:r>
              <a:rPr lang="en-US" dirty="0" smtClean="0"/>
              <a:t> </a:t>
            </a:r>
            <a:r>
              <a:rPr lang="en-US" dirty="0" err="1" smtClean="0"/>
              <a:t>prej</a:t>
            </a:r>
            <a:r>
              <a:rPr lang="en-US" dirty="0" smtClean="0"/>
              <a:t> </a:t>
            </a:r>
            <a:r>
              <a:rPr lang="en-US" dirty="0" err="1" smtClean="0"/>
              <a:t>tyre</a:t>
            </a:r>
            <a:r>
              <a:rPr lang="en-US" dirty="0" smtClean="0"/>
              <a:t> e </a:t>
            </a:r>
            <a:r>
              <a:rPr lang="en-US" dirty="0" err="1" smtClean="0"/>
              <a:t>bindin</a:t>
            </a:r>
            <a:r>
              <a:rPr lang="en-US" dirty="0" smtClean="0"/>
              <a:t> </a:t>
            </a:r>
            <a:r>
              <a:rPr lang="en-US" dirty="0" err="1" smtClean="0"/>
              <a:t>veten</a:t>
            </a:r>
            <a:r>
              <a:rPr lang="en-US" dirty="0" smtClean="0"/>
              <a:t> </a:t>
            </a:r>
            <a:r>
              <a:rPr lang="en-US" dirty="0" err="1" smtClean="0"/>
              <a:t>që</a:t>
            </a:r>
            <a:r>
              <a:rPr lang="en-US" dirty="0" smtClean="0"/>
              <a:t> </a:t>
            </a:r>
            <a:r>
              <a:rPr lang="en-US" dirty="0" err="1" smtClean="0"/>
              <a:t>nuk</a:t>
            </a:r>
            <a:r>
              <a:rPr lang="en-US" dirty="0" smtClean="0"/>
              <a:t> </a:t>
            </a:r>
            <a:r>
              <a:rPr lang="en-US" dirty="0" err="1" smtClean="0"/>
              <a:t>po</a:t>
            </a:r>
            <a:r>
              <a:rPr lang="en-US" dirty="0" smtClean="0"/>
              <a:t> e </a:t>
            </a:r>
            <a:r>
              <a:rPr lang="en-US" dirty="0" err="1" smtClean="0"/>
              <a:t>dëmtojnë</a:t>
            </a:r>
            <a:r>
              <a:rPr lang="en-US" dirty="0" smtClean="0"/>
              <a:t> </a:t>
            </a:r>
            <a:r>
              <a:rPr lang="en-US" dirty="0" err="1" smtClean="0"/>
              <a:t>fëmijën</a:t>
            </a:r>
            <a:r>
              <a:rPr lang="en-US" dirty="0" smtClean="0"/>
              <a:t>. </a:t>
            </a:r>
            <a:r>
              <a:rPr lang="en-US" dirty="0" err="1" smtClean="0"/>
              <a:t>Njerëzit</a:t>
            </a:r>
            <a:r>
              <a:rPr lang="en-US" dirty="0" smtClean="0"/>
              <a:t> </a:t>
            </a:r>
            <a:r>
              <a:rPr lang="en-US" dirty="0" err="1" smtClean="0"/>
              <a:t>të</a:t>
            </a:r>
            <a:r>
              <a:rPr lang="en-US" dirty="0" smtClean="0"/>
              <a:t> </a:t>
            </a:r>
            <a:r>
              <a:rPr lang="en-US" dirty="0" err="1" smtClean="0"/>
              <a:t>cilët</a:t>
            </a:r>
            <a:r>
              <a:rPr lang="en-US" dirty="0" smtClean="0"/>
              <a:t> </a:t>
            </a:r>
            <a:r>
              <a:rPr lang="en-US" dirty="0" err="1" smtClean="0"/>
              <a:t>abuzojnë</a:t>
            </a:r>
            <a:r>
              <a:rPr lang="en-US" dirty="0" smtClean="0"/>
              <a:t> </a:t>
            </a:r>
            <a:r>
              <a:rPr lang="en-US" dirty="0" err="1" smtClean="0"/>
              <a:t>seksualisht</a:t>
            </a:r>
            <a:r>
              <a:rPr lang="en-US" dirty="0" smtClean="0"/>
              <a:t> me </a:t>
            </a:r>
            <a:r>
              <a:rPr lang="en-US" dirty="0" err="1" smtClean="0"/>
              <a:t>fëmijët</a:t>
            </a:r>
            <a:r>
              <a:rPr lang="en-US" dirty="0" smtClean="0"/>
              <a:t> </a:t>
            </a:r>
            <a:r>
              <a:rPr lang="en-US" dirty="0" err="1" smtClean="0"/>
              <a:t>mund</a:t>
            </a:r>
            <a:r>
              <a:rPr lang="en-US" dirty="0" smtClean="0"/>
              <a:t> </a:t>
            </a:r>
            <a:r>
              <a:rPr lang="en-US" dirty="0" err="1" smtClean="0"/>
              <a:t>të</a:t>
            </a:r>
            <a:r>
              <a:rPr lang="en-US" dirty="0" smtClean="0"/>
              <a:t> </a:t>
            </a:r>
            <a:r>
              <a:rPr lang="en-US" dirty="0" err="1" smtClean="0"/>
              <a:t>harxhojnë</a:t>
            </a:r>
            <a:r>
              <a:rPr lang="en-US" dirty="0" smtClean="0"/>
              <a:t> </a:t>
            </a:r>
            <a:r>
              <a:rPr lang="en-US" dirty="0" err="1" smtClean="0"/>
              <a:t>shumë</a:t>
            </a:r>
            <a:r>
              <a:rPr lang="en-US" dirty="0" smtClean="0"/>
              <a:t> </a:t>
            </a:r>
            <a:r>
              <a:rPr lang="en-US" dirty="0" err="1" smtClean="0"/>
              <a:t>kohë</a:t>
            </a:r>
            <a:r>
              <a:rPr lang="en-US" dirty="0" smtClean="0"/>
              <a:t> </a:t>
            </a:r>
            <a:r>
              <a:rPr lang="en-US" dirty="0" err="1" smtClean="0"/>
              <a:t>për</a:t>
            </a:r>
            <a:r>
              <a:rPr lang="en-US" dirty="0" smtClean="0"/>
              <a:t> </a:t>
            </a:r>
            <a:r>
              <a:rPr lang="en-US" dirty="0" err="1" smtClean="0"/>
              <a:t>t’u</a:t>
            </a:r>
            <a:r>
              <a:rPr lang="en-US" dirty="0" smtClean="0"/>
              <a:t> </a:t>
            </a:r>
            <a:r>
              <a:rPr lang="en-US" dirty="0" err="1" smtClean="0"/>
              <a:t>afruar</a:t>
            </a:r>
            <a:r>
              <a:rPr lang="en-US" dirty="0" smtClean="0"/>
              <a:t> me </a:t>
            </a:r>
            <a:r>
              <a:rPr lang="en-US" dirty="0" err="1" smtClean="0"/>
              <a:t>fëmijët</a:t>
            </a:r>
            <a:r>
              <a:rPr lang="en-US" dirty="0" smtClean="0"/>
              <a:t> </a:t>
            </a:r>
            <a:r>
              <a:rPr lang="en-US" dirty="0" err="1" smtClean="0"/>
              <a:t>që</a:t>
            </a:r>
            <a:r>
              <a:rPr lang="en-US" dirty="0" smtClean="0"/>
              <a:t> </a:t>
            </a:r>
            <a:r>
              <a:rPr lang="en-US" dirty="0" err="1" smtClean="0"/>
              <a:t>t’i</a:t>
            </a:r>
            <a:r>
              <a:rPr lang="en-US" dirty="0" smtClean="0"/>
              <a:t> </a:t>
            </a:r>
            <a:r>
              <a:rPr lang="en-US" dirty="0" err="1" smtClean="0"/>
              <a:t>fitojnë</a:t>
            </a:r>
            <a:r>
              <a:rPr lang="en-US" dirty="0" smtClean="0"/>
              <a:t> </a:t>
            </a:r>
            <a:r>
              <a:rPr lang="en-US" dirty="0" err="1" smtClean="0"/>
              <a:t>besimin</a:t>
            </a:r>
            <a:r>
              <a:rPr lang="en-US" dirty="0" smtClean="0"/>
              <a:t>. </a:t>
            </a:r>
            <a:r>
              <a:rPr lang="en-US" dirty="0" err="1" smtClean="0"/>
              <a:t>Në</a:t>
            </a:r>
            <a:r>
              <a:rPr lang="en-US" dirty="0" smtClean="0"/>
              <a:t> </a:t>
            </a:r>
            <a:r>
              <a:rPr lang="en-US" dirty="0" err="1" smtClean="0"/>
              <a:t>familje</a:t>
            </a:r>
            <a:r>
              <a:rPr lang="en-US" dirty="0" smtClean="0"/>
              <a:t>, </a:t>
            </a:r>
            <a:r>
              <a:rPr lang="en-US" dirty="0" err="1" smtClean="0"/>
              <a:t>kjo</a:t>
            </a:r>
            <a:r>
              <a:rPr lang="en-US" dirty="0" smtClean="0"/>
              <a:t> </a:t>
            </a:r>
            <a:r>
              <a:rPr lang="en-US" dirty="0" err="1" smtClean="0"/>
              <a:t>sjellje</a:t>
            </a:r>
            <a:r>
              <a:rPr lang="en-US" dirty="0" smtClean="0"/>
              <a:t> </a:t>
            </a:r>
            <a:r>
              <a:rPr lang="en-US" dirty="0" err="1" smtClean="0"/>
              <a:t>mund</a:t>
            </a:r>
            <a:r>
              <a:rPr lang="en-US" dirty="0" smtClean="0"/>
              <a:t> </a:t>
            </a:r>
            <a:r>
              <a:rPr lang="en-US" dirty="0" err="1" smtClean="0"/>
              <a:t>të</a:t>
            </a:r>
            <a:r>
              <a:rPr lang="en-US" dirty="0" smtClean="0"/>
              <a:t> </a:t>
            </a:r>
            <a:r>
              <a:rPr lang="en-US" dirty="0" err="1" smtClean="0"/>
              <a:t>mos</a:t>
            </a:r>
            <a:r>
              <a:rPr lang="en-US" dirty="0" smtClean="0"/>
              <a:t> </a:t>
            </a:r>
            <a:r>
              <a:rPr lang="en-US" dirty="0" err="1" smtClean="0"/>
              <a:t>duket</a:t>
            </a:r>
            <a:r>
              <a:rPr lang="en-US" dirty="0" smtClean="0"/>
              <a:t> e </a:t>
            </a:r>
            <a:r>
              <a:rPr lang="en-US" dirty="0" err="1" smtClean="0"/>
              <a:t>pazakontë</a:t>
            </a:r>
            <a:r>
              <a:rPr lang="en-US" dirty="0" smtClean="0"/>
              <a:t>. </a:t>
            </a:r>
          </a:p>
          <a:p>
            <a:pPr algn="just">
              <a:buFont typeface="Wingdings" pitchFamily="2" charset="2"/>
              <a:buChar char="q"/>
            </a:pPr>
            <a:r>
              <a:rPr lang="en-US" dirty="0" err="1" smtClean="0"/>
              <a:t>Gjithashtu</a:t>
            </a:r>
            <a:r>
              <a:rPr lang="en-US" dirty="0" smtClean="0"/>
              <a:t>, </a:t>
            </a:r>
            <a:r>
              <a:rPr lang="en-US" dirty="0" err="1" smtClean="0"/>
              <a:t>ata</a:t>
            </a:r>
            <a:r>
              <a:rPr lang="en-US" dirty="0" smtClean="0"/>
              <a:t> </a:t>
            </a:r>
            <a:r>
              <a:rPr lang="en-US" dirty="0" err="1" smtClean="0"/>
              <a:t>i</a:t>
            </a:r>
            <a:r>
              <a:rPr lang="en-US" dirty="0" smtClean="0"/>
              <a:t> </a:t>
            </a:r>
            <a:r>
              <a:rPr lang="en-US" dirty="0" err="1" smtClean="0"/>
              <a:t>ushtrojnë</a:t>
            </a:r>
            <a:r>
              <a:rPr lang="en-US" dirty="0" smtClean="0"/>
              <a:t> </a:t>
            </a:r>
            <a:r>
              <a:rPr lang="en-US" dirty="0" err="1" smtClean="0"/>
              <a:t>një</a:t>
            </a:r>
            <a:r>
              <a:rPr lang="en-US" dirty="0" smtClean="0"/>
              <a:t> </a:t>
            </a:r>
            <a:r>
              <a:rPr lang="en-US" dirty="0" err="1" smtClean="0"/>
              <a:t>presion</a:t>
            </a:r>
            <a:r>
              <a:rPr lang="en-US" dirty="0" smtClean="0"/>
              <a:t> </a:t>
            </a:r>
            <a:r>
              <a:rPr lang="en-US" dirty="0" err="1" smtClean="0"/>
              <a:t>të</a:t>
            </a:r>
            <a:r>
              <a:rPr lang="en-US" dirty="0" smtClean="0"/>
              <a:t> </a:t>
            </a:r>
            <a:r>
              <a:rPr lang="en-US" dirty="0" err="1" smtClean="0"/>
              <a:t>madh</a:t>
            </a:r>
            <a:r>
              <a:rPr lang="en-US" dirty="0" smtClean="0"/>
              <a:t> </a:t>
            </a:r>
            <a:r>
              <a:rPr lang="en-US" dirty="0" err="1" smtClean="0"/>
              <a:t>fëmijës</a:t>
            </a:r>
            <a:r>
              <a:rPr lang="en-US" dirty="0" smtClean="0"/>
              <a:t> </a:t>
            </a:r>
            <a:r>
              <a:rPr lang="en-US" dirty="0" err="1" smtClean="0"/>
              <a:t>për</a:t>
            </a:r>
            <a:r>
              <a:rPr lang="en-US" dirty="0" smtClean="0"/>
              <a:t> </a:t>
            </a:r>
            <a:r>
              <a:rPr lang="en-US" dirty="0" err="1" smtClean="0"/>
              <a:t>të</a:t>
            </a:r>
            <a:r>
              <a:rPr lang="en-US" dirty="0" smtClean="0"/>
              <a:t> </a:t>
            </a:r>
            <a:r>
              <a:rPr lang="en-US" dirty="0" err="1" smtClean="0"/>
              <a:t>mbajtur</a:t>
            </a:r>
            <a:r>
              <a:rPr lang="en-US" dirty="0" smtClean="0"/>
              <a:t> </a:t>
            </a:r>
            <a:r>
              <a:rPr lang="en-US" dirty="0" err="1" smtClean="0"/>
              <a:t>sekretin</a:t>
            </a:r>
            <a:r>
              <a:rPr lang="en-US" dirty="0" smtClean="0"/>
              <a:t> e </a:t>
            </a:r>
            <a:r>
              <a:rPr lang="en-US" dirty="0" err="1" smtClean="0"/>
              <a:t>abuzimit</a:t>
            </a:r>
            <a:r>
              <a:rPr lang="en-US" dirty="0" smtClean="0"/>
              <a:t>.</a:t>
            </a:r>
          </a:p>
          <a:p>
            <a:pPr algn="just">
              <a:buFont typeface="Wingdings" pitchFamily="2" charset="2"/>
              <a:buChar char="q"/>
            </a:pPr>
            <a:r>
              <a:rPr lang="en-US" dirty="0" err="1" smtClean="0"/>
              <a:t>Dëmtimi</a:t>
            </a:r>
            <a:r>
              <a:rPr lang="en-US" dirty="0" smtClean="0"/>
              <a:t> </a:t>
            </a:r>
            <a:r>
              <a:rPr lang="en-US" dirty="0" err="1" smtClean="0"/>
              <a:t>apo</a:t>
            </a:r>
            <a:r>
              <a:rPr lang="en-US" dirty="0" smtClean="0"/>
              <a:t> </a:t>
            </a:r>
            <a:r>
              <a:rPr lang="en-US" dirty="0" err="1" smtClean="0"/>
              <a:t>abuzimi</a:t>
            </a:r>
            <a:r>
              <a:rPr lang="en-US" dirty="0" smtClean="0"/>
              <a:t> </a:t>
            </a:r>
            <a:r>
              <a:rPr lang="en-US" dirty="0" err="1" smtClean="0"/>
              <a:t>në</a:t>
            </a:r>
            <a:r>
              <a:rPr lang="en-US" dirty="0" smtClean="0"/>
              <a:t> </a:t>
            </a:r>
            <a:r>
              <a:rPr lang="en-US" dirty="0" err="1" smtClean="0"/>
              <a:t>këtë</a:t>
            </a:r>
            <a:r>
              <a:rPr lang="en-US" dirty="0" smtClean="0"/>
              <a:t> </a:t>
            </a:r>
            <a:r>
              <a:rPr lang="en-US" dirty="0" err="1" smtClean="0"/>
              <a:t>rast</a:t>
            </a:r>
            <a:r>
              <a:rPr lang="en-US" dirty="0" smtClean="0"/>
              <a:t> </a:t>
            </a:r>
            <a:r>
              <a:rPr lang="en-US" dirty="0" err="1" smtClean="0"/>
              <a:t>shfaqet</a:t>
            </a:r>
            <a:r>
              <a:rPr lang="en-US" dirty="0" smtClean="0"/>
              <a:t> </a:t>
            </a:r>
            <a:r>
              <a:rPr lang="en-US" dirty="0" err="1" smtClean="0"/>
              <a:t>në</a:t>
            </a:r>
            <a:r>
              <a:rPr lang="en-US" dirty="0" smtClean="0"/>
              <a:t> </a:t>
            </a:r>
            <a:r>
              <a:rPr lang="en-US" dirty="0" err="1" smtClean="0"/>
              <a:t>formën</a:t>
            </a:r>
            <a:r>
              <a:rPr lang="en-US" dirty="0" smtClean="0"/>
              <a:t> e </a:t>
            </a:r>
            <a:r>
              <a:rPr lang="en-US" dirty="0" err="1" smtClean="0"/>
              <a:t>dërgimit</a:t>
            </a:r>
            <a:r>
              <a:rPr lang="en-US" dirty="0" smtClean="0"/>
              <a:t> </a:t>
            </a:r>
            <a:r>
              <a:rPr lang="en-US" dirty="0" err="1" smtClean="0"/>
              <a:t>të</a:t>
            </a:r>
            <a:r>
              <a:rPr lang="en-US" dirty="0" smtClean="0"/>
              <a:t> </a:t>
            </a:r>
            <a:r>
              <a:rPr lang="en-US" dirty="0" err="1" smtClean="0"/>
              <a:t>sms-ve</a:t>
            </a:r>
            <a:r>
              <a:rPr lang="en-US" dirty="0" smtClean="0"/>
              <a:t> </a:t>
            </a:r>
            <a:r>
              <a:rPr lang="en-US" dirty="0" err="1" smtClean="0"/>
              <a:t>apo</a:t>
            </a:r>
            <a:r>
              <a:rPr lang="en-US" dirty="0" smtClean="0"/>
              <a:t> e-</a:t>
            </a:r>
            <a:r>
              <a:rPr lang="en-US" dirty="0" err="1" smtClean="0"/>
              <a:t>maileve</a:t>
            </a:r>
            <a:r>
              <a:rPr lang="en-US" dirty="0" smtClean="0"/>
              <a:t> </a:t>
            </a:r>
            <a:r>
              <a:rPr lang="en-US" dirty="0" err="1" smtClean="0"/>
              <a:t>abuzive</a:t>
            </a:r>
            <a:r>
              <a:rPr lang="en-US" dirty="0" smtClean="0"/>
              <a:t> </a:t>
            </a:r>
            <a:r>
              <a:rPr lang="en-US" dirty="0" err="1" smtClean="0"/>
              <a:t>dhe</a:t>
            </a:r>
            <a:r>
              <a:rPr lang="en-US" dirty="0" smtClean="0"/>
              <a:t> </a:t>
            </a:r>
            <a:r>
              <a:rPr lang="en-US" dirty="0" err="1" smtClean="0"/>
              <a:t>të</a:t>
            </a:r>
            <a:r>
              <a:rPr lang="en-US" dirty="0" smtClean="0"/>
              <a:t> </a:t>
            </a:r>
            <a:r>
              <a:rPr lang="en-US" dirty="0" err="1" smtClean="0"/>
              <a:t>turpshme</a:t>
            </a:r>
            <a:r>
              <a:rPr lang="en-US" dirty="0" smtClean="0"/>
              <a:t>, </a:t>
            </a:r>
            <a:r>
              <a:rPr lang="en-US" dirty="0" err="1" smtClean="0"/>
              <a:t>mesazheve</a:t>
            </a:r>
            <a:r>
              <a:rPr lang="en-US" dirty="0" smtClean="0"/>
              <a:t> </a:t>
            </a:r>
            <a:r>
              <a:rPr lang="en-US" dirty="0" err="1" smtClean="0"/>
              <a:t>joshëse</a:t>
            </a:r>
            <a:r>
              <a:rPr lang="en-US" dirty="0" smtClean="0"/>
              <a:t> </a:t>
            </a:r>
            <a:r>
              <a:rPr lang="en-US" dirty="0" err="1" smtClean="0"/>
              <a:t>për</a:t>
            </a:r>
            <a:r>
              <a:rPr lang="en-US" dirty="0" smtClean="0"/>
              <a:t> </a:t>
            </a:r>
            <a:r>
              <a:rPr lang="en-US" dirty="0" err="1" smtClean="0"/>
              <a:t>ti</a:t>
            </a:r>
            <a:r>
              <a:rPr lang="en-US" dirty="0" smtClean="0"/>
              <a:t> </a:t>
            </a:r>
            <a:r>
              <a:rPr lang="en-US" dirty="0" err="1" smtClean="0"/>
              <a:t>përfshirë</a:t>
            </a:r>
            <a:r>
              <a:rPr lang="en-US" dirty="0" smtClean="0"/>
              <a:t> </a:t>
            </a:r>
            <a:r>
              <a:rPr lang="en-US" dirty="0" err="1" smtClean="0"/>
              <a:t>në</a:t>
            </a:r>
            <a:r>
              <a:rPr lang="en-US" dirty="0" smtClean="0"/>
              <a:t> </a:t>
            </a:r>
            <a:r>
              <a:rPr lang="en-US" dirty="0" err="1" smtClean="0"/>
              <a:t>abuzime</a:t>
            </a:r>
            <a:r>
              <a:rPr lang="en-US" dirty="0" smtClean="0"/>
              <a:t> </a:t>
            </a:r>
            <a:r>
              <a:rPr lang="en-US" dirty="0" err="1" smtClean="0"/>
              <a:t>seksuale</a:t>
            </a:r>
            <a:r>
              <a:rPr lang="en-US" dirty="0" smtClean="0"/>
              <a:t>, </a:t>
            </a:r>
            <a:r>
              <a:rPr lang="en-US" dirty="0" err="1" smtClean="0"/>
              <a:t>ose</a:t>
            </a:r>
            <a:r>
              <a:rPr lang="en-US" dirty="0" smtClean="0"/>
              <a:t> </a:t>
            </a:r>
            <a:r>
              <a:rPr lang="en-US" dirty="0" err="1" smtClean="0"/>
              <a:t>përmes</a:t>
            </a:r>
            <a:r>
              <a:rPr lang="en-US" dirty="0" smtClean="0"/>
              <a:t> </a:t>
            </a:r>
            <a:r>
              <a:rPr lang="en-US" dirty="0" err="1" smtClean="0"/>
              <a:t>përdorimit</a:t>
            </a:r>
            <a:r>
              <a:rPr lang="en-US" dirty="0" smtClean="0"/>
              <a:t> </a:t>
            </a:r>
            <a:r>
              <a:rPr lang="en-US" dirty="0" err="1" smtClean="0"/>
              <a:t>të</a:t>
            </a:r>
            <a:r>
              <a:rPr lang="en-US" dirty="0" smtClean="0"/>
              <a:t> </a:t>
            </a:r>
            <a:r>
              <a:rPr lang="en-US" dirty="0" err="1" smtClean="0"/>
              <a:t>kameras</a:t>
            </a:r>
            <a:r>
              <a:rPr lang="en-US" dirty="0" smtClean="0"/>
              <a:t> </a:t>
            </a:r>
            <a:r>
              <a:rPr lang="en-US" dirty="0" err="1" smtClean="0"/>
              <a:t>së</a:t>
            </a:r>
            <a:r>
              <a:rPr lang="en-US" dirty="0" smtClean="0"/>
              <a:t> </a:t>
            </a:r>
            <a:r>
              <a:rPr lang="en-US" dirty="0" err="1" smtClean="0"/>
              <a:t>kompjuterit</a:t>
            </a:r>
            <a:r>
              <a:rPr lang="en-US" dirty="0" smtClean="0"/>
              <a:t>/</a:t>
            </a:r>
            <a:r>
              <a:rPr lang="en-US" dirty="0" err="1" smtClean="0"/>
              <a:t>telefonit</a:t>
            </a:r>
            <a:r>
              <a:rPr lang="en-US" dirty="0" smtClean="0"/>
              <a:t> </a:t>
            </a:r>
            <a:r>
              <a:rPr lang="en-US" dirty="0" err="1" smtClean="0"/>
              <a:t>për</a:t>
            </a:r>
            <a:r>
              <a:rPr lang="en-US" dirty="0" smtClean="0"/>
              <a:t> </a:t>
            </a:r>
            <a:r>
              <a:rPr lang="en-US" dirty="0" err="1" smtClean="0"/>
              <a:t>të</a:t>
            </a:r>
            <a:r>
              <a:rPr lang="en-US" dirty="0" smtClean="0"/>
              <a:t> </a:t>
            </a:r>
            <a:r>
              <a:rPr lang="en-US" dirty="0" err="1" smtClean="0"/>
              <a:t>shfaqur</a:t>
            </a:r>
            <a:r>
              <a:rPr lang="en-US" dirty="0" smtClean="0"/>
              <a:t> </a:t>
            </a:r>
            <a:r>
              <a:rPr lang="en-US" dirty="0" err="1" smtClean="0"/>
              <a:t>imazhe</a:t>
            </a:r>
            <a:r>
              <a:rPr lang="en-US" dirty="0" smtClean="0"/>
              <a:t> </a:t>
            </a:r>
            <a:r>
              <a:rPr lang="en-US" dirty="0" err="1" smtClean="0"/>
              <a:t>të</a:t>
            </a:r>
            <a:r>
              <a:rPr lang="en-US" dirty="0" smtClean="0"/>
              <a:t> </a:t>
            </a:r>
            <a:r>
              <a:rPr lang="en-US" dirty="0" err="1" smtClean="0"/>
              <a:t>papërshtatshme</a:t>
            </a:r>
            <a:r>
              <a:rPr lang="en-US" dirty="0" smtClean="0"/>
              <a:t> </a:t>
            </a:r>
            <a:r>
              <a:rPr lang="en-US" dirty="0" err="1" smtClean="0"/>
              <a:t>ose</a:t>
            </a:r>
            <a:r>
              <a:rPr lang="en-US" dirty="0" smtClean="0"/>
              <a:t> </a:t>
            </a:r>
            <a:r>
              <a:rPr lang="en-US" dirty="0" err="1" smtClean="0"/>
              <a:t>për</a:t>
            </a:r>
            <a:r>
              <a:rPr lang="en-US" dirty="0" smtClean="0"/>
              <a:t> </a:t>
            </a:r>
            <a:r>
              <a:rPr lang="en-US" dirty="0" err="1" smtClean="0"/>
              <a:t>të</a:t>
            </a:r>
            <a:r>
              <a:rPr lang="en-US" dirty="0" smtClean="0"/>
              <a:t> </a:t>
            </a:r>
            <a:r>
              <a:rPr lang="en-US" dirty="0" err="1" smtClean="0"/>
              <a:t>diskutuar</a:t>
            </a:r>
            <a:r>
              <a:rPr lang="en-US" dirty="0" smtClean="0"/>
              <a:t> </a:t>
            </a:r>
            <a:r>
              <a:rPr lang="en-US" dirty="0" err="1" smtClean="0"/>
              <a:t>rreth</a:t>
            </a:r>
            <a:r>
              <a:rPr lang="en-US" dirty="0" smtClean="0"/>
              <a:t> </a:t>
            </a:r>
            <a:r>
              <a:rPr lang="en-US" dirty="0" err="1" smtClean="0"/>
              <a:t>temave</a:t>
            </a:r>
            <a:r>
              <a:rPr lang="en-US" dirty="0" smtClean="0"/>
              <a:t> </a:t>
            </a:r>
            <a:r>
              <a:rPr lang="en-US" dirty="0" err="1" smtClean="0"/>
              <a:t>të</a:t>
            </a:r>
            <a:r>
              <a:rPr lang="en-US" dirty="0" smtClean="0"/>
              <a:t> </a:t>
            </a:r>
            <a:r>
              <a:rPr lang="en-US" dirty="0" err="1" smtClean="0"/>
              <a:t>papërshtatshme</a:t>
            </a:r>
            <a:r>
              <a:rPr lang="en-US" dirty="0" smtClean="0"/>
              <a:t>. </a:t>
            </a:r>
          </a:p>
          <a:p>
            <a:pPr algn="just">
              <a:buFont typeface="Wingdings" pitchFamily="2" charset="2"/>
              <a:buChar char="q"/>
            </a:pPr>
            <a:r>
              <a:rPr lang="en-US" dirty="0" err="1" smtClean="0"/>
              <a:t>Prindërit</a:t>
            </a:r>
            <a:r>
              <a:rPr lang="en-US" dirty="0" smtClean="0"/>
              <a:t> </a:t>
            </a:r>
            <a:r>
              <a:rPr lang="en-US" dirty="0" err="1" smtClean="0"/>
              <a:t>duhet</a:t>
            </a:r>
            <a:r>
              <a:rPr lang="en-US" dirty="0" smtClean="0"/>
              <a:t> </a:t>
            </a:r>
            <a:r>
              <a:rPr lang="en-US" dirty="0" err="1" smtClean="0"/>
              <a:t>të</a:t>
            </a:r>
            <a:r>
              <a:rPr lang="en-US" dirty="0" smtClean="0"/>
              <a:t> </a:t>
            </a:r>
            <a:r>
              <a:rPr lang="en-US" dirty="0" err="1" smtClean="0"/>
              <a:t>jenë</a:t>
            </a:r>
            <a:r>
              <a:rPr lang="en-US" dirty="0" smtClean="0"/>
              <a:t> </a:t>
            </a:r>
            <a:r>
              <a:rPr lang="en-US" dirty="0" err="1" smtClean="0"/>
              <a:t>shumë</a:t>
            </a:r>
            <a:r>
              <a:rPr lang="en-US" dirty="0" smtClean="0"/>
              <a:t> </a:t>
            </a:r>
            <a:r>
              <a:rPr lang="en-US" dirty="0" err="1" smtClean="0"/>
              <a:t>të</a:t>
            </a:r>
            <a:r>
              <a:rPr lang="en-US" dirty="0" smtClean="0"/>
              <a:t> </a:t>
            </a:r>
            <a:r>
              <a:rPr lang="en-US" dirty="0" err="1" smtClean="0"/>
              <a:t>vëmëndshëm</a:t>
            </a:r>
            <a:r>
              <a:rPr lang="en-US" dirty="0" smtClean="0"/>
              <a:t> </a:t>
            </a:r>
            <a:r>
              <a:rPr lang="en-US" dirty="0" err="1" smtClean="0"/>
              <a:t>për</a:t>
            </a:r>
            <a:r>
              <a:rPr lang="en-US" dirty="0" smtClean="0"/>
              <a:t> </a:t>
            </a:r>
            <a:r>
              <a:rPr lang="en-US" dirty="0" err="1" smtClean="0"/>
              <a:t>të</a:t>
            </a:r>
            <a:r>
              <a:rPr lang="en-US" dirty="0" smtClean="0"/>
              <a:t> </a:t>
            </a:r>
            <a:r>
              <a:rPr lang="en-US" dirty="0" err="1" smtClean="0"/>
              <a:t>kontrolluar</a:t>
            </a:r>
            <a:r>
              <a:rPr lang="en-US" dirty="0" smtClean="0"/>
              <a:t> </a:t>
            </a:r>
            <a:r>
              <a:rPr lang="en-US" dirty="0" err="1" smtClean="0"/>
              <a:t>faqet</a:t>
            </a:r>
            <a:r>
              <a:rPr lang="en-US" dirty="0" smtClean="0"/>
              <a:t> e </a:t>
            </a:r>
            <a:r>
              <a:rPr lang="en-US" dirty="0" err="1" smtClean="0"/>
              <a:t>internetit</a:t>
            </a:r>
            <a:r>
              <a:rPr lang="en-US" dirty="0" smtClean="0"/>
              <a:t> </a:t>
            </a:r>
            <a:r>
              <a:rPr lang="en-US" dirty="0" err="1" smtClean="0"/>
              <a:t>që</a:t>
            </a:r>
            <a:r>
              <a:rPr lang="en-US" dirty="0" smtClean="0"/>
              <a:t> </a:t>
            </a:r>
            <a:r>
              <a:rPr lang="en-US" dirty="0" err="1" smtClean="0"/>
              <a:t>hapin</a:t>
            </a:r>
            <a:r>
              <a:rPr lang="en-US" dirty="0" smtClean="0"/>
              <a:t> </a:t>
            </a:r>
            <a:r>
              <a:rPr lang="en-US" dirty="0" err="1" smtClean="0"/>
              <a:t>fëmijët</a:t>
            </a:r>
            <a:r>
              <a:rPr lang="en-US" dirty="0" smtClean="0"/>
              <a:t> e </a:t>
            </a:r>
            <a:r>
              <a:rPr lang="en-US" dirty="0" err="1" smtClean="0"/>
              <a:t>tyre</a:t>
            </a:r>
            <a:r>
              <a:rPr lang="en-US" dirty="0" smtClean="0"/>
              <a:t>, </a:t>
            </a:r>
            <a:r>
              <a:rPr lang="en-US" dirty="0" err="1" smtClean="0"/>
              <a:t>profilet</a:t>
            </a:r>
            <a:r>
              <a:rPr lang="en-US" dirty="0" smtClean="0"/>
              <a:t> e </a:t>
            </a:r>
            <a:r>
              <a:rPr lang="en-US" dirty="0" err="1" smtClean="0"/>
              <a:t>regjistruara</a:t>
            </a:r>
            <a:r>
              <a:rPr lang="en-US" dirty="0" smtClean="0"/>
              <a:t> </a:t>
            </a:r>
            <a:r>
              <a:rPr lang="en-US" dirty="0" err="1" smtClean="0"/>
              <a:t>të</a:t>
            </a:r>
            <a:r>
              <a:rPr lang="en-US" dirty="0" smtClean="0"/>
              <a:t> </a:t>
            </a:r>
            <a:r>
              <a:rPr lang="en-US" dirty="0" err="1" smtClean="0"/>
              <a:t>cilat</a:t>
            </a:r>
            <a:r>
              <a:rPr lang="en-US" dirty="0" smtClean="0"/>
              <a:t> </a:t>
            </a:r>
            <a:r>
              <a:rPr lang="en-US" dirty="0" err="1" smtClean="0"/>
              <a:t>mund</a:t>
            </a:r>
            <a:r>
              <a:rPr lang="en-US" dirty="0" smtClean="0"/>
              <a:t> </a:t>
            </a:r>
            <a:r>
              <a:rPr lang="en-US" dirty="0" err="1" smtClean="0"/>
              <a:t>të</a:t>
            </a:r>
            <a:r>
              <a:rPr lang="en-US" dirty="0" smtClean="0"/>
              <a:t> </a:t>
            </a:r>
            <a:r>
              <a:rPr lang="en-US" dirty="0" err="1" smtClean="0"/>
              <a:t>jenë</a:t>
            </a:r>
            <a:r>
              <a:rPr lang="en-US" dirty="0" smtClean="0"/>
              <a:t> </a:t>
            </a:r>
            <a:r>
              <a:rPr lang="en-US" dirty="0" err="1" smtClean="0"/>
              <a:t>burim</a:t>
            </a:r>
            <a:r>
              <a:rPr lang="en-US" dirty="0" smtClean="0"/>
              <a:t> </a:t>
            </a:r>
            <a:r>
              <a:rPr lang="en-US" dirty="0" err="1" smtClean="0"/>
              <a:t>abuzimi</a:t>
            </a:r>
            <a:r>
              <a:rPr lang="en-US" dirty="0" smtClean="0"/>
              <a:t>, </a:t>
            </a:r>
            <a:r>
              <a:rPr lang="en-US" dirty="0" err="1" smtClean="0"/>
              <a:t>apo</a:t>
            </a:r>
            <a:r>
              <a:rPr lang="en-US" dirty="0" smtClean="0"/>
              <a:t> </a:t>
            </a:r>
            <a:r>
              <a:rPr lang="en-US" dirty="0" err="1" smtClean="0"/>
              <a:t>cdo</a:t>
            </a:r>
            <a:r>
              <a:rPr lang="en-US" dirty="0" smtClean="0"/>
              <a:t> </a:t>
            </a:r>
            <a:r>
              <a:rPr lang="en-US" dirty="0" err="1" smtClean="0"/>
              <a:t>veprimtari</a:t>
            </a:r>
            <a:r>
              <a:rPr lang="en-US" dirty="0" smtClean="0"/>
              <a:t> </a:t>
            </a:r>
            <a:r>
              <a:rPr lang="en-US" dirty="0" err="1" smtClean="0"/>
              <a:t>tjetër</a:t>
            </a:r>
            <a:r>
              <a:rPr lang="en-US" dirty="0" smtClean="0"/>
              <a:t> </a:t>
            </a:r>
            <a:r>
              <a:rPr lang="en-US" dirty="0" err="1" smtClean="0"/>
              <a:t>të</a:t>
            </a:r>
            <a:r>
              <a:rPr lang="en-US" dirty="0" smtClean="0"/>
              <a:t> </a:t>
            </a:r>
            <a:r>
              <a:rPr lang="en-US" dirty="0" err="1" smtClean="0"/>
              <a:t>fëmijëve</a:t>
            </a:r>
            <a:r>
              <a:rPr lang="en-US" dirty="0" smtClean="0"/>
              <a:t> </a:t>
            </a:r>
            <a:r>
              <a:rPr lang="en-US" dirty="0" err="1" smtClean="0"/>
              <a:t>që</a:t>
            </a:r>
            <a:r>
              <a:rPr lang="en-US" dirty="0" smtClean="0"/>
              <a:t> </a:t>
            </a:r>
            <a:r>
              <a:rPr lang="en-US" dirty="0" err="1" smtClean="0"/>
              <a:t>lidhet</a:t>
            </a:r>
            <a:r>
              <a:rPr lang="en-US" dirty="0" smtClean="0"/>
              <a:t> me </a:t>
            </a:r>
            <a:r>
              <a:rPr lang="en-US" dirty="0" err="1" smtClean="0"/>
              <a:t>përdorimin</a:t>
            </a:r>
            <a:r>
              <a:rPr lang="en-US" dirty="0" smtClean="0"/>
              <a:t> e </a:t>
            </a:r>
            <a:r>
              <a:rPr lang="en-US" dirty="0" err="1" smtClean="0"/>
              <a:t>teknologjisë</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Cilat</a:t>
            </a:r>
            <a:r>
              <a:rPr lang="en-US" sz="2800" b="1" dirty="0" smtClean="0"/>
              <a:t> </a:t>
            </a:r>
            <a:r>
              <a:rPr lang="en-US" sz="2800" b="1" dirty="0" err="1" smtClean="0"/>
              <a:t>janë</a:t>
            </a:r>
            <a:r>
              <a:rPr lang="en-US" sz="2800" b="1" dirty="0" smtClean="0"/>
              <a:t> </a:t>
            </a:r>
            <a:r>
              <a:rPr lang="en-US" sz="2800" b="1" dirty="0" err="1" smtClean="0"/>
              <a:t>karakteristikat</a:t>
            </a:r>
            <a:r>
              <a:rPr lang="en-US" sz="2800" b="1" dirty="0" smtClean="0"/>
              <a:t> e </a:t>
            </a:r>
            <a:r>
              <a:rPr lang="en-US" sz="2800" b="1" dirty="0" err="1" smtClean="0"/>
              <a:t>abuzuesve</a:t>
            </a:r>
            <a:r>
              <a:rPr lang="en-US" sz="2800" b="1" dirty="0" smtClean="0"/>
              <a:t>, </a:t>
            </a:r>
            <a:r>
              <a:rPr lang="en-US" sz="2800" b="1" dirty="0" err="1" smtClean="0"/>
              <a:t>si</a:t>
            </a:r>
            <a:r>
              <a:rPr lang="en-US" sz="2800" b="1" dirty="0" smtClean="0"/>
              <a:t> </a:t>
            </a:r>
            <a:r>
              <a:rPr lang="en-US" sz="2800" b="1" dirty="0" err="1" smtClean="0"/>
              <a:t>prezantohen</a:t>
            </a:r>
            <a:r>
              <a:rPr lang="en-US" sz="2800" b="1" dirty="0" smtClean="0"/>
              <a:t> </a:t>
            </a:r>
            <a:r>
              <a:rPr lang="en-US" sz="2800" b="1" dirty="0" err="1" smtClean="0"/>
              <a:t>ata</a:t>
            </a:r>
            <a:r>
              <a:rPr lang="en-US" sz="2800" b="1" dirty="0" smtClean="0"/>
              <a:t>?</a:t>
            </a:r>
            <a:endParaRPr lang="en-US" sz="2800" b="1"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Abuzuesit</a:t>
            </a:r>
            <a:r>
              <a:rPr lang="en-US" dirty="0" smtClean="0"/>
              <a:t> </a:t>
            </a:r>
            <a:r>
              <a:rPr lang="en-US" dirty="0" err="1" smtClean="0"/>
              <a:t>mund</a:t>
            </a:r>
            <a:r>
              <a:rPr lang="en-US" dirty="0" smtClean="0"/>
              <a:t> </a:t>
            </a:r>
            <a:r>
              <a:rPr lang="en-US" dirty="0" err="1" smtClean="0"/>
              <a:t>të</a:t>
            </a:r>
            <a:r>
              <a:rPr lang="en-US" dirty="0" smtClean="0"/>
              <a:t> </a:t>
            </a:r>
            <a:r>
              <a:rPr lang="en-US" dirty="0" err="1" smtClean="0"/>
              <a:t>targetojnë</a:t>
            </a:r>
            <a:r>
              <a:rPr lang="en-US" dirty="0" smtClean="0"/>
              <a:t> </a:t>
            </a:r>
            <a:r>
              <a:rPr lang="en-US" dirty="0" err="1" smtClean="0"/>
              <a:t>vetëm</a:t>
            </a:r>
            <a:r>
              <a:rPr lang="en-US" dirty="0" smtClean="0"/>
              <a:t> </a:t>
            </a:r>
            <a:r>
              <a:rPr lang="en-US" dirty="0" err="1" smtClean="0"/>
              <a:t>vajzat</a:t>
            </a:r>
            <a:r>
              <a:rPr lang="en-US" dirty="0" smtClean="0"/>
              <a:t> </a:t>
            </a:r>
            <a:r>
              <a:rPr lang="en-US" dirty="0" err="1" smtClean="0"/>
              <a:t>ose</a:t>
            </a:r>
            <a:r>
              <a:rPr lang="en-US" dirty="0" smtClean="0"/>
              <a:t> </a:t>
            </a:r>
            <a:r>
              <a:rPr lang="en-US" dirty="0" err="1" smtClean="0"/>
              <a:t>djemtë</a:t>
            </a:r>
            <a:r>
              <a:rPr lang="en-US" dirty="0" smtClean="0"/>
              <a:t>, </a:t>
            </a:r>
            <a:r>
              <a:rPr lang="en-US" dirty="0" err="1" smtClean="0"/>
              <a:t>ose</a:t>
            </a:r>
            <a:r>
              <a:rPr lang="en-US" dirty="0" smtClean="0"/>
              <a:t> </a:t>
            </a:r>
            <a:r>
              <a:rPr lang="en-US" dirty="0" err="1" smtClean="0"/>
              <a:t>të</a:t>
            </a:r>
            <a:r>
              <a:rPr lang="en-US" dirty="0" smtClean="0"/>
              <a:t> </a:t>
            </a:r>
            <a:r>
              <a:rPr lang="en-US" dirty="0" err="1" smtClean="0"/>
              <a:t>dyja</a:t>
            </a:r>
            <a:r>
              <a:rPr lang="en-US" dirty="0" smtClean="0"/>
              <a:t> </a:t>
            </a:r>
            <a:r>
              <a:rPr lang="en-US" dirty="0" err="1" smtClean="0"/>
              <a:t>gjinitë</a:t>
            </a:r>
            <a:r>
              <a:rPr lang="en-US" dirty="0" smtClean="0"/>
              <a:t>; </a:t>
            </a:r>
            <a:r>
              <a:rPr lang="en-US" dirty="0" err="1" smtClean="0"/>
              <a:t>ata</a:t>
            </a:r>
            <a:r>
              <a:rPr lang="en-US" dirty="0" smtClean="0"/>
              <a:t> </a:t>
            </a:r>
            <a:r>
              <a:rPr lang="en-US" dirty="0" err="1" smtClean="0"/>
              <a:t>mund</a:t>
            </a:r>
            <a:r>
              <a:rPr lang="en-US" dirty="0" smtClean="0"/>
              <a:t> </a:t>
            </a:r>
            <a:r>
              <a:rPr lang="en-US" dirty="0" err="1" smtClean="0"/>
              <a:t>të</a:t>
            </a:r>
            <a:r>
              <a:rPr lang="en-US" dirty="0" smtClean="0"/>
              <a:t> </a:t>
            </a:r>
            <a:r>
              <a:rPr lang="en-US" dirty="0" err="1" smtClean="0"/>
              <a:t>preferojnë</a:t>
            </a:r>
            <a:r>
              <a:rPr lang="en-US" dirty="0" smtClean="0"/>
              <a:t> </a:t>
            </a:r>
            <a:r>
              <a:rPr lang="en-US" dirty="0" err="1" smtClean="0"/>
              <a:t>fëmijët</a:t>
            </a:r>
            <a:r>
              <a:rPr lang="en-US" dirty="0" smtClean="0"/>
              <a:t> e </a:t>
            </a:r>
            <a:r>
              <a:rPr lang="en-US" dirty="0" err="1" smtClean="0"/>
              <a:t>një</a:t>
            </a:r>
            <a:r>
              <a:rPr lang="en-US" dirty="0" smtClean="0"/>
              <a:t> </a:t>
            </a:r>
            <a:r>
              <a:rPr lang="en-US" dirty="0" err="1" smtClean="0"/>
              <a:t>moshe</a:t>
            </a:r>
            <a:r>
              <a:rPr lang="en-US" dirty="0" smtClean="0"/>
              <a:t> </a:t>
            </a:r>
            <a:r>
              <a:rPr lang="en-US" dirty="0" err="1" smtClean="0"/>
              <a:t>të</a:t>
            </a:r>
            <a:r>
              <a:rPr lang="en-US" dirty="0" smtClean="0"/>
              <a:t> </a:t>
            </a:r>
            <a:r>
              <a:rPr lang="en-US" dirty="0" err="1" smtClean="0"/>
              <a:t>caktuar</a:t>
            </a:r>
            <a:r>
              <a:rPr lang="en-US" dirty="0" smtClean="0"/>
              <a:t> </a:t>
            </a:r>
            <a:r>
              <a:rPr lang="en-US" dirty="0" err="1" smtClean="0"/>
              <a:t>ose</a:t>
            </a:r>
            <a:r>
              <a:rPr lang="en-US" dirty="0" smtClean="0"/>
              <a:t> </a:t>
            </a:r>
            <a:r>
              <a:rPr lang="en-US" dirty="0" err="1" smtClean="0"/>
              <a:t>mund</a:t>
            </a:r>
            <a:r>
              <a:rPr lang="en-US" dirty="0" smtClean="0"/>
              <a:t> </a:t>
            </a:r>
            <a:r>
              <a:rPr lang="en-US" dirty="0" err="1" smtClean="0"/>
              <a:t>të</a:t>
            </a:r>
            <a:r>
              <a:rPr lang="en-US" dirty="0" smtClean="0"/>
              <a:t> </a:t>
            </a:r>
            <a:r>
              <a:rPr lang="en-US" dirty="0" err="1" smtClean="0"/>
              <a:t>jenë</a:t>
            </a:r>
            <a:r>
              <a:rPr lang="en-US" dirty="0" smtClean="0"/>
              <a:t> </a:t>
            </a:r>
            <a:r>
              <a:rPr lang="en-US" dirty="0" err="1" smtClean="0"/>
              <a:t>një</a:t>
            </a:r>
            <a:r>
              <a:rPr lang="en-US" dirty="0" smtClean="0"/>
              <a:t> </a:t>
            </a:r>
            <a:r>
              <a:rPr lang="en-US" dirty="0" err="1" smtClean="0"/>
              <a:t>kercenim</a:t>
            </a:r>
            <a:r>
              <a:rPr lang="en-US" dirty="0" smtClean="0"/>
              <a:t> </a:t>
            </a:r>
            <a:r>
              <a:rPr lang="en-US" dirty="0" err="1" smtClean="0"/>
              <a:t>për</a:t>
            </a:r>
            <a:r>
              <a:rPr lang="en-US" dirty="0" smtClean="0"/>
              <a:t> </a:t>
            </a:r>
            <a:r>
              <a:rPr lang="en-US" dirty="0" err="1" smtClean="0"/>
              <a:t>të</a:t>
            </a:r>
            <a:r>
              <a:rPr lang="en-US" dirty="0" smtClean="0"/>
              <a:t> </a:t>
            </a:r>
            <a:r>
              <a:rPr lang="en-US" dirty="0" err="1" smtClean="0"/>
              <a:t>gjithë</a:t>
            </a:r>
            <a:r>
              <a:rPr lang="en-US" dirty="0" smtClean="0"/>
              <a:t> </a:t>
            </a:r>
            <a:r>
              <a:rPr lang="en-US" dirty="0" err="1" smtClean="0"/>
              <a:t>fëmijet</a:t>
            </a:r>
            <a:r>
              <a:rPr lang="en-US" dirty="0" smtClean="0"/>
              <a:t>. </a:t>
            </a:r>
          </a:p>
          <a:p>
            <a:pPr algn="just"/>
            <a:r>
              <a:rPr lang="en-US" dirty="0" err="1" smtClean="0"/>
              <a:t>Në</a:t>
            </a:r>
            <a:r>
              <a:rPr lang="en-US" dirty="0" smtClean="0"/>
              <a:t> </a:t>
            </a:r>
            <a:r>
              <a:rPr lang="en-US" dirty="0" err="1" smtClean="0"/>
              <a:t>situatë</a:t>
            </a:r>
            <a:r>
              <a:rPr lang="en-US" dirty="0" smtClean="0"/>
              <a:t> </a:t>
            </a:r>
            <a:r>
              <a:rPr lang="en-US" dirty="0" err="1" smtClean="0"/>
              <a:t>familjare</a:t>
            </a:r>
            <a:r>
              <a:rPr lang="en-US" dirty="0" smtClean="0"/>
              <a:t> </a:t>
            </a:r>
            <a:r>
              <a:rPr lang="en-US" dirty="0" err="1" smtClean="0"/>
              <a:t>ata</a:t>
            </a:r>
            <a:r>
              <a:rPr lang="en-US" dirty="0" smtClean="0"/>
              <a:t> </a:t>
            </a:r>
            <a:r>
              <a:rPr lang="en-US" dirty="0" err="1" smtClean="0"/>
              <a:t>ndonjëherë</a:t>
            </a:r>
            <a:r>
              <a:rPr lang="en-US" dirty="0" smtClean="0"/>
              <a:t> </a:t>
            </a:r>
            <a:r>
              <a:rPr lang="en-US" dirty="0" err="1" smtClean="0"/>
              <a:t>inkurajojnë</a:t>
            </a:r>
            <a:r>
              <a:rPr lang="en-US" dirty="0" smtClean="0"/>
              <a:t> </a:t>
            </a:r>
            <a:r>
              <a:rPr lang="en-US" dirty="0" err="1" smtClean="0"/>
              <a:t>vellëzerit</a:t>
            </a:r>
            <a:r>
              <a:rPr lang="en-US" dirty="0" smtClean="0"/>
              <a:t> </a:t>
            </a:r>
            <a:r>
              <a:rPr lang="en-US" dirty="0" err="1" smtClean="0"/>
              <a:t>dhe</a:t>
            </a:r>
            <a:r>
              <a:rPr lang="en-US" dirty="0" smtClean="0"/>
              <a:t> </a:t>
            </a:r>
            <a:r>
              <a:rPr lang="en-US" dirty="0" err="1" smtClean="0"/>
              <a:t>motrat</a:t>
            </a:r>
            <a:r>
              <a:rPr lang="en-US" dirty="0" smtClean="0"/>
              <a:t> </a:t>
            </a:r>
            <a:r>
              <a:rPr lang="en-US" dirty="0" err="1" smtClean="0"/>
              <a:t>të</a:t>
            </a:r>
            <a:r>
              <a:rPr lang="en-US" dirty="0" smtClean="0"/>
              <a:t> </a:t>
            </a:r>
            <a:r>
              <a:rPr lang="en-US" dirty="0" err="1" smtClean="0"/>
              <a:t>konkurrojnë</a:t>
            </a:r>
            <a:r>
              <a:rPr lang="en-US" dirty="0" smtClean="0"/>
              <a:t> </a:t>
            </a:r>
            <a:r>
              <a:rPr lang="en-US" dirty="0" err="1" smtClean="0"/>
              <a:t>për</a:t>
            </a:r>
            <a:r>
              <a:rPr lang="en-US" dirty="0" smtClean="0"/>
              <a:t> </a:t>
            </a:r>
            <a:r>
              <a:rPr lang="en-US" dirty="0" err="1" smtClean="0"/>
              <a:t>vëmendjen</a:t>
            </a:r>
            <a:r>
              <a:rPr lang="en-US" dirty="0" smtClean="0"/>
              <a:t> e </a:t>
            </a:r>
            <a:r>
              <a:rPr lang="en-US" dirty="0" err="1" smtClean="0"/>
              <a:t>tyre</a:t>
            </a:r>
            <a:r>
              <a:rPr lang="en-US" dirty="0" smtClean="0"/>
              <a:t>. Ata </a:t>
            </a:r>
            <a:r>
              <a:rPr lang="en-US" dirty="0" err="1" smtClean="0"/>
              <a:t>mund</a:t>
            </a:r>
            <a:r>
              <a:rPr lang="en-US" dirty="0" smtClean="0"/>
              <a:t> </a:t>
            </a:r>
            <a:r>
              <a:rPr lang="en-US" dirty="0" err="1" smtClean="0"/>
              <a:t>të</a:t>
            </a:r>
            <a:r>
              <a:rPr lang="en-US" dirty="0" smtClean="0"/>
              <a:t> </a:t>
            </a:r>
            <a:r>
              <a:rPr lang="en-US" dirty="0" err="1" smtClean="0"/>
              <a:t>zgjedhin</a:t>
            </a:r>
            <a:r>
              <a:rPr lang="en-US" dirty="0" smtClean="0"/>
              <a:t> </a:t>
            </a:r>
            <a:r>
              <a:rPr lang="en-US" dirty="0" err="1" smtClean="0"/>
              <a:t>një</a:t>
            </a:r>
            <a:r>
              <a:rPr lang="en-US" dirty="0" smtClean="0"/>
              <a:t> </a:t>
            </a:r>
            <a:r>
              <a:rPr lang="en-US" dirty="0" err="1" smtClean="0"/>
              <a:t>fëmijë</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për</a:t>
            </a:r>
            <a:r>
              <a:rPr lang="en-US" dirty="0" smtClean="0"/>
              <a:t> </a:t>
            </a:r>
            <a:r>
              <a:rPr lang="en-US" dirty="0" err="1" smtClean="0"/>
              <a:t>vëmendje</a:t>
            </a:r>
            <a:r>
              <a:rPr lang="en-US" dirty="0" smtClean="0"/>
              <a:t> </a:t>
            </a:r>
            <a:r>
              <a:rPr lang="en-US" dirty="0" err="1" smtClean="0"/>
              <a:t>të</a:t>
            </a:r>
            <a:r>
              <a:rPr lang="en-US" dirty="0" smtClean="0"/>
              <a:t> </a:t>
            </a:r>
            <a:r>
              <a:rPr lang="en-US" dirty="0" err="1" smtClean="0"/>
              <a:t>veçantë</a:t>
            </a:r>
            <a:r>
              <a:rPr lang="en-US" dirty="0" smtClean="0"/>
              <a:t> </a:t>
            </a:r>
            <a:r>
              <a:rPr lang="en-US" dirty="0" err="1" smtClean="0"/>
              <a:t>apo</a:t>
            </a:r>
            <a:r>
              <a:rPr lang="en-US" dirty="0" smtClean="0"/>
              <a:t> </a:t>
            </a:r>
            <a:r>
              <a:rPr lang="en-US" dirty="0" err="1" smtClean="0"/>
              <a:t>qerasje</a:t>
            </a:r>
            <a:r>
              <a:rPr lang="en-US" dirty="0" smtClean="0"/>
              <a:t> </a:t>
            </a:r>
            <a:r>
              <a:rPr lang="en-US" dirty="0" err="1" smtClean="0"/>
              <a:t>për</a:t>
            </a:r>
            <a:r>
              <a:rPr lang="en-US" dirty="0" smtClean="0"/>
              <a:t> </a:t>
            </a:r>
            <a:r>
              <a:rPr lang="en-US" dirty="0" err="1" smtClean="0"/>
              <a:t>të</a:t>
            </a:r>
            <a:r>
              <a:rPr lang="en-US" dirty="0" smtClean="0"/>
              <a:t> </a:t>
            </a:r>
            <a:r>
              <a:rPr lang="en-US" dirty="0" err="1" smtClean="0"/>
              <a:t>krijuar</a:t>
            </a:r>
            <a:r>
              <a:rPr lang="en-US" dirty="0" smtClean="0"/>
              <a:t> </a:t>
            </a:r>
            <a:r>
              <a:rPr lang="en-US" dirty="0" err="1" smtClean="0"/>
              <a:t>mundësi</a:t>
            </a:r>
            <a:r>
              <a:rPr lang="en-US" dirty="0" smtClean="0"/>
              <a:t> </a:t>
            </a:r>
            <a:r>
              <a:rPr lang="en-US" dirty="0" err="1" smtClean="0"/>
              <a:t>që</a:t>
            </a:r>
            <a:r>
              <a:rPr lang="en-US" dirty="0" smtClean="0"/>
              <a:t> </a:t>
            </a:r>
            <a:r>
              <a:rPr lang="en-US" dirty="0" err="1" smtClean="0"/>
              <a:t>të</a:t>
            </a:r>
            <a:r>
              <a:rPr lang="en-US" dirty="0" smtClean="0"/>
              <a:t> </a:t>
            </a:r>
            <a:r>
              <a:rPr lang="en-US" dirty="0" err="1" smtClean="0"/>
              <a:t>abuzojnë</a:t>
            </a:r>
            <a:r>
              <a:rPr lang="en-US" dirty="0" smtClean="0"/>
              <a:t>. </a:t>
            </a:r>
            <a:r>
              <a:rPr lang="en-US" dirty="0" err="1" smtClean="0"/>
              <a:t>Në</a:t>
            </a:r>
            <a:r>
              <a:rPr lang="en-US" dirty="0" smtClean="0"/>
              <a:t> </a:t>
            </a:r>
            <a:r>
              <a:rPr lang="en-US" dirty="0" err="1" smtClean="0"/>
              <a:t>disa</a:t>
            </a:r>
            <a:r>
              <a:rPr lang="en-US" dirty="0" smtClean="0"/>
              <a:t> </a:t>
            </a:r>
            <a:r>
              <a:rPr lang="en-US" dirty="0" err="1" smtClean="0"/>
              <a:t>raste</a:t>
            </a:r>
            <a:r>
              <a:rPr lang="en-US" dirty="0" smtClean="0"/>
              <a:t>, </a:t>
            </a:r>
            <a:r>
              <a:rPr lang="en-US" dirty="0" err="1" smtClean="0"/>
              <a:t>fëmija</a:t>
            </a:r>
            <a:r>
              <a:rPr lang="en-US" dirty="0" smtClean="0"/>
              <a:t> </a:t>
            </a:r>
            <a:r>
              <a:rPr lang="en-US" dirty="0" err="1" smtClean="0"/>
              <a:t>i</a:t>
            </a:r>
            <a:r>
              <a:rPr lang="en-US" dirty="0" smtClean="0"/>
              <a:t> </a:t>
            </a:r>
            <a:r>
              <a:rPr lang="en-US" dirty="0" err="1" smtClean="0"/>
              <a:t>cili</a:t>
            </a:r>
            <a:r>
              <a:rPr lang="en-US" dirty="0" smtClean="0"/>
              <a:t> </a:t>
            </a:r>
            <a:r>
              <a:rPr lang="en-US" dirty="0" err="1" smtClean="0"/>
              <a:t>po</a:t>
            </a:r>
            <a:r>
              <a:rPr lang="en-US" dirty="0" smtClean="0"/>
              <a:t> </a:t>
            </a:r>
            <a:r>
              <a:rPr lang="en-US" dirty="0" err="1" smtClean="0"/>
              <a:t>abuzohet</a:t>
            </a:r>
            <a:r>
              <a:rPr lang="en-US" dirty="0" smtClean="0"/>
              <a:t> </a:t>
            </a:r>
            <a:r>
              <a:rPr lang="en-US" dirty="0" err="1" smtClean="0"/>
              <a:t>mund</a:t>
            </a:r>
            <a:r>
              <a:rPr lang="en-US" dirty="0" smtClean="0"/>
              <a:t> </a:t>
            </a:r>
            <a:r>
              <a:rPr lang="en-US" dirty="0" err="1" smtClean="0"/>
              <a:t>të</a:t>
            </a:r>
            <a:r>
              <a:rPr lang="en-US" dirty="0" smtClean="0"/>
              <a:t> </a:t>
            </a:r>
            <a:r>
              <a:rPr lang="en-US" dirty="0" err="1" smtClean="0"/>
              <a:t>trajtohet</a:t>
            </a:r>
            <a:r>
              <a:rPr lang="en-US" dirty="0" smtClean="0"/>
              <a:t> </a:t>
            </a:r>
            <a:r>
              <a:rPr lang="en-US" dirty="0" err="1" smtClean="0"/>
              <a:t>veçanërisht</a:t>
            </a:r>
            <a:r>
              <a:rPr lang="en-US" dirty="0" smtClean="0"/>
              <a:t> </a:t>
            </a:r>
            <a:r>
              <a:rPr lang="en-US" dirty="0" err="1" smtClean="0"/>
              <a:t>ashpër</a:t>
            </a:r>
            <a:r>
              <a:rPr lang="en-US" dirty="0" smtClean="0"/>
              <a:t> </a:t>
            </a:r>
            <a:r>
              <a:rPr lang="en-US" dirty="0" err="1" smtClean="0"/>
              <a:t>nga</a:t>
            </a:r>
            <a:r>
              <a:rPr lang="en-US" dirty="0" smtClean="0"/>
              <a:t> </a:t>
            </a:r>
            <a:r>
              <a:rPr lang="en-US" dirty="0" err="1" smtClean="0"/>
              <a:t>abuzuesi</a:t>
            </a:r>
            <a:r>
              <a:rPr lang="en-US" dirty="0" smtClean="0"/>
              <a:t>. </a:t>
            </a:r>
          </a:p>
          <a:p>
            <a:pPr algn="just"/>
            <a:r>
              <a:rPr lang="en-US" dirty="0" err="1" smtClean="0"/>
              <a:t>Pothuajse</a:t>
            </a:r>
            <a:r>
              <a:rPr lang="en-US" dirty="0" smtClean="0"/>
              <a:t> </a:t>
            </a:r>
            <a:r>
              <a:rPr lang="en-US" dirty="0" err="1" smtClean="0"/>
              <a:t>gjithmonë</a:t>
            </a:r>
            <a:r>
              <a:rPr lang="en-US" dirty="0" smtClean="0"/>
              <a:t> </a:t>
            </a:r>
            <a:r>
              <a:rPr lang="en-US" dirty="0" err="1" smtClean="0"/>
              <a:t>abuzimi</a:t>
            </a:r>
            <a:r>
              <a:rPr lang="en-US" dirty="0" smtClean="0"/>
              <a:t> </a:t>
            </a:r>
            <a:r>
              <a:rPr lang="en-US" dirty="0" err="1" smtClean="0"/>
              <a:t>mbahet</a:t>
            </a:r>
            <a:r>
              <a:rPr lang="en-US" dirty="0" smtClean="0"/>
              <a:t> </a:t>
            </a:r>
            <a:r>
              <a:rPr lang="en-US" dirty="0" err="1" smtClean="0"/>
              <a:t>në</a:t>
            </a:r>
            <a:r>
              <a:rPr lang="en-US" dirty="0" smtClean="0"/>
              <a:t> </a:t>
            </a:r>
            <a:r>
              <a:rPr lang="en-US" dirty="0" err="1" smtClean="0"/>
              <a:t>fshehtësi</a:t>
            </a:r>
            <a:r>
              <a:rPr lang="en-US" dirty="0" smtClean="0"/>
              <a:t> </a:t>
            </a:r>
            <a:r>
              <a:rPr lang="en-US" dirty="0" err="1" smtClean="0"/>
              <a:t>të</a:t>
            </a:r>
            <a:r>
              <a:rPr lang="en-US" dirty="0" smtClean="0"/>
              <a:t> </a:t>
            </a:r>
            <a:r>
              <a:rPr lang="en-US" dirty="0" err="1" smtClean="0"/>
              <a:t>madhe</a:t>
            </a:r>
            <a:r>
              <a:rPr lang="en-US" dirty="0" smtClean="0"/>
              <a:t> </a:t>
            </a:r>
            <a:r>
              <a:rPr lang="en-US" dirty="0" err="1" smtClean="0"/>
              <a:t>nga</a:t>
            </a:r>
            <a:r>
              <a:rPr lang="en-US" dirty="0" smtClean="0"/>
              <a:t> </a:t>
            </a:r>
            <a:r>
              <a:rPr lang="en-US" dirty="0" err="1" smtClean="0"/>
              <a:t>abuzuesi</a:t>
            </a:r>
            <a:r>
              <a:rPr lang="en-US" dirty="0" smtClean="0"/>
              <a:t>. </a:t>
            </a:r>
            <a:r>
              <a:rPr lang="en-US" dirty="0" err="1" smtClean="0"/>
              <a:t>Të</a:t>
            </a:r>
            <a:r>
              <a:rPr lang="en-US" dirty="0" smtClean="0"/>
              <a:t> </a:t>
            </a:r>
            <a:r>
              <a:rPr lang="en-US" dirty="0" err="1" smtClean="0"/>
              <a:t>rriturit</a:t>
            </a:r>
            <a:r>
              <a:rPr lang="en-US" dirty="0" smtClean="0"/>
              <a:t> e </a:t>
            </a:r>
            <a:r>
              <a:rPr lang="en-US" dirty="0" err="1" smtClean="0"/>
              <a:t>tjerë</a:t>
            </a:r>
            <a:r>
              <a:rPr lang="en-US" dirty="0" smtClean="0"/>
              <a:t> </a:t>
            </a:r>
            <a:r>
              <a:rPr lang="en-US" dirty="0" err="1" smtClean="0"/>
              <a:t>në</a:t>
            </a:r>
            <a:r>
              <a:rPr lang="en-US" dirty="0" smtClean="0"/>
              <a:t> </a:t>
            </a:r>
            <a:r>
              <a:rPr lang="en-US" dirty="0" err="1" smtClean="0"/>
              <a:t>familje</a:t>
            </a:r>
            <a:r>
              <a:rPr lang="en-US" dirty="0" smtClean="0"/>
              <a:t> </a:t>
            </a:r>
            <a:r>
              <a:rPr lang="en-US" dirty="0" err="1" smtClean="0"/>
              <a:t>ndoshta</a:t>
            </a:r>
            <a:r>
              <a:rPr lang="en-US" dirty="0" smtClean="0"/>
              <a:t> </a:t>
            </a:r>
            <a:r>
              <a:rPr lang="en-US" dirty="0" err="1" smtClean="0"/>
              <a:t>nuk</a:t>
            </a:r>
            <a:r>
              <a:rPr lang="en-US" dirty="0" smtClean="0"/>
              <a:t> do </a:t>
            </a:r>
            <a:r>
              <a:rPr lang="en-US" dirty="0" err="1" smtClean="0"/>
              <a:t>të</a:t>
            </a:r>
            <a:r>
              <a:rPr lang="en-US" dirty="0" smtClean="0"/>
              <a:t> </a:t>
            </a:r>
            <a:r>
              <a:rPr lang="en-US" dirty="0" err="1" smtClean="0"/>
              <a:t>dyshojnë</a:t>
            </a:r>
            <a:r>
              <a:rPr lang="en-US" dirty="0" smtClean="0"/>
              <a:t> </a:t>
            </a:r>
            <a:r>
              <a:rPr lang="en-US" dirty="0" err="1" smtClean="0"/>
              <a:t>që</a:t>
            </a:r>
            <a:r>
              <a:rPr lang="en-US" dirty="0" smtClean="0"/>
              <a:t> ka </a:t>
            </a:r>
            <a:r>
              <a:rPr lang="en-US" dirty="0" err="1" smtClean="0"/>
              <a:t>diçka</a:t>
            </a:r>
            <a:r>
              <a:rPr lang="en-US" dirty="0" smtClean="0"/>
              <a:t> </a:t>
            </a:r>
            <a:r>
              <a:rPr lang="en-US" dirty="0" err="1" smtClean="0"/>
              <a:t>që</a:t>
            </a:r>
            <a:r>
              <a:rPr lang="en-US" dirty="0" smtClean="0"/>
              <a:t> </a:t>
            </a:r>
            <a:r>
              <a:rPr lang="en-US" dirty="0" err="1" smtClean="0"/>
              <a:t>s’shkon</a:t>
            </a:r>
            <a:r>
              <a:rPr lang="en-US" dirty="0" smtClean="0"/>
              <a:t>, </a:t>
            </a:r>
            <a:r>
              <a:rPr lang="en-US" dirty="0" err="1" smtClean="0"/>
              <a:t>përfshirë</a:t>
            </a:r>
            <a:r>
              <a:rPr lang="en-US" dirty="0" smtClean="0"/>
              <a:t> </a:t>
            </a:r>
            <a:r>
              <a:rPr lang="en-US" dirty="0" err="1" smtClean="0"/>
              <a:t>prindin</a:t>
            </a:r>
            <a:r>
              <a:rPr lang="en-US" dirty="0" smtClean="0"/>
              <a:t> </a:t>
            </a:r>
            <a:r>
              <a:rPr lang="en-US" dirty="0" err="1" smtClean="0"/>
              <a:t>tjetër</a:t>
            </a:r>
            <a:r>
              <a:rPr lang="en-US" dirty="0" smtClean="0"/>
              <a:t> </a:t>
            </a:r>
            <a:r>
              <a:rPr lang="en-US" dirty="0" err="1" smtClean="0"/>
              <a:t>nëse</a:t>
            </a:r>
            <a:r>
              <a:rPr lang="en-US" dirty="0" smtClean="0"/>
              <a:t> </a:t>
            </a:r>
            <a:r>
              <a:rPr lang="en-US" dirty="0" err="1" smtClean="0"/>
              <a:t>partneri</a:t>
            </a:r>
            <a:r>
              <a:rPr lang="en-US" dirty="0" smtClean="0"/>
              <a:t> </a:t>
            </a:r>
            <a:r>
              <a:rPr lang="en-US" dirty="0" err="1" smtClean="0"/>
              <a:t>i</a:t>
            </a:r>
            <a:r>
              <a:rPr lang="en-US" dirty="0" smtClean="0"/>
              <a:t> </a:t>
            </a:r>
            <a:r>
              <a:rPr lang="en-US" dirty="0" err="1" smtClean="0"/>
              <a:t>tyre</a:t>
            </a:r>
            <a:r>
              <a:rPr lang="en-US" dirty="0" smtClean="0"/>
              <a:t> </a:t>
            </a:r>
            <a:r>
              <a:rPr lang="en-US" dirty="0" err="1" smtClean="0"/>
              <a:t>është</a:t>
            </a:r>
            <a:r>
              <a:rPr lang="en-US" dirty="0" smtClean="0"/>
              <a:t> </a:t>
            </a:r>
            <a:r>
              <a:rPr lang="en-US" dirty="0" err="1" smtClean="0"/>
              <a:t>abuzuesi</a:t>
            </a:r>
            <a:r>
              <a:rPr lang="en-US" dirty="0" smtClean="0"/>
              <a:t>. </a:t>
            </a:r>
            <a:r>
              <a:rPr lang="en-US" dirty="0" err="1" smtClean="0"/>
              <a:t>Fëmija</a:t>
            </a:r>
            <a:r>
              <a:rPr lang="en-US" dirty="0" smtClean="0"/>
              <a:t> </a:t>
            </a:r>
            <a:r>
              <a:rPr lang="en-US" dirty="0" err="1" smtClean="0"/>
              <a:t>gjithashtu</a:t>
            </a:r>
            <a:r>
              <a:rPr lang="en-US" dirty="0" smtClean="0"/>
              <a:t> </a:t>
            </a:r>
            <a:r>
              <a:rPr lang="en-US" dirty="0" err="1" smtClean="0"/>
              <a:t>mund</a:t>
            </a:r>
            <a:r>
              <a:rPr lang="en-US" dirty="0" smtClean="0"/>
              <a:t> </a:t>
            </a:r>
            <a:r>
              <a:rPr lang="en-US" dirty="0" err="1" smtClean="0"/>
              <a:t>të</a:t>
            </a:r>
            <a:r>
              <a:rPr lang="en-US" dirty="0" smtClean="0"/>
              <a:t> </a:t>
            </a:r>
            <a:r>
              <a:rPr lang="en-US" dirty="0" err="1" smtClean="0"/>
              <a:t>ndihet</a:t>
            </a:r>
            <a:r>
              <a:rPr lang="en-US" dirty="0" smtClean="0"/>
              <a:t> </a:t>
            </a:r>
            <a:r>
              <a:rPr lang="en-US" dirty="0" err="1" smtClean="0"/>
              <a:t>konfuz</a:t>
            </a:r>
            <a:r>
              <a:rPr lang="en-US" dirty="0" smtClean="0"/>
              <a:t> </a:t>
            </a:r>
            <a:r>
              <a:rPr lang="en-US" dirty="0" err="1" smtClean="0"/>
              <a:t>dhe</a:t>
            </a:r>
            <a:r>
              <a:rPr lang="en-US" dirty="0" smtClean="0"/>
              <a:t> </a:t>
            </a:r>
            <a:r>
              <a:rPr lang="en-US" dirty="0" err="1" smtClean="0"/>
              <a:t>mos</a:t>
            </a:r>
            <a:r>
              <a:rPr lang="en-US" dirty="0" smtClean="0"/>
              <a:t> </a:t>
            </a:r>
            <a:r>
              <a:rPr lang="en-US" dirty="0" err="1" smtClean="0"/>
              <a:t>të</a:t>
            </a:r>
            <a:r>
              <a:rPr lang="en-US" dirty="0" smtClean="0"/>
              <a:t> </a:t>
            </a:r>
            <a:r>
              <a:rPr lang="en-US" dirty="0" err="1" smtClean="0"/>
              <a:t>dijë</a:t>
            </a:r>
            <a:r>
              <a:rPr lang="en-US" dirty="0" smtClean="0"/>
              <a:t> </a:t>
            </a:r>
            <a:r>
              <a:rPr lang="en-US" dirty="0" err="1" smtClean="0"/>
              <a:t>kujt</a:t>
            </a:r>
            <a:r>
              <a:rPr lang="en-US" dirty="0" smtClean="0"/>
              <a:t> </a:t>
            </a:r>
            <a:r>
              <a:rPr lang="en-US" dirty="0" err="1" smtClean="0"/>
              <a:t>ti</a:t>
            </a:r>
            <a:r>
              <a:rPr lang="en-US" dirty="0" smtClean="0"/>
              <a:t> </a:t>
            </a:r>
            <a:r>
              <a:rPr lang="en-US" dirty="0" err="1" smtClean="0"/>
              <a:t>tregojë</a:t>
            </a:r>
            <a:r>
              <a:rPr lang="en-US" dirty="0" smtClean="0"/>
              <a:t> </a:t>
            </a:r>
            <a:r>
              <a:rPr lang="en-US" dirty="0" err="1" smtClean="0"/>
              <a:t>apo</a:t>
            </a:r>
            <a:r>
              <a:rPr lang="en-US" dirty="0" smtClean="0"/>
              <a:t> </a:t>
            </a:r>
            <a:r>
              <a:rPr lang="en-US" dirty="0" err="1" smtClean="0"/>
              <a:t>çfarë</a:t>
            </a:r>
            <a:r>
              <a:rPr lang="en-US" dirty="0" smtClean="0"/>
              <a:t> </a:t>
            </a:r>
            <a:r>
              <a:rPr lang="en-US" dirty="0" err="1" smtClean="0"/>
              <a:t>duhet</a:t>
            </a:r>
            <a:r>
              <a:rPr lang="en-US" dirty="0" smtClean="0"/>
              <a:t> </a:t>
            </a:r>
            <a:r>
              <a:rPr lang="en-US" dirty="0" err="1" smtClean="0"/>
              <a:t>t’i</a:t>
            </a:r>
            <a:r>
              <a:rPr lang="en-US" dirty="0" smtClean="0"/>
              <a:t> </a:t>
            </a:r>
            <a:r>
              <a:rPr lang="en-US" dirty="0" err="1" smtClean="0"/>
              <a:t>tregojë</a:t>
            </a:r>
            <a:r>
              <a:rPr lang="en-US" dirty="0" smtClean="0"/>
              <a:t>. </a:t>
            </a:r>
            <a:r>
              <a:rPr lang="en-US" dirty="0" err="1" smtClean="0"/>
              <a:t>Për</a:t>
            </a:r>
            <a:r>
              <a:rPr lang="en-US" dirty="0" smtClean="0"/>
              <a:t> </a:t>
            </a:r>
            <a:r>
              <a:rPr lang="en-US" dirty="0" err="1" smtClean="0"/>
              <a:t>të</a:t>
            </a:r>
            <a:r>
              <a:rPr lang="en-US" dirty="0" smtClean="0"/>
              <a:t> </a:t>
            </a:r>
            <a:r>
              <a:rPr lang="en-US" dirty="0" err="1" smtClean="0"/>
              <a:t>mbajtur</a:t>
            </a:r>
            <a:r>
              <a:rPr lang="en-US" dirty="0" smtClean="0"/>
              <a:t> </a:t>
            </a:r>
            <a:r>
              <a:rPr lang="en-US" dirty="0" err="1" smtClean="0"/>
              <a:t>abuzimin</a:t>
            </a:r>
            <a:r>
              <a:rPr lang="en-US" dirty="0" smtClean="0"/>
              <a:t> </a:t>
            </a:r>
            <a:r>
              <a:rPr lang="en-US" dirty="0" err="1" smtClean="0"/>
              <a:t>sekret</a:t>
            </a:r>
            <a:r>
              <a:rPr lang="en-US" dirty="0" smtClean="0"/>
              <a:t>, </a:t>
            </a:r>
            <a:r>
              <a:rPr lang="en-US" dirty="0" err="1" smtClean="0"/>
              <a:t>abuzuesi</a:t>
            </a:r>
            <a:r>
              <a:rPr lang="en-US" dirty="0" smtClean="0"/>
              <a:t> </a:t>
            </a:r>
            <a:r>
              <a:rPr lang="en-US" dirty="0" err="1" smtClean="0"/>
              <a:t>mund</a:t>
            </a:r>
            <a:r>
              <a:rPr lang="en-US" dirty="0" smtClean="0"/>
              <a:t> </a:t>
            </a:r>
            <a:r>
              <a:rPr lang="en-US" dirty="0" err="1" smtClean="0"/>
              <a:t>të</a:t>
            </a:r>
            <a:r>
              <a:rPr lang="en-US" dirty="0" smtClean="0"/>
              <a:t> </a:t>
            </a:r>
            <a:r>
              <a:rPr lang="en-US" dirty="0" err="1" smtClean="0"/>
              <a:t>përdorë</a:t>
            </a:r>
            <a:r>
              <a:rPr lang="en-US" dirty="0" smtClean="0"/>
              <a:t> </a:t>
            </a:r>
            <a:r>
              <a:rPr lang="en-US" dirty="0" err="1" smtClean="0"/>
              <a:t>frikërat</a:t>
            </a:r>
            <a:r>
              <a:rPr lang="en-US" dirty="0" smtClean="0"/>
              <a:t> </a:t>
            </a:r>
            <a:r>
              <a:rPr lang="en-US" dirty="0" err="1" smtClean="0"/>
              <a:t>natyrale</a:t>
            </a:r>
            <a:r>
              <a:rPr lang="en-US" dirty="0" smtClean="0"/>
              <a:t> </a:t>
            </a:r>
            <a:r>
              <a:rPr lang="en-US" dirty="0" err="1" smtClean="0"/>
              <a:t>të</a:t>
            </a:r>
            <a:r>
              <a:rPr lang="en-US" dirty="0" smtClean="0"/>
              <a:t> </a:t>
            </a:r>
            <a:r>
              <a:rPr lang="en-US" dirty="0" err="1" smtClean="0"/>
              <a:t>fëmijës</a:t>
            </a:r>
            <a:r>
              <a:rPr lang="en-US" dirty="0" smtClean="0"/>
              <a:t>, </a:t>
            </a:r>
            <a:r>
              <a:rPr lang="en-US" dirty="0" err="1" smtClean="0"/>
              <a:t>vënien</a:t>
            </a:r>
            <a:r>
              <a:rPr lang="en-US" dirty="0" smtClean="0"/>
              <a:t> </a:t>
            </a:r>
            <a:r>
              <a:rPr lang="en-US" dirty="0" err="1" smtClean="0"/>
              <a:t>në</a:t>
            </a:r>
            <a:r>
              <a:rPr lang="en-US" dirty="0" smtClean="0"/>
              <a:t> </a:t>
            </a:r>
            <a:r>
              <a:rPr lang="en-US" dirty="0" err="1" smtClean="0"/>
              <a:t>siklet</a:t>
            </a:r>
            <a:r>
              <a:rPr lang="en-US" dirty="0" smtClean="0"/>
              <a:t> </a:t>
            </a:r>
            <a:r>
              <a:rPr lang="en-US" dirty="0" err="1" smtClean="0"/>
              <a:t>ose</a:t>
            </a:r>
            <a:r>
              <a:rPr lang="en-US" dirty="0" smtClean="0"/>
              <a:t> </a:t>
            </a:r>
            <a:r>
              <a:rPr lang="en-US" dirty="0" err="1" smtClean="0"/>
              <a:t>faj</a:t>
            </a:r>
            <a:r>
              <a:rPr lang="en-US" dirty="0" smtClean="0"/>
              <a:t> </a:t>
            </a:r>
            <a:r>
              <a:rPr lang="en-US" dirty="0" err="1" smtClean="0"/>
              <a:t>për</a:t>
            </a:r>
            <a:r>
              <a:rPr lang="en-US" dirty="0" smtClean="0"/>
              <a:t> </a:t>
            </a:r>
            <a:r>
              <a:rPr lang="en-US" dirty="0" err="1" smtClean="0"/>
              <a:t>çfare</a:t>
            </a:r>
            <a:r>
              <a:rPr lang="en-US" dirty="0" smtClean="0"/>
              <a:t> ka </a:t>
            </a:r>
            <a:r>
              <a:rPr lang="en-US" dirty="0" err="1" smtClean="0"/>
              <a:t>ndodhur</a:t>
            </a:r>
            <a:r>
              <a:rPr lang="en-US" dirty="0" smtClean="0"/>
              <a:t>, </a:t>
            </a:r>
            <a:r>
              <a:rPr lang="en-US" dirty="0" err="1" smtClean="0"/>
              <a:t>si</a:t>
            </a:r>
            <a:r>
              <a:rPr lang="en-US" dirty="0" smtClean="0"/>
              <a:t> </a:t>
            </a:r>
            <a:r>
              <a:rPr lang="en-US" dirty="0" err="1" smtClean="0"/>
              <a:t>dhe</a:t>
            </a:r>
            <a:r>
              <a:rPr lang="en-US" dirty="0" smtClean="0"/>
              <a:t> </a:t>
            </a:r>
            <a:r>
              <a:rPr lang="en-US" dirty="0" err="1" smtClean="0"/>
              <a:t>kërcënimet</a:t>
            </a:r>
            <a:r>
              <a:rPr lang="en-US" dirty="0" smtClean="0"/>
              <a:t> </a:t>
            </a:r>
            <a:r>
              <a:rPr lang="en-US" dirty="0" err="1" smtClean="0"/>
              <a:t>për</a:t>
            </a:r>
            <a:r>
              <a:rPr lang="en-US" dirty="0" smtClean="0"/>
              <a:t> </a:t>
            </a:r>
            <a:r>
              <a:rPr lang="en-US" dirty="0" err="1" smtClean="0"/>
              <a:t>ndëshkim</a:t>
            </a:r>
            <a:r>
              <a:rPr lang="en-US" dirty="0" smtClean="0"/>
              <a:t>. </a:t>
            </a:r>
            <a:r>
              <a:rPr lang="en-US" dirty="0" err="1" smtClean="0"/>
              <a:t>Abuzuesi</a:t>
            </a:r>
            <a:r>
              <a:rPr lang="en-US" dirty="0" smtClean="0"/>
              <a:t> </a:t>
            </a:r>
            <a:r>
              <a:rPr lang="en-US" dirty="0" err="1" smtClean="0"/>
              <a:t>mund</a:t>
            </a:r>
            <a:r>
              <a:rPr lang="en-US" dirty="0" smtClean="0"/>
              <a:t> </a:t>
            </a:r>
            <a:r>
              <a:rPr lang="en-US" dirty="0" err="1" smtClean="0"/>
              <a:t>të</a:t>
            </a:r>
            <a:r>
              <a:rPr lang="en-US" dirty="0" smtClean="0"/>
              <a:t> </a:t>
            </a:r>
            <a:r>
              <a:rPr lang="en-US" dirty="0" err="1" smtClean="0"/>
              <a:t>kercënojë</a:t>
            </a:r>
            <a:r>
              <a:rPr lang="en-US" dirty="0" smtClean="0"/>
              <a:t> </a:t>
            </a:r>
            <a:r>
              <a:rPr lang="en-US" dirty="0" err="1" smtClean="0"/>
              <a:t>të</a:t>
            </a:r>
            <a:r>
              <a:rPr lang="en-US" dirty="0" smtClean="0"/>
              <a:t> </a:t>
            </a:r>
            <a:r>
              <a:rPr lang="en-US" dirty="0" err="1" smtClean="0"/>
              <a:t>dëmtojë</a:t>
            </a:r>
            <a:r>
              <a:rPr lang="en-US" dirty="0" smtClean="0"/>
              <a:t> </a:t>
            </a:r>
            <a:r>
              <a:rPr lang="en-US" dirty="0" err="1" smtClean="0"/>
              <a:t>dikë</a:t>
            </a:r>
            <a:r>
              <a:rPr lang="en-US" dirty="0" smtClean="0"/>
              <a:t> </a:t>
            </a:r>
            <a:r>
              <a:rPr lang="en-US" dirty="0" err="1" smtClean="0"/>
              <a:t>të</a:t>
            </a:r>
            <a:r>
              <a:rPr lang="en-US" dirty="0" smtClean="0"/>
              <a:t> </a:t>
            </a:r>
            <a:r>
              <a:rPr lang="en-US" dirty="0" err="1" smtClean="0"/>
              <a:t>afërt</a:t>
            </a:r>
            <a:r>
              <a:rPr lang="en-US" dirty="0" smtClean="0"/>
              <a:t> me </a:t>
            </a:r>
            <a:r>
              <a:rPr lang="en-US" dirty="0" err="1" smtClean="0"/>
              <a:t>fëmijën</a:t>
            </a:r>
            <a:r>
              <a:rPr lang="en-US" dirty="0" smtClean="0"/>
              <a:t>, </a:t>
            </a:r>
            <a:r>
              <a:rPr lang="en-US" dirty="0" err="1" smtClean="0"/>
              <a:t>psh</a:t>
            </a:r>
            <a:r>
              <a:rPr lang="en-US" dirty="0" smtClean="0"/>
              <a:t> </a:t>
            </a:r>
            <a:r>
              <a:rPr lang="en-US" dirty="0" err="1" smtClean="0"/>
              <a:t>një</a:t>
            </a:r>
            <a:r>
              <a:rPr lang="en-US" dirty="0" smtClean="0"/>
              <a:t> </a:t>
            </a:r>
            <a:r>
              <a:rPr lang="en-US" dirty="0" err="1" smtClean="0"/>
              <a:t>prind</a:t>
            </a:r>
            <a:r>
              <a:rPr lang="en-US" dirty="0" smtClean="0"/>
              <a:t>, </a:t>
            </a:r>
            <a:r>
              <a:rPr lang="en-US" dirty="0" err="1" smtClean="0"/>
              <a:t>kushëri</a:t>
            </a:r>
            <a:r>
              <a:rPr lang="en-US" dirty="0" smtClean="0"/>
              <a:t> </a:t>
            </a:r>
            <a:r>
              <a:rPr lang="en-US" dirty="0" err="1" smtClean="0"/>
              <a:t>të</a:t>
            </a:r>
            <a:r>
              <a:rPr lang="en-US" dirty="0" smtClean="0"/>
              <a:t> </a:t>
            </a:r>
            <a:r>
              <a:rPr lang="en-US" dirty="0" err="1" smtClean="0"/>
              <a:t>familjes</a:t>
            </a:r>
            <a:r>
              <a:rPr lang="en-US" dirty="0" smtClean="0"/>
              <a:t>. </a:t>
            </a:r>
          </a:p>
          <a:p>
            <a:pPr algn="just"/>
            <a:r>
              <a:rPr lang="en-US" dirty="0" err="1" smtClean="0"/>
              <a:t>Shpesh</a:t>
            </a:r>
            <a:r>
              <a:rPr lang="en-US" dirty="0" smtClean="0"/>
              <a:t> </a:t>
            </a:r>
            <a:r>
              <a:rPr lang="en-US" dirty="0" err="1" smtClean="0"/>
              <a:t>ata</a:t>
            </a:r>
            <a:r>
              <a:rPr lang="en-US" dirty="0" smtClean="0"/>
              <a:t> e </a:t>
            </a:r>
            <a:r>
              <a:rPr lang="en-US" dirty="0" err="1" smtClean="0"/>
              <a:t>bëjnë</a:t>
            </a:r>
            <a:r>
              <a:rPr lang="en-US" dirty="0" smtClean="0"/>
              <a:t> </a:t>
            </a:r>
            <a:r>
              <a:rPr lang="en-US" dirty="0" err="1" smtClean="0"/>
              <a:t>fëmijën</a:t>
            </a:r>
            <a:r>
              <a:rPr lang="en-US" dirty="0" smtClean="0"/>
              <a:t> </a:t>
            </a:r>
            <a:r>
              <a:rPr lang="en-US" dirty="0" err="1" smtClean="0"/>
              <a:t>të</a:t>
            </a:r>
            <a:r>
              <a:rPr lang="en-US" dirty="0" smtClean="0"/>
              <a:t> </a:t>
            </a:r>
            <a:r>
              <a:rPr lang="en-US" dirty="0" err="1" smtClean="0"/>
              <a:t>besojë</a:t>
            </a:r>
            <a:r>
              <a:rPr lang="en-US" dirty="0" smtClean="0"/>
              <a:t> se </a:t>
            </a:r>
            <a:r>
              <a:rPr lang="en-US" dirty="0" err="1" smtClean="0"/>
              <a:t>ai</a:t>
            </a:r>
            <a:r>
              <a:rPr lang="en-US" dirty="0" smtClean="0"/>
              <a:t>/</a:t>
            </a:r>
            <a:r>
              <a:rPr lang="en-US" dirty="0" err="1" smtClean="0"/>
              <a:t>ajo</a:t>
            </a:r>
            <a:r>
              <a:rPr lang="en-US" dirty="0" smtClean="0"/>
              <a:t> </a:t>
            </a:r>
            <a:r>
              <a:rPr lang="en-US" dirty="0" err="1" smtClean="0"/>
              <a:t>është</a:t>
            </a:r>
            <a:r>
              <a:rPr lang="en-US" dirty="0" smtClean="0"/>
              <a:t> </a:t>
            </a:r>
            <a:r>
              <a:rPr lang="en-US" dirty="0" err="1" smtClean="0"/>
              <a:t>disi</a:t>
            </a:r>
            <a:r>
              <a:rPr lang="en-US" dirty="0" smtClean="0"/>
              <a:t> </a:t>
            </a:r>
            <a:r>
              <a:rPr lang="en-US" dirty="0" err="1" smtClean="0"/>
              <a:t>përgjegjës</a:t>
            </a:r>
            <a:r>
              <a:rPr lang="en-US" dirty="0" smtClean="0"/>
              <a:t> </a:t>
            </a:r>
            <a:r>
              <a:rPr lang="en-US" dirty="0" err="1" smtClean="0"/>
              <a:t>për</a:t>
            </a:r>
            <a:r>
              <a:rPr lang="en-US" dirty="0" smtClean="0"/>
              <a:t> </a:t>
            </a:r>
            <a:r>
              <a:rPr lang="en-US" dirty="0" err="1" smtClean="0"/>
              <a:t>abuzimin</a:t>
            </a:r>
            <a:r>
              <a:rPr lang="en-US" dirty="0" smtClean="0"/>
              <a:t> </a:t>
            </a:r>
            <a:r>
              <a:rPr lang="en-US" dirty="0" err="1" smtClean="0"/>
              <a:t>që</a:t>
            </a:r>
            <a:r>
              <a:rPr lang="en-US" dirty="0" smtClean="0"/>
              <a:t> </a:t>
            </a:r>
            <a:r>
              <a:rPr lang="en-US" dirty="0" err="1" smtClean="0"/>
              <a:t>po</a:t>
            </a:r>
            <a:r>
              <a:rPr lang="en-US" dirty="0" smtClean="0"/>
              <a:t> </a:t>
            </a:r>
            <a:r>
              <a:rPr lang="en-US" dirty="0" err="1" smtClean="0"/>
              <a:t>ndodh</a:t>
            </a:r>
            <a:r>
              <a:rPr lang="en-US" dirty="0" smtClean="0"/>
              <a:t> </a:t>
            </a:r>
            <a:r>
              <a:rPr lang="en-US" dirty="0" err="1" smtClean="0"/>
              <a:t>ose</a:t>
            </a:r>
            <a:r>
              <a:rPr lang="en-US" dirty="0" smtClean="0"/>
              <a:t> </a:t>
            </a:r>
            <a:r>
              <a:rPr lang="en-US" dirty="0" err="1" smtClean="0"/>
              <a:t>që</a:t>
            </a:r>
            <a:r>
              <a:rPr lang="en-US" dirty="0" smtClean="0"/>
              <a:t> </a:t>
            </a:r>
            <a:r>
              <a:rPr lang="en-US" dirty="0" err="1" smtClean="0"/>
              <a:t>po</a:t>
            </a:r>
            <a:r>
              <a:rPr lang="en-US" dirty="0" smtClean="0"/>
              <a:t> </a:t>
            </a:r>
            <a:r>
              <a:rPr lang="en-US" dirty="0" err="1" smtClean="0"/>
              <a:t>vazhdon</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3600" b="1" dirty="0" err="1" smtClean="0">
                <a:solidFill>
                  <a:srgbClr val="C00000"/>
                </a:solidFill>
              </a:rPr>
              <a:t>Përmbajtja</a:t>
            </a:r>
            <a:endParaRPr lang="en-US" sz="3600" b="1" dirty="0">
              <a:solidFill>
                <a:srgbClr val="C00000"/>
              </a:solidFill>
            </a:endParaRPr>
          </a:p>
        </p:txBody>
      </p:sp>
      <p:sp>
        <p:nvSpPr>
          <p:cNvPr id="2" name="Content Placeholder 1"/>
          <p:cNvSpPr>
            <a:spLocks noGrp="1"/>
          </p:cNvSpPr>
          <p:nvPr>
            <p:ph idx="1"/>
          </p:nvPr>
        </p:nvSpPr>
        <p:spPr/>
        <p:txBody>
          <a:bodyPr>
            <a:normAutofit fontScale="92500" lnSpcReduction="10000"/>
          </a:bodyPr>
          <a:lstStyle/>
          <a:p>
            <a:pPr marL="624078" indent="-514350" algn="just">
              <a:buFont typeface="+mj-lt"/>
              <a:buAutoNum type="romanUcPeriod"/>
            </a:pPr>
            <a:r>
              <a:rPr lang="en-GB" b="1" i="1" dirty="0" err="1" smtClean="0">
                <a:solidFill>
                  <a:schemeClr val="tx2"/>
                </a:solidFill>
              </a:rPr>
              <a:t>Koncepte</a:t>
            </a:r>
            <a:r>
              <a:rPr lang="en-GB" b="1" i="1" dirty="0" smtClean="0">
                <a:solidFill>
                  <a:schemeClr val="tx2"/>
                </a:solidFill>
              </a:rPr>
              <a:t> </a:t>
            </a:r>
            <a:r>
              <a:rPr lang="en-GB" b="1" i="1" dirty="0" err="1" smtClean="0">
                <a:solidFill>
                  <a:schemeClr val="tx2"/>
                </a:solidFill>
              </a:rPr>
              <a:t>dhe</a:t>
            </a:r>
            <a:r>
              <a:rPr lang="en-GB" b="1" i="1" dirty="0" smtClean="0">
                <a:solidFill>
                  <a:schemeClr val="tx2"/>
                </a:solidFill>
              </a:rPr>
              <a:t> </a:t>
            </a:r>
            <a:r>
              <a:rPr lang="en-GB" b="1" i="1" dirty="0" err="1" smtClean="0">
                <a:solidFill>
                  <a:schemeClr val="tx2"/>
                </a:solidFill>
              </a:rPr>
              <a:t>përkufizime</a:t>
            </a:r>
            <a:r>
              <a:rPr lang="en-GB" b="1" i="1" dirty="0" smtClean="0">
                <a:solidFill>
                  <a:schemeClr val="tx2"/>
                </a:solidFill>
              </a:rPr>
              <a:t> </a:t>
            </a:r>
            <a:r>
              <a:rPr lang="en-GB" b="1" i="1" dirty="0" err="1" smtClean="0">
                <a:solidFill>
                  <a:schemeClr val="tx2"/>
                </a:solidFill>
              </a:rPr>
              <a:t>lidhur</a:t>
            </a:r>
            <a:r>
              <a:rPr lang="en-GB" b="1" i="1" dirty="0" smtClean="0">
                <a:solidFill>
                  <a:schemeClr val="tx2"/>
                </a:solidFill>
              </a:rPr>
              <a:t> me </a:t>
            </a:r>
            <a:r>
              <a:rPr lang="en-GB" b="1" i="1" dirty="0" err="1" smtClean="0">
                <a:solidFill>
                  <a:schemeClr val="tx2"/>
                </a:solidFill>
              </a:rPr>
              <a:t>shfrytëzimin</a:t>
            </a:r>
            <a:r>
              <a:rPr lang="en-GB" b="1" i="1" dirty="0" smtClean="0">
                <a:solidFill>
                  <a:schemeClr val="tx2"/>
                </a:solidFill>
              </a:rPr>
              <a:t> </a:t>
            </a:r>
            <a:r>
              <a:rPr lang="en-GB" b="1" i="1" dirty="0" err="1" smtClean="0">
                <a:solidFill>
                  <a:schemeClr val="tx2"/>
                </a:solidFill>
              </a:rPr>
              <a:t>seksual</a:t>
            </a:r>
            <a:r>
              <a:rPr lang="en-GB" b="1" i="1" dirty="0" smtClean="0">
                <a:solidFill>
                  <a:schemeClr val="tx2"/>
                </a:solidFill>
              </a:rPr>
              <a:t> </a:t>
            </a:r>
            <a:r>
              <a:rPr lang="en-GB" b="1" i="1" dirty="0" err="1" smtClean="0">
                <a:solidFill>
                  <a:schemeClr val="tx2"/>
                </a:solidFill>
              </a:rPr>
              <a:t>të</a:t>
            </a:r>
            <a:r>
              <a:rPr lang="en-GB" b="1" i="1" dirty="0" smtClean="0">
                <a:solidFill>
                  <a:schemeClr val="tx2"/>
                </a:solidFill>
              </a:rPr>
              <a:t> </a:t>
            </a:r>
            <a:r>
              <a:rPr lang="en-GB" b="1" i="1" dirty="0" err="1" smtClean="0">
                <a:solidFill>
                  <a:schemeClr val="tx2"/>
                </a:solidFill>
              </a:rPr>
              <a:t>të</a:t>
            </a:r>
            <a:r>
              <a:rPr lang="en-GB" b="1" i="1" dirty="0" smtClean="0">
                <a:solidFill>
                  <a:schemeClr val="tx2"/>
                </a:solidFill>
              </a:rPr>
              <a:t> </a:t>
            </a:r>
            <a:r>
              <a:rPr lang="en-GB" b="1" i="1" dirty="0" err="1" smtClean="0">
                <a:solidFill>
                  <a:schemeClr val="tx2"/>
                </a:solidFill>
              </a:rPr>
              <a:t>miturve</a:t>
            </a:r>
            <a:r>
              <a:rPr lang="en-GB" b="1" i="1" dirty="0" smtClean="0">
                <a:solidFill>
                  <a:schemeClr val="tx2"/>
                </a:solidFill>
              </a:rPr>
              <a:t>.</a:t>
            </a:r>
          </a:p>
          <a:p>
            <a:pPr marL="624078" indent="-514350" algn="just">
              <a:buFont typeface="+mj-lt"/>
              <a:buAutoNum type="romanUcPeriod"/>
            </a:pPr>
            <a:r>
              <a:rPr lang="en-GB" b="1" i="1" dirty="0" err="1" smtClean="0">
                <a:solidFill>
                  <a:schemeClr val="tx2"/>
                </a:solidFill>
              </a:rPr>
              <a:t>Praktika</a:t>
            </a:r>
            <a:r>
              <a:rPr lang="en-GB" b="1" i="1" dirty="0" smtClean="0">
                <a:solidFill>
                  <a:schemeClr val="tx2"/>
                </a:solidFill>
              </a:rPr>
              <a:t> </a:t>
            </a:r>
            <a:r>
              <a:rPr lang="en-GB" b="1" i="1" dirty="0" err="1" smtClean="0">
                <a:solidFill>
                  <a:schemeClr val="tx2"/>
                </a:solidFill>
              </a:rPr>
              <a:t>gjyqësore</a:t>
            </a:r>
            <a:r>
              <a:rPr lang="en-GB" b="1" i="1" dirty="0" smtClean="0">
                <a:solidFill>
                  <a:schemeClr val="tx2"/>
                </a:solidFill>
              </a:rPr>
              <a:t> </a:t>
            </a:r>
            <a:r>
              <a:rPr lang="en-GB" b="1" i="1" dirty="0" err="1" smtClean="0">
                <a:solidFill>
                  <a:schemeClr val="tx2"/>
                </a:solidFill>
              </a:rPr>
              <a:t>për</a:t>
            </a:r>
            <a:r>
              <a:rPr lang="en-GB" b="1" i="1" dirty="0" smtClean="0">
                <a:solidFill>
                  <a:schemeClr val="tx2"/>
                </a:solidFill>
              </a:rPr>
              <a:t> </a:t>
            </a:r>
            <a:r>
              <a:rPr lang="en-GB" b="1" i="1" dirty="0" err="1" smtClean="0">
                <a:solidFill>
                  <a:schemeClr val="tx2"/>
                </a:solidFill>
              </a:rPr>
              <a:t>pornografinë</a:t>
            </a:r>
            <a:r>
              <a:rPr lang="en-GB" b="1" i="1" dirty="0" smtClean="0">
                <a:solidFill>
                  <a:schemeClr val="tx2"/>
                </a:solidFill>
              </a:rPr>
              <a:t> e </a:t>
            </a:r>
            <a:r>
              <a:rPr lang="en-GB" b="1" i="1" dirty="0" err="1" smtClean="0">
                <a:solidFill>
                  <a:schemeClr val="tx2"/>
                </a:solidFill>
              </a:rPr>
              <a:t>të</a:t>
            </a:r>
            <a:r>
              <a:rPr lang="en-GB" b="1" i="1" dirty="0" smtClean="0">
                <a:solidFill>
                  <a:schemeClr val="tx2"/>
                </a:solidFill>
              </a:rPr>
              <a:t> </a:t>
            </a:r>
            <a:r>
              <a:rPr lang="en-GB" b="1" i="1" dirty="0" err="1" smtClean="0">
                <a:solidFill>
                  <a:schemeClr val="tx2"/>
                </a:solidFill>
              </a:rPr>
              <a:t>miturve</a:t>
            </a:r>
            <a:r>
              <a:rPr lang="en-GB" b="1" i="1" dirty="0" smtClean="0">
                <a:solidFill>
                  <a:schemeClr val="tx2"/>
                </a:solidFill>
              </a:rPr>
              <a:t> on line </a:t>
            </a:r>
            <a:r>
              <a:rPr lang="en-GB" b="1" i="1" dirty="0" err="1" smtClean="0">
                <a:solidFill>
                  <a:schemeClr val="tx2"/>
                </a:solidFill>
              </a:rPr>
              <a:t>dhe</a:t>
            </a:r>
            <a:r>
              <a:rPr lang="en-GB" b="1" i="1" dirty="0" smtClean="0">
                <a:solidFill>
                  <a:schemeClr val="tx2"/>
                </a:solidFill>
              </a:rPr>
              <a:t> </a:t>
            </a:r>
            <a:r>
              <a:rPr lang="en-GB" b="1" i="1" dirty="0" err="1" smtClean="0">
                <a:solidFill>
                  <a:schemeClr val="tx2"/>
                </a:solidFill>
              </a:rPr>
              <a:t>shfrytëzimin</a:t>
            </a:r>
            <a:r>
              <a:rPr lang="en-GB" b="1" i="1" dirty="0" smtClean="0">
                <a:solidFill>
                  <a:schemeClr val="tx2"/>
                </a:solidFill>
              </a:rPr>
              <a:t> </a:t>
            </a:r>
            <a:r>
              <a:rPr lang="en-GB" b="1" i="1" dirty="0" err="1" smtClean="0">
                <a:solidFill>
                  <a:schemeClr val="tx2"/>
                </a:solidFill>
              </a:rPr>
              <a:t>seksual</a:t>
            </a:r>
            <a:r>
              <a:rPr lang="en-GB" b="1" i="1" dirty="0" smtClean="0">
                <a:solidFill>
                  <a:schemeClr val="tx2"/>
                </a:solidFill>
              </a:rPr>
              <a:t> </a:t>
            </a:r>
            <a:r>
              <a:rPr lang="en-GB" b="1" i="1" dirty="0" err="1" smtClean="0">
                <a:solidFill>
                  <a:schemeClr val="tx2"/>
                </a:solidFill>
              </a:rPr>
              <a:t>të</a:t>
            </a:r>
            <a:r>
              <a:rPr lang="en-GB" b="1" i="1" dirty="0" smtClean="0">
                <a:solidFill>
                  <a:schemeClr val="tx2"/>
                </a:solidFill>
              </a:rPr>
              <a:t> tyre.</a:t>
            </a:r>
          </a:p>
          <a:p>
            <a:pPr marL="624078" indent="-514350" algn="just">
              <a:buFont typeface="+mj-lt"/>
              <a:buAutoNum type="romanUcPeriod"/>
            </a:pPr>
            <a:r>
              <a:rPr lang="en-GB" b="1" i="1" dirty="0" err="1" smtClean="0">
                <a:solidFill>
                  <a:schemeClr val="tx2"/>
                </a:solidFill>
              </a:rPr>
              <a:t>Koncepti</a:t>
            </a:r>
            <a:r>
              <a:rPr lang="en-GB" b="1" i="1" dirty="0" smtClean="0">
                <a:solidFill>
                  <a:schemeClr val="tx2"/>
                </a:solidFill>
              </a:rPr>
              <a:t> </a:t>
            </a:r>
            <a:r>
              <a:rPr lang="en-GB" b="1" i="1" dirty="0" err="1" smtClean="0">
                <a:solidFill>
                  <a:schemeClr val="tx2"/>
                </a:solidFill>
              </a:rPr>
              <a:t>i</a:t>
            </a:r>
            <a:r>
              <a:rPr lang="en-GB" b="1" i="1" dirty="0" smtClean="0">
                <a:solidFill>
                  <a:schemeClr val="tx2"/>
                </a:solidFill>
              </a:rPr>
              <a:t> “</a:t>
            </a:r>
            <a:r>
              <a:rPr lang="en-GB" b="1" i="1" dirty="0" err="1" smtClean="0">
                <a:solidFill>
                  <a:schemeClr val="tx2"/>
                </a:solidFill>
              </a:rPr>
              <a:t>të</a:t>
            </a:r>
            <a:r>
              <a:rPr lang="en-GB" b="1" i="1" dirty="0" smtClean="0">
                <a:solidFill>
                  <a:schemeClr val="tx2"/>
                </a:solidFill>
              </a:rPr>
              <a:t> </a:t>
            </a:r>
            <a:r>
              <a:rPr lang="en-GB" b="1" i="1" dirty="0" err="1" smtClean="0">
                <a:solidFill>
                  <a:schemeClr val="tx2"/>
                </a:solidFill>
              </a:rPr>
              <a:t>miturit</a:t>
            </a:r>
            <a:r>
              <a:rPr lang="en-GB" b="1" i="1" dirty="0" smtClean="0">
                <a:solidFill>
                  <a:schemeClr val="tx2"/>
                </a:solidFill>
              </a:rPr>
              <a:t> </a:t>
            </a:r>
            <a:r>
              <a:rPr lang="en-GB" b="1" i="1" dirty="0" err="1" smtClean="0">
                <a:solidFill>
                  <a:schemeClr val="tx2"/>
                </a:solidFill>
              </a:rPr>
              <a:t>viktimë</a:t>
            </a:r>
            <a:r>
              <a:rPr lang="en-GB" b="1" i="1" dirty="0" smtClean="0">
                <a:solidFill>
                  <a:schemeClr val="tx2"/>
                </a:solidFill>
              </a:rPr>
              <a:t>” </a:t>
            </a:r>
            <a:r>
              <a:rPr lang="en-GB" sz="2400" b="1" i="1" dirty="0" err="1" smtClean="0">
                <a:solidFill>
                  <a:schemeClr val="tx2"/>
                </a:solidFill>
              </a:rPr>
              <a:t>në</a:t>
            </a:r>
            <a:r>
              <a:rPr lang="en-GB" sz="2400" b="1" i="1" dirty="0" smtClean="0">
                <a:solidFill>
                  <a:schemeClr val="tx2"/>
                </a:solidFill>
              </a:rPr>
              <a:t> </a:t>
            </a:r>
            <a:r>
              <a:rPr lang="en-GB" sz="2400" b="1" i="1" dirty="0" err="1">
                <a:solidFill>
                  <a:schemeClr val="tx2"/>
                </a:solidFill>
              </a:rPr>
              <a:t>procesin</a:t>
            </a:r>
            <a:r>
              <a:rPr lang="en-GB" sz="2400" b="1" i="1" dirty="0">
                <a:solidFill>
                  <a:schemeClr val="tx2"/>
                </a:solidFill>
              </a:rPr>
              <a:t> penal</a:t>
            </a:r>
            <a:r>
              <a:rPr lang="en-GB" sz="2400" b="1" i="1" dirty="0" smtClean="0">
                <a:solidFill>
                  <a:schemeClr val="tx2"/>
                </a:solidFill>
              </a:rPr>
              <a:t>.</a:t>
            </a:r>
          </a:p>
          <a:p>
            <a:pPr marL="624078" indent="-514350" algn="just">
              <a:buFont typeface="+mj-lt"/>
              <a:buAutoNum type="romanUcPeriod"/>
            </a:pPr>
            <a:r>
              <a:rPr lang="en-GB" sz="2400" b="1" i="1" dirty="0" err="1" smtClean="0">
                <a:solidFill>
                  <a:schemeClr val="tx2"/>
                </a:solidFill>
              </a:rPr>
              <a:t>Reflektimi</a:t>
            </a:r>
            <a:r>
              <a:rPr lang="en-GB" sz="2400" b="1" i="1" dirty="0" smtClean="0">
                <a:solidFill>
                  <a:schemeClr val="tx2"/>
                </a:solidFill>
              </a:rPr>
              <a:t> </a:t>
            </a:r>
            <a:r>
              <a:rPr lang="en-GB" sz="2400" b="1" i="1" dirty="0" err="1" smtClean="0">
                <a:solidFill>
                  <a:schemeClr val="tx2"/>
                </a:solidFill>
              </a:rPr>
              <a:t>i</a:t>
            </a:r>
            <a:r>
              <a:rPr lang="en-GB" sz="2400" b="1" i="1" dirty="0" smtClean="0">
                <a:solidFill>
                  <a:schemeClr val="tx2"/>
                </a:solidFill>
              </a:rPr>
              <a:t> </a:t>
            </a:r>
            <a:r>
              <a:rPr lang="en-GB" sz="2400" b="1" i="1" dirty="0" err="1" smtClean="0">
                <a:solidFill>
                  <a:schemeClr val="tx2"/>
                </a:solidFill>
              </a:rPr>
              <a:t>risive</a:t>
            </a:r>
            <a:r>
              <a:rPr lang="en-GB" sz="2400" b="1" i="1" dirty="0" smtClean="0">
                <a:solidFill>
                  <a:schemeClr val="tx2"/>
                </a:solidFill>
              </a:rPr>
              <a:t> </a:t>
            </a:r>
            <a:r>
              <a:rPr lang="en-GB" sz="2400" b="1" i="1" dirty="0" err="1">
                <a:solidFill>
                  <a:schemeClr val="tx2"/>
                </a:solidFill>
              </a:rPr>
              <a:t>te</a:t>
            </a:r>
            <a:r>
              <a:rPr lang="en-GB" sz="2400" b="1" i="1" dirty="0">
                <a:solidFill>
                  <a:schemeClr val="tx2"/>
                </a:solidFill>
              </a:rPr>
              <a:t> </a:t>
            </a:r>
            <a:r>
              <a:rPr lang="en-GB" sz="2400" b="1" i="1" dirty="0" smtClean="0">
                <a:solidFill>
                  <a:schemeClr val="tx2"/>
                </a:solidFill>
              </a:rPr>
              <a:t>K.D.P.M  -  </a:t>
            </a:r>
            <a:r>
              <a:rPr lang="en-GB" sz="2400" b="1" i="1" dirty="0" err="1" smtClean="0">
                <a:solidFill>
                  <a:schemeClr val="tx2"/>
                </a:solidFill>
              </a:rPr>
              <a:t>forcimin</a:t>
            </a:r>
            <a:r>
              <a:rPr lang="en-GB" sz="2400" b="1" i="1" dirty="0" smtClean="0">
                <a:solidFill>
                  <a:schemeClr val="tx2"/>
                </a:solidFill>
              </a:rPr>
              <a:t> </a:t>
            </a:r>
            <a:r>
              <a:rPr lang="en-GB" sz="2400" b="1" i="1" dirty="0">
                <a:solidFill>
                  <a:schemeClr val="tx2"/>
                </a:solidFill>
              </a:rPr>
              <a:t>e </a:t>
            </a:r>
            <a:r>
              <a:rPr lang="en-GB" sz="2400" b="1" i="1" dirty="0" err="1" smtClean="0">
                <a:solidFill>
                  <a:schemeClr val="tx2"/>
                </a:solidFill>
              </a:rPr>
              <a:t>pozitës</a:t>
            </a:r>
            <a:r>
              <a:rPr lang="en-GB" sz="2400" b="1" i="1" dirty="0" smtClean="0">
                <a:solidFill>
                  <a:schemeClr val="tx2"/>
                </a:solidFill>
              </a:rPr>
              <a:t> </a:t>
            </a:r>
            <a:r>
              <a:rPr lang="en-GB" sz="2400" b="1" i="1" dirty="0" err="1">
                <a:solidFill>
                  <a:schemeClr val="tx2"/>
                </a:solidFill>
              </a:rPr>
              <a:t>proçeduriale</a:t>
            </a:r>
            <a:r>
              <a:rPr lang="en-GB" sz="2400" b="1" i="1" dirty="0">
                <a:solidFill>
                  <a:schemeClr val="tx2"/>
                </a:solidFill>
              </a:rPr>
              <a:t> </a:t>
            </a:r>
            <a:r>
              <a:rPr lang="en-GB" sz="2400" b="1" i="1" dirty="0" err="1" smtClean="0">
                <a:solidFill>
                  <a:schemeClr val="tx2"/>
                </a:solidFill>
              </a:rPr>
              <a:t>të</a:t>
            </a:r>
            <a:r>
              <a:rPr lang="en-GB" sz="2400" b="1" i="1" dirty="0" smtClean="0">
                <a:solidFill>
                  <a:schemeClr val="tx2"/>
                </a:solidFill>
              </a:rPr>
              <a:t> </a:t>
            </a:r>
            <a:r>
              <a:rPr lang="en-GB" sz="2400" b="1" i="1" dirty="0" err="1" smtClean="0">
                <a:solidFill>
                  <a:schemeClr val="tx2"/>
                </a:solidFill>
              </a:rPr>
              <a:t>viktimës</a:t>
            </a:r>
            <a:r>
              <a:rPr lang="en-GB" sz="2400" b="1" i="1" dirty="0" smtClean="0">
                <a:solidFill>
                  <a:schemeClr val="tx2"/>
                </a:solidFill>
              </a:rPr>
              <a:t> </a:t>
            </a:r>
            <a:r>
              <a:rPr lang="en-GB" sz="2400" b="1" i="1" dirty="0" err="1" smtClean="0">
                <a:solidFill>
                  <a:schemeClr val="tx2"/>
                </a:solidFill>
              </a:rPr>
              <a:t>së</a:t>
            </a:r>
            <a:r>
              <a:rPr lang="en-GB" sz="2400" b="1" i="1" dirty="0" smtClean="0">
                <a:solidFill>
                  <a:schemeClr val="tx2"/>
                </a:solidFill>
              </a:rPr>
              <a:t> </a:t>
            </a:r>
            <a:r>
              <a:rPr lang="en-GB" sz="2400" b="1" i="1" dirty="0" err="1">
                <a:solidFill>
                  <a:schemeClr val="tx2"/>
                </a:solidFill>
              </a:rPr>
              <a:t>mitur</a:t>
            </a:r>
            <a:r>
              <a:rPr lang="en-GB" sz="2400" b="1" i="1" dirty="0">
                <a:solidFill>
                  <a:schemeClr val="tx2"/>
                </a:solidFill>
              </a:rPr>
              <a:t> </a:t>
            </a:r>
            <a:r>
              <a:rPr lang="en-GB" sz="2400" b="1" i="1" dirty="0" err="1">
                <a:solidFill>
                  <a:schemeClr val="tx2"/>
                </a:solidFill>
              </a:rPr>
              <a:t>dhe</a:t>
            </a:r>
            <a:r>
              <a:rPr lang="en-GB" sz="2400" b="1" i="1" dirty="0">
                <a:solidFill>
                  <a:schemeClr val="tx2"/>
                </a:solidFill>
              </a:rPr>
              <a:t> </a:t>
            </a:r>
            <a:r>
              <a:rPr lang="en-GB" sz="2400" b="1" i="1" dirty="0" err="1">
                <a:solidFill>
                  <a:schemeClr val="tx2"/>
                </a:solidFill>
              </a:rPr>
              <a:t>garantimin</a:t>
            </a:r>
            <a:r>
              <a:rPr lang="en-GB" sz="2400" b="1" i="1" dirty="0">
                <a:solidFill>
                  <a:schemeClr val="tx2"/>
                </a:solidFill>
              </a:rPr>
              <a:t> e </a:t>
            </a:r>
            <a:r>
              <a:rPr lang="en-GB" sz="2400" b="1" i="1" dirty="0" err="1" smtClean="0">
                <a:solidFill>
                  <a:schemeClr val="tx2"/>
                </a:solidFill>
              </a:rPr>
              <a:t>të</a:t>
            </a:r>
            <a:r>
              <a:rPr lang="en-GB" sz="2400" b="1" i="1" dirty="0" smtClean="0">
                <a:solidFill>
                  <a:schemeClr val="tx2"/>
                </a:solidFill>
              </a:rPr>
              <a:t> </a:t>
            </a:r>
            <a:r>
              <a:rPr lang="en-GB" sz="2400" b="1" i="1" dirty="0" err="1">
                <a:solidFill>
                  <a:schemeClr val="tx2"/>
                </a:solidFill>
              </a:rPr>
              <a:t>drejtave</a:t>
            </a:r>
            <a:r>
              <a:rPr lang="en-GB" sz="2400" b="1" i="1" dirty="0">
                <a:solidFill>
                  <a:schemeClr val="tx2"/>
                </a:solidFill>
              </a:rPr>
              <a:t> </a:t>
            </a:r>
            <a:r>
              <a:rPr lang="en-GB" sz="2400" b="1" i="1" dirty="0" err="1" smtClean="0">
                <a:solidFill>
                  <a:schemeClr val="tx2"/>
                </a:solidFill>
              </a:rPr>
              <a:t>të</a:t>
            </a:r>
            <a:r>
              <a:rPr lang="en-GB" sz="2400" b="1" i="1" dirty="0" smtClean="0">
                <a:solidFill>
                  <a:schemeClr val="tx2"/>
                </a:solidFill>
              </a:rPr>
              <a:t> </a:t>
            </a:r>
            <a:r>
              <a:rPr lang="en-GB" sz="2400" b="1" i="1" dirty="0" err="1">
                <a:solidFill>
                  <a:schemeClr val="tx2"/>
                </a:solidFill>
              </a:rPr>
              <a:t>tij</a:t>
            </a:r>
            <a:r>
              <a:rPr lang="en-GB" sz="2400" b="1" i="1" dirty="0">
                <a:solidFill>
                  <a:schemeClr val="tx2"/>
                </a:solidFill>
              </a:rPr>
              <a:t> </a:t>
            </a:r>
            <a:r>
              <a:rPr lang="en-GB" sz="2400" b="1" i="1" dirty="0" err="1" smtClean="0">
                <a:solidFill>
                  <a:schemeClr val="tx2"/>
                </a:solidFill>
              </a:rPr>
              <a:t>në</a:t>
            </a:r>
            <a:r>
              <a:rPr lang="en-GB" sz="2400" b="1" i="1" dirty="0" smtClean="0">
                <a:solidFill>
                  <a:schemeClr val="tx2"/>
                </a:solidFill>
              </a:rPr>
              <a:t> </a:t>
            </a:r>
            <a:r>
              <a:rPr lang="en-GB" sz="2400" b="1" i="1" dirty="0" err="1" smtClean="0">
                <a:solidFill>
                  <a:schemeClr val="tx2"/>
                </a:solidFill>
              </a:rPr>
              <a:t>proçesin</a:t>
            </a:r>
            <a:r>
              <a:rPr lang="en-GB" sz="2400" b="1" i="1" dirty="0" smtClean="0">
                <a:solidFill>
                  <a:schemeClr val="tx2"/>
                </a:solidFill>
              </a:rPr>
              <a:t> </a:t>
            </a:r>
            <a:r>
              <a:rPr lang="en-GB" sz="2400" b="1" i="1" dirty="0">
                <a:solidFill>
                  <a:schemeClr val="tx2"/>
                </a:solidFill>
              </a:rPr>
              <a:t>penal</a:t>
            </a:r>
            <a:r>
              <a:rPr lang="en-GB" sz="2400" b="1" i="1" dirty="0" smtClean="0">
                <a:solidFill>
                  <a:schemeClr val="tx2"/>
                </a:solidFill>
              </a:rPr>
              <a:t>.</a:t>
            </a:r>
          </a:p>
          <a:p>
            <a:pPr marL="624078" indent="-514350" algn="just">
              <a:buFont typeface="+mj-lt"/>
              <a:buAutoNum type="romanUcPeriod"/>
            </a:pPr>
            <a:r>
              <a:rPr lang="en-GB" b="1" i="1" dirty="0" err="1" smtClean="0">
                <a:solidFill>
                  <a:schemeClr val="tx2"/>
                </a:solidFill>
              </a:rPr>
              <a:t>Fazat</a:t>
            </a:r>
            <a:r>
              <a:rPr lang="en-GB" b="1" i="1" dirty="0" smtClean="0">
                <a:solidFill>
                  <a:schemeClr val="tx2"/>
                </a:solidFill>
              </a:rPr>
              <a:t> e </a:t>
            </a:r>
            <a:r>
              <a:rPr lang="en-GB" b="1" i="1" dirty="0" err="1" smtClean="0">
                <a:solidFill>
                  <a:schemeClr val="tx2"/>
                </a:solidFill>
              </a:rPr>
              <a:t>intervistimit</a:t>
            </a:r>
            <a:r>
              <a:rPr lang="en-GB" b="1" i="1" dirty="0" smtClean="0">
                <a:solidFill>
                  <a:schemeClr val="tx2"/>
                </a:solidFill>
              </a:rPr>
              <a:t> </a:t>
            </a:r>
            <a:r>
              <a:rPr lang="en-GB" b="1" i="1" dirty="0" err="1" smtClean="0">
                <a:solidFill>
                  <a:schemeClr val="tx2"/>
                </a:solidFill>
              </a:rPr>
              <a:t>të</a:t>
            </a:r>
            <a:r>
              <a:rPr lang="en-GB" b="1" i="1" dirty="0" smtClean="0">
                <a:solidFill>
                  <a:schemeClr val="tx2"/>
                </a:solidFill>
              </a:rPr>
              <a:t> </a:t>
            </a:r>
            <a:r>
              <a:rPr lang="en-GB" b="1" i="1" dirty="0" err="1" smtClean="0">
                <a:solidFill>
                  <a:schemeClr val="tx2"/>
                </a:solidFill>
              </a:rPr>
              <a:t>një</a:t>
            </a:r>
            <a:r>
              <a:rPr lang="en-GB" b="1" i="1" dirty="0" smtClean="0">
                <a:solidFill>
                  <a:schemeClr val="tx2"/>
                </a:solidFill>
              </a:rPr>
              <a:t> </a:t>
            </a:r>
            <a:r>
              <a:rPr lang="en-GB" b="1" i="1" dirty="0" err="1" smtClean="0">
                <a:solidFill>
                  <a:schemeClr val="tx2"/>
                </a:solidFill>
              </a:rPr>
              <a:t>të</a:t>
            </a:r>
            <a:r>
              <a:rPr lang="en-GB" b="1" i="1" dirty="0" smtClean="0">
                <a:solidFill>
                  <a:schemeClr val="tx2"/>
                </a:solidFill>
              </a:rPr>
              <a:t> </a:t>
            </a:r>
            <a:r>
              <a:rPr lang="en-GB" b="1" i="1" dirty="0" err="1" smtClean="0">
                <a:solidFill>
                  <a:schemeClr val="tx2"/>
                </a:solidFill>
              </a:rPr>
              <a:t>mituri</a:t>
            </a:r>
            <a:r>
              <a:rPr lang="en-GB" b="1" i="1" dirty="0" smtClean="0">
                <a:solidFill>
                  <a:schemeClr val="tx2"/>
                </a:solidFill>
              </a:rPr>
              <a:t> </a:t>
            </a:r>
            <a:r>
              <a:rPr lang="en-GB" b="1" i="1" dirty="0" err="1" smtClean="0">
                <a:solidFill>
                  <a:schemeClr val="tx2"/>
                </a:solidFill>
              </a:rPr>
              <a:t>viktimë</a:t>
            </a:r>
            <a:r>
              <a:rPr lang="en-GB" b="1" i="1" dirty="0" smtClean="0">
                <a:solidFill>
                  <a:schemeClr val="tx2"/>
                </a:solidFill>
              </a:rPr>
              <a:t> e </a:t>
            </a:r>
            <a:r>
              <a:rPr lang="en-GB" b="1" i="1" dirty="0" err="1" smtClean="0">
                <a:solidFill>
                  <a:schemeClr val="tx2"/>
                </a:solidFill>
              </a:rPr>
              <a:t>abuzimit</a:t>
            </a:r>
            <a:r>
              <a:rPr lang="en-GB" b="1" i="1" dirty="0" smtClean="0">
                <a:solidFill>
                  <a:schemeClr val="tx2"/>
                </a:solidFill>
              </a:rPr>
              <a:t> </a:t>
            </a:r>
            <a:r>
              <a:rPr lang="en-GB" b="1" i="1" dirty="0" err="1" smtClean="0">
                <a:solidFill>
                  <a:schemeClr val="tx2"/>
                </a:solidFill>
              </a:rPr>
              <a:t>në</a:t>
            </a:r>
            <a:r>
              <a:rPr lang="en-GB" b="1" i="1" dirty="0" smtClean="0">
                <a:solidFill>
                  <a:schemeClr val="tx2"/>
                </a:solidFill>
              </a:rPr>
              <a:t> </a:t>
            </a:r>
            <a:r>
              <a:rPr lang="en-GB" b="1" i="1" dirty="0" err="1" smtClean="0">
                <a:solidFill>
                  <a:schemeClr val="tx2"/>
                </a:solidFill>
              </a:rPr>
              <a:t>proçesin</a:t>
            </a:r>
            <a:r>
              <a:rPr lang="en-GB" b="1" i="1" dirty="0" smtClean="0">
                <a:solidFill>
                  <a:schemeClr val="tx2"/>
                </a:solidFill>
              </a:rPr>
              <a:t> penal.</a:t>
            </a:r>
            <a:endParaRPr lang="en-GB" sz="2400" b="1" i="1" dirty="0" smtClean="0">
              <a:solidFill>
                <a:schemeClr val="tx2"/>
              </a:solidFill>
            </a:endParaRPr>
          </a:p>
          <a:p>
            <a:pPr marL="624078" indent="-514350" algn="just">
              <a:buFont typeface="+mj-lt"/>
              <a:buAutoNum type="romanUcPeriod"/>
            </a:pPr>
            <a:r>
              <a:rPr lang="en-GB" sz="2400" b="1" i="1" dirty="0" err="1" smtClean="0">
                <a:solidFill>
                  <a:schemeClr val="tx2"/>
                </a:solidFill>
              </a:rPr>
              <a:t>Jurisprudenca</a:t>
            </a:r>
            <a:r>
              <a:rPr lang="en-GB" sz="2400" b="1" i="1" dirty="0" smtClean="0">
                <a:solidFill>
                  <a:schemeClr val="tx2"/>
                </a:solidFill>
              </a:rPr>
              <a:t> e GJEDNJ-</a:t>
            </a:r>
            <a:r>
              <a:rPr lang="en-GB" sz="2400" b="1" i="1" dirty="0" err="1" smtClean="0">
                <a:solidFill>
                  <a:schemeClr val="tx2"/>
                </a:solidFill>
              </a:rPr>
              <a:t>së</a:t>
            </a:r>
            <a:r>
              <a:rPr lang="en-GB" sz="2400" b="1" i="1" dirty="0" smtClean="0">
                <a:solidFill>
                  <a:schemeClr val="tx2"/>
                </a:solidFill>
              </a:rPr>
              <a:t> </a:t>
            </a:r>
            <a:r>
              <a:rPr lang="en-GB" sz="2400" b="1" i="1" dirty="0" err="1" smtClean="0">
                <a:solidFill>
                  <a:schemeClr val="tx2"/>
                </a:solidFill>
              </a:rPr>
              <a:t>lidhur</a:t>
            </a:r>
            <a:r>
              <a:rPr lang="en-GB" sz="2400" b="1" i="1" dirty="0" smtClean="0">
                <a:solidFill>
                  <a:schemeClr val="tx2"/>
                </a:solidFill>
              </a:rPr>
              <a:t> me </a:t>
            </a:r>
            <a:r>
              <a:rPr lang="en-GB" sz="2400" b="1" i="1" dirty="0" err="1" smtClean="0">
                <a:solidFill>
                  <a:schemeClr val="tx2"/>
                </a:solidFill>
              </a:rPr>
              <a:t>mbrojtjen</a:t>
            </a:r>
            <a:r>
              <a:rPr lang="en-GB" sz="2400" b="1" i="1" dirty="0" smtClean="0">
                <a:solidFill>
                  <a:schemeClr val="tx2"/>
                </a:solidFill>
              </a:rPr>
              <a:t> e </a:t>
            </a:r>
            <a:r>
              <a:rPr lang="en-GB" sz="2400" b="1" i="1" dirty="0" err="1" smtClean="0">
                <a:solidFill>
                  <a:schemeClr val="tx2"/>
                </a:solidFill>
              </a:rPr>
              <a:t>integritetit</a:t>
            </a:r>
            <a:r>
              <a:rPr lang="en-GB" sz="2400" b="1" i="1" dirty="0" smtClean="0">
                <a:solidFill>
                  <a:schemeClr val="tx2"/>
                </a:solidFill>
              </a:rPr>
              <a:t> </a:t>
            </a:r>
            <a:r>
              <a:rPr lang="en-GB" sz="2400" b="1" i="1" dirty="0" err="1" smtClean="0">
                <a:solidFill>
                  <a:schemeClr val="tx2"/>
                </a:solidFill>
              </a:rPr>
              <a:t>seksual</a:t>
            </a:r>
            <a:r>
              <a:rPr lang="en-GB" sz="2400" b="1" i="1" dirty="0" smtClean="0">
                <a:solidFill>
                  <a:schemeClr val="tx2"/>
                </a:solidFill>
              </a:rPr>
              <a:t> </a:t>
            </a:r>
            <a:r>
              <a:rPr lang="en-GB" sz="2400" b="1" i="1" dirty="0" err="1" smtClean="0">
                <a:solidFill>
                  <a:schemeClr val="tx2"/>
                </a:solidFill>
              </a:rPr>
              <a:t>të</a:t>
            </a:r>
            <a:r>
              <a:rPr lang="en-GB" sz="2400" b="1" i="1" dirty="0" smtClean="0">
                <a:solidFill>
                  <a:schemeClr val="tx2"/>
                </a:solidFill>
              </a:rPr>
              <a:t> </a:t>
            </a:r>
            <a:r>
              <a:rPr lang="en-GB" sz="2400" b="1" i="1" dirty="0" err="1" smtClean="0">
                <a:solidFill>
                  <a:schemeClr val="tx2"/>
                </a:solidFill>
              </a:rPr>
              <a:t>të</a:t>
            </a:r>
            <a:r>
              <a:rPr lang="en-GB" sz="2400" b="1" i="1" dirty="0" smtClean="0">
                <a:solidFill>
                  <a:schemeClr val="tx2"/>
                </a:solidFill>
              </a:rPr>
              <a:t> </a:t>
            </a:r>
            <a:r>
              <a:rPr lang="en-GB" sz="2400" b="1" i="1" dirty="0" err="1" smtClean="0">
                <a:solidFill>
                  <a:schemeClr val="tx2"/>
                </a:solidFill>
              </a:rPr>
              <a:t>miturve</a:t>
            </a:r>
            <a:r>
              <a:rPr lang="en-GB" sz="2400" b="1" i="1" dirty="0" smtClean="0">
                <a:solidFill>
                  <a:schemeClr val="tx2"/>
                </a:solidFill>
              </a:rPr>
              <a:t> </a:t>
            </a:r>
            <a:r>
              <a:rPr lang="en-GB" sz="2400" b="1" i="1" dirty="0" err="1" smtClean="0">
                <a:solidFill>
                  <a:schemeClr val="tx2"/>
                </a:solidFill>
              </a:rPr>
              <a:t>dhe</a:t>
            </a:r>
            <a:r>
              <a:rPr lang="en-GB" sz="2400" b="1" i="1" dirty="0" smtClean="0">
                <a:solidFill>
                  <a:schemeClr val="tx2"/>
                </a:solidFill>
              </a:rPr>
              <a:t> </a:t>
            </a:r>
            <a:r>
              <a:rPr lang="en-GB" sz="2400" b="1" i="1" dirty="0" err="1" smtClean="0">
                <a:solidFill>
                  <a:schemeClr val="tx2"/>
                </a:solidFill>
              </a:rPr>
              <a:t>garantimin</a:t>
            </a:r>
            <a:r>
              <a:rPr lang="en-GB" sz="2400" b="1" i="1" dirty="0" smtClean="0">
                <a:solidFill>
                  <a:schemeClr val="tx2"/>
                </a:solidFill>
              </a:rPr>
              <a:t> e </a:t>
            </a:r>
            <a:r>
              <a:rPr lang="en-GB" sz="2400" b="1" i="1" dirty="0" err="1" smtClean="0">
                <a:solidFill>
                  <a:schemeClr val="tx2"/>
                </a:solidFill>
              </a:rPr>
              <a:t>të</a:t>
            </a:r>
            <a:r>
              <a:rPr lang="en-GB" sz="2400" b="1" i="1" dirty="0" smtClean="0">
                <a:solidFill>
                  <a:schemeClr val="tx2"/>
                </a:solidFill>
              </a:rPr>
              <a:t> </a:t>
            </a:r>
            <a:r>
              <a:rPr lang="en-GB" sz="2400" b="1" i="1" dirty="0" err="1" smtClean="0">
                <a:solidFill>
                  <a:schemeClr val="tx2"/>
                </a:solidFill>
              </a:rPr>
              <a:t>drejtave</a:t>
            </a:r>
            <a:r>
              <a:rPr lang="en-GB" sz="2400" b="1" i="1" dirty="0" smtClean="0">
                <a:solidFill>
                  <a:schemeClr val="tx2"/>
                </a:solidFill>
              </a:rPr>
              <a:t> </a:t>
            </a:r>
            <a:r>
              <a:rPr lang="en-GB" sz="2400" b="1" i="1" dirty="0" err="1" smtClean="0">
                <a:solidFill>
                  <a:schemeClr val="tx2"/>
                </a:solidFill>
              </a:rPr>
              <a:t>të</a:t>
            </a:r>
            <a:r>
              <a:rPr lang="en-GB" sz="2400" b="1" i="1" dirty="0" smtClean="0">
                <a:solidFill>
                  <a:schemeClr val="tx2"/>
                </a:solidFill>
              </a:rPr>
              <a:t> tyre </a:t>
            </a:r>
            <a:r>
              <a:rPr lang="en-GB" sz="2400" b="1" i="1" dirty="0" err="1" smtClean="0">
                <a:solidFill>
                  <a:schemeClr val="tx2"/>
                </a:solidFill>
              </a:rPr>
              <a:t>në</a:t>
            </a:r>
            <a:r>
              <a:rPr lang="en-GB" sz="2400" b="1" i="1" dirty="0" smtClean="0">
                <a:solidFill>
                  <a:schemeClr val="tx2"/>
                </a:solidFill>
              </a:rPr>
              <a:t> </a:t>
            </a:r>
            <a:r>
              <a:rPr lang="en-GB" sz="2400" b="1" i="1" dirty="0" err="1" smtClean="0">
                <a:solidFill>
                  <a:schemeClr val="tx2"/>
                </a:solidFill>
              </a:rPr>
              <a:t>proçesin</a:t>
            </a:r>
            <a:r>
              <a:rPr lang="en-GB" sz="2400" b="1" i="1" dirty="0" smtClean="0">
                <a:solidFill>
                  <a:schemeClr val="tx2"/>
                </a:solidFill>
              </a:rPr>
              <a:t> penal.</a:t>
            </a:r>
            <a:r>
              <a:rPr lang="en-GB" sz="2400" b="1" i="1" dirty="0">
                <a:solidFill>
                  <a:schemeClr val="tx2"/>
                </a:solidFill>
              </a:rPr>
              <a:t/>
            </a:r>
            <a:br>
              <a:rPr lang="en-GB" sz="2400" b="1" i="1" dirty="0">
                <a:solidFill>
                  <a:schemeClr val="tx2"/>
                </a:solidFill>
              </a:rPr>
            </a:br>
            <a:endParaRPr lang="en-US" b="1" i="1"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b="1" dirty="0" err="1" smtClean="0"/>
              <a:t>Cilët</a:t>
            </a:r>
            <a:r>
              <a:rPr lang="en-US" sz="3100" b="1" dirty="0" smtClean="0"/>
              <a:t> </a:t>
            </a:r>
            <a:r>
              <a:rPr lang="en-US" sz="3100" b="1" dirty="0" err="1" smtClean="0"/>
              <a:t>janë</a:t>
            </a:r>
            <a:r>
              <a:rPr lang="en-US" sz="3100" b="1" dirty="0" smtClean="0"/>
              <a:t> </a:t>
            </a:r>
            <a:r>
              <a:rPr lang="en-US" sz="3100" b="1" dirty="0" err="1" smtClean="0"/>
              <a:t>kategoritë</a:t>
            </a:r>
            <a:r>
              <a:rPr lang="en-US" sz="3100" b="1" dirty="0" smtClean="0"/>
              <a:t> e </a:t>
            </a:r>
            <a:r>
              <a:rPr lang="en-US" sz="3100" b="1" dirty="0" err="1" smtClean="0"/>
              <a:t>fëmijëve</a:t>
            </a:r>
            <a:r>
              <a:rPr lang="en-US" sz="3100" b="1" dirty="0" smtClean="0"/>
              <a:t> </a:t>
            </a:r>
            <a:r>
              <a:rPr lang="en-US" sz="3100" b="1" dirty="0" err="1" smtClean="0"/>
              <a:t>më</a:t>
            </a:r>
            <a:r>
              <a:rPr lang="en-US" sz="3100" b="1" dirty="0" smtClean="0"/>
              <a:t> </a:t>
            </a:r>
            <a:r>
              <a:rPr lang="en-US" sz="3100" b="1" dirty="0" err="1" smtClean="0"/>
              <a:t>të</a:t>
            </a:r>
            <a:r>
              <a:rPr lang="en-US" sz="3100" b="1" dirty="0" smtClean="0"/>
              <a:t> </a:t>
            </a:r>
            <a:r>
              <a:rPr lang="en-US" sz="3100" b="1" dirty="0" err="1" smtClean="0"/>
              <a:t>predispozuar</a:t>
            </a:r>
            <a:r>
              <a:rPr lang="en-US" sz="3100" b="1" dirty="0" smtClean="0"/>
              <a:t> </a:t>
            </a:r>
            <a:r>
              <a:rPr lang="en-US" sz="3100" b="1" dirty="0" err="1" smtClean="0"/>
              <a:t>të</a:t>
            </a:r>
            <a:r>
              <a:rPr lang="en-US" sz="3100" b="1" dirty="0" smtClean="0"/>
              <a:t> </a:t>
            </a:r>
            <a:r>
              <a:rPr lang="en-US" sz="3100" b="1" dirty="0" err="1" smtClean="0"/>
              <a:t>abuzohen</a:t>
            </a:r>
            <a:r>
              <a:rPr lang="en-US" sz="3100"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Disa</a:t>
            </a:r>
            <a:r>
              <a:rPr lang="en-US" dirty="0" smtClean="0"/>
              <a:t> </a:t>
            </a:r>
            <a:r>
              <a:rPr lang="en-US" dirty="0" err="1" smtClean="0"/>
              <a:t>fëmijë</a:t>
            </a:r>
            <a:r>
              <a:rPr lang="en-US" dirty="0" smtClean="0"/>
              <a:t> </a:t>
            </a:r>
            <a:r>
              <a:rPr lang="en-US" dirty="0" err="1" smtClean="0"/>
              <a:t>ndodhen</a:t>
            </a:r>
            <a:r>
              <a:rPr lang="en-US" dirty="0" smtClean="0"/>
              <a:t> </a:t>
            </a:r>
            <a:r>
              <a:rPr lang="en-US" dirty="0" err="1" smtClean="0"/>
              <a:t>në</a:t>
            </a:r>
            <a:r>
              <a:rPr lang="en-US" dirty="0" smtClean="0"/>
              <a:t> </a:t>
            </a:r>
            <a:r>
              <a:rPr lang="en-US" dirty="0" err="1" smtClean="0"/>
              <a:t>situata</a:t>
            </a:r>
            <a:r>
              <a:rPr lang="en-US" dirty="0" smtClean="0"/>
              <a:t> </a:t>
            </a:r>
            <a:r>
              <a:rPr lang="en-US" dirty="0" err="1" smtClean="0"/>
              <a:t>që</a:t>
            </a:r>
            <a:r>
              <a:rPr lang="en-US" dirty="0" smtClean="0"/>
              <a:t> e </a:t>
            </a:r>
            <a:r>
              <a:rPr lang="en-US" dirty="0" err="1" smtClean="0"/>
              <a:t>shtojnë</a:t>
            </a:r>
            <a:r>
              <a:rPr lang="en-US" dirty="0" smtClean="0"/>
              <a:t> </a:t>
            </a:r>
            <a:r>
              <a:rPr lang="en-US" dirty="0" err="1" smtClean="0"/>
              <a:t>rrezikun</a:t>
            </a:r>
            <a:r>
              <a:rPr lang="en-US" dirty="0" smtClean="0"/>
              <a:t> </a:t>
            </a:r>
            <a:r>
              <a:rPr lang="en-US" dirty="0" err="1" smtClean="0"/>
              <a:t>për</a:t>
            </a:r>
            <a:r>
              <a:rPr lang="en-US" dirty="0" smtClean="0"/>
              <a:t> </a:t>
            </a:r>
            <a:r>
              <a:rPr lang="en-US" dirty="0" err="1" smtClean="0"/>
              <a:t>të</a:t>
            </a:r>
            <a:r>
              <a:rPr lang="en-US" dirty="0" smtClean="0"/>
              <a:t> </a:t>
            </a:r>
            <a:r>
              <a:rPr lang="en-US" dirty="0" err="1" smtClean="0"/>
              <a:t>qenë</a:t>
            </a:r>
            <a:r>
              <a:rPr lang="en-US" dirty="0" smtClean="0"/>
              <a:t> </a:t>
            </a:r>
            <a:r>
              <a:rPr lang="en-US" dirty="0" err="1" smtClean="0"/>
              <a:t>të</a:t>
            </a:r>
            <a:r>
              <a:rPr lang="en-US" dirty="0" smtClean="0"/>
              <a:t> </a:t>
            </a:r>
            <a:r>
              <a:rPr lang="en-US" dirty="0" err="1" smtClean="0"/>
              <a:t>neglizhuar</a:t>
            </a:r>
            <a:r>
              <a:rPr lang="en-US" dirty="0" smtClean="0"/>
              <a:t> </a:t>
            </a:r>
            <a:r>
              <a:rPr lang="en-US" dirty="0" err="1" smtClean="0"/>
              <a:t>dhe</a:t>
            </a:r>
            <a:r>
              <a:rPr lang="en-US" dirty="0" smtClean="0"/>
              <a:t> </a:t>
            </a:r>
            <a:r>
              <a:rPr lang="en-US" dirty="0" err="1" smtClean="0"/>
              <a:t>të</a:t>
            </a:r>
            <a:r>
              <a:rPr lang="en-US" dirty="0" smtClean="0"/>
              <a:t> </a:t>
            </a:r>
            <a:r>
              <a:rPr lang="en-US" dirty="0" err="1" smtClean="0"/>
              <a:t>abuzuar</a:t>
            </a:r>
            <a:r>
              <a:rPr lang="en-US" dirty="0" smtClean="0"/>
              <a:t> </a:t>
            </a:r>
            <a:r>
              <a:rPr lang="en-US" dirty="0" err="1" smtClean="0"/>
              <a:t>seksualisht</a:t>
            </a:r>
            <a:r>
              <a:rPr lang="en-US" dirty="0" smtClean="0"/>
              <a:t>. </a:t>
            </a:r>
            <a:r>
              <a:rPr lang="en-US" dirty="0" err="1" smtClean="0"/>
              <a:t>Faktorët</a:t>
            </a:r>
            <a:r>
              <a:rPr lang="en-US" dirty="0" smtClean="0"/>
              <a:t> </a:t>
            </a:r>
            <a:r>
              <a:rPr lang="en-US" dirty="0" err="1" smtClean="0"/>
              <a:t>që</a:t>
            </a:r>
            <a:r>
              <a:rPr lang="en-US" dirty="0" smtClean="0"/>
              <a:t> </a:t>
            </a:r>
            <a:r>
              <a:rPr lang="en-US" dirty="0" err="1" smtClean="0"/>
              <a:t>rrisin</a:t>
            </a:r>
            <a:r>
              <a:rPr lang="en-US" dirty="0" smtClean="0"/>
              <a:t> </a:t>
            </a:r>
            <a:r>
              <a:rPr lang="en-US" dirty="0" err="1" smtClean="0"/>
              <a:t>rrezikun</a:t>
            </a:r>
            <a:r>
              <a:rPr lang="en-US" dirty="0" smtClean="0"/>
              <a:t> </a:t>
            </a:r>
            <a:r>
              <a:rPr lang="en-US" dirty="0" err="1" smtClean="0"/>
              <a:t>mund</a:t>
            </a:r>
            <a:r>
              <a:rPr lang="en-US" dirty="0" smtClean="0"/>
              <a:t> </a:t>
            </a:r>
            <a:r>
              <a:rPr lang="en-US" dirty="0" err="1" smtClean="0"/>
              <a:t>të</a:t>
            </a:r>
            <a:r>
              <a:rPr lang="en-US" dirty="0" smtClean="0"/>
              <a:t> </a:t>
            </a:r>
            <a:r>
              <a:rPr lang="en-US" dirty="0" err="1" smtClean="0"/>
              <a:t>lidhen</a:t>
            </a:r>
            <a:r>
              <a:rPr lang="en-US" dirty="0" smtClean="0"/>
              <a:t> me </a:t>
            </a:r>
            <a:r>
              <a:rPr lang="en-US" dirty="0" err="1" smtClean="0"/>
              <a:t>paragjykimet</a:t>
            </a:r>
            <a:r>
              <a:rPr lang="en-US" dirty="0" smtClean="0"/>
              <a:t> </a:t>
            </a:r>
            <a:r>
              <a:rPr lang="en-US" dirty="0" err="1" smtClean="0"/>
              <a:t>dhe</a:t>
            </a:r>
            <a:r>
              <a:rPr lang="en-US" dirty="0" smtClean="0"/>
              <a:t> </a:t>
            </a:r>
            <a:r>
              <a:rPr lang="en-US" dirty="0" err="1" smtClean="0"/>
              <a:t>diskriminimin</a:t>
            </a:r>
            <a:r>
              <a:rPr lang="en-US" dirty="0" smtClean="0"/>
              <a:t>, </a:t>
            </a:r>
            <a:r>
              <a:rPr lang="en-US" dirty="0" err="1" smtClean="0"/>
              <a:t>izolimin</a:t>
            </a:r>
            <a:r>
              <a:rPr lang="en-US" dirty="0" smtClean="0"/>
              <a:t>, </a:t>
            </a:r>
            <a:r>
              <a:rPr lang="en-US" dirty="0" err="1" smtClean="0"/>
              <a:t>përjashtimin</a:t>
            </a:r>
            <a:r>
              <a:rPr lang="en-US" dirty="0" smtClean="0"/>
              <a:t> social, </a:t>
            </a:r>
            <a:r>
              <a:rPr lang="en-US" dirty="0" err="1" smtClean="0"/>
              <a:t>mungesën</a:t>
            </a:r>
            <a:r>
              <a:rPr lang="en-US" dirty="0" smtClean="0"/>
              <a:t> e </a:t>
            </a:r>
            <a:r>
              <a:rPr lang="en-US" dirty="0" err="1" smtClean="0"/>
              <a:t>komunikimit</a:t>
            </a:r>
            <a:r>
              <a:rPr lang="en-US" dirty="0" smtClean="0"/>
              <a:t> </a:t>
            </a:r>
            <a:r>
              <a:rPr lang="en-US" dirty="0" err="1" smtClean="0"/>
              <a:t>dhe</a:t>
            </a:r>
            <a:r>
              <a:rPr lang="en-US" dirty="0" smtClean="0"/>
              <a:t> </a:t>
            </a:r>
            <a:r>
              <a:rPr lang="en-US" dirty="0" err="1" smtClean="0"/>
              <a:t>hezitimin</a:t>
            </a:r>
            <a:r>
              <a:rPr lang="en-US" dirty="0" smtClean="0"/>
              <a:t> e </a:t>
            </a:r>
            <a:r>
              <a:rPr lang="en-US" dirty="0" err="1" smtClean="0"/>
              <a:t>të</a:t>
            </a:r>
            <a:r>
              <a:rPr lang="en-US" dirty="0" smtClean="0"/>
              <a:t> </a:t>
            </a:r>
            <a:r>
              <a:rPr lang="en-US" dirty="0" err="1" smtClean="0"/>
              <a:t>rriturve</a:t>
            </a:r>
            <a:r>
              <a:rPr lang="en-US" dirty="0" smtClean="0"/>
              <a:t> </a:t>
            </a:r>
            <a:r>
              <a:rPr lang="en-US" dirty="0" err="1" smtClean="0"/>
              <a:t>nga</a:t>
            </a:r>
            <a:r>
              <a:rPr lang="en-US" dirty="0" smtClean="0"/>
              <a:t> </a:t>
            </a:r>
            <a:r>
              <a:rPr lang="en-US" dirty="0" err="1" smtClean="0"/>
              <a:t>ana</a:t>
            </a:r>
            <a:r>
              <a:rPr lang="en-US" dirty="0" smtClean="0"/>
              <a:t> e </a:t>
            </a:r>
            <a:r>
              <a:rPr lang="en-US" dirty="0" err="1" smtClean="0"/>
              <a:t>tyre</a:t>
            </a:r>
            <a:r>
              <a:rPr lang="en-US" dirty="0" smtClean="0"/>
              <a:t> </a:t>
            </a:r>
            <a:r>
              <a:rPr lang="en-US" dirty="0" err="1" smtClean="0"/>
              <a:t>për</a:t>
            </a:r>
            <a:r>
              <a:rPr lang="en-US" dirty="0" smtClean="0"/>
              <a:t> </a:t>
            </a:r>
            <a:r>
              <a:rPr lang="en-US" dirty="0" err="1" smtClean="0"/>
              <a:t>të</a:t>
            </a:r>
            <a:r>
              <a:rPr lang="en-US" dirty="0" smtClean="0"/>
              <a:t> </a:t>
            </a:r>
            <a:r>
              <a:rPr lang="en-US" dirty="0" err="1" smtClean="0"/>
              <a:t>pranuar</a:t>
            </a:r>
            <a:r>
              <a:rPr lang="en-US" dirty="0" smtClean="0"/>
              <a:t> se </a:t>
            </a:r>
            <a:r>
              <a:rPr lang="en-US" dirty="0" err="1" smtClean="0"/>
              <a:t>abuzimi</a:t>
            </a:r>
            <a:r>
              <a:rPr lang="en-US" dirty="0" smtClean="0"/>
              <a:t> ka </a:t>
            </a:r>
            <a:r>
              <a:rPr lang="en-US" dirty="0" err="1" smtClean="0"/>
              <a:t>ndodhur</a:t>
            </a:r>
            <a:r>
              <a:rPr lang="en-US" dirty="0" smtClean="0"/>
              <a:t>, </a:t>
            </a:r>
            <a:r>
              <a:rPr lang="en-US" dirty="0" err="1" smtClean="0"/>
              <a:t>ose</a:t>
            </a:r>
            <a:r>
              <a:rPr lang="en-US" dirty="0" smtClean="0"/>
              <a:t> </a:t>
            </a:r>
            <a:r>
              <a:rPr lang="en-US" dirty="0" err="1" smtClean="0"/>
              <a:t>sepse</a:t>
            </a:r>
            <a:r>
              <a:rPr lang="en-US" dirty="0" smtClean="0"/>
              <a:t> </a:t>
            </a:r>
            <a:r>
              <a:rPr lang="en-US" dirty="0" err="1" smtClean="0"/>
              <a:t>neglizhimi</a:t>
            </a:r>
            <a:r>
              <a:rPr lang="en-US" dirty="0" smtClean="0"/>
              <a:t> </a:t>
            </a:r>
            <a:r>
              <a:rPr lang="en-US" dirty="0" err="1" smtClean="0"/>
              <a:t>ndaj</a:t>
            </a:r>
            <a:r>
              <a:rPr lang="en-US" dirty="0" smtClean="0"/>
              <a:t> </a:t>
            </a:r>
            <a:r>
              <a:rPr lang="en-US" dirty="0" err="1" smtClean="0"/>
              <a:t>fëmijëve</a:t>
            </a:r>
            <a:r>
              <a:rPr lang="en-US" dirty="0" smtClean="0"/>
              <a:t> </a:t>
            </a:r>
            <a:r>
              <a:rPr lang="en-US" dirty="0" err="1" smtClean="0"/>
              <a:t>ju</a:t>
            </a:r>
            <a:r>
              <a:rPr lang="en-US" dirty="0" smtClean="0"/>
              <a:t> </a:t>
            </a:r>
            <a:r>
              <a:rPr lang="en-US" dirty="0" err="1" smtClean="0"/>
              <a:t>duket</a:t>
            </a:r>
            <a:r>
              <a:rPr lang="en-US" dirty="0" smtClean="0"/>
              <a:t> </a:t>
            </a:r>
            <a:r>
              <a:rPr lang="en-US" dirty="0" err="1" smtClean="0"/>
              <a:t>dicka</a:t>
            </a:r>
            <a:r>
              <a:rPr lang="en-US" dirty="0" smtClean="0"/>
              <a:t> </a:t>
            </a:r>
            <a:r>
              <a:rPr lang="en-US" dirty="0" err="1" smtClean="0"/>
              <a:t>normale</a:t>
            </a:r>
            <a:r>
              <a:rPr lang="en-US" dirty="0" smtClean="0"/>
              <a:t>.</a:t>
            </a:r>
          </a:p>
          <a:p>
            <a:pPr algn="just"/>
            <a:r>
              <a:rPr lang="en-US" dirty="0" smtClean="0"/>
              <a:t> </a:t>
            </a:r>
            <a:r>
              <a:rPr lang="en-US" dirty="0" err="1" smtClean="0"/>
              <a:t>Fëmijët</a:t>
            </a:r>
            <a:r>
              <a:rPr lang="en-US" dirty="0" smtClean="0"/>
              <a:t> </a:t>
            </a:r>
            <a:r>
              <a:rPr lang="en-US" dirty="0" err="1" smtClean="0"/>
              <a:t>që</a:t>
            </a:r>
            <a:r>
              <a:rPr lang="en-US" dirty="0" smtClean="0"/>
              <a:t> </a:t>
            </a:r>
            <a:r>
              <a:rPr lang="en-US" dirty="0" err="1" smtClean="0"/>
              <a:t>kanë</a:t>
            </a:r>
            <a:r>
              <a:rPr lang="en-US" dirty="0" smtClean="0"/>
              <a:t> </a:t>
            </a:r>
            <a:r>
              <a:rPr lang="en-US" dirty="0" err="1" smtClean="0"/>
              <a:t>nevojë</a:t>
            </a:r>
            <a:r>
              <a:rPr lang="en-US" dirty="0" smtClean="0"/>
              <a:t> </a:t>
            </a:r>
            <a:r>
              <a:rPr lang="en-US" dirty="0" err="1" smtClean="0"/>
              <a:t>për</a:t>
            </a:r>
            <a:r>
              <a:rPr lang="en-US" dirty="0" smtClean="0"/>
              <a:t> </a:t>
            </a:r>
            <a:r>
              <a:rPr lang="en-US" dirty="0" err="1" smtClean="0"/>
              <a:t>vëmendje</a:t>
            </a:r>
            <a:r>
              <a:rPr lang="en-US" dirty="0" smtClean="0"/>
              <a:t> </a:t>
            </a:r>
            <a:r>
              <a:rPr lang="en-US" dirty="0" err="1" smtClean="0"/>
              <a:t>të</a:t>
            </a:r>
            <a:r>
              <a:rPr lang="en-US" dirty="0" smtClean="0"/>
              <a:t> </a:t>
            </a:r>
            <a:r>
              <a:rPr lang="en-US" dirty="0" err="1" smtClean="0"/>
              <a:t>vecantë</a:t>
            </a:r>
            <a:r>
              <a:rPr lang="en-US" dirty="0" smtClean="0"/>
              <a:t> </a:t>
            </a:r>
            <a:r>
              <a:rPr lang="en-US" dirty="0" err="1" smtClean="0"/>
              <a:t>nga</a:t>
            </a:r>
            <a:r>
              <a:rPr lang="en-US" dirty="0" smtClean="0"/>
              <a:t> </a:t>
            </a:r>
            <a:r>
              <a:rPr lang="en-US" dirty="0" err="1" smtClean="0"/>
              <a:t>aspekti</a:t>
            </a:r>
            <a:r>
              <a:rPr lang="en-US" dirty="0" smtClean="0"/>
              <a:t> </a:t>
            </a:r>
            <a:r>
              <a:rPr lang="en-US" dirty="0" err="1" smtClean="0"/>
              <a:t>i</a:t>
            </a:r>
            <a:r>
              <a:rPr lang="en-US" dirty="0" smtClean="0"/>
              <a:t> </a:t>
            </a:r>
            <a:r>
              <a:rPr lang="en-US" dirty="0" err="1" smtClean="0"/>
              <a:t>mbrojtjes</a:t>
            </a:r>
            <a:r>
              <a:rPr lang="en-US" dirty="0" smtClean="0"/>
              <a:t> </a:t>
            </a:r>
            <a:r>
              <a:rPr lang="en-US" dirty="0" err="1" smtClean="0"/>
              <a:t>dhe</a:t>
            </a:r>
            <a:r>
              <a:rPr lang="en-US" dirty="0" smtClean="0"/>
              <a:t> </a:t>
            </a:r>
            <a:r>
              <a:rPr lang="en-US" dirty="0" err="1" smtClean="0"/>
              <a:t>garantimit</a:t>
            </a:r>
            <a:r>
              <a:rPr lang="en-US" dirty="0" smtClean="0"/>
              <a:t> </a:t>
            </a:r>
            <a:r>
              <a:rPr lang="en-US" dirty="0" err="1" smtClean="0"/>
              <a:t>të</a:t>
            </a:r>
            <a:r>
              <a:rPr lang="en-US" dirty="0" smtClean="0"/>
              <a:t> </a:t>
            </a:r>
            <a:r>
              <a:rPr lang="en-US" dirty="0" err="1" smtClean="0"/>
              <a:t>sigurisë</a:t>
            </a:r>
            <a:r>
              <a:rPr lang="en-US" dirty="0" smtClean="0"/>
              <a:t> </a:t>
            </a:r>
            <a:r>
              <a:rPr lang="en-US" dirty="0" err="1" smtClean="0"/>
              <a:t>mund</a:t>
            </a:r>
            <a:r>
              <a:rPr lang="en-US" dirty="0" smtClean="0"/>
              <a:t> </a:t>
            </a:r>
            <a:r>
              <a:rPr lang="en-US" dirty="0" err="1" smtClean="0"/>
              <a:t>të</a:t>
            </a:r>
            <a:r>
              <a:rPr lang="en-US" dirty="0" smtClean="0"/>
              <a:t> </a:t>
            </a:r>
            <a:r>
              <a:rPr lang="en-US" dirty="0" err="1" smtClean="0"/>
              <a:t>vijnë</a:t>
            </a:r>
            <a:r>
              <a:rPr lang="en-US" dirty="0" smtClean="0"/>
              <a:t> </a:t>
            </a:r>
            <a:r>
              <a:rPr lang="en-US" dirty="0" err="1" smtClean="0"/>
              <a:t>nga</a:t>
            </a:r>
            <a:r>
              <a:rPr lang="en-US" dirty="0" smtClean="0"/>
              <a:t> </a:t>
            </a:r>
            <a:r>
              <a:rPr lang="en-US" dirty="0" err="1" smtClean="0"/>
              <a:t>këto</a:t>
            </a:r>
            <a:r>
              <a:rPr lang="en-US" dirty="0" smtClean="0"/>
              <a:t> </a:t>
            </a:r>
            <a:r>
              <a:rPr lang="en-US" dirty="0" err="1" smtClean="0"/>
              <a:t>kategori</a:t>
            </a:r>
            <a:r>
              <a:rPr lang="en-US" dirty="0" smtClean="0"/>
              <a:t>: </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me </a:t>
            </a:r>
            <a:r>
              <a:rPr lang="en-US" i="1" dirty="0" err="1" smtClean="0">
                <a:solidFill>
                  <a:schemeClr val="tx2"/>
                </a:solidFill>
              </a:rPr>
              <a:t>aftësi</a:t>
            </a:r>
            <a:r>
              <a:rPr lang="en-US" i="1" dirty="0" smtClean="0">
                <a:solidFill>
                  <a:schemeClr val="tx2"/>
                </a:solidFill>
              </a:rPr>
              <a:t> </a:t>
            </a:r>
            <a:r>
              <a:rPr lang="en-US" i="1" dirty="0" err="1" smtClean="0">
                <a:solidFill>
                  <a:schemeClr val="tx2"/>
                </a:solidFill>
              </a:rPr>
              <a:t>të</a:t>
            </a:r>
            <a:r>
              <a:rPr lang="en-US" i="1" dirty="0" smtClean="0">
                <a:solidFill>
                  <a:schemeClr val="tx2"/>
                </a:solidFill>
              </a:rPr>
              <a:t> </a:t>
            </a:r>
            <a:r>
              <a:rPr lang="en-US" i="1" dirty="0" err="1" smtClean="0">
                <a:solidFill>
                  <a:schemeClr val="tx2"/>
                </a:solidFill>
              </a:rPr>
              <a:t>kufizuara</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a:t>
            </a:r>
            <a:r>
              <a:rPr lang="en-US" i="1" dirty="0" err="1" smtClean="0">
                <a:solidFill>
                  <a:schemeClr val="tx2"/>
                </a:solidFill>
              </a:rPr>
              <a:t>që</a:t>
            </a:r>
            <a:r>
              <a:rPr lang="en-US" i="1" dirty="0" smtClean="0">
                <a:solidFill>
                  <a:schemeClr val="tx2"/>
                </a:solidFill>
              </a:rPr>
              <a:t> </a:t>
            </a:r>
            <a:r>
              <a:rPr lang="en-US" i="1" dirty="0" err="1" smtClean="0">
                <a:solidFill>
                  <a:schemeClr val="tx2"/>
                </a:solidFill>
              </a:rPr>
              <a:t>abuzohen</a:t>
            </a:r>
            <a:r>
              <a:rPr lang="en-US" i="1" dirty="0" smtClean="0">
                <a:solidFill>
                  <a:schemeClr val="tx2"/>
                </a:solidFill>
              </a:rPr>
              <a:t> </a:t>
            </a:r>
            <a:r>
              <a:rPr lang="en-US" i="1" dirty="0" err="1" smtClean="0">
                <a:solidFill>
                  <a:schemeClr val="tx2"/>
                </a:solidFill>
              </a:rPr>
              <a:t>sistematikisht</a:t>
            </a:r>
            <a:r>
              <a:rPr lang="en-US" i="1" dirty="0" smtClean="0">
                <a:solidFill>
                  <a:schemeClr val="tx2"/>
                </a:solidFill>
              </a:rPr>
              <a:t> </a:t>
            </a:r>
            <a:r>
              <a:rPr lang="en-US" i="1" dirty="0" err="1" smtClean="0">
                <a:solidFill>
                  <a:schemeClr val="tx2"/>
                </a:solidFill>
              </a:rPr>
              <a:t>në</a:t>
            </a:r>
            <a:r>
              <a:rPr lang="en-US" i="1" dirty="0" smtClean="0">
                <a:solidFill>
                  <a:schemeClr val="tx2"/>
                </a:solidFill>
              </a:rPr>
              <a:t> </a:t>
            </a:r>
            <a:r>
              <a:rPr lang="en-US" i="1" dirty="0" err="1" smtClean="0">
                <a:solidFill>
                  <a:schemeClr val="tx2"/>
                </a:solidFill>
              </a:rPr>
              <a:t>familje</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e </a:t>
            </a:r>
            <a:r>
              <a:rPr lang="en-US" i="1" dirty="0" err="1" smtClean="0">
                <a:solidFill>
                  <a:schemeClr val="tx2"/>
                </a:solidFill>
              </a:rPr>
              <a:t>braktisur</a:t>
            </a:r>
            <a:r>
              <a:rPr lang="en-US" i="1" dirty="0" smtClean="0">
                <a:solidFill>
                  <a:schemeClr val="tx2"/>
                </a:solidFill>
              </a:rPr>
              <a:t> </a:t>
            </a:r>
            <a:r>
              <a:rPr lang="en-US" i="1" dirty="0" err="1" smtClean="0">
                <a:solidFill>
                  <a:schemeClr val="tx2"/>
                </a:solidFill>
              </a:rPr>
              <a:t>nga</a:t>
            </a:r>
            <a:r>
              <a:rPr lang="en-US" i="1" dirty="0" smtClean="0">
                <a:solidFill>
                  <a:schemeClr val="tx2"/>
                </a:solidFill>
              </a:rPr>
              <a:t> </a:t>
            </a:r>
            <a:r>
              <a:rPr lang="en-US" i="1" dirty="0" err="1" smtClean="0">
                <a:solidFill>
                  <a:schemeClr val="tx2"/>
                </a:solidFill>
              </a:rPr>
              <a:t>prindërit</a:t>
            </a:r>
            <a:r>
              <a:rPr lang="en-US" i="1" dirty="0" smtClean="0">
                <a:solidFill>
                  <a:schemeClr val="tx2"/>
                </a:solidFill>
              </a:rPr>
              <a:t> (</a:t>
            </a:r>
            <a:r>
              <a:rPr lang="en-US" i="1" dirty="0" err="1" smtClean="0">
                <a:solidFill>
                  <a:schemeClr val="tx2"/>
                </a:solidFill>
              </a:rPr>
              <a:t>që</a:t>
            </a:r>
            <a:r>
              <a:rPr lang="en-US" i="1" dirty="0" smtClean="0">
                <a:solidFill>
                  <a:schemeClr val="tx2"/>
                </a:solidFill>
              </a:rPr>
              <a:t> </a:t>
            </a:r>
            <a:r>
              <a:rPr lang="en-US" i="1" dirty="0" err="1" smtClean="0">
                <a:solidFill>
                  <a:schemeClr val="tx2"/>
                </a:solidFill>
              </a:rPr>
              <a:t>jetojnë</a:t>
            </a:r>
            <a:r>
              <a:rPr lang="en-US" i="1" dirty="0" smtClean="0">
                <a:solidFill>
                  <a:schemeClr val="tx2"/>
                </a:solidFill>
              </a:rPr>
              <a:t> </a:t>
            </a:r>
            <a:r>
              <a:rPr lang="en-US" i="1" dirty="0" err="1" smtClean="0">
                <a:solidFill>
                  <a:schemeClr val="tx2"/>
                </a:solidFill>
              </a:rPr>
              <a:t>në</a:t>
            </a:r>
            <a:r>
              <a:rPr lang="en-US" i="1" dirty="0" smtClean="0">
                <a:solidFill>
                  <a:schemeClr val="tx2"/>
                </a:solidFill>
              </a:rPr>
              <a:t> </a:t>
            </a:r>
            <a:r>
              <a:rPr lang="en-US" i="1" dirty="0" err="1" smtClean="0">
                <a:solidFill>
                  <a:schemeClr val="tx2"/>
                </a:solidFill>
              </a:rPr>
              <a:t>institucione</a:t>
            </a:r>
            <a:r>
              <a:rPr lang="en-US" i="1" dirty="0" smtClean="0">
                <a:solidFill>
                  <a:schemeClr val="tx2"/>
                </a:solidFill>
              </a:rPr>
              <a:t> </a:t>
            </a:r>
            <a:r>
              <a:rPr lang="en-US" i="1" dirty="0" err="1" smtClean="0">
                <a:solidFill>
                  <a:schemeClr val="tx2"/>
                </a:solidFill>
              </a:rPr>
              <a:t>të</a:t>
            </a:r>
            <a:r>
              <a:rPr lang="en-US" i="1" dirty="0" smtClean="0">
                <a:solidFill>
                  <a:schemeClr val="tx2"/>
                </a:solidFill>
              </a:rPr>
              <a:t> </a:t>
            </a:r>
            <a:r>
              <a:rPr lang="en-US" i="1" dirty="0" err="1" smtClean="0">
                <a:solidFill>
                  <a:schemeClr val="tx2"/>
                </a:solidFill>
              </a:rPr>
              <a:t>kujdesit</a:t>
            </a:r>
            <a:r>
              <a:rPr lang="en-US" i="1" dirty="0" smtClean="0">
                <a:solidFill>
                  <a:schemeClr val="tx2"/>
                </a:solidFill>
              </a:rPr>
              <a:t> </a:t>
            </a:r>
            <a:r>
              <a:rPr lang="en-US" i="1" dirty="0" err="1" smtClean="0">
                <a:solidFill>
                  <a:schemeClr val="tx2"/>
                </a:solidFill>
              </a:rPr>
              <a:t>rezidencial</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a:t>
            </a:r>
            <a:r>
              <a:rPr lang="en-US" i="1" dirty="0" err="1" smtClean="0">
                <a:solidFill>
                  <a:schemeClr val="tx2"/>
                </a:solidFill>
              </a:rPr>
              <a:t>që</a:t>
            </a:r>
            <a:r>
              <a:rPr lang="en-US" i="1" dirty="0" smtClean="0">
                <a:solidFill>
                  <a:schemeClr val="tx2"/>
                </a:solidFill>
              </a:rPr>
              <a:t> </a:t>
            </a:r>
            <a:r>
              <a:rPr lang="en-US" i="1" dirty="0" err="1" smtClean="0">
                <a:solidFill>
                  <a:schemeClr val="tx2"/>
                </a:solidFill>
              </a:rPr>
              <a:t>jetojnë</a:t>
            </a:r>
            <a:r>
              <a:rPr lang="en-US" i="1" dirty="0" smtClean="0">
                <a:solidFill>
                  <a:schemeClr val="tx2"/>
                </a:solidFill>
              </a:rPr>
              <a:t> </a:t>
            </a:r>
            <a:r>
              <a:rPr lang="en-US" i="1" dirty="0" err="1" smtClean="0">
                <a:solidFill>
                  <a:schemeClr val="tx2"/>
                </a:solidFill>
              </a:rPr>
              <a:t>në</a:t>
            </a:r>
            <a:r>
              <a:rPr lang="en-US" i="1" dirty="0" smtClean="0">
                <a:solidFill>
                  <a:schemeClr val="tx2"/>
                </a:solidFill>
              </a:rPr>
              <a:t> </a:t>
            </a:r>
            <a:r>
              <a:rPr lang="en-US" i="1" dirty="0" err="1" smtClean="0">
                <a:solidFill>
                  <a:schemeClr val="tx2"/>
                </a:solidFill>
              </a:rPr>
              <a:t>familje</a:t>
            </a:r>
            <a:r>
              <a:rPr lang="en-US" i="1" dirty="0" smtClean="0">
                <a:solidFill>
                  <a:schemeClr val="tx2"/>
                </a:solidFill>
              </a:rPr>
              <a:t> </a:t>
            </a:r>
            <a:r>
              <a:rPr lang="en-US" i="1" dirty="0" err="1" smtClean="0">
                <a:solidFill>
                  <a:schemeClr val="tx2"/>
                </a:solidFill>
              </a:rPr>
              <a:t>të</a:t>
            </a:r>
            <a:r>
              <a:rPr lang="en-US" i="1" dirty="0" smtClean="0">
                <a:solidFill>
                  <a:schemeClr val="tx2"/>
                </a:solidFill>
              </a:rPr>
              <a:t> </a:t>
            </a:r>
            <a:r>
              <a:rPr lang="en-US" i="1" dirty="0" err="1" smtClean="0">
                <a:solidFill>
                  <a:schemeClr val="tx2"/>
                </a:solidFill>
              </a:rPr>
              <a:t>përkohshme</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a:t>
            </a:r>
            <a:r>
              <a:rPr lang="en-US" i="1" dirty="0" err="1" smtClean="0">
                <a:solidFill>
                  <a:schemeClr val="tx2"/>
                </a:solidFill>
              </a:rPr>
              <a:t>emigrantë</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a:t>
            </a:r>
            <a:r>
              <a:rPr lang="en-US" i="1" dirty="0" err="1" smtClean="0">
                <a:solidFill>
                  <a:schemeClr val="tx2"/>
                </a:solidFill>
              </a:rPr>
              <a:t>që</a:t>
            </a:r>
            <a:r>
              <a:rPr lang="en-US" i="1" dirty="0" smtClean="0">
                <a:solidFill>
                  <a:schemeClr val="tx2"/>
                </a:solidFill>
              </a:rPr>
              <a:t> </a:t>
            </a:r>
            <a:r>
              <a:rPr lang="en-US" i="1" dirty="0" err="1" smtClean="0">
                <a:solidFill>
                  <a:schemeClr val="tx2"/>
                </a:solidFill>
              </a:rPr>
              <a:t>nuk</a:t>
            </a:r>
            <a:r>
              <a:rPr lang="en-US" i="1" dirty="0" smtClean="0">
                <a:solidFill>
                  <a:schemeClr val="tx2"/>
                </a:solidFill>
              </a:rPr>
              <a:t> </a:t>
            </a:r>
            <a:r>
              <a:rPr lang="en-US" i="1" dirty="0" err="1" smtClean="0">
                <a:solidFill>
                  <a:schemeClr val="tx2"/>
                </a:solidFill>
              </a:rPr>
              <a:t>ndjekin</a:t>
            </a:r>
            <a:r>
              <a:rPr lang="en-US" i="1" dirty="0" smtClean="0">
                <a:solidFill>
                  <a:schemeClr val="tx2"/>
                </a:solidFill>
              </a:rPr>
              <a:t> </a:t>
            </a:r>
            <a:r>
              <a:rPr lang="en-US" i="1" dirty="0" err="1" smtClean="0">
                <a:solidFill>
                  <a:schemeClr val="tx2"/>
                </a:solidFill>
              </a:rPr>
              <a:t>shkollën</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Fëmijët</a:t>
            </a:r>
            <a:r>
              <a:rPr lang="en-US" i="1" dirty="0" smtClean="0">
                <a:solidFill>
                  <a:schemeClr val="tx2"/>
                </a:solidFill>
              </a:rPr>
              <a:t> </a:t>
            </a:r>
            <a:r>
              <a:rPr lang="en-US" i="1" dirty="0" err="1" smtClean="0">
                <a:solidFill>
                  <a:schemeClr val="tx2"/>
                </a:solidFill>
              </a:rPr>
              <a:t>në</a:t>
            </a:r>
            <a:r>
              <a:rPr lang="en-US" i="1" dirty="0" smtClean="0">
                <a:solidFill>
                  <a:schemeClr val="tx2"/>
                </a:solidFill>
              </a:rPr>
              <a:t> </a:t>
            </a:r>
            <a:r>
              <a:rPr lang="en-US" i="1" dirty="0" err="1" smtClean="0">
                <a:solidFill>
                  <a:schemeClr val="tx2"/>
                </a:solidFill>
              </a:rPr>
              <a:t>familje</a:t>
            </a:r>
            <a:r>
              <a:rPr lang="en-US" i="1" dirty="0" smtClean="0">
                <a:solidFill>
                  <a:schemeClr val="tx2"/>
                </a:solidFill>
              </a:rPr>
              <a:t> </a:t>
            </a:r>
            <a:r>
              <a:rPr lang="en-US" i="1" dirty="0" err="1" smtClean="0">
                <a:solidFill>
                  <a:schemeClr val="tx2"/>
                </a:solidFill>
              </a:rPr>
              <a:t>ekstremisht</a:t>
            </a:r>
            <a:r>
              <a:rPr lang="en-US" i="1" dirty="0" smtClean="0">
                <a:solidFill>
                  <a:schemeClr val="tx2"/>
                </a:solidFill>
              </a:rPr>
              <a:t> </a:t>
            </a:r>
            <a:r>
              <a:rPr lang="en-US" i="1" dirty="0" err="1" smtClean="0">
                <a:solidFill>
                  <a:schemeClr val="tx2"/>
                </a:solidFill>
              </a:rPr>
              <a:t>të</a:t>
            </a:r>
            <a:r>
              <a:rPr lang="en-US" i="1" dirty="0" smtClean="0">
                <a:solidFill>
                  <a:schemeClr val="tx2"/>
                </a:solidFill>
              </a:rPr>
              <a:t> </a:t>
            </a:r>
            <a:r>
              <a:rPr lang="en-US" i="1" dirty="0" err="1" smtClean="0">
                <a:solidFill>
                  <a:schemeClr val="tx2"/>
                </a:solidFill>
              </a:rPr>
              <a:t>varfëra</a:t>
            </a:r>
            <a:r>
              <a:rPr lang="en-US" i="1" dirty="0" smtClean="0">
                <a:solidFill>
                  <a:schemeClr val="tx2"/>
                </a:solidFill>
              </a:rPr>
              <a:t>;</a:t>
            </a:r>
          </a:p>
          <a:p>
            <a:pPr algn="just">
              <a:buFont typeface="Wingdings" pitchFamily="2" charset="2"/>
              <a:buChar char="ü"/>
            </a:pPr>
            <a:r>
              <a:rPr lang="en-US" i="1" dirty="0" err="1" smtClean="0">
                <a:solidFill>
                  <a:schemeClr val="tx2"/>
                </a:solidFill>
              </a:rPr>
              <a:t>Fëmijë</a:t>
            </a:r>
            <a:r>
              <a:rPr lang="en-US" i="1" dirty="0" smtClean="0">
                <a:solidFill>
                  <a:schemeClr val="tx2"/>
                </a:solidFill>
              </a:rPr>
              <a:t> </a:t>
            </a:r>
            <a:r>
              <a:rPr lang="en-US" i="1" dirty="0" err="1" smtClean="0">
                <a:solidFill>
                  <a:schemeClr val="tx2"/>
                </a:solidFill>
              </a:rPr>
              <a:t>që</a:t>
            </a:r>
            <a:r>
              <a:rPr lang="en-US" i="1" dirty="0" smtClean="0">
                <a:solidFill>
                  <a:schemeClr val="tx2"/>
                </a:solidFill>
              </a:rPr>
              <a:t> </a:t>
            </a:r>
            <a:r>
              <a:rPr lang="en-US" i="1" dirty="0" err="1" smtClean="0">
                <a:solidFill>
                  <a:schemeClr val="tx2"/>
                </a:solidFill>
              </a:rPr>
              <a:t>diskriminohen</a:t>
            </a:r>
            <a:r>
              <a:rPr lang="en-US" i="1" dirty="0" smtClean="0">
                <a:solidFill>
                  <a:schemeClr val="tx2"/>
                </a:solidFill>
              </a:rPr>
              <a:t> </a:t>
            </a:r>
            <a:r>
              <a:rPr lang="en-US" i="1" dirty="0" err="1" smtClean="0">
                <a:solidFill>
                  <a:schemeClr val="tx2"/>
                </a:solidFill>
              </a:rPr>
              <a:t>dhe</a:t>
            </a:r>
            <a:r>
              <a:rPr lang="en-US" i="1" dirty="0" smtClean="0">
                <a:solidFill>
                  <a:schemeClr val="tx2"/>
                </a:solidFill>
              </a:rPr>
              <a:t> </a:t>
            </a:r>
            <a:r>
              <a:rPr lang="en-US" i="1" dirty="0" err="1" smtClean="0">
                <a:solidFill>
                  <a:schemeClr val="tx2"/>
                </a:solidFill>
              </a:rPr>
              <a:t>keqtrajtohen</a:t>
            </a:r>
            <a:r>
              <a:rPr lang="en-US" i="1" dirty="0" smtClean="0">
                <a:solidFill>
                  <a:schemeClr val="tx2"/>
                </a:solidFill>
              </a:rPr>
              <a:t> </a:t>
            </a:r>
            <a:r>
              <a:rPr lang="en-US" i="1" dirty="0" err="1" smtClean="0">
                <a:solidFill>
                  <a:schemeClr val="tx2"/>
                </a:solidFill>
              </a:rPr>
              <a:t>mbi</a:t>
            </a:r>
            <a:r>
              <a:rPr lang="en-US" i="1" dirty="0" smtClean="0">
                <a:solidFill>
                  <a:schemeClr val="tx2"/>
                </a:solidFill>
              </a:rPr>
              <a:t> </a:t>
            </a:r>
            <a:r>
              <a:rPr lang="en-US" i="1" dirty="0" err="1" smtClean="0">
                <a:solidFill>
                  <a:schemeClr val="tx2"/>
                </a:solidFill>
              </a:rPr>
              <a:t>bazën</a:t>
            </a:r>
            <a:r>
              <a:rPr lang="en-US" i="1" dirty="0" smtClean="0">
                <a:solidFill>
                  <a:schemeClr val="tx2"/>
                </a:solidFill>
              </a:rPr>
              <a:t> e </a:t>
            </a:r>
            <a:r>
              <a:rPr lang="en-US" i="1" dirty="0" err="1" smtClean="0">
                <a:solidFill>
                  <a:schemeClr val="tx2"/>
                </a:solidFill>
              </a:rPr>
              <a:t>racës</a:t>
            </a:r>
            <a:r>
              <a:rPr lang="en-US" i="1" dirty="0" smtClean="0">
                <a:solidFill>
                  <a:schemeClr val="tx2"/>
                </a:solidFill>
              </a:rPr>
              <a:t>, </a:t>
            </a:r>
            <a:r>
              <a:rPr lang="en-US" i="1" dirty="0" err="1" smtClean="0">
                <a:solidFill>
                  <a:schemeClr val="tx2"/>
                </a:solidFill>
              </a:rPr>
              <a:t>etnicitetit</a:t>
            </a:r>
            <a:r>
              <a:rPr lang="en-US" i="1" dirty="0" smtClean="0">
                <a:solidFill>
                  <a:schemeClr val="tx2"/>
                </a:solidFill>
              </a:rPr>
              <a:t>, </a:t>
            </a:r>
            <a:r>
              <a:rPr lang="en-US" i="1" dirty="0" err="1" smtClean="0">
                <a:solidFill>
                  <a:schemeClr val="tx2"/>
                </a:solidFill>
              </a:rPr>
              <a:t>besimit</a:t>
            </a:r>
            <a:r>
              <a:rPr lang="en-US" i="1" dirty="0" smtClean="0">
                <a:solidFill>
                  <a:schemeClr val="tx2"/>
                </a:solidFill>
              </a:rPr>
              <a:t> </a:t>
            </a:r>
            <a:r>
              <a:rPr lang="en-US" i="1" dirty="0" err="1" smtClean="0">
                <a:solidFill>
                  <a:schemeClr val="tx2"/>
                </a:solidFill>
              </a:rPr>
              <a:t>fetar</a:t>
            </a:r>
            <a:r>
              <a:rPr lang="en-US" i="1" dirty="0" smtClean="0">
                <a:solidFill>
                  <a:schemeClr val="tx2"/>
                </a:solidFill>
              </a:rPr>
              <a:t> </a:t>
            </a:r>
            <a:r>
              <a:rPr lang="en-US" i="1" dirty="0" err="1" smtClean="0">
                <a:solidFill>
                  <a:schemeClr val="tx2"/>
                </a:solidFill>
              </a:rPr>
              <a:t>apo</a:t>
            </a:r>
            <a:r>
              <a:rPr lang="en-US" i="1" dirty="0" smtClean="0">
                <a:solidFill>
                  <a:schemeClr val="tx2"/>
                </a:solidFill>
              </a:rPr>
              <a:t> </a:t>
            </a:r>
            <a:r>
              <a:rPr lang="en-US" i="1" dirty="0" err="1" smtClean="0">
                <a:solidFill>
                  <a:schemeClr val="tx2"/>
                </a:solidFill>
              </a:rPr>
              <a:t>përkatësisë</a:t>
            </a:r>
            <a:r>
              <a:rPr lang="en-US" i="1" dirty="0" smtClean="0">
                <a:solidFill>
                  <a:schemeClr val="tx2"/>
                </a:solidFill>
              </a:rPr>
              <a:t> </a:t>
            </a:r>
            <a:r>
              <a:rPr lang="en-US" i="1" dirty="0" err="1" smtClean="0">
                <a:solidFill>
                  <a:schemeClr val="tx2"/>
                </a:solidFill>
              </a:rPr>
              <a:t>seksuale</a:t>
            </a:r>
            <a:r>
              <a:rPr lang="en-US" i="1" dirty="0" smtClean="0">
                <a:solidFill>
                  <a:schemeClr val="tx2"/>
                </a:solidFill>
              </a:rPr>
              <a:t>. </a:t>
            </a:r>
            <a:endParaRPr lang="en-US" i="1" dirty="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Vigjilencë</a:t>
            </a:r>
            <a:r>
              <a:rPr lang="en-US" sz="2800" b="1" dirty="0" smtClean="0"/>
              <a:t> </a:t>
            </a:r>
            <a:r>
              <a:rPr lang="en-US" sz="2800" b="1" dirty="0" err="1" smtClean="0"/>
              <a:t>dhe</a:t>
            </a:r>
            <a:r>
              <a:rPr lang="en-US" sz="2800" b="1" dirty="0" smtClean="0"/>
              <a:t> </a:t>
            </a:r>
            <a:r>
              <a:rPr lang="en-US" sz="2800" b="1" dirty="0" err="1" smtClean="0"/>
              <a:t>reagim</a:t>
            </a:r>
            <a:r>
              <a:rPr lang="en-US" sz="2800" b="1" dirty="0" smtClean="0"/>
              <a:t> </a:t>
            </a:r>
            <a:r>
              <a:rPr lang="en-US" sz="2800" b="1" dirty="0" err="1" smtClean="0"/>
              <a:t>ndaj</a:t>
            </a:r>
            <a:r>
              <a:rPr lang="en-US" sz="2800" b="1" dirty="0" smtClean="0"/>
              <a:t> </a:t>
            </a:r>
            <a:r>
              <a:rPr lang="en-US" sz="2800" b="1" dirty="0" err="1" smtClean="0"/>
              <a:t>abuzimit</a:t>
            </a:r>
            <a:r>
              <a:rPr lang="en-US" sz="2800" b="1" dirty="0" smtClean="0"/>
              <a:t> </a:t>
            </a:r>
            <a:r>
              <a:rPr lang="en-US" sz="2800" b="1" dirty="0" err="1" smtClean="0"/>
              <a:t>seksual</a:t>
            </a:r>
            <a:endParaRPr lang="en-US" sz="2800" b="1"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q"/>
            </a:pPr>
            <a:r>
              <a:rPr lang="en-US" dirty="0" err="1" smtClean="0"/>
              <a:t>Abuzimi</a:t>
            </a:r>
            <a:r>
              <a:rPr lang="en-US" dirty="0" smtClean="0"/>
              <a:t> </a:t>
            </a:r>
            <a:r>
              <a:rPr lang="en-US" dirty="0" err="1" smtClean="0"/>
              <a:t>seksual</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në</a:t>
            </a:r>
            <a:r>
              <a:rPr lang="en-US" dirty="0" smtClean="0"/>
              <a:t> </a:t>
            </a:r>
            <a:r>
              <a:rPr lang="en-US" dirty="0" err="1" smtClean="0"/>
              <a:t>çdo</a:t>
            </a:r>
            <a:r>
              <a:rPr lang="en-US" dirty="0" smtClean="0"/>
              <a:t> </a:t>
            </a:r>
            <a:r>
              <a:rPr lang="en-US" dirty="0" err="1" smtClean="0"/>
              <a:t>formë</a:t>
            </a:r>
            <a:r>
              <a:rPr lang="en-US" dirty="0" smtClean="0"/>
              <a:t>, </a:t>
            </a:r>
            <a:r>
              <a:rPr lang="en-US" dirty="0" err="1" smtClean="0"/>
              <a:t>nga</a:t>
            </a:r>
            <a:r>
              <a:rPr lang="en-US" dirty="0" smtClean="0"/>
              <a:t> </a:t>
            </a:r>
            <a:r>
              <a:rPr lang="en-US" dirty="0" err="1" smtClean="0"/>
              <a:t>kushdo</a:t>
            </a:r>
            <a:r>
              <a:rPr lang="en-US" dirty="0" smtClean="0"/>
              <a:t>, </a:t>
            </a:r>
            <a:r>
              <a:rPr lang="en-US" dirty="0" err="1" smtClean="0"/>
              <a:t>është</a:t>
            </a:r>
            <a:r>
              <a:rPr lang="en-US" dirty="0" smtClean="0"/>
              <a:t> </a:t>
            </a:r>
            <a:r>
              <a:rPr lang="en-US" dirty="0" err="1" smtClean="0"/>
              <a:t>i</a:t>
            </a:r>
            <a:r>
              <a:rPr lang="en-US" dirty="0" smtClean="0"/>
              <a:t> </a:t>
            </a:r>
            <a:r>
              <a:rPr lang="en-US" dirty="0" err="1" smtClean="0"/>
              <a:t>papranueshëm</a:t>
            </a:r>
            <a:r>
              <a:rPr lang="en-US" dirty="0" smtClean="0"/>
              <a:t>. </a:t>
            </a:r>
          </a:p>
          <a:p>
            <a:pPr algn="just">
              <a:buFont typeface="Wingdings" pitchFamily="2" charset="2"/>
              <a:buChar char="q"/>
            </a:pPr>
            <a:r>
              <a:rPr lang="en-US" dirty="0" err="1" smtClean="0"/>
              <a:t>Abuzimi</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ndërpret</a:t>
            </a:r>
            <a:r>
              <a:rPr lang="en-US" dirty="0" smtClean="0"/>
              <a:t> </a:t>
            </a:r>
            <a:r>
              <a:rPr lang="en-US" dirty="0" err="1" smtClean="0"/>
              <a:t>potencialin</a:t>
            </a:r>
            <a:r>
              <a:rPr lang="en-US" dirty="0" smtClean="0"/>
              <a:t> e </a:t>
            </a:r>
            <a:r>
              <a:rPr lang="en-US" dirty="0" err="1" smtClean="0"/>
              <a:t>fëmijës</a:t>
            </a:r>
            <a:r>
              <a:rPr lang="en-US" dirty="0" smtClean="0"/>
              <a:t> </a:t>
            </a:r>
            <a:r>
              <a:rPr lang="en-US" dirty="0" err="1" smtClean="0"/>
              <a:t>për</a:t>
            </a:r>
            <a:r>
              <a:rPr lang="en-US" dirty="0" smtClean="0"/>
              <a:t> </a:t>
            </a:r>
            <a:r>
              <a:rPr lang="en-US" dirty="0" err="1" smtClean="0"/>
              <a:t>t’u</a:t>
            </a:r>
            <a:r>
              <a:rPr lang="en-US" dirty="0" smtClean="0"/>
              <a:t> </a:t>
            </a:r>
            <a:r>
              <a:rPr lang="en-US" dirty="0" err="1" smtClean="0"/>
              <a:t>zhvilluar</a:t>
            </a:r>
            <a:r>
              <a:rPr lang="en-US" dirty="0" smtClean="0"/>
              <a:t>, </a:t>
            </a:r>
            <a:r>
              <a:rPr lang="en-US" dirty="0" err="1" smtClean="0"/>
              <a:t>aftësuar</a:t>
            </a:r>
            <a:r>
              <a:rPr lang="en-US" dirty="0" smtClean="0"/>
              <a:t> </a:t>
            </a:r>
            <a:r>
              <a:rPr lang="en-US" dirty="0" err="1" smtClean="0"/>
              <a:t>jetuar</a:t>
            </a:r>
            <a:r>
              <a:rPr lang="en-US" dirty="0" smtClean="0"/>
              <a:t> </a:t>
            </a:r>
            <a:r>
              <a:rPr lang="en-US" dirty="0" err="1" smtClean="0"/>
              <a:t>fazën</a:t>
            </a:r>
            <a:r>
              <a:rPr lang="en-US" dirty="0" smtClean="0"/>
              <a:t> e </a:t>
            </a:r>
            <a:r>
              <a:rPr lang="en-US" dirty="0" err="1" smtClean="0"/>
              <a:t>fëmijërisë</a:t>
            </a:r>
            <a:r>
              <a:rPr lang="en-US" dirty="0" smtClean="0"/>
              <a:t> </a:t>
            </a:r>
            <a:r>
              <a:rPr lang="en-US" dirty="0" err="1" smtClean="0"/>
              <a:t>dhe</a:t>
            </a:r>
            <a:r>
              <a:rPr lang="en-US" dirty="0" smtClean="0"/>
              <a:t> e </a:t>
            </a:r>
            <a:r>
              <a:rPr lang="en-US" dirty="0" err="1" smtClean="0"/>
              <a:t>pamundëson</a:t>
            </a:r>
            <a:r>
              <a:rPr lang="en-US" dirty="0" smtClean="0"/>
              <a:t> </a:t>
            </a:r>
            <a:r>
              <a:rPr lang="en-US" dirty="0" err="1" smtClean="0"/>
              <a:t>për</a:t>
            </a:r>
            <a:r>
              <a:rPr lang="en-US" dirty="0" smtClean="0"/>
              <a:t> </a:t>
            </a:r>
            <a:r>
              <a:rPr lang="en-US" dirty="0" err="1" smtClean="0"/>
              <a:t>të</a:t>
            </a:r>
            <a:r>
              <a:rPr lang="en-US" dirty="0" smtClean="0"/>
              <a:t> </a:t>
            </a:r>
            <a:r>
              <a:rPr lang="en-US" dirty="0" err="1" smtClean="0"/>
              <a:t>kontribuar</a:t>
            </a:r>
            <a:r>
              <a:rPr lang="en-US" dirty="0" smtClean="0"/>
              <a:t> </a:t>
            </a:r>
            <a:r>
              <a:rPr lang="en-US" dirty="0" err="1" smtClean="0"/>
              <a:t>në</a:t>
            </a:r>
            <a:r>
              <a:rPr lang="en-US" dirty="0" smtClean="0"/>
              <a:t> </a:t>
            </a:r>
            <a:r>
              <a:rPr lang="en-US" dirty="0" err="1" smtClean="0"/>
              <a:t>të</a:t>
            </a:r>
            <a:r>
              <a:rPr lang="en-US" dirty="0" smtClean="0"/>
              <a:t> </a:t>
            </a:r>
            <a:r>
              <a:rPr lang="en-US" dirty="0" err="1" smtClean="0"/>
              <a:t>ardhmen</a:t>
            </a:r>
            <a:r>
              <a:rPr lang="en-US" dirty="0" smtClean="0"/>
              <a:t> </a:t>
            </a:r>
            <a:r>
              <a:rPr lang="en-US" dirty="0" err="1" smtClean="0"/>
              <a:t>për</a:t>
            </a:r>
            <a:r>
              <a:rPr lang="en-US" dirty="0" smtClean="0"/>
              <a:t> </a:t>
            </a:r>
            <a:r>
              <a:rPr lang="en-US" dirty="0" err="1" smtClean="0"/>
              <a:t>jetën</a:t>
            </a:r>
            <a:r>
              <a:rPr lang="en-US" dirty="0" smtClean="0"/>
              <a:t> </a:t>
            </a:r>
            <a:r>
              <a:rPr lang="en-US" dirty="0" err="1" smtClean="0"/>
              <a:t>dhe</a:t>
            </a:r>
            <a:r>
              <a:rPr lang="en-US" dirty="0" smtClean="0"/>
              <a:t> </a:t>
            </a:r>
            <a:r>
              <a:rPr lang="en-US" dirty="0" err="1" smtClean="0"/>
              <a:t>komunitetin</a:t>
            </a:r>
            <a:r>
              <a:rPr lang="en-US" dirty="0" smtClean="0"/>
              <a:t>. Ai </a:t>
            </a:r>
            <a:r>
              <a:rPr lang="en-US" dirty="0" err="1" smtClean="0"/>
              <a:t>dëmton</a:t>
            </a:r>
            <a:r>
              <a:rPr lang="en-US" dirty="0" smtClean="0"/>
              <a:t> </a:t>
            </a:r>
            <a:r>
              <a:rPr lang="en-US" dirty="0" err="1" smtClean="0"/>
              <a:t>funksionet</a:t>
            </a:r>
            <a:r>
              <a:rPr lang="en-US" dirty="0" smtClean="0"/>
              <a:t> e </a:t>
            </a:r>
            <a:r>
              <a:rPr lang="en-US" dirty="0" err="1" smtClean="0"/>
              <a:t>familjes</a:t>
            </a:r>
            <a:r>
              <a:rPr lang="en-US" dirty="0" smtClean="0"/>
              <a:t>, </a:t>
            </a:r>
            <a:r>
              <a:rPr lang="en-US" dirty="0" err="1" smtClean="0"/>
              <a:t>bazën</a:t>
            </a:r>
            <a:r>
              <a:rPr lang="en-US" dirty="0" smtClean="0"/>
              <a:t> e </a:t>
            </a:r>
            <a:r>
              <a:rPr lang="en-US" dirty="0" err="1" smtClean="0"/>
              <a:t>saj</a:t>
            </a:r>
            <a:r>
              <a:rPr lang="en-US" dirty="0" smtClean="0"/>
              <a:t> </a:t>
            </a:r>
            <a:r>
              <a:rPr lang="en-US" dirty="0" err="1" smtClean="0"/>
              <a:t>të</a:t>
            </a:r>
            <a:r>
              <a:rPr lang="en-US" dirty="0" smtClean="0"/>
              <a:t> </a:t>
            </a:r>
            <a:r>
              <a:rPr lang="en-US" dirty="0" err="1" smtClean="0"/>
              <a:t>shëndoshë</a:t>
            </a:r>
            <a:r>
              <a:rPr lang="en-US" dirty="0" smtClean="0"/>
              <a:t> </a:t>
            </a:r>
            <a:r>
              <a:rPr lang="en-US" dirty="0" err="1" smtClean="0"/>
              <a:t>si</a:t>
            </a:r>
            <a:r>
              <a:rPr lang="en-US" dirty="0" smtClean="0"/>
              <a:t> </a:t>
            </a:r>
            <a:r>
              <a:rPr lang="en-US" dirty="0" err="1" smtClean="0"/>
              <a:t>dhe</a:t>
            </a:r>
            <a:r>
              <a:rPr lang="en-US" dirty="0" smtClean="0"/>
              <a:t> </a:t>
            </a:r>
            <a:r>
              <a:rPr lang="en-US" dirty="0" err="1" smtClean="0"/>
              <a:t>mundësitë</a:t>
            </a:r>
            <a:r>
              <a:rPr lang="en-US" dirty="0" smtClean="0"/>
              <a:t> </a:t>
            </a:r>
            <a:r>
              <a:rPr lang="en-US" dirty="0" err="1" smtClean="0"/>
              <a:t>për</a:t>
            </a:r>
            <a:r>
              <a:rPr lang="en-US" dirty="0" smtClean="0"/>
              <a:t> </a:t>
            </a:r>
            <a:r>
              <a:rPr lang="en-US" dirty="0" err="1" smtClean="0"/>
              <a:t>zhvillimin</a:t>
            </a:r>
            <a:r>
              <a:rPr lang="en-US" dirty="0" smtClean="0"/>
              <a:t> e </a:t>
            </a:r>
            <a:r>
              <a:rPr lang="en-US" dirty="0" err="1" smtClean="0"/>
              <a:t>familjes</a:t>
            </a:r>
            <a:r>
              <a:rPr lang="en-US" dirty="0" smtClean="0"/>
              <a:t>. </a:t>
            </a:r>
            <a:r>
              <a:rPr lang="en-US" dirty="0" err="1" smtClean="0"/>
              <a:t>Fëmijët</a:t>
            </a:r>
            <a:r>
              <a:rPr lang="en-US" dirty="0" smtClean="0"/>
              <a:t> e </a:t>
            </a:r>
            <a:r>
              <a:rPr lang="en-US" dirty="0" err="1" smtClean="0"/>
              <a:t>abuzuar</a:t>
            </a:r>
            <a:r>
              <a:rPr lang="en-US" dirty="0" smtClean="0"/>
              <a:t> </a:t>
            </a:r>
            <a:r>
              <a:rPr lang="en-US" dirty="0" err="1" smtClean="0"/>
              <a:t>dhe</a:t>
            </a:r>
            <a:r>
              <a:rPr lang="en-US" dirty="0" smtClean="0"/>
              <a:t> </a:t>
            </a:r>
            <a:r>
              <a:rPr lang="en-US" dirty="0" err="1" smtClean="0"/>
              <a:t>të</a:t>
            </a:r>
            <a:r>
              <a:rPr lang="en-US" dirty="0" smtClean="0"/>
              <a:t> </a:t>
            </a:r>
            <a:r>
              <a:rPr lang="en-US" dirty="0" err="1" smtClean="0"/>
              <a:t>patrajtuar</a:t>
            </a:r>
            <a:r>
              <a:rPr lang="en-US" dirty="0" smtClean="0"/>
              <a:t> </a:t>
            </a:r>
            <a:r>
              <a:rPr lang="en-US" dirty="0" err="1" smtClean="0"/>
              <a:t>kur</a:t>
            </a:r>
            <a:r>
              <a:rPr lang="en-US" dirty="0" smtClean="0"/>
              <a:t> </a:t>
            </a:r>
            <a:r>
              <a:rPr lang="en-US" dirty="0" err="1" smtClean="0"/>
              <a:t>rriten</a:t>
            </a:r>
            <a:r>
              <a:rPr lang="en-US" dirty="0" smtClean="0"/>
              <a:t> </a:t>
            </a:r>
            <a:r>
              <a:rPr lang="en-US" dirty="0" err="1" smtClean="0"/>
              <a:t>ndjekin</a:t>
            </a:r>
            <a:r>
              <a:rPr lang="en-US" dirty="0" smtClean="0"/>
              <a:t> </a:t>
            </a:r>
            <a:r>
              <a:rPr lang="en-US" dirty="0" err="1" smtClean="0"/>
              <a:t>modelet</a:t>
            </a:r>
            <a:r>
              <a:rPr lang="en-US" dirty="0" smtClean="0"/>
              <a:t> e </a:t>
            </a:r>
            <a:r>
              <a:rPr lang="en-US" dirty="0" err="1" smtClean="0"/>
              <a:t>abuzuesve</a:t>
            </a:r>
            <a:r>
              <a:rPr lang="en-US" dirty="0" smtClean="0"/>
              <a:t> </a:t>
            </a:r>
            <a:r>
              <a:rPr lang="en-US" dirty="0" err="1" smtClean="0"/>
              <a:t>të</a:t>
            </a:r>
            <a:r>
              <a:rPr lang="en-US" dirty="0" smtClean="0"/>
              <a:t> </a:t>
            </a:r>
            <a:r>
              <a:rPr lang="en-US" dirty="0" err="1" smtClean="0"/>
              <a:t>tyre</a:t>
            </a:r>
            <a:r>
              <a:rPr lang="en-US" dirty="0" smtClean="0"/>
              <a:t> </a:t>
            </a:r>
            <a:r>
              <a:rPr lang="en-US" dirty="0" err="1" smtClean="0"/>
              <a:t>dhe</a:t>
            </a:r>
            <a:r>
              <a:rPr lang="en-US" dirty="0" smtClean="0"/>
              <a:t> </a:t>
            </a:r>
            <a:r>
              <a:rPr lang="en-US" dirty="0" err="1" smtClean="0"/>
              <a:t>angazhohen</a:t>
            </a:r>
            <a:r>
              <a:rPr lang="en-US" dirty="0" smtClean="0"/>
              <a:t> </a:t>
            </a:r>
            <a:r>
              <a:rPr lang="en-US" dirty="0" err="1" smtClean="0"/>
              <a:t>në</a:t>
            </a:r>
            <a:r>
              <a:rPr lang="en-US" dirty="0" smtClean="0"/>
              <a:t> </a:t>
            </a:r>
            <a:r>
              <a:rPr lang="en-US" dirty="0" err="1" smtClean="0"/>
              <a:t>aktivitete</a:t>
            </a:r>
            <a:r>
              <a:rPr lang="en-US" dirty="0" smtClean="0"/>
              <a:t> </a:t>
            </a:r>
            <a:r>
              <a:rPr lang="en-US" dirty="0" err="1" smtClean="0"/>
              <a:t>kriminale</a:t>
            </a:r>
            <a:r>
              <a:rPr lang="en-US" dirty="0" smtClean="0"/>
              <a:t>. </a:t>
            </a:r>
          </a:p>
          <a:p>
            <a:pPr algn="just">
              <a:buFont typeface="Wingdings" pitchFamily="2" charset="2"/>
              <a:buChar char="q"/>
            </a:pPr>
            <a:r>
              <a:rPr lang="en-US" dirty="0" err="1" smtClean="0"/>
              <a:t>Përdorimi</a:t>
            </a:r>
            <a:r>
              <a:rPr lang="en-US" dirty="0" smtClean="0"/>
              <a:t> </a:t>
            </a:r>
            <a:r>
              <a:rPr lang="en-US" dirty="0" err="1" smtClean="0"/>
              <a:t>i</a:t>
            </a:r>
            <a:r>
              <a:rPr lang="en-US" dirty="0" smtClean="0"/>
              <a:t> </a:t>
            </a:r>
            <a:r>
              <a:rPr lang="en-US" dirty="0" err="1" smtClean="0"/>
              <a:t>abuzimit</a:t>
            </a:r>
            <a:r>
              <a:rPr lang="en-US" dirty="0" smtClean="0"/>
              <a:t> </a:t>
            </a:r>
            <a:r>
              <a:rPr lang="en-US" dirty="0" err="1" smtClean="0"/>
              <a:t>të</a:t>
            </a:r>
            <a:r>
              <a:rPr lang="en-US" dirty="0" smtClean="0"/>
              <a:t> </a:t>
            </a:r>
            <a:r>
              <a:rPr lang="en-US" dirty="0" err="1" smtClean="0"/>
              <a:t>fëmijëve</a:t>
            </a:r>
            <a:r>
              <a:rPr lang="en-US" dirty="0" smtClean="0"/>
              <a:t> </a:t>
            </a:r>
            <a:r>
              <a:rPr lang="en-US" dirty="0" err="1" smtClean="0"/>
              <a:t>themelon</a:t>
            </a:r>
            <a:r>
              <a:rPr lang="en-US" dirty="0" smtClean="0"/>
              <a:t> </a:t>
            </a:r>
            <a:r>
              <a:rPr lang="en-US" dirty="0" err="1" smtClean="0"/>
              <a:t>dhunën</a:t>
            </a:r>
            <a:r>
              <a:rPr lang="en-US" dirty="0" smtClean="0"/>
              <a:t> </a:t>
            </a:r>
            <a:r>
              <a:rPr lang="en-US" dirty="0" err="1" smtClean="0"/>
              <a:t>dhe</a:t>
            </a:r>
            <a:r>
              <a:rPr lang="en-US" dirty="0" smtClean="0"/>
              <a:t> e </a:t>
            </a:r>
            <a:r>
              <a:rPr lang="en-US" dirty="0" err="1" smtClean="0"/>
              <a:t>shndërron</a:t>
            </a:r>
            <a:r>
              <a:rPr lang="en-US" dirty="0" smtClean="0"/>
              <a:t> </a:t>
            </a:r>
            <a:r>
              <a:rPr lang="en-US" dirty="0" err="1" smtClean="0"/>
              <a:t>atë</a:t>
            </a:r>
            <a:r>
              <a:rPr lang="en-US" dirty="0" smtClean="0"/>
              <a:t> </a:t>
            </a:r>
            <a:r>
              <a:rPr lang="en-US" dirty="0" err="1" smtClean="0"/>
              <a:t>si</a:t>
            </a:r>
            <a:r>
              <a:rPr lang="en-US" dirty="0" smtClean="0"/>
              <a:t> </a:t>
            </a:r>
            <a:r>
              <a:rPr lang="en-US" dirty="0" err="1" smtClean="0"/>
              <a:t>formë</a:t>
            </a:r>
            <a:r>
              <a:rPr lang="en-US" dirty="0" smtClean="0"/>
              <a:t> </a:t>
            </a:r>
            <a:r>
              <a:rPr lang="en-US" dirty="0" err="1" smtClean="0"/>
              <a:t>normale</a:t>
            </a:r>
            <a:r>
              <a:rPr lang="en-US" dirty="0" smtClean="0"/>
              <a:t>/</a:t>
            </a:r>
            <a:r>
              <a:rPr lang="en-US" dirty="0" err="1" smtClean="0"/>
              <a:t>të</a:t>
            </a:r>
            <a:r>
              <a:rPr lang="en-US" dirty="0" smtClean="0"/>
              <a:t> </a:t>
            </a:r>
            <a:r>
              <a:rPr lang="en-US" dirty="0" err="1" smtClean="0"/>
              <a:t>pranueshme</a:t>
            </a:r>
            <a:r>
              <a:rPr lang="en-US" dirty="0" smtClean="0"/>
              <a:t> </a:t>
            </a:r>
            <a:r>
              <a:rPr lang="en-US" dirty="0" err="1" smtClean="0"/>
              <a:t>të</a:t>
            </a:r>
            <a:r>
              <a:rPr lang="en-US" dirty="0" smtClean="0"/>
              <a:t> </a:t>
            </a:r>
            <a:r>
              <a:rPr lang="en-US" dirty="0" err="1" smtClean="0"/>
              <a:t>ndërveprimit</a:t>
            </a:r>
            <a:r>
              <a:rPr lang="en-US" dirty="0" smtClean="0"/>
              <a:t> </a:t>
            </a:r>
            <a:r>
              <a:rPr lang="en-US" dirty="0" err="1" smtClean="0"/>
              <a:t>njerëzor</a:t>
            </a:r>
            <a:r>
              <a:rPr lang="en-US" dirty="0" smtClean="0"/>
              <a:t>. </a:t>
            </a:r>
          </a:p>
          <a:p>
            <a:pPr algn="just">
              <a:buFont typeface="Wingdings" pitchFamily="2" charset="2"/>
              <a:buChar char="q"/>
            </a:pPr>
            <a:r>
              <a:rPr lang="en-US" dirty="0" err="1" smtClean="0"/>
              <a:t>Në</a:t>
            </a:r>
            <a:r>
              <a:rPr lang="en-US" dirty="0" smtClean="0"/>
              <a:t> </a:t>
            </a:r>
            <a:r>
              <a:rPr lang="en-US" dirty="0" err="1" smtClean="0"/>
              <a:t>mjaft</a:t>
            </a:r>
            <a:r>
              <a:rPr lang="en-US" dirty="0" smtClean="0"/>
              <a:t> </a:t>
            </a:r>
            <a:r>
              <a:rPr lang="en-US" dirty="0" err="1" smtClean="0"/>
              <a:t>raste</a:t>
            </a:r>
            <a:r>
              <a:rPr lang="en-US" dirty="0" smtClean="0"/>
              <a:t> </a:t>
            </a:r>
            <a:r>
              <a:rPr lang="en-US" dirty="0" err="1" smtClean="0"/>
              <a:t>fshihen</a:t>
            </a:r>
            <a:r>
              <a:rPr lang="en-US" dirty="0" smtClean="0"/>
              <a:t>/</a:t>
            </a:r>
            <a:r>
              <a:rPr lang="en-US" dirty="0" err="1" smtClean="0"/>
              <a:t>mbulohen</a:t>
            </a:r>
            <a:r>
              <a:rPr lang="en-US" dirty="0" smtClean="0"/>
              <a:t>/</a:t>
            </a:r>
            <a:r>
              <a:rPr lang="en-US" dirty="0" err="1" smtClean="0"/>
              <a:t>mbrohen</a:t>
            </a:r>
            <a:r>
              <a:rPr lang="en-US" dirty="0" smtClean="0"/>
              <a:t> </a:t>
            </a:r>
            <a:r>
              <a:rPr lang="en-US" dirty="0" err="1" smtClean="0"/>
              <a:t>autorët</a:t>
            </a:r>
            <a:r>
              <a:rPr lang="en-US" dirty="0" smtClean="0"/>
              <a:t> e </a:t>
            </a:r>
            <a:r>
              <a:rPr lang="en-US" dirty="0" err="1" smtClean="0"/>
              <a:t>abuzimit</a:t>
            </a:r>
            <a:r>
              <a:rPr lang="en-US" dirty="0" smtClean="0"/>
              <a:t> </a:t>
            </a:r>
            <a:r>
              <a:rPr lang="en-US" dirty="0" err="1" smtClean="0"/>
              <a:t>seksual</a:t>
            </a:r>
            <a:r>
              <a:rPr lang="en-US" dirty="0" smtClean="0"/>
              <a:t>, </a:t>
            </a:r>
            <a:r>
              <a:rPr lang="en-US" dirty="0" err="1" smtClean="0"/>
              <a:t>kur</a:t>
            </a:r>
            <a:r>
              <a:rPr lang="en-US" dirty="0" smtClean="0"/>
              <a:t> </a:t>
            </a:r>
            <a:r>
              <a:rPr lang="en-US" dirty="0" err="1" smtClean="0"/>
              <a:t>ata</a:t>
            </a:r>
            <a:r>
              <a:rPr lang="en-US" dirty="0" smtClean="0"/>
              <a:t> </a:t>
            </a:r>
            <a:r>
              <a:rPr lang="en-US" dirty="0" err="1" smtClean="0"/>
              <a:t>janë</a:t>
            </a:r>
            <a:r>
              <a:rPr lang="en-US" dirty="0" smtClean="0"/>
              <a:t> </a:t>
            </a:r>
            <a:r>
              <a:rPr lang="en-US" dirty="0" err="1" smtClean="0"/>
              <a:t>familjarët</a:t>
            </a:r>
            <a:r>
              <a:rPr lang="en-US" dirty="0" smtClean="0"/>
              <a:t> e </a:t>
            </a:r>
            <a:r>
              <a:rPr lang="en-US" dirty="0" err="1" smtClean="0"/>
              <a:t>të</a:t>
            </a:r>
            <a:r>
              <a:rPr lang="en-US" dirty="0" smtClean="0"/>
              <a:t> </a:t>
            </a:r>
            <a:r>
              <a:rPr lang="en-US" dirty="0" err="1" smtClean="0"/>
              <a:t>miturit</a:t>
            </a:r>
            <a:r>
              <a:rPr lang="en-US" dirty="0" smtClean="0"/>
              <a:t> </a:t>
            </a:r>
            <a:r>
              <a:rPr lang="en-US" dirty="0" err="1" smtClean="0"/>
              <a:t>të</a:t>
            </a:r>
            <a:r>
              <a:rPr lang="en-US" dirty="0" smtClean="0"/>
              <a:t> </a:t>
            </a:r>
            <a:r>
              <a:rPr lang="en-US" dirty="0" err="1" smtClean="0"/>
              <a:t>abuzuar</a:t>
            </a:r>
            <a:r>
              <a:rPr lang="en-US" dirty="0" smtClean="0"/>
              <a:t> </a:t>
            </a:r>
            <a:r>
              <a:rPr lang="en-US" dirty="0" err="1" smtClean="0"/>
              <a:t>nën</a:t>
            </a:r>
            <a:r>
              <a:rPr lang="en-US" dirty="0" smtClean="0"/>
              <a:t> </a:t>
            </a:r>
            <a:r>
              <a:rPr lang="en-US" dirty="0" err="1" smtClean="0"/>
              <a:t>justifikimin</a:t>
            </a:r>
            <a:r>
              <a:rPr lang="en-US" dirty="0" smtClean="0"/>
              <a:t> e “</a:t>
            </a:r>
            <a:r>
              <a:rPr lang="en-US" dirty="0" err="1" smtClean="0"/>
              <a:t>turpit</a:t>
            </a:r>
            <a:r>
              <a:rPr lang="en-US" dirty="0" smtClean="0"/>
              <a:t>”, duke </a:t>
            </a:r>
            <a:r>
              <a:rPr lang="en-US" dirty="0" err="1" smtClean="0"/>
              <a:t>legjitimuar</a:t>
            </a:r>
            <a:r>
              <a:rPr lang="en-US" dirty="0" smtClean="0"/>
              <a:t> </a:t>
            </a:r>
            <a:r>
              <a:rPr lang="en-US" dirty="0" err="1" smtClean="0"/>
              <a:t>vazhdimin</a:t>
            </a:r>
            <a:r>
              <a:rPr lang="en-US" dirty="0" smtClean="0"/>
              <a:t> e </a:t>
            </a:r>
            <a:r>
              <a:rPr lang="en-US" dirty="0" err="1" smtClean="0"/>
              <a:t>abuzimit</a:t>
            </a:r>
            <a:r>
              <a:rPr lang="en-US" dirty="0" smtClean="0"/>
              <a:t> </a:t>
            </a:r>
            <a:r>
              <a:rPr lang="en-US" dirty="0" err="1" smtClean="0"/>
              <a:t>seksual</a:t>
            </a:r>
            <a:r>
              <a:rPr lang="en-US" dirty="0" smtClean="0"/>
              <a:t>!</a:t>
            </a:r>
          </a:p>
          <a:p>
            <a:pPr algn="just">
              <a:buFont typeface="Wingdings" pitchFamily="2" charset="2"/>
              <a:buChar char="q"/>
            </a:pPr>
            <a:r>
              <a:rPr lang="en-US" dirty="0" err="1" smtClean="0"/>
              <a:t>Informimi</a:t>
            </a:r>
            <a:r>
              <a:rPr lang="en-US" dirty="0" smtClean="0"/>
              <a:t> </a:t>
            </a:r>
            <a:r>
              <a:rPr lang="en-US" dirty="0" err="1" smtClean="0"/>
              <a:t>në</a:t>
            </a:r>
            <a:r>
              <a:rPr lang="en-US" dirty="0" smtClean="0"/>
              <a:t> forma </a:t>
            </a:r>
            <a:r>
              <a:rPr lang="en-US" dirty="0" err="1" smtClean="0"/>
              <a:t>dhe</a:t>
            </a:r>
            <a:r>
              <a:rPr lang="en-US" dirty="0" smtClean="0"/>
              <a:t> </a:t>
            </a:r>
            <a:r>
              <a:rPr lang="en-US" dirty="0" err="1" smtClean="0"/>
              <a:t>mënyra</a:t>
            </a:r>
            <a:r>
              <a:rPr lang="en-US" dirty="0" smtClean="0"/>
              <a:t> </a:t>
            </a:r>
            <a:r>
              <a:rPr lang="en-US" dirty="0" err="1" smtClean="0"/>
              <a:t>të</a:t>
            </a:r>
            <a:r>
              <a:rPr lang="en-US" dirty="0" smtClean="0"/>
              <a:t> </a:t>
            </a:r>
            <a:r>
              <a:rPr lang="en-US" dirty="0" err="1" smtClean="0"/>
              <a:t>përshtatshme</a:t>
            </a:r>
            <a:r>
              <a:rPr lang="en-US" dirty="0" smtClean="0"/>
              <a:t> </a:t>
            </a:r>
            <a:r>
              <a:rPr lang="en-US" dirty="0" err="1" smtClean="0"/>
              <a:t>për</a:t>
            </a:r>
            <a:r>
              <a:rPr lang="en-US" dirty="0" smtClean="0"/>
              <a:t> </a:t>
            </a:r>
            <a:r>
              <a:rPr lang="en-US" dirty="0" err="1" smtClean="0"/>
              <a:t>moshën</a:t>
            </a:r>
            <a:r>
              <a:rPr lang="en-US" dirty="0" smtClean="0"/>
              <a:t> e </a:t>
            </a:r>
            <a:r>
              <a:rPr lang="en-US" dirty="0" err="1" smtClean="0"/>
              <a:t>tyre</a:t>
            </a:r>
            <a:r>
              <a:rPr lang="en-US" dirty="0" smtClean="0"/>
              <a:t>, </a:t>
            </a:r>
            <a:r>
              <a:rPr lang="en-US" dirty="0" err="1" smtClean="0"/>
              <a:t>të</a:t>
            </a:r>
            <a:r>
              <a:rPr lang="en-US" dirty="0" smtClean="0"/>
              <a:t> </a:t>
            </a:r>
            <a:r>
              <a:rPr lang="en-US" dirty="0" err="1" smtClean="0"/>
              <a:t>folurit</a:t>
            </a:r>
            <a:r>
              <a:rPr lang="en-US" dirty="0" smtClean="0"/>
              <a:t> </a:t>
            </a:r>
            <a:r>
              <a:rPr lang="en-US" dirty="0" err="1" smtClean="0"/>
              <a:t>rreth</a:t>
            </a:r>
            <a:r>
              <a:rPr lang="en-US" dirty="0" smtClean="0"/>
              <a:t> </a:t>
            </a:r>
            <a:r>
              <a:rPr lang="en-US" dirty="0" err="1" smtClean="0"/>
              <a:t>abuzimit</a:t>
            </a:r>
            <a:r>
              <a:rPr lang="en-US" dirty="0" smtClean="0"/>
              <a:t> </a:t>
            </a:r>
            <a:r>
              <a:rPr lang="en-US" dirty="0" err="1" smtClean="0"/>
              <a:t>seksual</a:t>
            </a:r>
            <a:r>
              <a:rPr lang="en-US" dirty="0" smtClean="0"/>
              <a:t> </a:t>
            </a:r>
            <a:r>
              <a:rPr lang="en-US" dirty="0" err="1" smtClean="0"/>
              <a:t>i</a:t>
            </a:r>
            <a:r>
              <a:rPr lang="en-US" dirty="0" smtClean="0"/>
              <a:t> </a:t>
            </a:r>
            <a:r>
              <a:rPr lang="en-US" dirty="0" err="1" smtClean="0"/>
              <a:t>mëson</a:t>
            </a:r>
            <a:r>
              <a:rPr lang="en-US" dirty="0" smtClean="0"/>
              <a:t> </a:t>
            </a:r>
            <a:r>
              <a:rPr lang="en-US" dirty="0" err="1" smtClean="0"/>
              <a:t>fëmijët</a:t>
            </a:r>
            <a:r>
              <a:rPr lang="en-US" dirty="0" smtClean="0"/>
              <a:t> </a:t>
            </a:r>
            <a:r>
              <a:rPr lang="en-US" dirty="0" err="1" smtClean="0"/>
              <a:t>për</a:t>
            </a:r>
            <a:r>
              <a:rPr lang="en-US" dirty="0" smtClean="0"/>
              <a:t> </a:t>
            </a:r>
            <a:r>
              <a:rPr lang="en-US" dirty="0" err="1" smtClean="0"/>
              <a:t>mekanizmat</a:t>
            </a:r>
            <a:r>
              <a:rPr lang="en-US" dirty="0" smtClean="0"/>
              <a:t> </a:t>
            </a:r>
            <a:r>
              <a:rPr lang="en-US" dirty="0" err="1" smtClean="0"/>
              <a:t>vetëmbrojtjës</a:t>
            </a:r>
            <a:r>
              <a:rPr lang="en-US" dirty="0" smtClean="0"/>
              <a:t> </a:t>
            </a:r>
            <a:r>
              <a:rPr lang="en-US" dirty="0" err="1" smtClean="0"/>
              <a:t>dhe</a:t>
            </a:r>
            <a:r>
              <a:rPr lang="en-US" dirty="0" smtClean="0"/>
              <a:t> </a:t>
            </a:r>
            <a:r>
              <a:rPr lang="en-US" dirty="0" err="1" smtClean="0"/>
              <a:t>të</a:t>
            </a:r>
            <a:r>
              <a:rPr lang="en-US" dirty="0" smtClean="0"/>
              <a:t> </a:t>
            </a:r>
            <a:r>
              <a:rPr lang="en-US" dirty="0" err="1" smtClean="0"/>
              <a:t>dinë</a:t>
            </a:r>
            <a:r>
              <a:rPr lang="en-US" dirty="0" smtClean="0"/>
              <a:t> </a:t>
            </a:r>
            <a:r>
              <a:rPr lang="en-US" dirty="0" err="1" smtClean="0"/>
              <a:t>ku</a:t>
            </a:r>
            <a:r>
              <a:rPr lang="en-US" dirty="0" smtClean="0"/>
              <a:t> </a:t>
            </a:r>
            <a:r>
              <a:rPr lang="en-US" dirty="0" err="1" smtClean="0"/>
              <a:t>të</a:t>
            </a:r>
            <a:r>
              <a:rPr lang="en-US" dirty="0" smtClean="0"/>
              <a:t> </a:t>
            </a:r>
            <a:r>
              <a:rPr lang="en-US" dirty="0" err="1" smtClean="0"/>
              <a:t>kërkojnë</a:t>
            </a:r>
            <a:r>
              <a:rPr lang="en-US" dirty="0" smtClean="0"/>
              <a:t> </a:t>
            </a:r>
            <a:r>
              <a:rPr lang="en-US" dirty="0" err="1" smtClean="0"/>
              <a:t>ndihmë</a:t>
            </a:r>
            <a:r>
              <a:rPr lang="en-US" dirty="0" smtClean="0"/>
              <a:t>.</a:t>
            </a:r>
          </a:p>
          <a:p>
            <a:pPr algn="just">
              <a:buFont typeface="Wingdings" pitchFamily="2" charset="2"/>
              <a:buChar char="q"/>
            </a:pPr>
            <a:r>
              <a:rPr lang="en-US" dirty="0" err="1" smtClean="0"/>
              <a:t>Dhuna</a:t>
            </a:r>
            <a:r>
              <a:rPr lang="en-US" dirty="0" smtClean="0"/>
              <a:t>/</a:t>
            </a:r>
            <a:r>
              <a:rPr lang="en-US" dirty="0" err="1" smtClean="0"/>
              <a:t>ngacmimi</a:t>
            </a:r>
            <a:r>
              <a:rPr lang="en-US" dirty="0" smtClean="0"/>
              <a:t> </a:t>
            </a:r>
            <a:r>
              <a:rPr lang="en-US" dirty="0" err="1" smtClean="0"/>
              <a:t>ndërmjet</a:t>
            </a:r>
            <a:r>
              <a:rPr lang="en-US" dirty="0" smtClean="0"/>
              <a:t> </a:t>
            </a:r>
            <a:r>
              <a:rPr lang="en-US" dirty="0" err="1" smtClean="0"/>
              <a:t>bashkëmoshatarëve</a:t>
            </a:r>
            <a:r>
              <a:rPr lang="en-US" dirty="0" smtClean="0"/>
              <a:t> </a:t>
            </a:r>
            <a:r>
              <a:rPr lang="en-US" dirty="0" err="1" smtClean="0"/>
              <a:t>është</a:t>
            </a:r>
            <a:r>
              <a:rPr lang="en-US" dirty="0" smtClean="0"/>
              <a:t> </a:t>
            </a:r>
            <a:r>
              <a:rPr lang="en-US" dirty="0" err="1" smtClean="0"/>
              <a:t>një</a:t>
            </a:r>
            <a:r>
              <a:rPr lang="en-US" dirty="0" smtClean="0"/>
              <a:t> </a:t>
            </a:r>
            <a:r>
              <a:rPr lang="en-US" dirty="0" err="1" smtClean="0"/>
              <a:t>formë</a:t>
            </a:r>
            <a:r>
              <a:rPr lang="en-US" dirty="0" smtClean="0"/>
              <a:t> e </a:t>
            </a:r>
            <a:r>
              <a:rPr lang="en-US" dirty="0" err="1" smtClean="0"/>
              <a:t>sjelljes</a:t>
            </a:r>
            <a:r>
              <a:rPr lang="en-US" dirty="0" smtClean="0"/>
              <a:t> </a:t>
            </a:r>
            <a:r>
              <a:rPr lang="en-US" dirty="0" err="1" smtClean="0"/>
              <a:t>agresive</a:t>
            </a:r>
            <a:r>
              <a:rPr lang="en-US" dirty="0" smtClean="0"/>
              <a:t> </a:t>
            </a:r>
            <a:r>
              <a:rPr lang="en-US" dirty="0" err="1" smtClean="0"/>
              <a:t>dhe</a:t>
            </a:r>
            <a:r>
              <a:rPr lang="en-US" dirty="0" smtClean="0"/>
              <a:t> </a:t>
            </a:r>
            <a:r>
              <a:rPr lang="en-US" dirty="0" err="1" smtClean="0"/>
              <a:t>studimet</a:t>
            </a:r>
            <a:r>
              <a:rPr lang="en-US" dirty="0" smtClean="0"/>
              <a:t> </a:t>
            </a:r>
            <a:r>
              <a:rPr lang="en-US" dirty="0" err="1" smtClean="0"/>
              <a:t>tregojnë</a:t>
            </a:r>
            <a:r>
              <a:rPr lang="en-US" dirty="0" smtClean="0"/>
              <a:t> se </a:t>
            </a:r>
            <a:r>
              <a:rPr lang="en-US" dirty="0" err="1" smtClean="0"/>
              <a:t>në</a:t>
            </a:r>
            <a:r>
              <a:rPr lang="en-US" dirty="0" smtClean="0"/>
              <a:t> rang global, </a:t>
            </a:r>
            <a:r>
              <a:rPr lang="en-US" dirty="0" err="1" smtClean="0"/>
              <a:t>një</a:t>
            </a:r>
            <a:r>
              <a:rPr lang="en-US" dirty="0" smtClean="0"/>
              <a:t> e </a:t>
            </a:r>
            <a:r>
              <a:rPr lang="en-US" dirty="0" err="1" smtClean="0"/>
              <a:t>treta</a:t>
            </a:r>
            <a:r>
              <a:rPr lang="en-US" dirty="0" smtClean="0"/>
              <a:t> e </a:t>
            </a:r>
            <a:r>
              <a:rPr lang="en-US" dirty="0" err="1" smtClean="0"/>
              <a:t>ngacmimeve</a:t>
            </a:r>
            <a:r>
              <a:rPr lang="en-US" dirty="0" smtClean="0"/>
              <a:t> </a:t>
            </a:r>
            <a:r>
              <a:rPr lang="en-US" dirty="0" err="1" smtClean="0"/>
              <a:t>seksuale</a:t>
            </a:r>
            <a:r>
              <a:rPr lang="en-US" dirty="0" smtClean="0"/>
              <a:t> </a:t>
            </a:r>
            <a:r>
              <a:rPr lang="en-US" dirty="0" err="1" smtClean="0"/>
              <a:t>kryhen</a:t>
            </a:r>
            <a:r>
              <a:rPr lang="en-US" dirty="0" smtClean="0"/>
              <a:t> </a:t>
            </a:r>
            <a:r>
              <a:rPr lang="en-US" dirty="0" err="1" smtClean="0"/>
              <a:t>nga</a:t>
            </a:r>
            <a:r>
              <a:rPr lang="en-US" dirty="0" smtClean="0"/>
              <a:t> </a:t>
            </a:r>
            <a:r>
              <a:rPr lang="en-US" dirty="0" err="1" smtClean="0"/>
              <a:t>bashkëmoshatarët</a:t>
            </a:r>
            <a:r>
              <a:rPr lang="en-US" dirty="0" smtClean="0"/>
              <a:t> e </a:t>
            </a:r>
            <a:r>
              <a:rPr lang="en-US" dirty="0" err="1" smtClean="0"/>
              <a:t>tjerë</a:t>
            </a:r>
            <a:r>
              <a:rPr lang="en-US" dirty="0" smtClean="0"/>
              <a:t>. </a:t>
            </a:r>
            <a:r>
              <a:rPr lang="en-US" dirty="0" err="1" smtClean="0"/>
              <a:t>Fëmijët</a:t>
            </a:r>
            <a:r>
              <a:rPr lang="en-US" dirty="0" smtClean="0"/>
              <a:t> </a:t>
            </a:r>
            <a:r>
              <a:rPr lang="en-US" dirty="0" err="1" smtClean="0"/>
              <a:t>të</a:t>
            </a:r>
            <a:r>
              <a:rPr lang="en-US" dirty="0" smtClean="0"/>
              <a:t> </a:t>
            </a:r>
            <a:r>
              <a:rPr lang="en-US" dirty="0" err="1" smtClean="0"/>
              <a:t>cilët</a:t>
            </a:r>
            <a:r>
              <a:rPr lang="en-US" dirty="0" smtClean="0"/>
              <a:t> </a:t>
            </a:r>
            <a:r>
              <a:rPr lang="en-US" dirty="0" err="1" smtClean="0"/>
              <a:t>ngacmojnë</a:t>
            </a:r>
            <a:r>
              <a:rPr lang="en-US" dirty="0" smtClean="0"/>
              <a:t> </a:t>
            </a:r>
            <a:r>
              <a:rPr lang="en-US" dirty="0" err="1" smtClean="0"/>
              <a:t>seksualisht</a:t>
            </a:r>
            <a:r>
              <a:rPr lang="en-US" dirty="0" smtClean="0"/>
              <a:t> </a:t>
            </a:r>
            <a:r>
              <a:rPr lang="en-US" dirty="0" err="1" smtClean="0"/>
              <a:t>fëmijë</a:t>
            </a:r>
            <a:r>
              <a:rPr lang="en-US" dirty="0" smtClean="0"/>
              <a:t> </a:t>
            </a:r>
            <a:r>
              <a:rPr lang="en-US" dirty="0" err="1" smtClean="0"/>
              <a:t>të</a:t>
            </a:r>
            <a:r>
              <a:rPr lang="en-US" dirty="0" smtClean="0"/>
              <a:t> </a:t>
            </a:r>
            <a:r>
              <a:rPr lang="en-US" dirty="0" err="1" smtClean="0"/>
              <a:t>tjerë</a:t>
            </a:r>
            <a:r>
              <a:rPr lang="en-US" dirty="0" smtClean="0"/>
              <a:t> </a:t>
            </a:r>
            <a:r>
              <a:rPr lang="en-US" dirty="0" err="1" smtClean="0"/>
              <a:t>kanë</a:t>
            </a:r>
            <a:r>
              <a:rPr lang="en-US" dirty="0" smtClean="0"/>
              <a:t> </a:t>
            </a:r>
            <a:r>
              <a:rPr lang="en-US" dirty="0" err="1" smtClean="0"/>
              <a:t>nevojë</a:t>
            </a:r>
            <a:r>
              <a:rPr lang="en-US" dirty="0" smtClean="0"/>
              <a:t> </a:t>
            </a:r>
            <a:r>
              <a:rPr lang="en-US" dirty="0" err="1" smtClean="0"/>
              <a:t>për</a:t>
            </a:r>
            <a:r>
              <a:rPr lang="en-US" dirty="0" smtClean="0"/>
              <a:t> </a:t>
            </a:r>
            <a:r>
              <a:rPr lang="en-US" dirty="0" err="1" smtClean="0"/>
              <a:t>ndihmë</a:t>
            </a:r>
            <a:r>
              <a:rPr lang="en-US" dirty="0" smtClean="0"/>
              <a:t> </a:t>
            </a:r>
            <a:r>
              <a:rPr lang="en-US" dirty="0" err="1" smtClean="0"/>
              <a:t>profesionale</a:t>
            </a:r>
            <a:r>
              <a:rPr lang="en-US" dirty="0" smtClean="0"/>
              <a:t>. Sa </a:t>
            </a:r>
            <a:r>
              <a:rPr lang="en-US" dirty="0" err="1" smtClean="0"/>
              <a:t>më</a:t>
            </a:r>
            <a:r>
              <a:rPr lang="en-US" dirty="0" smtClean="0"/>
              <a:t> </a:t>
            </a:r>
            <a:r>
              <a:rPr lang="en-US" dirty="0" err="1" smtClean="0"/>
              <a:t>parë</a:t>
            </a:r>
            <a:r>
              <a:rPr lang="en-US" dirty="0" smtClean="0"/>
              <a:t> </a:t>
            </a:r>
            <a:r>
              <a:rPr lang="en-US" dirty="0" err="1" smtClean="0"/>
              <a:t>ta</a:t>
            </a:r>
            <a:r>
              <a:rPr lang="en-US" dirty="0" smtClean="0"/>
              <a:t> </a:t>
            </a:r>
            <a:r>
              <a:rPr lang="en-US" dirty="0" err="1" smtClean="0"/>
              <a:t>marrin</a:t>
            </a:r>
            <a:r>
              <a:rPr lang="en-US" dirty="0" smtClean="0"/>
              <a:t> </a:t>
            </a:r>
            <a:r>
              <a:rPr lang="en-US" dirty="0" err="1" smtClean="0"/>
              <a:t>ndihmën</a:t>
            </a:r>
            <a:r>
              <a:rPr lang="en-US" dirty="0" smtClean="0"/>
              <a:t>, </a:t>
            </a:r>
            <a:r>
              <a:rPr lang="en-US" dirty="0" err="1" smtClean="0"/>
              <a:t>aq</a:t>
            </a:r>
            <a:r>
              <a:rPr lang="en-US" dirty="0" smtClean="0"/>
              <a:t> </a:t>
            </a:r>
            <a:r>
              <a:rPr lang="en-US" dirty="0" err="1" smtClean="0"/>
              <a:t>më</a:t>
            </a:r>
            <a:r>
              <a:rPr lang="en-US" dirty="0" smtClean="0"/>
              <a:t> </a:t>
            </a:r>
            <a:r>
              <a:rPr lang="en-US" dirty="0" err="1" smtClean="0"/>
              <a:t>shumë</a:t>
            </a:r>
            <a:r>
              <a:rPr lang="en-US" dirty="0" smtClean="0"/>
              <a:t> </a:t>
            </a:r>
            <a:r>
              <a:rPr lang="en-US" dirty="0" err="1" smtClean="0"/>
              <a:t>janë</a:t>
            </a:r>
            <a:r>
              <a:rPr lang="en-US" dirty="0" smtClean="0"/>
              <a:t> </a:t>
            </a:r>
            <a:r>
              <a:rPr lang="en-US" dirty="0" err="1" smtClean="0"/>
              <a:t>gjasat</a:t>
            </a:r>
            <a:r>
              <a:rPr lang="en-US" dirty="0" smtClean="0"/>
              <a:t> </a:t>
            </a:r>
            <a:r>
              <a:rPr lang="en-US" dirty="0" err="1" smtClean="0"/>
              <a:t>që</a:t>
            </a:r>
            <a:r>
              <a:rPr lang="en-US" dirty="0" smtClean="0"/>
              <a:t> </a:t>
            </a:r>
            <a:r>
              <a:rPr lang="en-US" dirty="0" err="1" smtClean="0"/>
              <a:t>të</a:t>
            </a:r>
            <a:r>
              <a:rPr lang="en-US" dirty="0" smtClean="0"/>
              <a:t> </a:t>
            </a:r>
            <a:r>
              <a:rPr lang="en-US" dirty="0" err="1" smtClean="0"/>
              <a:t>jenë</a:t>
            </a:r>
            <a:r>
              <a:rPr lang="en-US" dirty="0" smtClean="0"/>
              <a:t> </a:t>
            </a:r>
            <a:r>
              <a:rPr lang="en-US" dirty="0" err="1" smtClean="0"/>
              <a:t>plotësisht</a:t>
            </a:r>
            <a:r>
              <a:rPr lang="en-US" dirty="0" smtClean="0"/>
              <a:t> </a:t>
            </a:r>
            <a:r>
              <a:rPr lang="en-US" dirty="0" err="1" smtClean="0"/>
              <a:t>të</a:t>
            </a:r>
            <a:r>
              <a:rPr lang="en-US" dirty="0" smtClean="0"/>
              <a:t> </a:t>
            </a:r>
            <a:r>
              <a:rPr lang="en-US" dirty="0" err="1" smtClean="0"/>
              <a:t>shëndetshëm</a:t>
            </a:r>
            <a:r>
              <a:rPr lang="en-US" dirty="0" smtClean="0"/>
              <a:t> </a:t>
            </a:r>
            <a:r>
              <a:rPr lang="en-US" dirty="0" err="1" smtClean="0"/>
              <a:t>dhe</a:t>
            </a:r>
            <a:r>
              <a:rPr lang="en-US" dirty="0" smtClean="0"/>
              <a:t> </a:t>
            </a:r>
            <a:r>
              <a:rPr lang="en-US" dirty="0" err="1" smtClean="0"/>
              <a:t>të</a:t>
            </a:r>
            <a:r>
              <a:rPr lang="en-US" dirty="0" smtClean="0"/>
              <a:t> </a:t>
            </a:r>
            <a:r>
              <a:rPr lang="en-US" dirty="0" err="1" smtClean="0"/>
              <a:t>mos</a:t>
            </a:r>
            <a:r>
              <a:rPr lang="en-US" dirty="0" smtClean="0"/>
              <a:t> </a:t>
            </a:r>
            <a:r>
              <a:rPr lang="en-US" dirty="0" err="1" smtClean="0"/>
              <a:t>dëmtojnë</a:t>
            </a:r>
            <a:r>
              <a:rPr lang="en-US" dirty="0" smtClean="0"/>
              <a:t> </a:t>
            </a:r>
            <a:r>
              <a:rPr lang="en-US" dirty="0" err="1" smtClean="0"/>
              <a:t>të</a:t>
            </a:r>
            <a:r>
              <a:rPr lang="en-US" dirty="0" smtClean="0"/>
              <a:t> </a:t>
            </a:r>
            <a:r>
              <a:rPr lang="en-US" dirty="0" err="1" smtClean="0"/>
              <a:t>tjerë</a:t>
            </a:r>
            <a:r>
              <a:rPr lang="en-US" dirty="0" smtClean="0"/>
              <a:t> </a:t>
            </a:r>
            <a:r>
              <a:rPr lang="en-US" dirty="0" err="1" smtClean="0"/>
              <a:t>kur</a:t>
            </a:r>
            <a:r>
              <a:rPr lang="en-US" dirty="0" smtClean="0"/>
              <a:t> </a:t>
            </a:r>
            <a:r>
              <a:rPr lang="en-US" dirty="0" err="1" smtClean="0"/>
              <a:t>të</a:t>
            </a:r>
            <a:r>
              <a:rPr lang="en-US" dirty="0" smtClean="0"/>
              <a:t> </a:t>
            </a:r>
            <a:r>
              <a:rPr lang="en-US" dirty="0" err="1" smtClean="0"/>
              <a:t>rriten</a:t>
            </a:r>
            <a:r>
              <a:rPr lang="en-US" dirty="0" smtClean="0"/>
              <a:t>. </a:t>
            </a:r>
            <a:r>
              <a:rPr lang="en-US" dirty="0" err="1" smtClean="0"/>
              <a:t>Prindërit</a:t>
            </a:r>
            <a:r>
              <a:rPr lang="en-US" dirty="0" smtClean="0"/>
              <a:t> </a:t>
            </a:r>
            <a:r>
              <a:rPr lang="en-US" dirty="0" err="1" smtClean="0"/>
              <a:t>duhet</a:t>
            </a:r>
            <a:r>
              <a:rPr lang="en-US" dirty="0" smtClean="0"/>
              <a:t> </a:t>
            </a:r>
            <a:r>
              <a:rPr lang="en-US" dirty="0" err="1" smtClean="0"/>
              <a:t>të</a:t>
            </a:r>
            <a:r>
              <a:rPr lang="en-US" dirty="0" smtClean="0"/>
              <a:t> </a:t>
            </a:r>
            <a:r>
              <a:rPr lang="en-US" dirty="0" err="1" smtClean="0"/>
              <a:t>jenë</a:t>
            </a:r>
            <a:r>
              <a:rPr lang="en-US" dirty="0" smtClean="0"/>
              <a:t> </a:t>
            </a:r>
            <a:r>
              <a:rPr lang="en-US" dirty="0" err="1" smtClean="0"/>
              <a:t>në</a:t>
            </a:r>
            <a:r>
              <a:rPr lang="en-US" dirty="0" smtClean="0"/>
              <a:t> </a:t>
            </a:r>
            <a:r>
              <a:rPr lang="en-US" dirty="0" err="1" smtClean="0"/>
              <a:t>gjendje</a:t>
            </a:r>
            <a:r>
              <a:rPr lang="en-US" dirty="0" smtClean="0"/>
              <a:t> </a:t>
            </a:r>
            <a:r>
              <a:rPr lang="en-US" dirty="0" err="1" smtClean="0"/>
              <a:t>të</a:t>
            </a:r>
            <a:r>
              <a:rPr lang="en-US" dirty="0" smtClean="0"/>
              <a:t> </a:t>
            </a:r>
            <a:r>
              <a:rPr lang="en-US" dirty="0" err="1" smtClean="0"/>
              <a:t>njohin</a:t>
            </a:r>
            <a:r>
              <a:rPr lang="en-US" dirty="0" smtClean="0"/>
              <a:t>/</a:t>
            </a:r>
            <a:r>
              <a:rPr lang="en-US" dirty="0" err="1" smtClean="0"/>
              <a:t>dallojnë</a:t>
            </a:r>
            <a:r>
              <a:rPr lang="en-US" dirty="0" smtClean="0"/>
              <a:t> midis </a:t>
            </a:r>
            <a:r>
              <a:rPr lang="en-US" dirty="0" err="1" smtClean="0"/>
              <a:t>sjelljes</a:t>
            </a:r>
            <a:r>
              <a:rPr lang="en-US" dirty="0" smtClean="0"/>
              <a:t> </a:t>
            </a:r>
            <a:r>
              <a:rPr lang="en-US" dirty="0" err="1" smtClean="0"/>
              <a:t>normale</a:t>
            </a:r>
            <a:r>
              <a:rPr lang="en-US" dirty="0" smtClean="0"/>
              <a:t> </a:t>
            </a:r>
            <a:r>
              <a:rPr lang="en-US" dirty="0" err="1" smtClean="0"/>
              <a:t>dhe</a:t>
            </a:r>
            <a:r>
              <a:rPr lang="en-US" dirty="0" smtClean="0"/>
              <a:t> </a:t>
            </a:r>
            <a:r>
              <a:rPr lang="en-US" dirty="0" err="1" smtClean="0"/>
              <a:t>jo-normale</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fëmijëve</a:t>
            </a:r>
            <a:r>
              <a:rPr lang="en-US" dirty="0" smtClean="0"/>
              <a:t> </a:t>
            </a:r>
            <a:r>
              <a:rPr lang="en-US" dirty="0" err="1" smtClean="0"/>
              <a:t>të</a:t>
            </a:r>
            <a:r>
              <a:rPr lang="en-US" dirty="0" smtClean="0"/>
              <a:t> </a:t>
            </a:r>
            <a:r>
              <a:rPr lang="en-US" dirty="0" err="1" smtClean="0"/>
              <a:t>tyre</a:t>
            </a:r>
            <a:r>
              <a:rPr lang="en-US" dirty="0" smtClean="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err="1" smtClean="0"/>
              <a:t>Gjetjet</a:t>
            </a:r>
            <a:r>
              <a:rPr lang="en-US" sz="2000" b="1" dirty="0" smtClean="0"/>
              <a:t> e </a:t>
            </a:r>
            <a:r>
              <a:rPr lang="en-US" sz="2000" b="1" dirty="0" err="1" smtClean="0"/>
              <a:t>Raportit</a:t>
            </a:r>
            <a:r>
              <a:rPr lang="en-US" sz="2000" b="1" dirty="0" smtClean="0"/>
              <a:t> </a:t>
            </a:r>
            <a:r>
              <a:rPr lang="en-US" sz="2000" b="1" dirty="0" err="1" smtClean="0"/>
              <a:t>të</a:t>
            </a:r>
            <a:r>
              <a:rPr lang="en-US" sz="2000" b="1" dirty="0" smtClean="0"/>
              <a:t> 2-të </a:t>
            </a:r>
            <a:r>
              <a:rPr lang="en-US" sz="2000" b="1" dirty="0" err="1" smtClean="0"/>
              <a:t>Kombëtar</a:t>
            </a:r>
            <a:r>
              <a:rPr lang="en-US" sz="2000" b="1" dirty="0" smtClean="0"/>
              <a:t> </a:t>
            </a:r>
            <a:r>
              <a:rPr lang="en-US" sz="2000" b="1" dirty="0" err="1" smtClean="0"/>
              <a:t>për</a:t>
            </a:r>
            <a:r>
              <a:rPr lang="en-US" sz="2000" b="1" dirty="0" smtClean="0"/>
              <a:t> </a:t>
            </a:r>
            <a:r>
              <a:rPr lang="en-US" sz="2000" b="1" dirty="0" err="1" smtClean="0"/>
              <a:t>Sigurinë</a:t>
            </a:r>
            <a:r>
              <a:rPr lang="en-US" sz="2000" b="1" dirty="0" smtClean="0"/>
              <a:t> </a:t>
            </a:r>
            <a:r>
              <a:rPr lang="en-US" sz="2000" b="1" dirty="0" err="1" smtClean="0"/>
              <a:t>në</a:t>
            </a:r>
            <a:r>
              <a:rPr lang="en-US" sz="2000" b="1" dirty="0" smtClean="0"/>
              <a:t> Internet </a:t>
            </a:r>
            <a:r>
              <a:rPr lang="en-US" sz="2000" b="1" dirty="0" err="1" smtClean="0"/>
              <a:t>i</a:t>
            </a:r>
            <a:r>
              <a:rPr lang="en-US" sz="2000" b="1" dirty="0" smtClean="0"/>
              <a:t> CRCA </a:t>
            </a:r>
            <a:r>
              <a:rPr lang="en-US" sz="2000" b="1" dirty="0" err="1" smtClean="0"/>
              <a:t>Shqipëri</a:t>
            </a:r>
            <a:r>
              <a:rPr lang="en-US" sz="2000" b="1" dirty="0" smtClean="0"/>
              <a:t>, </a:t>
            </a:r>
            <a:r>
              <a:rPr lang="en-US" sz="2000" b="1" dirty="0" err="1" smtClean="0"/>
              <a:t>një</a:t>
            </a:r>
            <a:r>
              <a:rPr lang="en-US" sz="2000" b="1" dirty="0" smtClean="0"/>
              <a:t> </a:t>
            </a:r>
            <a:r>
              <a:rPr lang="en-US" sz="2000" b="1" dirty="0" err="1" smtClean="0"/>
              <a:t>kambanë</a:t>
            </a:r>
            <a:r>
              <a:rPr lang="en-US" sz="2000" b="1" dirty="0" smtClean="0"/>
              <a:t> </a:t>
            </a:r>
            <a:r>
              <a:rPr lang="en-US" sz="2000" b="1" dirty="0" err="1" smtClean="0"/>
              <a:t>alarmi</a:t>
            </a:r>
            <a:r>
              <a:rPr lang="en-US" sz="2000" b="1" dirty="0" smtClean="0"/>
              <a:t> </a:t>
            </a:r>
            <a:r>
              <a:rPr lang="en-US" sz="2000" b="1" dirty="0" err="1" smtClean="0"/>
              <a:t>për</a:t>
            </a:r>
            <a:r>
              <a:rPr lang="en-US" sz="2000" b="1" dirty="0" smtClean="0"/>
              <a:t> </a:t>
            </a:r>
            <a:r>
              <a:rPr lang="en-US" sz="2000" b="1" dirty="0" err="1" smtClean="0"/>
              <a:t>Kuvendin</a:t>
            </a:r>
            <a:r>
              <a:rPr lang="en-US" sz="2000" b="1" dirty="0" smtClean="0"/>
              <a:t> </a:t>
            </a:r>
            <a:r>
              <a:rPr lang="en-US" sz="2000" b="1" dirty="0" err="1" smtClean="0"/>
              <a:t>dhe</a:t>
            </a:r>
            <a:r>
              <a:rPr lang="en-US" sz="2000" b="1" dirty="0" smtClean="0"/>
              <a:t> </a:t>
            </a:r>
            <a:r>
              <a:rPr lang="en-US" sz="2000" b="1" dirty="0" err="1" smtClean="0"/>
              <a:t>institucionet</a:t>
            </a:r>
            <a:r>
              <a:rPr lang="en-US" sz="2000" b="1" dirty="0" smtClean="0"/>
              <a:t> </a:t>
            </a:r>
            <a:r>
              <a:rPr lang="en-US" sz="2000" b="1" dirty="0" err="1" smtClean="0"/>
              <a:t>ligj-zbatuese</a:t>
            </a:r>
            <a:endParaRPr lang="en-US" sz="2000" dirty="0"/>
          </a:p>
        </p:txBody>
      </p:sp>
      <p:sp>
        <p:nvSpPr>
          <p:cNvPr id="3" name="Content Placeholder 2"/>
          <p:cNvSpPr>
            <a:spLocks noGrp="1"/>
          </p:cNvSpPr>
          <p:nvPr>
            <p:ph idx="1"/>
          </p:nvPr>
        </p:nvSpPr>
        <p:spPr/>
        <p:txBody>
          <a:bodyPr>
            <a:normAutofit fontScale="77500" lnSpcReduction="20000"/>
          </a:bodyPr>
          <a:lstStyle/>
          <a:p>
            <a:pPr algn="just" fontAlgn="base"/>
            <a:r>
              <a:rPr lang="en-US" dirty="0" smtClean="0"/>
              <a:t> </a:t>
            </a:r>
            <a:r>
              <a:rPr lang="en-US" dirty="0" err="1" smtClean="0"/>
              <a:t>Qëndra</a:t>
            </a:r>
            <a:r>
              <a:rPr lang="en-US" dirty="0" smtClean="0"/>
              <a:t> </a:t>
            </a:r>
            <a:r>
              <a:rPr lang="en-US" dirty="0" err="1" smtClean="0"/>
              <a:t>për</a:t>
            </a:r>
            <a:r>
              <a:rPr lang="en-US" dirty="0" smtClean="0"/>
              <a:t> </a:t>
            </a:r>
            <a:r>
              <a:rPr lang="en-US" dirty="0" err="1" smtClean="0"/>
              <a:t>Mbrojtjen</a:t>
            </a:r>
            <a:r>
              <a:rPr lang="en-US" dirty="0" smtClean="0"/>
              <a:t> e </a:t>
            </a:r>
            <a:r>
              <a:rPr lang="en-US" dirty="0" err="1" smtClean="0"/>
              <a:t>të</a:t>
            </a:r>
            <a:r>
              <a:rPr lang="en-US" dirty="0" smtClean="0"/>
              <a:t> </a:t>
            </a:r>
            <a:r>
              <a:rPr lang="en-US" dirty="0" err="1" smtClean="0"/>
              <a:t>Drejtave</a:t>
            </a:r>
            <a:r>
              <a:rPr lang="en-US" dirty="0" smtClean="0"/>
              <a:t> </a:t>
            </a:r>
            <a:r>
              <a:rPr lang="en-US" dirty="0" err="1" smtClean="0"/>
              <a:t>të</a:t>
            </a:r>
            <a:r>
              <a:rPr lang="en-US" dirty="0" smtClean="0"/>
              <a:t> </a:t>
            </a:r>
            <a:r>
              <a:rPr lang="en-US" dirty="0" err="1" smtClean="0"/>
              <a:t>Fëmijëve</a:t>
            </a:r>
            <a:r>
              <a:rPr lang="en-US" dirty="0" smtClean="0"/>
              <a:t> </a:t>
            </a:r>
            <a:r>
              <a:rPr lang="en-US" dirty="0" err="1" smtClean="0"/>
              <a:t>në</a:t>
            </a:r>
            <a:r>
              <a:rPr lang="en-US" dirty="0" smtClean="0"/>
              <a:t> </a:t>
            </a:r>
            <a:r>
              <a:rPr lang="en-US" dirty="0" err="1" smtClean="0"/>
              <a:t>Shqipëri</a:t>
            </a:r>
            <a:r>
              <a:rPr lang="en-US" dirty="0" smtClean="0"/>
              <a:t> (CRCA) OJF e </a:t>
            </a:r>
            <a:r>
              <a:rPr lang="en-US" dirty="0" err="1" smtClean="0"/>
              <a:t>cila</a:t>
            </a:r>
            <a:r>
              <a:rPr lang="en-US" dirty="0" smtClean="0"/>
              <a:t> </a:t>
            </a:r>
            <a:r>
              <a:rPr lang="en-US" dirty="0" err="1" smtClean="0"/>
              <a:t>promovon</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të</a:t>
            </a:r>
            <a:r>
              <a:rPr lang="en-US" dirty="0" smtClean="0"/>
              <a:t> </a:t>
            </a:r>
            <a:r>
              <a:rPr lang="en-US" dirty="0" err="1" smtClean="0"/>
              <a:t>veçantë</a:t>
            </a:r>
            <a:r>
              <a:rPr lang="en-US" dirty="0" smtClean="0"/>
              <a:t> </a:t>
            </a:r>
            <a:r>
              <a:rPr lang="en-US" dirty="0" err="1" smtClean="0"/>
              <a:t>respektimin</a:t>
            </a:r>
            <a:r>
              <a:rPr lang="en-US" dirty="0" smtClean="0"/>
              <a:t> e </a:t>
            </a:r>
            <a:r>
              <a:rPr lang="en-US" dirty="0" err="1" smtClean="0"/>
              <a:t>të</a:t>
            </a:r>
            <a:r>
              <a:rPr lang="en-US" dirty="0" smtClean="0"/>
              <a:t> </a:t>
            </a:r>
            <a:r>
              <a:rPr lang="en-US" dirty="0" err="1" smtClean="0"/>
              <a:t>drejtave</a:t>
            </a:r>
            <a:r>
              <a:rPr lang="en-US" dirty="0" smtClean="0"/>
              <a:t> </a:t>
            </a:r>
            <a:r>
              <a:rPr lang="en-US" dirty="0" err="1" smtClean="0"/>
              <a:t>të</a:t>
            </a:r>
            <a:r>
              <a:rPr lang="en-US" dirty="0" smtClean="0"/>
              <a:t> </a:t>
            </a:r>
            <a:r>
              <a:rPr lang="en-US" dirty="0" err="1" smtClean="0"/>
              <a:t>fëmijëve</a:t>
            </a:r>
            <a:r>
              <a:rPr lang="en-US" dirty="0" smtClean="0"/>
              <a:t>, </a:t>
            </a:r>
            <a:r>
              <a:rPr lang="en-US" dirty="0" err="1" smtClean="0"/>
              <a:t>më</a:t>
            </a:r>
            <a:r>
              <a:rPr lang="en-US" dirty="0" smtClean="0"/>
              <a:t> </a:t>
            </a:r>
            <a:r>
              <a:rPr lang="en-US" dirty="0" err="1" smtClean="0"/>
              <a:t>datë</a:t>
            </a:r>
            <a:r>
              <a:rPr lang="en-US" dirty="0" smtClean="0"/>
              <a:t> 7 </a:t>
            </a:r>
            <a:r>
              <a:rPr lang="en-US" dirty="0" err="1" smtClean="0"/>
              <a:t>Shkurt</a:t>
            </a:r>
            <a:r>
              <a:rPr lang="en-US" dirty="0" smtClean="0"/>
              <a:t> 2020 </a:t>
            </a:r>
            <a:r>
              <a:rPr lang="en-US" dirty="0" err="1" smtClean="0"/>
              <a:t>në</a:t>
            </a:r>
            <a:r>
              <a:rPr lang="en-US" dirty="0" smtClean="0"/>
              <a:t> </a:t>
            </a:r>
            <a:r>
              <a:rPr lang="en-US" dirty="0" err="1" smtClean="0"/>
              <a:t>Tiranë</a:t>
            </a:r>
            <a:r>
              <a:rPr lang="en-US" dirty="0" smtClean="0"/>
              <a:t> ka </a:t>
            </a:r>
            <a:r>
              <a:rPr lang="en-US" dirty="0" err="1" smtClean="0"/>
              <a:t>publikuar</a:t>
            </a:r>
            <a:r>
              <a:rPr lang="en-US" dirty="0" smtClean="0"/>
              <a:t> </a:t>
            </a:r>
            <a:r>
              <a:rPr lang="en-US" dirty="0" err="1" smtClean="0"/>
              <a:t>Raportin</a:t>
            </a:r>
            <a:r>
              <a:rPr lang="en-US" dirty="0" smtClean="0"/>
              <a:t> e 2-të </a:t>
            </a:r>
            <a:r>
              <a:rPr lang="en-US" dirty="0" err="1" smtClean="0"/>
              <a:t>Kombëtar</a:t>
            </a:r>
            <a:r>
              <a:rPr lang="en-US" dirty="0" smtClean="0"/>
              <a:t> </a:t>
            </a:r>
            <a:r>
              <a:rPr lang="en-US" dirty="0" err="1" smtClean="0"/>
              <a:t>për</a:t>
            </a:r>
            <a:r>
              <a:rPr lang="en-US" dirty="0" smtClean="0"/>
              <a:t> </a:t>
            </a:r>
            <a:r>
              <a:rPr lang="en-US" dirty="0" err="1" smtClean="0"/>
              <a:t>Sigurinë</a:t>
            </a:r>
            <a:r>
              <a:rPr lang="en-US" dirty="0" smtClean="0"/>
              <a:t> </a:t>
            </a:r>
            <a:r>
              <a:rPr lang="en-US" dirty="0" err="1" smtClean="0"/>
              <a:t>në</a:t>
            </a:r>
            <a:r>
              <a:rPr lang="en-US" dirty="0" smtClean="0"/>
              <a:t> Internet, </a:t>
            </a:r>
            <a:r>
              <a:rPr lang="en-US" dirty="0" err="1" smtClean="0"/>
              <a:t>të</a:t>
            </a:r>
            <a:r>
              <a:rPr lang="en-US" dirty="0" smtClean="0"/>
              <a:t> </a:t>
            </a:r>
            <a:r>
              <a:rPr lang="en-US" dirty="0" err="1" smtClean="0"/>
              <a:t>kryer</a:t>
            </a:r>
            <a:r>
              <a:rPr lang="en-US" dirty="0" smtClean="0"/>
              <a:t> </a:t>
            </a:r>
            <a:r>
              <a:rPr lang="en-US" dirty="0" err="1" smtClean="0"/>
              <a:t>nga</a:t>
            </a:r>
            <a:r>
              <a:rPr lang="en-US" dirty="0" smtClean="0"/>
              <a:t> </a:t>
            </a:r>
            <a:r>
              <a:rPr lang="en-US" dirty="0" err="1" smtClean="0"/>
              <a:t>ekspertët</a:t>
            </a:r>
            <a:r>
              <a:rPr lang="en-US" dirty="0" smtClean="0"/>
              <a:t> e CRCA/ECPAT </a:t>
            </a:r>
            <a:r>
              <a:rPr lang="en-US" dirty="0" err="1" smtClean="0"/>
              <a:t>Shqipëri</a:t>
            </a:r>
            <a:r>
              <a:rPr lang="en-US" dirty="0" smtClean="0"/>
              <a:t>, </a:t>
            </a:r>
            <a:r>
              <a:rPr lang="en-US" dirty="0" err="1" smtClean="0"/>
              <a:t>gjatë</a:t>
            </a:r>
            <a:r>
              <a:rPr lang="en-US" dirty="0" smtClean="0"/>
              <a:t> </a:t>
            </a:r>
            <a:r>
              <a:rPr lang="en-US" dirty="0" err="1" smtClean="0"/>
              <a:t>Forumit</a:t>
            </a:r>
            <a:r>
              <a:rPr lang="en-US" dirty="0" smtClean="0"/>
              <a:t> </a:t>
            </a:r>
            <a:r>
              <a:rPr lang="en-US" dirty="0" err="1" smtClean="0"/>
              <a:t>të</a:t>
            </a:r>
            <a:r>
              <a:rPr lang="en-US" dirty="0" smtClean="0"/>
              <a:t> 5-të </a:t>
            </a:r>
            <a:r>
              <a:rPr lang="en-US" dirty="0" err="1" smtClean="0"/>
              <a:t>Kombëtar</a:t>
            </a:r>
            <a:r>
              <a:rPr lang="en-US" dirty="0" smtClean="0"/>
              <a:t> </a:t>
            </a:r>
            <a:r>
              <a:rPr lang="en-US" dirty="0" err="1" smtClean="0"/>
              <a:t>për</a:t>
            </a:r>
            <a:r>
              <a:rPr lang="en-US" dirty="0" smtClean="0"/>
              <a:t> </a:t>
            </a:r>
            <a:r>
              <a:rPr lang="en-US" dirty="0" err="1" smtClean="0"/>
              <a:t>Sigurinë</a:t>
            </a:r>
            <a:r>
              <a:rPr lang="en-US" dirty="0" smtClean="0"/>
              <a:t> </a:t>
            </a:r>
            <a:r>
              <a:rPr lang="en-US" dirty="0" err="1" smtClean="0"/>
              <a:t>në</a:t>
            </a:r>
            <a:r>
              <a:rPr lang="en-US" dirty="0" smtClean="0"/>
              <a:t> Internet </a:t>
            </a:r>
            <a:r>
              <a:rPr lang="en-US" dirty="0" err="1" smtClean="0"/>
              <a:t>të</a:t>
            </a:r>
            <a:r>
              <a:rPr lang="en-US" dirty="0" smtClean="0"/>
              <a:t> </a:t>
            </a:r>
            <a:r>
              <a:rPr lang="en-US" dirty="0" err="1" smtClean="0"/>
              <a:t>Fëmijëve</a:t>
            </a:r>
            <a:r>
              <a:rPr lang="en-US" dirty="0" smtClean="0"/>
              <a:t>, </a:t>
            </a:r>
            <a:r>
              <a:rPr lang="en-US" dirty="0" err="1" smtClean="0"/>
              <a:t>i</a:t>
            </a:r>
            <a:r>
              <a:rPr lang="en-US" dirty="0" smtClean="0"/>
              <a:t> </a:t>
            </a:r>
            <a:r>
              <a:rPr lang="en-US" dirty="0" err="1" smtClean="0"/>
              <a:t>cili</a:t>
            </a:r>
            <a:r>
              <a:rPr lang="en-US" dirty="0" smtClean="0"/>
              <a:t> ka </a:t>
            </a:r>
            <a:r>
              <a:rPr lang="en-US" dirty="0" err="1" smtClean="0"/>
              <a:t>sjellë</a:t>
            </a:r>
            <a:r>
              <a:rPr lang="en-US" dirty="0" smtClean="0"/>
              <a:t> </a:t>
            </a:r>
            <a:r>
              <a:rPr lang="en-US" dirty="0" err="1" smtClean="0"/>
              <a:t>fakte</a:t>
            </a:r>
            <a:r>
              <a:rPr lang="en-US" dirty="0" smtClean="0"/>
              <a:t> </a:t>
            </a:r>
            <a:r>
              <a:rPr lang="en-US" dirty="0" err="1" smtClean="0"/>
              <a:t>shqetësuese</a:t>
            </a:r>
            <a:r>
              <a:rPr lang="en-US" dirty="0" smtClean="0"/>
              <a:t> </a:t>
            </a:r>
            <a:r>
              <a:rPr lang="en-US" dirty="0" err="1" smtClean="0"/>
              <a:t>mbi</a:t>
            </a:r>
            <a:r>
              <a:rPr lang="en-US" dirty="0" smtClean="0"/>
              <a:t> </a:t>
            </a:r>
            <a:r>
              <a:rPr lang="en-US" dirty="0" err="1" smtClean="0"/>
              <a:t>incidentet</a:t>
            </a:r>
            <a:r>
              <a:rPr lang="en-US" dirty="0" smtClean="0"/>
              <a:t> </a:t>
            </a:r>
            <a:r>
              <a:rPr lang="en-US" dirty="0" err="1" smtClean="0"/>
              <a:t>në</a:t>
            </a:r>
            <a:r>
              <a:rPr lang="en-US" dirty="0" smtClean="0"/>
              <a:t> internet </a:t>
            </a:r>
            <a:r>
              <a:rPr lang="en-US" dirty="0" err="1" smtClean="0"/>
              <a:t>të</a:t>
            </a:r>
            <a:r>
              <a:rPr lang="en-US" dirty="0" smtClean="0"/>
              <a:t> </a:t>
            </a:r>
            <a:r>
              <a:rPr lang="en-US" dirty="0" err="1" smtClean="0"/>
              <a:t>raportuara</a:t>
            </a:r>
            <a:r>
              <a:rPr lang="en-US" dirty="0" smtClean="0"/>
              <a:t> </a:t>
            </a:r>
            <a:r>
              <a:rPr lang="en-US" dirty="0" err="1" smtClean="0"/>
              <a:t>nga</a:t>
            </a:r>
            <a:r>
              <a:rPr lang="en-US" dirty="0" smtClean="0"/>
              <a:t> </a:t>
            </a:r>
            <a:r>
              <a:rPr lang="en-US" dirty="0" err="1" smtClean="0"/>
              <a:t>fëmijët</a:t>
            </a:r>
            <a:r>
              <a:rPr lang="en-US" dirty="0" smtClean="0"/>
              <a:t> </a:t>
            </a:r>
            <a:r>
              <a:rPr lang="en-US" dirty="0" err="1" smtClean="0"/>
              <a:t>dhe</a:t>
            </a:r>
            <a:r>
              <a:rPr lang="en-US" dirty="0" smtClean="0"/>
              <a:t> </a:t>
            </a:r>
            <a:r>
              <a:rPr lang="en-US" dirty="0" err="1" smtClean="0"/>
              <a:t>të</a:t>
            </a:r>
            <a:r>
              <a:rPr lang="en-US" dirty="0" smtClean="0"/>
              <a:t> </a:t>
            </a:r>
            <a:r>
              <a:rPr lang="en-US" dirty="0" err="1" smtClean="0"/>
              <a:t>rinjtë</a:t>
            </a:r>
            <a:r>
              <a:rPr lang="en-US" dirty="0" smtClean="0"/>
              <a:t> </a:t>
            </a:r>
            <a:r>
              <a:rPr lang="en-US" dirty="0" err="1" smtClean="0"/>
              <a:t>gjatë</a:t>
            </a:r>
            <a:r>
              <a:rPr lang="en-US" dirty="0" smtClean="0"/>
              <a:t> </a:t>
            </a:r>
            <a:r>
              <a:rPr lang="en-US" dirty="0" err="1" smtClean="0"/>
              <a:t>vitit</a:t>
            </a:r>
            <a:r>
              <a:rPr lang="en-US" dirty="0" smtClean="0"/>
              <a:t> 2019. </a:t>
            </a:r>
          </a:p>
          <a:p>
            <a:pPr algn="just" fontAlgn="base"/>
            <a:r>
              <a:rPr lang="en-US" dirty="0" err="1" smtClean="0"/>
              <a:t>Sipas</a:t>
            </a:r>
            <a:r>
              <a:rPr lang="en-US" dirty="0" smtClean="0"/>
              <a:t> </a:t>
            </a:r>
            <a:r>
              <a:rPr lang="en-US" dirty="0" err="1" smtClean="0"/>
              <a:t>gjetjeve</a:t>
            </a:r>
            <a:r>
              <a:rPr lang="en-US" dirty="0" smtClean="0"/>
              <a:t> </a:t>
            </a:r>
            <a:r>
              <a:rPr lang="en-US" dirty="0" err="1" smtClean="0"/>
              <a:t>të</a:t>
            </a:r>
            <a:r>
              <a:rPr lang="en-US" dirty="0" smtClean="0"/>
              <a:t> </a:t>
            </a:r>
            <a:r>
              <a:rPr lang="en-US" dirty="0" err="1" smtClean="0"/>
              <a:t>Raportit</a:t>
            </a:r>
            <a:r>
              <a:rPr lang="en-US" dirty="0" smtClean="0"/>
              <a:t>, </a:t>
            </a:r>
            <a:r>
              <a:rPr lang="en-US" dirty="0" err="1" smtClean="0"/>
              <a:t>gjatë</a:t>
            </a:r>
            <a:r>
              <a:rPr lang="en-US" dirty="0" smtClean="0"/>
              <a:t> </a:t>
            </a:r>
            <a:r>
              <a:rPr lang="en-US" dirty="0" err="1" smtClean="0"/>
              <a:t>vitit</a:t>
            </a:r>
            <a:r>
              <a:rPr lang="en-US" dirty="0" smtClean="0"/>
              <a:t> 2019 </a:t>
            </a:r>
            <a:r>
              <a:rPr lang="en-US" dirty="0" err="1" smtClean="0"/>
              <a:t>rrjetet</a:t>
            </a:r>
            <a:r>
              <a:rPr lang="en-US" dirty="0" smtClean="0"/>
              <a:t> </a:t>
            </a:r>
            <a:r>
              <a:rPr lang="en-US" dirty="0" err="1" smtClean="0"/>
              <a:t>sociale</a:t>
            </a:r>
            <a:r>
              <a:rPr lang="en-US" dirty="0" smtClean="0"/>
              <a:t> </a:t>
            </a:r>
            <a:r>
              <a:rPr lang="en-US" dirty="0" err="1" smtClean="0"/>
              <a:t>janë</a:t>
            </a:r>
            <a:r>
              <a:rPr lang="en-US" dirty="0" smtClean="0"/>
              <a:t> </a:t>
            </a:r>
            <a:r>
              <a:rPr lang="en-US" dirty="0" err="1" smtClean="0"/>
              <a:t>edhe</a:t>
            </a:r>
            <a:r>
              <a:rPr lang="en-US" dirty="0" smtClean="0"/>
              <a:t> </a:t>
            </a:r>
            <a:r>
              <a:rPr lang="en-US" dirty="0" err="1" smtClean="0"/>
              <a:t>mjediset</a:t>
            </a:r>
            <a:r>
              <a:rPr lang="en-US" dirty="0" smtClean="0"/>
              <a:t> </a:t>
            </a:r>
            <a:r>
              <a:rPr lang="en-US" dirty="0" err="1" smtClean="0"/>
              <a:t>kryesore</a:t>
            </a:r>
            <a:r>
              <a:rPr lang="en-US" dirty="0" smtClean="0"/>
              <a:t>, </a:t>
            </a:r>
            <a:r>
              <a:rPr lang="en-US" dirty="0" err="1" smtClean="0"/>
              <a:t>ku</a:t>
            </a:r>
            <a:r>
              <a:rPr lang="en-US" dirty="0" smtClean="0"/>
              <a:t> </a:t>
            </a:r>
            <a:r>
              <a:rPr lang="en-US" dirty="0" err="1" smtClean="0"/>
              <a:t>fëmijët</a:t>
            </a:r>
            <a:r>
              <a:rPr lang="en-US" dirty="0" smtClean="0"/>
              <a:t> </a:t>
            </a:r>
            <a:r>
              <a:rPr lang="en-US" dirty="0" err="1" smtClean="0"/>
              <a:t>dhe</a:t>
            </a:r>
            <a:r>
              <a:rPr lang="en-US" dirty="0" smtClean="0"/>
              <a:t> </a:t>
            </a:r>
            <a:r>
              <a:rPr lang="en-US" dirty="0" err="1" smtClean="0"/>
              <a:t>të</a:t>
            </a:r>
            <a:r>
              <a:rPr lang="en-US" dirty="0" smtClean="0"/>
              <a:t> </a:t>
            </a:r>
            <a:r>
              <a:rPr lang="en-US" dirty="0" err="1" smtClean="0"/>
              <a:t>rinjtë</a:t>
            </a:r>
            <a:r>
              <a:rPr lang="en-US" dirty="0" smtClean="0"/>
              <a:t>  </a:t>
            </a:r>
            <a:r>
              <a:rPr lang="en-US" dirty="0" err="1" smtClean="0"/>
              <a:t>raportojnë</a:t>
            </a:r>
            <a:r>
              <a:rPr lang="en-US" dirty="0" smtClean="0"/>
              <a:t> </a:t>
            </a:r>
            <a:r>
              <a:rPr lang="en-US" dirty="0" err="1" smtClean="0"/>
              <a:t>numrin</a:t>
            </a:r>
            <a:r>
              <a:rPr lang="en-US" dirty="0" smtClean="0"/>
              <a:t> </a:t>
            </a:r>
            <a:r>
              <a:rPr lang="en-US" dirty="0" err="1" smtClean="0"/>
              <a:t>më</a:t>
            </a:r>
            <a:r>
              <a:rPr lang="en-US" dirty="0" smtClean="0"/>
              <a:t> </a:t>
            </a:r>
            <a:r>
              <a:rPr lang="en-US" dirty="0" err="1" smtClean="0"/>
              <a:t>të</a:t>
            </a:r>
            <a:r>
              <a:rPr lang="en-US" dirty="0" smtClean="0"/>
              <a:t> </a:t>
            </a:r>
            <a:r>
              <a:rPr lang="en-US" dirty="0" err="1" smtClean="0"/>
              <a:t>madh</a:t>
            </a:r>
            <a:r>
              <a:rPr lang="en-US" dirty="0" smtClean="0"/>
              <a:t> </a:t>
            </a:r>
            <a:r>
              <a:rPr lang="en-US" dirty="0" err="1" smtClean="0"/>
              <a:t>të</a:t>
            </a:r>
            <a:r>
              <a:rPr lang="en-US" dirty="0" smtClean="0"/>
              <a:t> </a:t>
            </a:r>
            <a:r>
              <a:rPr lang="en-US" dirty="0" err="1" smtClean="0"/>
              <a:t>incidenteve</a:t>
            </a:r>
            <a:r>
              <a:rPr lang="en-US" dirty="0" smtClean="0"/>
              <a:t> online. </a:t>
            </a:r>
          </a:p>
          <a:p>
            <a:pPr algn="just" fontAlgn="base"/>
            <a:r>
              <a:rPr lang="en-US" b="1" dirty="0" err="1" smtClean="0"/>
              <a:t>Instagrami</a:t>
            </a:r>
            <a:r>
              <a:rPr lang="en-US" b="1" dirty="0" smtClean="0"/>
              <a:t> </a:t>
            </a:r>
            <a:r>
              <a:rPr lang="en-US" dirty="0" err="1" smtClean="0"/>
              <a:t>është</a:t>
            </a:r>
            <a:r>
              <a:rPr lang="en-US" dirty="0" smtClean="0"/>
              <a:t> </a:t>
            </a:r>
            <a:r>
              <a:rPr lang="en-US" dirty="0" err="1" smtClean="0"/>
              <a:t>platforma</a:t>
            </a:r>
            <a:r>
              <a:rPr lang="en-US" dirty="0" smtClean="0"/>
              <a:t> </a:t>
            </a:r>
            <a:r>
              <a:rPr lang="en-US" dirty="0" err="1" smtClean="0"/>
              <a:t>në</a:t>
            </a:r>
            <a:r>
              <a:rPr lang="en-US" dirty="0" smtClean="0"/>
              <a:t> </a:t>
            </a:r>
            <a:r>
              <a:rPr lang="en-US" dirty="0" err="1" smtClean="0"/>
              <a:t>të</a:t>
            </a:r>
            <a:r>
              <a:rPr lang="en-US" dirty="0" smtClean="0"/>
              <a:t> </a:t>
            </a:r>
            <a:r>
              <a:rPr lang="en-US" dirty="0" err="1" smtClean="0"/>
              <a:t>cilën</a:t>
            </a:r>
            <a:r>
              <a:rPr lang="en-US" dirty="0" smtClean="0"/>
              <a:t> </a:t>
            </a:r>
            <a:r>
              <a:rPr lang="en-US" dirty="0" err="1" smtClean="0"/>
              <a:t>fëmijët</a:t>
            </a:r>
            <a:r>
              <a:rPr lang="en-US" dirty="0" smtClean="0"/>
              <a:t> </a:t>
            </a:r>
            <a:r>
              <a:rPr lang="en-US" dirty="0" err="1" smtClean="0"/>
              <a:t>dhe</a:t>
            </a:r>
            <a:r>
              <a:rPr lang="en-US" dirty="0" smtClean="0"/>
              <a:t> </a:t>
            </a:r>
            <a:r>
              <a:rPr lang="en-US" dirty="0" err="1" smtClean="0"/>
              <a:t>të</a:t>
            </a:r>
            <a:r>
              <a:rPr lang="en-US" dirty="0" smtClean="0"/>
              <a:t> </a:t>
            </a:r>
            <a:r>
              <a:rPr lang="en-US" dirty="0" err="1" smtClean="0"/>
              <a:t>rinjtë</a:t>
            </a:r>
            <a:r>
              <a:rPr lang="en-US" dirty="0" smtClean="0"/>
              <a:t> </a:t>
            </a:r>
            <a:r>
              <a:rPr lang="en-US" dirty="0" err="1" smtClean="0"/>
              <a:t>kanë</a:t>
            </a:r>
            <a:r>
              <a:rPr lang="en-US" dirty="0" smtClean="0"/>
              <a:t> </a:t>
            </a:r>
            <a:r>
              <a:rPr lang="en-US" b="1" dirty="0" err="1" smtClean="0"/>
              <a:t>ndeshur</a:t>
            </a:r>
            <a:r>
              <a:rPr lang="en-US" b="1" dirty="0" smtClean="0"/>
              <a:t> </a:t>
            </a:r>
            <a:r>
              <a:rPr lang="en-US" b="1" dirty="0" err="1" smtClean="0"/>
              <a:t>më</a:t>
            </a:r>
            <a:r>
              <a:rPr lang="en-US" b="1" dirty="0" smtClean="0"/>
              <a:t> </a:t>
            </a:r>
            <a:r>
              <a:rPr lang="en-US" b="1" dirty="0" err="1" smtClean="0"/>
              <a:t>shumë</a:t>
            </a:r>
            <a:r>
              <a:rPr lang="en-US" b="1" dirty="0" smtClean="0"/>
              <a:t> </a:t>
            </a:r>
            <a:r>
              <a:rPr lang="en-US" b="1" dirty="0" err="1" smtClean="0"/>
              <a:t>dhunë</a:t>
            </a:r>
            <a:r>
              <a:rPr lang="en-US" b="1" dirty="0" smtClean="0"/>
              <a:t>, </a:t>
            </a:r>
            <a:r>
              <a:rPr lang="en-US" b="1" dirty="0" err="1" smtClean="0"/>
              <a:t>bulizëm</a:t>
            </a:r>
            <a:r>
              <a:rPr lang="en-US" b="1" dirty="0" smtClean="0"/>
              <a:t>, </a:t>
            </a:r>
            <a:r>
              <a:rPr lang="en-US" b="1" dirty="0" err="1" smtClean="0"/>
              <a:t>abuzim</a:t>
            </a:r>
            <a:r>
              <a:rPr lang="en-US" b="1" dirty="0" smtClean="0"/>
              <a:t> </a:t>
            </a:r>
            <a:r>
              <a:rPr lang="en-US" b="1" dirty="0" err="1" smtClean="0"/>
              <a:t>apo</a:t>
            </a:r>
            <a:r>
              <a:rPr lang="en-US" b="1" dirty="0" smtClean="0"/>
              <a:t> </a:t>
            </a:r>
            <a:r>
              <a:rPr lang="en-US" b="1" dirty="0" err="1" smtClean="0"/>
              <a:t>vjedhje</a:t>
            </a:r>
            <a:r>
              <a:rPr lang="en-US" b="1" dirty="0" smtClean="0"/>
              <a:t> </a:t>
            </a:r>
            <a:r>
              <a:rPr lang="en-US" b="1" dirty="0" err="1" smtClean="0"/>
              <a:t>të</a:t>
            </a:r>
            <a:r>
              <a:rPr lang="en-US" b="1" dirty="0" smtClean="0"/>
              <a:t> </a:t>
            </a:r>
            <a:r>
              <a:rPr lang="en-US" b="1" dirty="0" err="1" smtClean="0"/>
              <a:t>profilit</a:t>
            </a:r>
            <a:r>
              <a:rPr lang="en-US" b="1" dirty="0" smtClean="0"/>
              <a:t>, </a:t>
            </a:r>
            <a:r>
              <a:rPr lang="en-US" b="1" dirty="0" err="1" smtClean="0"/>
              <a:t>pornografi</a:t>
            </a:r>
            <a:r>
              <a:rPr lang="en-US" b="1" dirty="0" smtClean="0"/>
              <a:t> </a:t>
            </a:r>
            <a:r>
              <a:rPr lang="en-US" b="1" dirty="0" err="1" smtClean="0"/>
              <a:t>të</a:t>
            </a:r>
            <a:r>
              <a:rPr lang="en-US" b="1" dirty="0" smtClean="0"/>
              <a:t> </a:t>
            </a:r>
            <a:r>
              <a:rPr lang="en-US" b="1" dirty="0" err="1" smtClean="0"/>
              <a:t>fëmijëve</a:t>
            </a:r>
            <a:r>
              <a:rPr lang="en-US" b="1" dirty="0" smtClean="0"/>
              <a:t>, </a:t>
            </a:r>
            <a:r>
              <a:rPr lang="en-US" b="1" dirty="0" err="1" smtClean="0"/>
              <a:t>nuditet</a:t>
            </a:r>
            <a:r>
              <a:rPr lang="en-US" b="1" dirty="0" smtClean="0"/>
              <a:t> </a:t>
            </a:r>
            <a:r>
              <a:rPr lang="en-US" b="1" dirty="0" err="1" smtClean="0"/>
              <a:t>apo</a:t>
            </a:r>
            <a:r>
              <a:rPr lang="en-US" b="1" dirty="0" smtClean="0"/>
              <a:t> </a:t>
            </a:r>
            <a:r>
              <a:rPr lang="en-US" b="1" dirty="0" err="1" smtClean="0"/>
              <a:t>gjuhë</a:t>
            </a:r>
            <a:r>
              <a:rPr lang="en-US" b="1" dirty="0" smtClean="0"/>
              <a:t> </a:t>
            </a:r>
            <a:r>
              <a:rPr lang="en-US" b="1" dirty="0" err="1" smtClean="0"/>
              <a:t>urrejtje</a:t>
            </a:r>
            <a:r>
              <a:rPr lang="en-US" b="1" dirty="0" smtClean="0"/>
              <a:t>, me </a:t>
            </a:r>
            <a:r>
              <a:rPr lang="en-US" b="1" dirty="0" err="1" smtClean="0"/>
              <a:t>rreth</a:t>
            </a:r>
            <a:r>
              <a:rPr lang="en-US" b="1" dirty="0" smtClean="0"/>
              <a:t> 68% </a:t>
            </a:r>
            <a:r>
              <a:rPr lang="en-US" b="1" dirty="0" err="1" smtClean="0"/>
              <a:t>të</a:t>
            </a:r>
            <a:r>
              <a:rPr lang="en-US" b="1" dirty="0" smtClean="0"/>
              <a:t> </a:t>
            </a:r>
            <a:r>
              <a:rPr lang="en-US" b="1" dirty="0" err="1" smtClean="0"/>
              <a:t>ankesave</a:t>
            </a:r>
            <a:r>
              <a:rPr lang="en-US" b="1" dirty="0" smtClean="0"/>
              <a:t>, </a:t>
            </a:r>
            <a:r>
              <a:rPr lang="en-US" b="1" dirty="0" err="1" smtClean="0"/>
              <a:t>ndjekur</a:t>
            </a:r>
            <a:r>
              <a:rPr lang="en-US" b="1" dirty="0" smtClean="0"/>
              <a:t> </a:t>
            </a:r>
            <a:r>
              <a:rPr lang="en-US" b="1" dirty="0" err="1" smtClean="0"/>
              <a:t>nga</a:t>
            </a:r>
            <a:r>
              <a:rPr lang="en-US" b="1" dirty="0" smtClean="0"/>
              <a:t> </a:t>
            </a:r>
            <a:r>
              <a:rPr lang="en-US" b="1" dirty="0" err="1" smtClean="0"/>
              <a:t>Youtube</a:t>
            </a:r>
            <a:r>
              <a:rPr lang="en-US" b="1" dirty="0" smtClean="0"/>
              <a:t> me 17% </a:t>
            </a:r>
            <a:r>
              <a:rPr lang="en-US" b="1" dirty="0" err="1" smtClean="0"/>
              <a:t>dhe</a:t>
            </a:r>
            <a:r>
              <a:rPr lang="en-US" b="1" dirty="0" smtClean="0"/>
              <a:t> </a:t>
            </a:r>
            <a:r>
              <a:rPr lang="en-US" b="1" dirty="0" err="1" smtClean="0"/>
              <a:t>Facebook</a:t>
            </a:r>
            <a:r>
              <a:rPr lang="en-US" b="1" dirty="0" smtClean="0"/>
              <a:t> me 4%.</a:t>
            </a:r>
            <a:endParaRPr lang="en-US" dirty="0" smtClean="0"/>
          </a:p>
          <a:p>
            <a:pPr algn="just" fontAlgn="base"/>
            <a:r>
              <a:rPr lang="en-US" dirty="0" err="1" smtClean="0"/>
              <a:t>Një</a:t>
            </a:r>
            <a:r>
              <a:rPr lang="en-US" dirty="0" smtClean="0"/>
              <a:t> </a:t>
            </a:r>
            <a:r>
              <a:rPr lang="en-US" dirty="0" err="1" smtClean="0"/>
              <a:t>gjetje</a:t>
            </a:r>
            <a:r>
              <a:rPr lang="en-US" dirty="0" smtClean="0"/>
              <a:t> </a:t>
            </a:r>
            <a:r>
              <a:rPr lang="en-US" dirty="0" err="1" smtClean="0"/>
              <a:t>tjetër</a:t>
            </a:r>
            <a:r>
              <a:rPr lang="en-US" dirty="0" smtClean="0"/>
              <a:t> </a:t>
            </a:r>
            <a:r>
              <a:rPr lang="en-US" dirty="0" err="1" smtClean="0"/>
              <a:t>shqetësuese</a:t>
            </a:r>
            <a:r>
              <a:rPr lang="en-US" dirty="0" smtClean="0"/>
              <a:t>, </a:t>
            </a:r>
            <a:r>
              <a:rPr lang="en-US" dirty="0" err="1" smtClean="0"/>
              <a:t>që</a:t>
            </a:r>
            <a:r>
              <a:rPr lang="en-US" dirty="0" smtClean="0"/>
              <a:t> </a:t>
            </a:r>
            <a:r>
              <a:rPr lang="en-US" dirty="0" err="1" smtClean="0"/>
              <a:t>përcjell</a:t>
            </a:r>
            <a:r>
              <a:rPr lang="en-US" dirty="0" smtClean="0"/>
              <a:t> </a:t>
            </a:r>
            <a:r>
              <a:rPr lang="en-US" dirty="0" err="1" smtClean="0"/>
              <a:t>raporti</a:t>
            </a:r>
            <a:r>
              <a:rPr lang="en-US" dirty="0" smtClean="0"/>
              <a:t>, </a:t>
            </a:r>
            <a:r>
              <a:rPr lang="en-US" dirty="0" err="1" smtClean="0"/>
              <a:t>është</a:t>
            </a:r>
            <a:r>
              <a:rPr lang="en-US" dirty="0" smtClean="0"/>
              <a:t> </a:t>
            </a:r>
            <a:r>
              <a:rPr lang="en-US" b="1" dirty="0" err="1" smtClean="0"/>
              <a:t>mungesa</a:t>
            </a:r>
            <a:r>
              <a:rPr lang="en-US" b="1" dirty="0" smtClean="0"/>
              <a:t> e </a:t>
            </a:r>
            <a:r>
              <a:rPr lang="en-US" b="1" dirty="0" err="1" smtClean="0"/>
              <a:t>kodit</a:t>
            </a:r>
            <a:r>
              <a:rPr lang="en-US" b="1" dirty="0" smtClean="0"/>
              <a:t> </a:t>
            </a:r>
            <a:r>
              <a:rPr lang="en-US" b="1" dirty="0" err="1" smtClean="0"/>
              <a:t>të</a:t>
            </a:r>
            <a:r>
              <a:rPr lang="en-US" b="1" dirty="0" smtClean="0"/>
              <a:t> </a:t>
            </a:r>
            <a:r>
              <a:rPr lang="en-US" b="1" dirty="0" err="1" smtClean="0"/>
              <a:t>etikës</a:t>
            </a:r>
            <a:r>
              <a:rPr lang="en-US" b="1" dirty="0" smtClean="0"/>
              <a:t> </a:t>
            </a:r>
            <a:r>
              <a:rPr lang="en-US" b="1" dirty="0" err="1" smtClean="0"/>
              <a:t>dhe</a:t>
            </a:r>
            <a:r>
              <a:rPr lang="en-US" b="1" dirty="0" smtClean="0"/>
              <a:t> </a:t>
            </a:r>
            <a:r>
              <a:rPr lang="en-US" b="1" dirty="0" err="1" smtClean="0"/>
              <a:t>shkelja</a:t>
            </a:r>
            <a:r>
              <a:rPr lang="en-US" b="1" dirty="0" smtClean="0"/>
              <a:t> e </a:t>
            </a:r>
            <a:r>
              <a:rPr lang="en-US" b="1" dirty="0" err="1" smtClean="0"/>
              <a:t>të</a:t>
            </a:r>
            <a:r>
              <a:rPr lang="en-US" b="1" dirty="0" smtClean="0"/>
              <a:t> </a:t>
            </a:r>
            <a:r>
              <a:rPr lang="en-US" b="1" dirty="0" err="1" smtClean="0"/>
              <a:t>drejtave</a:t>
            </a:r>
            <a:r>
              <a:rPr lang="en-US" b="1" dirty="0" smtClean="0"/>
              <a:t> </a:t>
            </a:r>
            <a:r>
              <a:rPr lang="en-US" b="1" dirty="0" err="1" smtClean="0"/>
              <a:t>të</a:t>
            </a:r>
            <a:r>
              <a:rPr lang="en-US" b="1" dirty="0" smtClean="0"/>
              <a:t> </a:t>
            </a:r>
            <a:r>
              <a:rPr lang="en-US" b="1" dirty="0" err="1" smtClean="0"/>
              <a:t>fëmijëve</a:t>
            </a:r>
            <a:r>
              <a:rPr lang="en-US" dirty="0" smtClean="0"/>
              <a:t> </a:t>
            </a:r>
            <a:r>
              <a:rPr lang="en-US" dirty="0" err="1" smtClean="0"/>
              <a:t>nga</a:t>
            </a:r>
            <a:r>
              <a:rPr lang="en-US" dirty="0" smtClean="0"/>
              <a:t> </a:t>
            </a:r>
            <a:r>
              <a:rPr lang="en-US" dirty="0" err="1" smtClean="0"/>
              <a:t>ana</a:t>
            </a:r>
            <a:r>
              <a:rPr lang="en-US" dirty="0" smtClean="0"/>
              <a:t> e </a:t>
            </a:r>
            <a:r>
              <a:rPr lang="en-US" b="1" dirty="0" err="1" smtClean="0"/>
              <a:t>platformave</a:t>
            </a:r>
            <a:r>
              <a:rPr lang="en-US" b="1" dirty="0" smtClean="0"/>
              <a:t> </a:t>
            </a:r>
            <a:r>
              <a:rPr lang="en-US" b="1" dirty="0" err="1" smtClean="0"/>
              <a:t>të</a:t>
            </a:r>
            <a:r>
              <a:rPr lang="en-US" b="1" dirty="0" smtClean="0"/>
              <a:t> medias </a:t>
            </a:r>
            <a:r>
              <a:rPr lang="en-US" b="1" dirty="0" err="1" smtClean="0"/>
              <a:t>dhe</a:t>
            </a:r>
            <a:r>
              <a:rPr lang="en-US" b="1" dirty="0" smtClean="0"/>
              <a:t> </a:t>
            </a:r>
            <a:r>
              <a:rPr lang="en-US" b="1" dirty="0" err="1" smtClean="0"/>
              <a:t>portaleve</a:t>
            </a:r>
            <a:r>
              <a:rPr lang="en-US" b="1" dirty="0" smtClean="0"/>
              <a:t> online, </a:t>
            </a:r>
            <a:r>
              <a:rPr lang="en-US" b="1" dirty="0" err="1" smtClean="0"/>
              <a:t>të</a:t>
            </a:r>
            <a:r>
              <a:rPr lang="en-US" b="1" dirty="0" smtClean="0"/>
              <a:t> </a:t>
            </a:r>
            <a:r>
              <a:rPr lang="en-US" b="1" dirty="0" err="1" smtClean="0"/>
              <a:t>cilat</a:t>
            </a:r>
            <a:r>
              <a:rPr lang="en-US" b="1" dirty="0" smtClean="0"/>
              <a:t> </a:t>
            </a:r>
            <a:r>
              <a:rPr lang="en-US" b="1" dirty="0" err="1" smtClean="0"/>
              <a:t>shpesh</a:t>
            </a:r>
            <a:r>
              <a:rPr lang="en-US" b="1" dirty="0" smtClean="0"/>
              <a:t> </a:t>
            </a:r>
            <a:r>
              <a:rPr lang="en-US" b="1" dirty="0" err="1" smtClean="0"/>
              <a:t>postojnë</a:t>
            </a:r>
            <a:r>
              <a:rPr lang="en-US" b="1" dirty="0" smtClean="0"/>
              <a:t> </a:t>
            </a:r>
            <a:r>
              <a:rPr lang="en-US" b="1" dirty="0" err="1" smtClean="0"/>
              <a:t>materiale</a:t>
            </a:r>
            <a:r>
              <a:rPr lang="en-US" b="1" dirty="0" smtClean="0"/>
              <a:t> </a:t>
            </a:r>
            <a:r>
              <a:rPr lang="en-US" b="1" dirty="0" err="1" smtClean="0"/>
              <a:t>të</a:t>
            </a:r>
            <a:r>
              <a:rPr lang="en-US" b="1" dirty="0" smtClean="0"/>
              <a:t> </a:t>
            </a:r>
            <a:r>
              <a:rPr lang="en-US" b="1" dirty="0" err="1" smtClean="0"/>
              <a:t>papërshtatshme</a:t>
            </a:r>
            <a:r>
              <a:rPr lang="en-US" b="1" dirty="0" smtClean="0"/>
              <a:t> </a:t>
            </a:r>
            <a:r>
              <a:rPr lang="en-US" b="1" dirty="0" err="1" smtClean="0"/>
              <a:t>dhe</a:t>
            </a:r>
            <a:r>
              <a:rPr lang="en-US" b="1" dirty="0" smtClean="0"/>
              <a:t> </a:t>
            </a:r>
            <a:r>
              <a:rPr lang="en-US" b="1" dirty="0" err="1" smtClean="0"/>
              <a:t>gjerësisht</a:t>
            </a:r>
            <a:r>
              <a:rPr lang="en-US" b="1" dirty="0" smtClean="0"/>
              <a:t> </a:t>
            </a:r>
            <a:r>
              <a:rPr lang="en-US" b="1" dirty="0" err="1" smtClean="0"/>
              <a:t>të</a:t>
            </a:r>
            <a:r>
              <a:rPr lang="en-US" b="1" dirty="0" smtClean="0"/>
              <a:t> </a:t>
            </a:r>
            <a:r>
              <a:rPr lang="en-US" b="1" dirty="0" err="1" smtClean="0"/>
              <a:t>aksesueshme</a:t>
            </a:r>
            <a:r>
              <a:rPr lang="en-US" b="1" dirty="0" smtClean="0"/>
              <a:t> </a:t>
            </a:r>
            <a:r>
              <a:rPr lang="en-US" b="1" dirty="0" err="1" smtClean="0"/>
              <a:t>nga</a:t>
            </a:r>
            <a:r>
              <a:rPr lang="en-US" b="1" dirty="0" smtClean="0"/>
              <a:t> </a:t>
            </a:r>
            <a:r>
              <a:rPr lang="en-US" b="1" dirty="0" err="1" smtClean="0"/>
              <a:t>fëmijët</a:t>
            </a:r>
            <a:r>
              <a:rPr lang="en-US" b="1" dirty="0" smtClean="0"/>
              <a:t> </a:t>
            </a:r>
            <a:r>
              <a:rPr lang="en-US" b="1" dirty="0" err="1" smtClean="0"/>
              <a:t>dhe</a:t>
            </a:r>
            <a:r>
              <a:rPr lang="en-US" b="1" dirty="0" smtClean="0"/>
              <a:t> </a:t>
            </a:r>
            <a:r>
              <a:rPr lang="en-US" b="1" dirty="0" err="1" smtClean="0"/>
              <a:t>të</a:t>
            </a:r>
            <a:r>
              <a:rPr lang="en-US" b="1" dirty="0" smtClean="0"/>
              <a:t> </a:t>
            </a:r>
            <a:r>
              <a:rPr lang="en-US" b="1" dirty="0" err="1" smtClean="0"/>
              <a:t>rinjtë</a:t>
            </a:r>
            <a:r>
              <a:rPr lang="en-US" b="1" dirty="0" smtClean="0"/>
              <a:t>.</a:t>
            </a:r>
            <a:endParaRPr lang="en-US" dirty="0" smtClean="0"/>
          </a:p>
          <a:p>
            <a:pPr algn="just" fontAlgn="base"/>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9 </a:t>
            </a:r>
            <a:r>
              <a:rPr lang="en-US" sz="2800" b="1" i="1" dirty="0" err="1" smtClean="0"/>
              <a:t>shkurt</a:t>
            </a:r>
            <a:r>
              <a:rPr lang="en-US" sz="2800" b="1" i="1" dirty="0" smtClean="0"/>
              <a:t> 2021 – </a:t>
            </a:r>
            <a:r>
              <a:rPr lang="en-US" sz="2800" b="1" i="1" dirty="0" err="1" smtClean="0"/>
              <a:t>Dita</a:t>
            </a:r>
            <a:r>
              <a:rPr lang="en-US" sz="2800" b="1" i="1" dirty="0" smtClean="0"/>
              <a:t> </a:t>
            </a:r>
            <a:r>
              <a:rPr lang="en-US" sz="2800" b="1" i="1" dirty="0" err="1" smtClean="0"/>
              <a:t>Ndërkombëtare</a:t>
            </a:r>
            <a:r>
              <a:rPr lang="en-US" sz="2800" b="1" i="1" dirty="0" smtClean="0"/>
              <a:t> e </a:t>
            </a:r>
            <a:r>
              <a:rPr lang="en-US" sz="2800" b="1" i="1" dirty="0" err="1" smtClean="0"/>
              <a:t>Internetit</a:t>
            </a:r>
            <a:r>
              <a:rPr lang="en-US" sz="2800" b="1" i="1" dirty="0" smtClean="0"/>
              <a:t> </a:t>
            </a:r>
            <a:r>
              <a:rPr lang="en-US" sz="2800" b="1" i="1" dirty="0" err="1" smtClean="0"/>
              <a:t>të</a:t>
            </a:r>
            <a:r>
              <a:rPr lang="en-US" sz="2800" b="1" i="1" dirty="0" smtClean="0"/>
              <a:t> </a:t>
            </a:r>
            <a:r>
              <a:rPr lang="en-US" sz="2800" b="1" i="1" dirty="0" err="1" smtClean="0"/>
              <a:t>sigurt</a:t>
            </a:r>
            <a:r>
              <a:rPr lang="en-US" sz="2800" b="1" i="1" dirty="0" smtClean="0"/>
              <a:t> </a:t>
            </a:r>
            <a:r>
              <a:rPr lang="en-US" sz="2800" b="1" i="1" dirty="0" err="1" smtClean="0"/>
              <a:t>për</a:t>
            </a:r>
            <a:r>
              <a:rPr lang="en-US" sz="2800" b="1" i="1" dirty="0" smtClean="0"/>
              <a:t> </a:t>
            </a:r>
            <a:r>
              <a:rPr lang="en-US" sz="2800" b="1" i="1" dirty="0" err="1" smtClean="0"/>
              <a:t>fëmijët</a:t>
            </a:r>
            <a:r>
              <a:rPr lang="en-US" sz="2800" b="1" i="1" dirty="0" smtClean="0"/>
              <a:t> </a:t>
            </a:r>
            <a:endParaRPr lang="en-US" sz="2800" b="1" i="1" dirty="0"/>
          </a:p>
        </p:txBody>
      </p:sp>
      <p:sp>
        <p:nvSpPr>
          <p:cNvPr id="3" name="Content Placeholder 2"/>
          <p:cNvSpPr>
            <a:spLocks noGrp="1"/>
          </p:cNvSpPr>
          <p:nvPr>
            <p:ph idx="1"/>
          </p:nvPr>
        </p:nvSpPr>
        <p:spPr>
          <a:xfrm>
            <a:off x="228600" y="1600200"/>
            <a:ext cx="8534400" cy="5105400"/>
          </a:xfrm>
        </p:spPr>
        <p:txBody>
          <a:bodyPr>
            <a:noAutofit/>
          </a:bodyPr>
          <a:lstStyle/>
          <a:p>
            <a:pPr algn="just">
              <a:buFont typeface="Wingdings" pitchFamily="2" charset="2"/>
              <a:buChar char="q"/>
            </a:pPr>
            <a:r>
              <a:rPr lang="en-US" sz="1800" dirty="0" smtClean="0"/>
              <a:t>Sot </a:t>
            </a:r>
            <a:r>
              <a:rPr lang="en-US" sz="1800" dirty="0" err="1" smtClean="0"/>
              <a:t>interneti</a:t>
            </a:r>
            <a:r>
              <a:rPr lang="en-US" sz="1800" dirty="0" smtClean="0"/>
              <a:t> </a:t>
            </a:r>
            <a:r>
              <a:rPr lang="en-US" sz="1800" dirty="0" err="1" smtClean="0"/>
              <a:t>është</a:t>
            </a:r>
            <a:r>
              <a:rPr lang="en-US" sz="1800" dirty="0" smtClean="0"/>
              <a:t> </a:t>
            </a:r>
            <a:r>
              <a:rPr lang="en-US" sz="1800" dirty="0" err="1" smtClean="0"/>
              <a:t>pjesë</a:t>
            </a:r>
            <a:r>
              <a:rPr lang="en-US" sz="1800" dirty="0" smtClean="0"/>
              <a:t> e </a:t>
            </a:r>
            <a:r>
              <a:rPr lang="en-US" sz="1800" dirty="0" err="1" smtClean="0"/>
              <a:t>jetës</a:t>
            </a:r>
            <a:r>
              <a:rPr lang="en-US" sz="1800" dirty="0" smtClean="0"/>
              <a:t> </a:t>
            </a:r>
            <a:r>
              <a:rPr lang="en-US" sz="1800" dirty="0" err="1" smtClean="0"/>
              <a:t>së</a:t>
            </a:r>
            <a:r>
              <a:rPr lang="en-US" sz="1800" dirty="0" smtClean="0"/>
              <a:t> </a:t>
            </a:r>
            <a:r>
              <a:rPr lang="en-US" sz="1800" dirty="0" err="1" smtClean="0"/>
              <a:t>fëmijëve</a:t>
            </a:r>
            <a:r>
              <a:rPr lang="en-US" sz="1800" dirty="0" smtClean="0"/>
              <a:t> </a:t>
            </a:r>
            <a:r>
              <a:rPr lang="en-US" sz="1800" dirty="0" err="1" smtClean="0"/>
              <a:t>dhe</a:t>
            </a:r>
            <a:r>
              <a:rPr lang="en-US" sz="1800" dirty="0" smtClean="0"/>
              <a:t> </a:t>
            </a:r>
            <a:r>
              <a:rPr lang="en-US" sz="1800" dirty="0" err="1" smtClean="0"/>
              <a:t>siguria</a:t>
            </a:r>
            <a:r>
              <a:rPr lang="en-US" sz="1800" dirty="0" smtClean="0"/>
              <a:t> </a:t>
            </a:r>
            <a:r>
              <a:rPr lang="en-US" sz="1800" dirty="0" err="1" smtClean="0"/>
              <a:t>në</a:t>
            </a:r>
            <a:r>
              <a:rPr lang="en-US" sz="1800" dirty="0" smtClean="0"/>
              <a:t> </a:t>
            </a:r>
            <a:r>
              <a:rPr lang="en-US" sz="1800" dirty="0" err="1" smtClean="0"/>
              <a:t>mjedisin</a:t>
            </a:r>
            <a:r>
              <a:rPr lang="en-US" sz="1800" dirty="0" smtClean="0"/>
              <a:t> virtual </a:t>
            </a:r>
            <a:r>
              <a:rPr lang="en-US" sz="1800" dirty="0" err="1" smtClean="0"/>
              <a:t>përbën</a:t>
            </a:r>
            <a:r>
              <a:rPr lang="en-US" sz="1800" dirty="0" smtClean="0"/>
              <a:t> </a:t>
            </a:r>
            <a:r>
              <a:rPr lang="en-US" sz="1800" dirty="0" err="1" smtClean="0"/>
              <a:t>një</a:t>
            </a:r>
            <a:r>
              <a:rPr lang="en-US" sz="1800" dirty="0" smtClean="0"/>
              <a:t> </a:t>
            </a:r>
            <a:r>
              <a:rPr lang="en-US" sz="1800" dirty="0" err="1" smtClean="0"/>
              <a:t>pjesë</a:t>
            </a:r>
            <a:r>
              <a:rPr lang="en-US" sz="1800" dirty="0" smtClean="0"/>
              <a:t> </a:t>
            </a:r>
            <a:r>
              <a:rPr lang="en-US" sz="1800" dirty="0" err="1" smtClean="0"/>
              <a:t>themelore</a:t>
            </a:r>
            <a:r>
              <a:rPr lang="en-US" sz="1800" dirty="0" smtClean="0"/>
              <a:t> </a:t>
            </a:r>
            <a:r>
              <a:rPr lang="en-US" sz="1800" dirty="0" err="1" smtClean="0"/>
              <a:t>të</a:t>
            </a:r>
            <a:r>
              <a:rPr lang="en-US" sz="1800" dirty="0" smtClean="0"/>
              <a:t> </a:t>
            </a:r>
            <a:r>
              <a:rPr lang="en-US" sz="1800" dirty="0" err="1" smtClean="0"/>
              <a:t>mbrojtjes</a:t>
            </a:r>
            <a:r>
              <a:rPr lang="en-US" sz="1800" dirty="0" smtClean="0"/>
              <a:t> </a:t>
            </a:r>
            <a:r>
              <a:rPr lang="en-US" sz="1800" dirty="0" err="1" smtClean="0"/>
              <a:t>së</a:t>
            </a:r>
            <a:r>
              <a:rPr lang="en-US" sz="1800" dirty="0" smtClean="0"/>
              <a:t> </a:t>
            </a:r>
            <a:r>
              <a:rPr lang="en-US" sz="1800" dirty="0" err="1" smtClean="0"/>
              <a:t>tyre</a:t>
            </a:r>
            <a:r>
              <a:rPr lang="en-US" sz="1800" dirty="0" smtClean="0"/>
              <a:t>. </a:t>
            </a:r>
            <a:r>
              <a:rPr lang="en-US" sz="1800" dirty="0" err="1" smtClean="0"/>
              <a:t>Të</a:t>
            </a:r>
            <a:r>
              <a:rPr lang="en-US" sz="1800" dirty="0" smtClean="0"/>
              <a:t> </a:t>
            </a:r>
            <a:r>
              <a:rPr lang="en-US" sz="1800" dirty="0" err="1" smtClean="0"/>
              <a:t>gjithë</a:t>
            </a:r>
            <a:r>
              <a:rPr lang="en-US" sz="1800" dirty="0" smtClean="0"/>
              <a:t> </a:t>
            </a:r>
            <a:r>
              <a:rPr lang="en-US" sz="1800" dirty="0" err="1" smtClean="0"/>
              <a:t>së</a:t>
            </a:r>
            <a:r>
              <a:rPr lang="en-US" sz="1800" dirty="0" smtClean="0"/>
              <a:t> </a:t>
            </a:r>
            <a:r>
              <a:rPr lang="en-US" sz="1800" dirty="0" err="1" smtClean="0"/>
              <a:t>bashku</a:t>
            </a:r>
            <a:r>
              <a:rPr lang="en-US" sz="1800" dirty="0" smtClean="0"/>
              <a:t>, </a:t>
            </a:r>
            <a:r>
              <a:rPr lang="en-US" sz="1800" dirty="0" err="1" smtClean="0"/>
              <a:t>mund</a:t>
            </a:r>
            <a:r>
              <a:rPr lang="en-US" sz="1800" dirty="0" smtClean="0"/>
              <a:t> </a:t>
            </a:r>
            <a:r>
              <a:rPr lang="en-US" sz="1800" dirty="0" err="1" smtClean="0"/>
              <a:t>të</a:t>
            </a:r>
            <a:r>
              <a:rPr lang="en-US" sz="1800" dirty="0" smtClean="0"/>
              <a:t> </a:t>
            </a:r>
            <a:r>
              <a:rPr lang="en-US" sz="1800" dirty="0" err="1" smtClean="0"/>
              <a:t>kontribuojmë</a:t>
            </a:r>
            <a:r>
              <a:rPr lang="en-US" sz="1800" dirty="0" smtClean="0"/>
              <a:t> </a:t>
            </a:r>
            <a:r>
              <a:rPr lang="en-US" sz="1800" dirty="0" err="1" smtClean="0"/>
              <a:t>për</a:t>
            </a:r>
            <a:r>
              <a:rPr lang="en-US" sz="1800" dirty="0" smtClean="0"/>
              <a:t> </a:t>
            </a:r>
            <a:r>
              <a:rPr lang="en-US" sz="1800" dirty="0" err="1" smtClean="0"/>
              <a:t>ta</a:t>
            </a:r>
            <a:r>
              <a:rPr lang="en-US" sz="1800" dirty="0" smtClean="0"/>
              <a:t> </a:t>
            </a:r>
            <a:r>
              <a:rPr lang="en-US" sz="1800" dirty="0" err="1" smtClean="0"/>
              <a:t>bërë</a:t>
            </a:r>
            <a:r>
              <a:rPr lang="en-US" sz="1800" dirty="0" smtClean="0"/>
              <a:t> </a:t>
            </a:r>
            <a:r>
              <a:rPr lang="en-US" sz="1800" dirty="0" err="1" smtClean="0"/>
              <a:t>internetin</a:t>
            </a:r>
            <a:r>
              <a:rPr lang="en-US" sz="1800" dirty="0" smtClean="0"/>
              <a:t> </a:t>
            </a:r>
            <a:r>
              <a:rPr lang="en-US" sz="1800" dirty="0" err="1" smtClean="0"/>
              <a:t>një</a:t>
            </a:r>
            <a:r>
              <a:rPr lang="en-US" sz="1800" dirty="0" smtClean="0"/>
              <a:t> </a:t>
            </a:r>
            <a:r>
              <a:rPr lang="en-US" sz="1800" dirty="0" err="1" smtClean="0"/>
              <a:t>hapësirë</a:t>
            </a:r>
            <a:r>
              <a:rPr lang="en-US" sz="1800" dirty="0" smtClean="0"/>
              <a:t> </a:t>
            </a:r>
            <a:r>
              <a:rPr lang="en-US" sz="1800" dirty="0" err="1" smtClean="0"/>
              <a:t>ku</a:t>
            </a:r>
            <a:r>
              <a:rPr lang="en-US" sz="1800" dirty="0" smtClean="0"/>
              <a:t> </a:t>
            </a:r>
            <a:r>
              <a:rPr lang="en-US" sz="1800" dirty="0" err="1" smtClean="0"/>
              <a:t>fëmijët</a:t>
            </a:r>
            <a:r>
              <a:rPr lang="en-US" sz="1800" dirty="0" smtClean="0"/>
              <a:t> </a:t>
            </a:r>
            <a:r>
              <a:rPr lang="en-US" sz="1800" dirty="0" err="1" smtClean="0"/>
              <a:t>informohen</a:t>
            </a:r>
            <a:r>
              <a:rPr lang="en-US" sz="1800" dirty="0" smtClean="0"/>
              <a:t>, </a:t>
            </a:r>
            <a:r>
              <a:rPr lang="en-US" sz="1800" dirty="0" err="1" smtClean="0"/>
              <a:t>komunikojnë</a:t>
            </a:r>
            <a:r>
              <a:rPr lang="en-US" sz="1800" dirty="0" smtClean="0"/>
              <a:t>, </a:t>
            </a:r>
            <a:r>
              <a:rPr lang="en-US" sz="1800" dirty="0" err="1" smtClean="0"/>
              <a:t>krijojnë</a:t>
            </a:r>
            <a:r>
              <a:rPr lang="en-US" sz="1800" dirty="0" smtClean="0"/>
              <a:t> </a:t>
            </a:r>
            <a:r>
              <a:rPr lang="en-US" sz="1800" dirty="0" err="1" smtClean="0"/>
              <a:t>apo</a:t>
            </a:r>
            <a:r>
              <a:rPr lang="en-US" sz="1800" dirty="0" smtClean="0"/>
              <a:t> </a:t>
            </a:r>
            <a:r>
              <a:rPr lang="en-US" sz="1800" dirty="0" err="1" smtClean="0"/>
              <a:t>përfshihen</a:t>
            </a:r>
            <a:r>
              <a:rPr lang="en-US" sz="1800" dirty="0" smtClean="0"/>
              <a:t> </a:t>
            </a:r>
            <a:r>
              <a:rPr lang="en-US" sz="1800" dirty="0" err="1" smtClean="0"/>
              <a:t>në</a:t>
            </a:r>
            <a:r>
              <a:rPr lang="en-US" sz="1800" dirty="0" smtClean="0"/>
              <a:t> </a:t>
            </a:r>
            <a:r>
              <a:rPr lang="en-US" sz="1800" dirty="0" err="1" smtClean="0"/>
              <a:t>çfarëdo</a:t>
            </a:r>
            <a:r>
              <a:rPr lang="en-US" sz="1800" dirty="0" smtClean="0"/>
              <a:t> </a:t>
            </a:r>
            <a:r>
              <a:rPr lang="en-US" sz="1800" dirty="0" err="1" smtClean="0"/>
              <a:t>lloj</a:t>
            </a:r>
            <a:r>
              <a:rPr lang="en-US" sz="1800" dirty="0" smtClean="0"/>
              <a:t> </a:t>
            </a:r>
            <a:r>
              <a:rPr lang="en-US" sz="1800" dirty="0" err="1" smtClean="0"/>
              <a:t>mënyre</a:t>
            </a:r>
            <a:r>
              <a:rPr lang="en-US" sz="1800" dirty="0" smtClean="0"/>
              <a:t> </a:t>
            </a:r>
            <a:r>
              <a:rPr lang="en-US" sz="1800" dirty="0" err="1" smtClean="0"/>
              <a:t>të</a:t>
            </a:r>
            <a:r>
              <a:rPr lang="en-US" sz="1800" dirty="0" smtClean="0"/>
              <a:t> </a:t>
            </a:r>
            <a:r>
              <a:rPr lang="en-US" sz="1800" dirty="0" err="1" smtClean="0"/>
              <a:t>sigurt</a:t>
            </a:r>
            <a:r>
              <a:rPr lang="en-US" sz="1800" dirty="0" smtClean="0"/>
              <a:t>.</a:t>
            </a:r>
            <a:br>
              <a:rPr lang="en-US" sz="1800" dirty="0" smtClean="0"/>
            </a:br>
            <a:r>
              <a:rPr lang="en-US" sz="1800" dirty="0" err="1" smtClean="0"/>
              <a:t>Prejvitesh</a:t>
            </a:r>
            <a:r>
              <a:rPr lang="en-US" sz="1800" dirty="0" smtClean="0"/>
              <a:t> </a:t>
            </a:r>
            <a:r>
              <a:rPr lang="en-US" sz="1800" dirty="0" err="1" smtClean="0"/>
              <a:t>Dita</a:t>
            </a:r>
            <a:r>
              <a:rPr lang="en-US" sz="1800" dirty="0" smtClean="0"/>
              <a:t> </a:t>
            </a:r>
            <a:r>
              <a:rPr lang="en-US" sz="1800" dirty="0" err="1" smtClean="0"/>
              <a:t>Ndërkombëtare</a:t>
            </a:r>
            <a:r>
              <a:rPr lang="en-US" sz="1800" dirty="0" smtClean="0"/>
              <a:t> e </a:t>
            </a:r>
            <a:r>
              <a:rPr lang="en-US" sz="1800" dirty="0" err="1" smtClean="0"/>
              <a:t>Internetit</a:t>
            </a:r>
            <a:r>
              <a:rPr lang="en-US" sz="1800" dirty="0" smtClean="0"/>
              <a:t> </a:t>
            </a:r>
            <a:r>
              <a:rPr lang="en-US" sz="1800" dirty="0" err="1" smtClean="0"/>
              <a:t>të</a:t>
            </a:r>
            <a:r>
              <a:rPr lang="en-US" sz="1800" dirty="0" smtClean="0"/>
              <a:t> </a:t>
            </a:r>
            <a:r>
              <a:rPr lang="en-US" sz="1800" dirty="0" err="1" smtClean="0"/>
              <a:t>Sigurt</a:t>
            </a:r>
            <a:r>
              <a:rPr lang="en-US" sz="1800" dirty="0" smtClean="0"/>
              <a:t> </a:t>
            </a:r>
            <a:r>
              <a:rPr lang="en-US" sz="1800" dirty="0" err="1" smtClean="0"/>
              <a:t>synon</a:t>
            </a:r>
            <a:r>
              <a:rPr lang="en-US" sz="1800" dirty="0" smtClean="0"/>
              <a:t> </a:t>
            </a:r>
            <a:r>
              <a:rPr lang="en-US" sz="1800" dirty="0" err="1" smtClean="0"/>
              <a:t>të</a:t>
            </a:r>
            <a:r>
              <a:rPr lang="en-US" sz="1800" dirty="0" smtClean="0"/>
              <a:t> </a:t>
            </a:r>
            <a:r>
              <a:rPr lang="en-US" sz="1800" dirty="0" err="1" smtClean="0"/>
              <a:t>krijojë</a:t>
            </a:r>
            <a:r>
              <a:rPr lang="en-US" sz="1800" dirty="0" smtClean="0"/>
              <a:t> </a:t>
            </a:r>
            <a:r>
              <a:rPr lang="en-US" sz="1800" dirty="0" err="1" smtClean="0"/>
              <a:t>një</a:t>
            </a:r>
            <a:r>
              <a:rPr lang="en-US" sz="1800" dirty="0" smtClean="0"/>
              <a:t> internet </a:t>
            </a:r>
            <a:r>
              <a:rPr lang="en-US" sz="1800" dirty="0" err="1" smtClean="0"/>
              <a:t>më</a:t>
            </a:r>
            <a:r>
              <a:rPr lang="en-US" sz="1800" dirty="0" smtClean="0"/>
              <a:t> </a:t>
            </a:r>
            <a:r>
              <a:rPr lang="en-US" sz="1800" dirty="0" err="1" smtClean="0"/>
              <a:t>të</a:t>
            </a:r>
            <a:r>
              <a:rPr lang="en-US" sz="1800" dirty="0" smtClean="0"/>
              <a:t> </a:t>
            </a:r>
            <a:r>
              <a:rPr lang="en-US" sz="1800" dirty="0" err="1" smtClean="0"/>
              <a:t>sigurt</a:t>
            </a:r>
            <a:r>
              <a:rPr lang="en-US" sz="1800" dirty="0" smtClean="0"/>
              <a:t> </a:t>
            </a:r>
            <a:r>
              <a:rPr lang="en-US" sz="1800" dirty="0" err="1" smtClean="0"/>
              <a:t>dhe</a:t>
            </a:r>
            <a:r>
              <a:rPr lang="en-US" sz="1800" dirty="0" smtClean="0"/>
              <a:t> </a:t>
            </a:r>
            <a:r>
              <a:rPr lang="en-US" sz="1800" dirty="0" err="1" smtClean="0"/>
              <a:t>më</a:t>
            </a:r>
            <a:r>
              <a:rPr lang="en-US" sz="1800" dirty="0" smtClean="0"/>
              <a:t> </a:t>
            </a:r>
            <a:r>
              <a:rPr lang="en-US" sz="1800" dirty="0" err="1" smtClean="0"/>
              <a:t>të</a:t>
            </a:r>
            <a:r>
              <a:rPr lang="en-US" sz="1800" dirty="0" smtClean="0"/>
              <a:t> </a:t>
            </a:r>
            <a:r>
              <a:rPr lang="en-US" sz="1800" dirty="0" err="1" smtClean="0"/>
              <a:t>mirë</a:t>
            </a:r>
            <a:r>
              <a:rPr lang="en-US" sz="1800" dirty="0" smtClean="0"/>
              <a:t>, </a:t>
            </a:r>
            <a:r>
              <a:rPr lang="en-US" sz="1800" dirty="0" err="1" smtClean="0"/>
              <a:t>ku</a:t>
            </a:r>
            <a:r>
              <a:rPr lang="en-US" sz="1800" dirty="0" smtClean="0"/>
              <a:t> </a:t>
            </a:r>
            <a:r>
              <a:rPr lang="en-US" sz="1800" dirty="0" err="1" smtClean="0"/>
              <a:t>të</a:t>
            </a:r>
            <a:r>
              <a:rPr lang="en-US" sz="1800" dirty="0" smtClean="0"/>
              <a:t> </a:t>
            </a:r>
            <a:r>
              <a:rPr lang="en-US" sz="1800" dirty="0" err="1" smtClean="0"/>
              <a:t>gjithë</a:t>
            </a:r>
            <a:r>
              <a:rPr lang="en-US" sz="1800" dirty="0" smtClean="0"/>
              <a:t> </a:t>
            </a:r>
            <a:r>
              <a:rPr lang="en-US" sz="1800" dirty="0" err="1" smtClean="0"/>
              <a:t>janë</a:t>
            </a:r>
            <a:r>
              <a:rPr lang="en-US" sz="1800" dirty="0" smtClean="0"/>
              <a:t> </a:t>
            </a:r>
            <a:r>
              <a:rPr lang="en-US" sz="1800" dirty="0" err="1" smtClean="0"/>
              <a:t>të</a:t>
            </a:r>
            <a:r>
              <a:rPr lang="en-US" sz="1800" dirty="0" smtClean="0"/>
              <a:t> </a:t>
            </a:r>
            <a:r>
              <a:rPr lang="en-US" sz="1800" dirty="0" err="1" smtClean="0"/>
              <a:t>ndërgjegjësuar</a:t>
            </a:r>
            <a:r>
              <a:rPr lang="en-US" sz="1800" dirty="0" smtClean="0"/>
              <a:t> </a:t>
            </a:r>
            <a:r>
              <a:rPr lang="en-US" sz="1800" dirty="0" err="1" smtClean="0"/>
              <a:t>të</a:t>
            </a:r>
            <a:r>
              <a:rPr lang="en-US" sz="1800" dirty="0" smtClean="0"/>
              <a:t> </a:t>
            </a:r>
            <a:r>
              <a:rPr lang="en-US" sz="1800" dirty="0" err="1" smtClean="0"/>
              <a:t>përdorin</a:t>
            </a:r>
            <a:r>
              <a:rPr lang="en-US" sz="1800" dirty="0" smtClean="0"/>
              <a:t> </a:t>
            </a:r>
            <a:r>
              <a:rPr lang="en-US" sz="1800" dirty="0" err="1" smtClean="0"/>
              <a:t>teknologjinë</a:t>
            </a:r>
            <a:r>
              <a:rPr lang="en-US" sz="1800" dirty="0" smtClean="0"/>
              <a:t> me </a:t>
            </a:r>
            <a:r>
              <a:rPr lang="en-US" sz="1800" dirty="0" err="1" smtClean="0"/>
              <a:t>përgjegjësi</a:t>
            </a:r>
            <a:r>
              <a:rPr lang="en-US" sz="1800" dirty="0" smtClean="0"/>
              <a:t>, </a:t>
            </a:r>
            <a:r>
              <a:rPr lang="en-US" sz="1800" dirty="0" err="1" smtClean="0"/>
              <a:t>respekt</a:t>
            </a:r>
            <a:r>
              <a:rPr lang="en-US" sz="1800" dirty="0" smtClean="0"/>
              <a:t> </a:t>
            </a:r>
            <a:r>
              <a:rPr lang="en-US" sz="1800" dirty="0" err="1" smtClean="0"/>
              <a:t>dhe</a:t>
            </a:r>
            <a:r>
              <a:rPr lang="en-US" sz="1800" dirty="0" smtClean="0"/>
              <a:t> </a:t>
            </a:r>
            <a:r>
              <a:rPr lang="en-US" sz="1800" dirty="0" err="1" smtClean="0"/>
              <a:t>në</a:t>
            </a:r>
            <a:r>
              <a:rPr lang="en-US" sz="1800" dirty="0" smtClean="0"/>
              <a:t> </a:t>
            </a:r>
            <a:r>
              <a:rPr lang="en-US" sz="1800" dirty="0" err="1" smtClean="0"/>
              <a:t>mënyrë</a:t>
            </a:r>
            <a:r>
              <a:rPr lang="en-US" sz="1800" dirty="0" smtClean="0"/>
              <a:t> </a:t>
            </a:r>
            <a:r>
              <a:rPr lang="en-US" sz="1800" dirty="0" err="1" smtClean="0"/>
              <a:t>kritike</a:t>
            </a:r>
            <a:r>
              <a:rPr lang="en-US" sz="1800" dirty="0" smtClean="0"/>
              <a:t>.</a:t>
            </a:r>
          </a:p>
          <a:p>
            <a:pPr algn="just">
              <a:buFont typeface="Wingdings" pitchFamily="2" charset="2"/>
              <a:buChar char="q"/>
            </a:pPr>
            <a:r>
              <a:rPr lang="en-US" sz="1800" dirty="0" err="1" smtClean="0"/>
              <a:t>Më</a:t>
            </a:r>
            <a:r>
              <a:rPr lang="en-US" sz="1800" dirty="0" smtClean="0"/>
              <a:t> </a:t>
            </a:r>
            <a:r>
              <a:rPr lang="en-US" sz="1800" dirty="0" err="1" smtClean="0"/>
              <a:t>datë</a:t>
            </a:r>
            <a:r>
              <a:rPr lang="en-US" sz="1800" dirty="0" smtClean="0"/>
              <a:t> 09/02/2021 </a:t>
            </a:r>
            <a:r>
              <a:rPr lang="en-US" sz="1800" dirty="0" err="1" smtClean="0"/>
              <a:t>në</a:t>
            </a:r>
            <a:r>
              <a:rPr lang="en-US" sz="1800" dirty="0" smtClean="0"/>
              <a:t> </a:t>
            </a:r>
            <a:r>
              <a:rPr lang="en-US" sz="1800" dirty="0" err="1" smtClean="0"/>
              <a:t>Ditën</a:t>
            </a:r>
            <a:r>
              <a:rPr lang="en-US" sz="1800" dirty="0" smtClean="0"/>
              <a:t> </a:t>
            </a:r>
            <a:r>
              <a:rPr lang="en-US" sz="1800" dirty="0" err="1" smtClean="0"/>
              <a:t>Ndërkombëtare</a:t>
            </a:r>
            <a:r>
              <a:rPr lang="en-US" sz="1800" dirty="0" smtClean="0"/>
              <a:t> </a:t>
            </a:r>
            <a:r>
              <a:rPr lang="en-US" sz="1800" dirty="0" err="1" smtClean="0"/>
              <a:t>të</a:t>
            </a:r>
            <a:r>
              <a:rPr lang="en-US" sz="1800" dirty="0" smtClean="0"/>
              <a:t> </a:t>
            </a:r>
            <a:r>
              <a:rPr lang="en-US" sz="1800" dirty="0" err="1" smtClean="0"/>
              <a:t>Internetit</a:t>
            </a:r>
            <a:r>
              <a:rPr lang="en-US" sz="1800" dirty="0" smtClean="0"/>
              <a:t> </a:t>
            </a:r>
            <a:r>
              <a:rPr lang="en-US" sz="1800" dirty="0" err="1" smtClean="0"/>
              <a:t>të</a:t>
            </a:r>
            <a:r>
              <a:rPr lang="en-US" sz="1800" dirty="0" smtClean="0"/>
              <a:t> </a:t>
            </a:r>
            <a:r>
              <a:rPr lang="en-US" sz="1800" dirty="0" err="1" smtClean="0"/>
              <a:t>Sigurt</a:t>
            </a:r>
            <a:r>
              <a:rPr lang="en-US" sz="1800" dirty="0" smtClean="0"/>
              <a:t>, ISIGURT.AL, </a:t>
            </a:r>
            <a:r>
              <a:rPr lang="en-US" sz="1800" dirty="0" err="1" smtClean="0"/>
              <a:t>Qendra</a:t>
            </a:r>
            <a:r>
              <a:rPr lang="en-US" sz="1800" dirty="0" smtClean="0"/>
              <a:t> </a:t>
            </a:r>
            <a:r>
              <a:rPr lang="en-US" sz="1800" dirty="0" err="1" smtClean="0"/>
              <a:t>Kombëtare</a:t>
            </a:r>
            <a:r>
              <a:rPr lang="en-US" sz="1800" dirty="0" smtClean="0"/>
              <a:t> </a:t>
            </a:r>
            <a:r>
              <a:rPr lang="en-US" sz="1800" dirty="0" err="1" smtClean="0"/>
              <a:t>për</a:t>
            </a:r>
            <a:r>
              <a:rPr lang="en-US" sz="1800" dirty="0" smtClean="0"/>
              <a:t> Internet </a:t>
            </a:r>
            <a:r>
              <a:rPr lang="en-US" sz="1800" dirty="0" err="1" smtClean="0"/>
              <a:t>të</a:t>
            </a:r>
            <a:r>
              <a:rPr lang="en-US" sz="1800" dirty="0" smtClean="0"/>
              <a:t> </a:t>
            </a:r>
            <a:r>
              <a:rPr lang="en-US" sz="1800" dirty="0" err="1" smtClean="0"/>
              <a:t>Sigurt</a:t>
            </a:r>
            <a:r>
              <a:rPr lang="en-US" sz="1800" dirty="0" smtClean="0"/>
              <a:t> </a:t>
            </a:r>
            <a:r>
              <a:rPr lang="en-US" sz="1800" dirty="0" err="1" smtClean="0"/>
              <a:t>dhe</a:t>
            </a:r>
            <a:r>
              <a:rPr lang="en-US" sz="1800" dirty="0" smtClean="0"/>
              <a:t> CRCA/ECPAT </a:t>
            </a:r>
            <a:r>
              <a:rPr lang="en-US" sz="1800" dirty="0" err="1" smtClean="0"/>
              <a:t>Shqipëri</a:t>
            </a:r>
            <a:r>
              <a:rPr lang="en-US" sz="1800" dirty="0" smtClean="0"/>
              <a:t>, </a:t>
            </a:r>
            <a:r>
              <a:rPr lang="en-US" sz="1800" dirty="0" err="1" smtClean="0"/>
              <a:t>paraqitën</a:t>
            </a:r>
            <a:r>
              <a:rPr lang="en-US" sz="1800" dirty="0" smtClean="0"/>
              <a:t> </a:t>
            </a:r>
            <a:r>
              <a:rPr lang="en-US" sz="1800" dirty="0" err="1" smtClean="0"/>
              <a:t>për</a:t>
            </a:r>
            <a:r>
              <a:rPr lang="en-US" sz="1800" dirty="0" smtClean="0"/>
              <a:t> </a:t>
            </a:r>
            <a:r>
              <a:rPr lang="en-US" sz="1800" dirty="0" err="1" smtClean="0"/>
              <a:t>të</a:t>
            </a:r>
            <a:r>
              <a:rPr lang="en-US" sz="1800" dirty="0" smtClean="0"/>
              <a:t> </a:t>
            </a:r>
            <a:r>
              <a:rPr lang="en-US" sz="1800" dirty="0" err="1" smtClean="0"/>
              <a:t>tretin</a:t>
            </a:r>
            <a:r>
              <a:rPr lang="en-US" sz="1800" dirty="0" smtClean="0"/>
              <a:t> </a:t>
            </a:r>
            <a:r>
              <a:rPr lang="en-US" sz="1800" dirty="0" err="1" smtClean="0"/>
              <a:t>vit</a:t>
            </a:r>
            <a:r>
              <a:rPr lang="en-US" sz="1800" dirty="0" smtClean="0"/>
              <a:t> </a:t>
            </a:r>
            <a:r>
              <a:rPr lang="en-US" sz="1800" dirty="0" err="1" smtClean="0"/>
              <a:t>radhazi</a:t>
            </a:r>
            <a:r>
              <a:rPr lang="en-US" sz="1800" dirty="0" smtClean="0"/>
              <a:t> </a:t>
            </a:r>
            <a:r>
              <a:rPr lang="en-US" sz="1800" dirty="0" err="1" smtClean="0"/>
              <a:t>situatën</a:t>
            </a:r>
            <a:r>
              <a:rPr lang="en-US" sz="1800" dirty="0" smtClean="0"/>
              <a:t> e </a:t>
            </a:r>
            <a:r>
              <a:rPr lang="en-US" sz="1800" dirty="0" err="1" smtClean="0"/>
              <a:t>incidenteve</a:t>
            </a:r>
            <a:r>
              <a:rPr lang="en-US" sz="1800" dirty="0" smtClean="0"/>
              <a:t> </a:t>
            </a:r>
            <a:r>
              <a:rPr lang="en-US" sz="1800" dirty="0" err="1" smtClean="0"/>
              <a:t>të</a:t>
            </a:r>
            <a:r>
              <a:rPr lang="en-US" sz="1800" dirty="0" smtClean="0"/>
              <a:t> </a:t>
            </a:r>
            <a:r>
              <a:rPr lang="en-US" sz="1800" dirty="0" err="1" smtClean="0"/>
              <a:t>ndeshura</a:t>
            </a:r>
            <a:r>
              <a:rPr lang="en-US" sz="1800" dirty="0" smtClean="0"/>
              <a:t> </a:t>
            </a:r>
            <a:r>
              <a:rPr lang="en-US" sz="1800" dirty="0" err="1" smtClean="0"/>
              <a:t>nga</a:t>
            </a:r>
            <a:r>
              <a:rPr lang="en-US" sz="1800" dirty="0" smtClean="0"/>
              <a:t> </a:t>
            </a:r>
            <a:r>
              <a:rPr lang="en-US" sz="1800" dirty="0" err="1" smtClean="0"/>
              <a:t>fëmijët</a:t>
            </a:r>
            <a:r>
              <a:rPr lang="en-US" sz="1800" dirty="0" smtClean="0"/>
              <a:t> </a:t>
            </a:r>
            <a:r>
              <a:rPr lang="en-US" sz="1800" dirty="0" err="1" smtClean="0"/>
              <a:t>dhe</a:t>
            </a:r>
            <a:r>
              <a:rPr lang="en-US" sz="1800" dirty="0" smtClean="0"/>
              <a:t> </a:t>
            </a:r>
            <a:r>
              <a:rPr lang="en-US" sz="1800" dirty="0" err="1" smtClean="0"/>
              <a:t>të</a:t>
            </a:r>
            <a:r>
              <a:rPr lang="en-US" sz="1800" dirty="0" smtClean="0"/>
              <a:t> </a:t>
            </a:r>
            <a:r>
              <a:rPr lang="en-US" sz="1800" dirty="0" err="1" smtClean="0"/>
              <a:t>rinjtë</a:t>
            </a:r>
            <a:r>
              <a:rPr lang="en-US" sz="1800" dirty="0" smtClean="0"/>
              <a:t> </a:t>
            </a:r>
            <a:r>
              <a:rPr lang="en-US" sz="1800" dirty="0" err="1" smtClean="0"/>
              <a:t>në</a:t>
            </a:r>
            <a:r>
              <a:rPr lang="en-US" sz="1800" dirty="0" smtClean="0"/>
              <a:t> </a:t>
            </a:r>
            <a:r>
              <a:rPr lang="en-US" sz="1800" dirty="0" err="1" smtClean="0"/>
              <a:t>Shqipëri</a:t>
            </a:r>
            <a:r>
              <a:rPr lang="en-US" sz="1800" dirty="0" smtClean="0"/>
              <a:t>, </a:t>
            </a:r>
            <a:r>
              <a:rPr lang="en-US" sz="1800" dirty="0" err="1" smtClean="0"/>
              <a:t>të</a:t>
            </a:r>
            <a:r>
              <a:rPr lang="en-US" sz="1800" dirty="0" smtClean="0"/>
              <a:t> </a:t>
            </a:r>
            <a:r>
              <a:rPr lang="en-US" sz="1800" dirty="0" err="1" smtClean="0"/>
              <a:t>raportuara</a:t>
            </a:r>
            <a:r>
              <a:rPr lang="en-US" sz="1800" dirty="0" smtClean="0"/>
              <a:t> </a:t>
            </a:r>
            <a:r>
              <a:rPr lang="en-US" sz="1800" dirty="0" err="1" smtClean="0"/>
              <a:t>në</a:t>
            </a:r>
            <a:r>
              <a:rPr lang="en-US" sz="1800" dirty="0" smtClean="0"/>
              <a:t> </a:t>
            </a:r>
            <a:r>
              <a:rPr lang="en-US" sz="1800" dirty="0" err="1" smtClean="0"/>
              <a:t>Platformën</a:t>
            </a:r>
            <a:r>
              <a:rPr lang="en-US" sz="1800" dirty="0" smtClean="0"/>
              <a:t> </a:t>
            </a:r>
            <a:r>
              <a:rPr lang="en-US" sz="1800" dirty="0" err="1" smtClean="0"/>
              <a:t>Kombëtare</a:t>
            </a:r>
            <a:r>
              <a:rPr lang="en-US" sz="1800" dirty="0" smtClean="0"/>
              <a:t> ëëë.ISIGURT.AL </a:t>
            </a:r>
            <a:r>
              <a:rPr lang="en-US" sz="1800" dirty="0" err="1" smtClean="0"/>
              <a:t>përgjatë</a:t>
            </a:r>
            <a:r>
              <a:rPr lang="en-US" sz="1800" dirty="0" smtClean="0"/>
              <a:t> </a:t>
            </a:r>
            <a:r>
              <a:rPr lang="en-US" sz="1800" dirty="0" err="1" smtClean="0"/>
              <a:t>vitit</a:t>
            </a:r>
            <a:r>
              <a:rPr lang="en-US" sz="1800" dirty="0" smtClean="0"/>
              <a:t> 2020.</a:t>
            </a:r>
          </a:p>
          <a:p>
            <a:pPr algn="just">
              <a:buFont typeface="Wingdings" pitchFamily="2" charset="2"/>
              <a:buChar char="q"/>
            </a:pPr>
            <a:r>
              <a:rPr lang="en-US" sz="1800" b="1" u="sng" dirty="0" err="1" smtClean="0"/>
              <a:t>Raporti</a:t>
            </a:r>
            <a:r>
              <a:rPr lang="en-US" sz="1800" b="1" u="sng" dirty="0" smtClean="0"/>
              <a:t> </a:t>
            </a:r>
            <a:r>
              <a:rPr lang="en-US" sz="1800" b="1" u="sng" dirty="0" err="1" smtClean="0"/>
              <a:t>i</a:t>
            </a:r>
            <a:r>
              <a:rPr lang="en-US" sz="1800" b="1" u="sng" dirty="0" smtClean="0"/>
              <a:t> 3-të </a:t>
            </a:r>
            <a:r>
              <a:rPr lang="en-US" sz="1800" b="1" u="sng" dirty="0" err="1" smtClean="0"/>
              <a:t>Kombëtar</a:t>
            </a:r>
            <a:r>
              <a:rPr lang="en-US" sz="1800" dirty="0" smtClean="0"/>
              <a:t> </a:t>
            </a:r>
            <a:r>
              <a:rPr lang="en-US" sz="1800" dirty="0" err="1" smtClean="0"/>
              <a:t>i</a:t>
            </a:r>
            <a:r>
              <a:rPr lang="en-US" sz="1800" dirty="0" smtClean="0"/>
              <a:t> </a:t>
            </a:r>
            <a:r>
              <a:rPr lang="en-US" sz="1800" dirty="0" err="1" smtClean="0"/>
              <a:t>titulluar</a:t>
            </a:r>
            <a:r>
              <a:rPr lang="en-US" sz="1800" dirty="0" smtClean="0"/>
              <a:t> </a:t>
            </a:r>
            <a:r>
              <a:rPr lang="en-US" sz="1800" b="1" dirty="0" smtClean="0"/>
              <a:t>“</a:t>
            </a:r>
            <a:r>
              <a:rPr lang="en-US" sz="1800" b="1" dirty="0" err="1" smtClean="0"/>
              <a:t>Të</a:t>
            </a:r>
            <a:r>
              <a:rPr lang="en-US" sz="1800" b="1" dirty="0" smtClean="0"/>
              <a:t> </a:t>
            </a:r>
            <a:r>
              <a:rPr lang="en-US" sz="1800" b="1" dirty="0" err="1" smtClean="0"/>
              <a:t>përdhunuar</a:t>
            </a:r>
            <a:r>
              <a:rPr lang="en-US" sz="1800" b="1" dirty="0" smtClean="0"/>
              <a:t> </a:t>
            </a:r>
            <a:r>
              <a:rPr lang="en-US" sz="1800" b="1" dirty="0" err="1" smtClean="0"/>
              <a:t>në</a:t>
            </a:r>
            <a:r>
              <a:rPr lang="en-US" sz="1800" b="1" dirty="0" smtClean="0"/>
              <a:t> internet: </a:t>
            </a:r>
            <a:r>
              <a:rPr lang="en-US" sz="1800" b="1" dirty="0" err="1" smtClean="0"/>
              <a:t>Industria</a:t>
            </a:r>
            <a:r>
              <a:rPr lang="en-US" sz="1800" b="1" dirty="0" smtClean="0"/>
              <a:t> e </a:t>
            </a:r>
            <a:r>
              <a:rPr lang="en-US" sz="1800" b="1" dirty="0" err="1" smtClean="0"/>
              <a:t>Internetit</a:t>
            </a:r>
            <a:r>
              <a:rPr lang="en-US" sz="1800" b="1" dirty="0" smtClean="0"/>
              <a:t> </a:t>
            </a:r>
            <a:r>
              <a:rPr lang="en-US" sz="1800" b="1" dirty="0" err="1" smtClean="0"/>
              <a:t>përballë</a:t>
            </a:r>
            <a:r>
              <a:rPr lang="en-US" sz="1800" b="1" dirty="0" smtClean="0"/>
              <a:t> </a:t>
            </a:r>
            <a:r>
              <a:rPr lang="en-US" sz="1800" b="1" dirty="0" err="1" smtClean="0"/>
              <a:t>mbrojtjes</a:t>
            </a:r>
            <a:r>
              <a:rPr lang="en-US" sz="1800" b="1" dirty="0" smtClean="0"/>
              <a:t> </a:t>
            </a:r>
            <a:r>
              <a:rPr lang="en-US" sz="1800" b="1" dirty="0" err="1" smtClean="0"/>
              <a:t>së</a:t>
            </a:r>
            <a:r>
              <a:rPr lang="en-US" sz="1800" b="1" dirty="0" smtClean="0"/>
              <a:t> </a:t>
            </a:r>
            <a:r>
              <a:rPr lang="en-US" sz="1800" b="1" dirty="0" err="1" smtClean="0"/>
              <a:t>fëmijëve</a:t>
            </a:r>
            <a:r>
              <a:rPr lang="en-US" sz="1800" b="1" dirty="0" smtClean="0"/>
              <a:t> </a:t>
            </a:r>
            <a:r>
              <a:rPr lang="en-US" sz="1800" b="1" dirty="0" err="1" smtClean="0"/>
              <a:t>dhe</a:t>
            </a:r>
            <a:r>
              <a:rPr lang="en-US" sz="1800" b="1" dirty="0" smtClean="0"/>
              <a:t> </a:t>
            </a:r>
            <a:r>
              <a:rPr lang="en-US" sz="1800" b="1" dirty="0" err="1" smtClean="0"/>
              <a:t>adoleshentëve</a:t>
            </a:r>
            <a:r>
              <a:rPr lang="en-US" sz="1800" b="1" dirty="0" smtClean="0"/>
              <a:t> </a:t>
            </a:r>
            <a:r>
              <a:rPr lang="en-US" sz="1800" b="1" dirty="0" err="1" smtClean="0"/>
              <a:t>në</a:t>
            </a:r>
            <a:r>
              <a:rPr lang="en-US" sz="1800" b="1" dirty="0" smtClean="0"/>
              <a:t> </a:t>
            </a:r>
            <a:r>
              <a:rPr lang="en-US" sz="1800" b="1" dirty="0" err="1" smtClean="0"/>
              <a:t>Shqipëri</a:t>
            </a:r>
            <a:r>
              <a:rPr lang="en-US" sz="1800" b="1" dirty="0" smtClean="0"/>
              <a:t>!</a:t>
            </a:r>
            <a:r>
              <a:rPr lang="en-US" sz="1800" dirty="0" smtClean="0"/>
              <a:t>”, </a:t>
            </a:r>
            <a:r>
              <a:rPr lang="en-US" sz="1800" dirty="0" err="1" smtClean="0"/>
              <a:t>bazohet</a:t>
            </a:r>
            <a:r>
              <a:rPr lang="en-US" sz="1800" dirty="0" smtClean="0"/>
              <a:t> </a:t>
            </a:r>
            <a:r>
              <a:rPr lang="en-US" sz="1800" dirty="0" err="1" smtClean="0"/>
              <a:t>në</a:t>
            </a:r>
            <a:r>
              <a:rPr lang="en-US" sz="1800" dirty="0" smtClean="0"/>
              <a:t> </a:t>
            </a:r>
            <a:r>
              <a:rPr lang="en-US" sz="1800" dirty="0" err="1" smtClean="0"/>
              <a:t>të</a:t>
            </a:r>
            <a:r>
              <a:rPr lang="en-US" sz="1800" dirty="0" smtClean="0"/>
              <a:t> </a:t>
            </a:r>
            <a:r>
              <a:rPr lang="en-US" sz="1800" dirty="0" err="1" smtClean="0"/>
              <a:t>dhënat</a:t>
            </a:r>
            <a:r>
              <a:rPr lang="en-US" sz="1800" dirty="0" smtClean="0"/>
              <a:t> e </a:t>
            </a:r>
            <a:r>
              <a:rPr lang="en-US" sz="1800" dirty="0" err="1" smtClean="0"/>
              <a:t>Platformës</a:t>
            </a:r>
            <a:r>
              <a:rPr lang="en-US" sz="1800" dirty="0" smtClean="0"/>
              <a:t> </a:t>
            </a:r>
            <a:r>
              <a:rPr lang="en-US" sz="1800" dirty="0" err="1" smtClean="0"/>
              <a:t>Kombëtare</a:t>
            </a:r>
            <a:r>
              <a:rPr lang="en-US" sz="1800" dirty="0" smtClean="0"/>
              <a:t> </a:t>
            </a:r>
            <a:r>
              <a:rPr lang="en-US" sz="1800" dirty="0" err="1" smtClean="0"/>
              <a:t>për</a:t>
            </a:r>
            <a:r>
              <a:rPr lang="en-US" sz="1800" dirty="0" smtClean="0"/>
              <a:t> Internet </a:t>
            </a:r>
            <a:r>
              <a:rPr lang="en-US" sz="1800" dirty="0" err="1" smtClean="0"/>
              <a:t>të</a:t>
            </a:r>
            <a:r>
              <a:rPr lang="en-US" sz="1800" dirty="0" smtClean="0"/>
              <a:t> </a:t>
            </a:r>
            <a:r>
              <a:rPr lang="en-US" sz="1800" dirty="0" err="1" smtClean="0"/>
              <a:t>Sigurt</a:t>
            </a:r>
            <a:r>
              <a:rPr lang="en-US" sz="1800" dirty="0" smtClean="0"/>
              <a:t>, </a:t>
            </a:r>
            <a:r>
              <a:rPr lang="en-US" sz="1800" dirty="0" err="1" smtClean="0"/>
              <a:t>Linjës</a:t>
            </a:r>
            <a:r>
              <a:rPr lang="en-US" sz="1800" dirty="0" smtClean="0"/>
              <a:t> </a:t>
            </a:r>
            <a:r>
              <a:rPr lang="en-US" sz="1800" dirty="0" err="1" smtClean="0"/>
              <a:t>Kombëtare</a:t>
            </a:r>
            <a:r>
              <a:rPr lang="en-US" sz="1800" dirty="0" smtClean="0"/>
              <a:t> </a:t>
            </a:r>
            <a:r>
              <a:rPr lang="en-US" sz="1800" dirty="0" err="1" smtClean="0"/>
              <a:t>të</a:t>
            </a:r>
            <a:r>
              <a:rPr lang="en-US" sz="1800" dirty="0" smtClean="0"/>
              <a:t> </a:t>
            </a:r>
            <a:r>
              <a:rPr lang="en-US" sz="1800" dirty="0" err="1" smtClean="0"/>
              <a:t>Telefonit</a:t>
            </a:r>
            <a:r>
              <a:rPr lang="en-US" sz="1800" dirty="0" smtClean="0"/>
              <a:t> </a:t>
            </a:r>
            <a:r>
              <a:rPr lang="en-US" sz="1800" dirty="0" err="1" smtClean="0"/>
              <a:t>të</a:t>
            </a:r>
            <a:r>
              <a:rPr lang="en-US" sz="1800" dirty="0" smtClean="0"/>
              <a:t> </a:t>
            </a:r>
            <a:r>
              <a:rPr lang="en-US" sz="1800" dirty="0" err="1" smtClean="0"/>
              <a:t>Ndihmës</a:t>
            </a:r>
            <a:r>
              <a:rPr lang="en-US" sz="1800" dirty="0" smtClean="0"/>
              <a:t> </a:t>
            </a:r>
            <a:r>
              <a:rPr lang="en-US" sz="1800" dirty="0" err="1" smtClean="0"/>
              <a:t>për</a:t>
            </a:r>
            <a:r>
              <a:rPr lang="en-US" sz="1800" dirty="0" smtClean="0"/>
              <a:t> </a:t>
            </a:r>
            <a:r>
              <a:rPr lang="en-US" sz="1800" dirty="0" err="1" smtClean="0"/>
              <a:t>Fëmijët</a:t>
            </a:r>
            <a:r>
              <a:rPr lang="en-US" sz="1800" dirty="0" smtClean="0"/>
              <a:t> ALO 116-111, </a:t>
            </a:r>
            <a:r>
              <a:rPr lang="en-US" sz="1800" dirty="0" err="1" smtClean="0"/>
              <a:t>si</a:t>
            </a:r>
            <a:r>
              <a:rPr lang="en-US" sz="1800" dirty="0" smtClean="0"/>
              <a:t> </a:t>
            </a:r>
            <a:r>
              <a:rPr lang="en-US" sz="1800" dirty="0" err="1" smtClean="0"/>
              <a:t>dhe</a:t>
            </a:r>
            <a:r>
              <a:rPr lang="en-US" sz="1800" dirty="0" smtClean="0"/>
              <a:t> </a:t>
            </a:r>
            <a:r>
              <a:rPr lang="en-US" sz="1800" dirty="0" err="1" smtClean="0"/>
              <a:t>Qendrës</a:t>
            </a:r>
            <a:r>
              <a:rPr lang="en-US" sz="1800" dirty="0" smtClean="0"/>
              <a:t> </a:t>
            </a:r>
            <a:r>
              <a:rPr lang="en-US" sz="1800" dirty="0" err="1" smtClean="0"/>
              <a:t>Kombëtare</a:t>
            </a:r>
            <a:r>
              <a:rPr lang="en-US" sz="1800" dirty="0" smtClean="0"/>
              <a:t> </a:t>
            </a:r>
            <a:r>
              <a:rPr lang="en-US" sz="1800" dirty="0" err="1" smtClean="0"/>
              <a:t>për</a:t>
            </a:r>
            <a:r>
              <a:rPr lang="en-US" sz="1800" dirty="0" smtClean="0"/>
              <a:t> Internet </a:t>
            </a:r>
            <a:r>
              <a:rPr lang="en-US" sz="1800" dirty="0" err="1" smtClean="0"/>
              <a:t>të</a:t>
            </a:r>
            <a:r>
              <a:rPr lang="en-US" sz="1800" dirty="0" smtClean="0"/>
              <a:t> </a:t>
            </a:r>
            <a:r>
              <a:rPr lang="en-US" sz="1800" dirty="0" err="1" smtClean="0"/>
              <a:t>Sigurt</a:t>
            </a:r>
            <a:r>
              <a:rPr lang="en-US" sz="1800" dirty="0" smtClean="0"/>
              <a:t> </a:t>
            </a:r>
            <a:r>
              <a:rPr lang="en-US" sz="1800" dirty="0" err="1" smtClean="0"/>
              <a:t>në</a:t>
            </a:r>
            <a:r>
              <a:rPr lang="en-US" sz="1800" dirty="0" smtClean="0"/>
              <a:t> </a:t>
            </a:r>
            <a:r>
              <a:rPr lang="en-US" sz="1800" dirty="0" err="1" smtClean="0"/>
              <a:t>Shqipëri</a:t>
            </a:r>
            <a:r>
              <a:rPr lang="en-US" sz="1800"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err="1" smtClean="0"/>
              <a:t>Gjetjet</a:t>
            </a:r>
            <a:r>
              <a:rPr lang="en-US" sz="2800" b="1" i="1" dirty="0" smtClean="0"/>
              <a:t> e </a:t>
            </a:r>
            <a:r>
              <a:rPr lang="en-US" sz="2800" b="1" i="1" dirty="0" err="1" smtClean="0"/>
              <a:t>Raportit</a:t>
            </a:r>
            <a:r>
              <a:rPr lang="en-US" sz="2800" b="1" i="1" dirty="0" smtClean="0"/>
              <a:t> </a:t>
            </a:r>
            <a:r>
              <a:rPr lang="en-US" sz="2800" b="1" i="1" dirty="0" err="1" smtClean="0"/>
              <a:t>të</a:t>
            </a:r>
            <a:r>
              <a:rPr lang="en-US" sz="2800" b="1" i="1" dirty="0" smtClean="0"/>
              <a:t> 3-të </a:t>
            </a:r>
            <a:r>
              <a:rPr lang="en-US" sz="2800" b="1" i="1" dirty="0" err="1" smtClean="0"/>
              <a:t>Kombëtar</a:t>
            </a:r>
            <a:r>
              <a:rPr lang="en-US" sz="2800" b="1" i="1" dirty="0" smtClean="0"/>
              <a:t> </a:t>
            </a:r>
            <a:r>
              <a:rPr lang="en-US" sz="2800" b="1" i="1" dirty="0" err="1" smtClean="0"/>
              <a:t>për</a:t>
            </a:r>
            <a:r>
              <a:rPr lang="en-US" sz="2800" b="1" i="1" dirty="0" smtClean="0"/>
              <a:t> </a:t>
            </a:r>
            <a:r>
              <a:rPr lang="en-US" sz="2800" b="1" i="1" dirty="0" err="1" smtClean="0"/>
              <a:t>Sigurinë</a:t>
            </a:r>
            <a:r>
              <a:rPr lang="en-US" sz="2800" b="1" i="1" dirty="0" smtClean="0"/>
              <a:t> </a:t>
            </a:r>
            <a:r>
              <a:rPr lang="en-US" sz="2800" b="1" i="1" dirty="0" err="1" smtClean="0"/>
              <a:t>në</a:t>
            </a:r>
            <a:r>
              <a:rPr lang="en-US" sz="2800" b="1" i="1" dirty="0" smtClean="0"/>
              <a:t> Internet </a:t>
            </a:r>
            <a:r>
              <a:rPr lang="en-US" sz="2800" b="1" i="1" dirty="0" err="1" smtClean="0"/>
              <a:t>i</a:t>
            </a:r>
            <a:r>
              <a:rPr lang="en-US" sz="2800" b="1" i="1" dirty="0" smtClean="0"/>
              <a:t> CRCA</a:t>
            </a:r>
            <a:endParaRPr lang="en-US" sz="2800" i="1" dirty="0"/>
          </a:p>
        </p:txBody>
      </p:sp>
      <p:sp>
        <p:nvSpPr>
          <p:cNvPr id="3" name="Content Placeholder 2"/>
          <p:cNvSpPr>
            <a:spLocks noGrp="1"/>
          </p:cNvSpPr>
          <p:nvPr>
            <p:ph idx="1"/>
          </p:nvPr>
        </p:nvSpPr>
        <p:spPr/>
        <p:txBody>
          <a:bodyPr>
            <a:normAutofit fontScale="70000" lnSpcReduction="20000"/>
          </a:bodyPr>
          <a:lstStyle/>
          <a:p>
            <a:pPr algn="just"/>
            <a:r>
              <a:rPr lang="en-US" dirty="0" err="1" smtClean="0"/>
              <a:t>Raporti</a:t>
            </a:r>
            <a:r>
              <a:rPr lang="en-US" dirty="0" smtClean="0"/>
              <a:t> </a:t>
            </a:r>
            <a:r>
              <a:rPr lang="en-US" dirty="0" err="1" smtClean="0"/>
              <a:t>paraqet</a:t>
            </a:r>
            <a:r>
              <a:rPr lang="en-US" dirty="0" smtClean="0"/>
              <a:t> </a:t>
            </a:r>
            <a:r>
              <a:rPr lang="en-US" dirty="0" err="1" smtClean="0"/>
              <a:t>një</a:t>
            </a:r>
            <a:r>
              <a:rPr lang="en-US" dirty="0" smtClean="0"/>
              <a:t> </a:t>
            </a:r>
            <a:r>
              <a:rPr lang="en-US" dirty="0" err="1" smtClean="0"/>
              <a:t>situatë</a:t>
            </a:r>
            <a:r>
              <a:rPr lang="en-US" dirty="0" smtClean="0"/>
              <a:t> </a:t>
            </a:r>
            <a:r>
              <a:rPr lang="en-US" dirty="0" err="1" smtClean="0"/>
              <a:t>tejet</a:t>
            </a:r>
            <a:r>
              <a:rPr lang="en-US" dirty="0" smtClean="0"/>
              <a:t> </a:t>
            </a:r>
            <a:r>
              <a:rPr lang="en-US" dirty="0" err="1" smtClean="0"/>
              <a:t>kritike</a:t>
            </a:r>
            <a:r>
              <a:rPr lang="en-US" dirty="0" smtClean="0"/>
              <a:t> </a:t>
            </a:r>
            <a:r>
              <a:rPr lang="en-US" dirty="0" err="1" smtClean="0"/>
              <a:t>për</a:t>
            </a:r>
            <a:r>
              <a:rPr lang="en-US" dirty="0" smtClean="0"/>
              <a:t> </a:t>
            </a:r>
            <a:r>
              <a:rPr lang="en-US" dirty="0" err="1" smtClean="0"/>
              <a:t>gjendjen</a:t>
            </a:r>
            <a:r>
              <a:rPr lang="en-US" dirty="0" smtClean="0"/>
              <a:t> e </a:t>
            </a:r>
            <a:r>
              <a:rPr lang="en-US" dirty="0" err="1" smtClean="0"/>
              <a:t>fëmijëve</a:t>
            </a:r>
            <a:r>
              <a:rPr lang="en-US" dirty="0" smtClean="0"/>
              <a:t> </a:t>
            </a:r>
            <a:r>
              <a:rPr lang="en-US" dirty="0" err="1" smtClean="0"/>
              <a:t>dhe</a:t>
            </a:r>
            <a:r>
              <a:rPr lang="en-US" dirty="0" smtClean="0"/>
              <a:t> </a:t>
            </a:r>
            <a:r>
              <a:rPr lang="en-US" dirty="0" err="1" smtClean="0"/>
              <a:t>adoleshentëve</a:t>
            </a:r>
            <a:r>
              <a:rPr lang="en-US" dirty="0" smtClean="0"/>
              <a:t>, </a:t>
            </a:r>
            <a:r>
              <a:rPr lang="en-US" dirty="0" err="1" smtClean="0"/>
              <a:t>gjatë</a:t>
            </a:r>
            <a:r>
              <a:rPr lang="en-US" dirty="0" smtClean="0"/>
              <a:t> </a:t>
            </a:r>
            <a:r>
              <a:rPr lang="en-US" dirty="0" err="1" smtClean="0"/>
              <a:t>vitit</a:t>
            </a:r>
            <a:r>
              <a:rPr lang="en-US" dirty="0" smtClean="0"/>
              <a:t> 2020, </a:t>
            </a:r>
            <a:r>
              <a:rPr lang="en-US" dirty="0" err="1" smtClean="0"/>
              <a:t>që</a:t>
            </a:r>
            <a:r>
              <a:rPr lang="en-US" dirty="0" smtClean="0"/>
              <a:t> </a:t>
            </a:r>
            <a:r>
              <a:rPr lang="en-US" dirty="0" err="1" smtClean="0"/>
              <a:t>përkon</a:t>
            </a:r>
            <a:r>
              <a:rPr lang="en-US" dirty="0" smtClean="0"/>
              <a:t> </a:t>
            </a:r>
            <a:r>
              <a:rPr lang="en-US" dirty="0" err="1" smtClean="0"/>
              <a:t>edhe</a:t>
            </a:r>
            <a:r>
              <a:rPr lang="en-US" dirty="0" smtClean="0"/>
              <a:t> me </a:t>
            </a:r>
            <a:r>
              <a:rPr lang="en-US" dirty="0" err="1" smtClean="0"/>
              <a:t>mbylljen</a:t>
            </a:r>
            <a:r>
              <a:rPr lang="en-US" dirty="0" smtClean="0"/>
              <a:t> </a:t>
            </a:r>
            <a:r>
              <a:rPr lang="en-US" dirty="0" err="1" smtClean="0"/>
              <a:t>për</a:t>
            </a:r>
            <a:r>
              <a:rPr lang="en-US" dirty="0" smtClean="0"/>
              <a:t> </a:t>
            </a:r>
            <a:r>
              <a:rPr lang="en-US" dirty="0" err="1" smtClean="0"/>
              <a:t>shkak</a:t>
            </a:r>
            <a:r>
              <a:rPr lang="en-US" dirty="0" smtClean="0"/>
              <a:t> </a:t>
            </a:r>
            <a:r>
              <a:rPr lang="en-US" dirty="0" err="1" smtClean="0"/>
              <a:t>të</a:t>
            </a:r>
            <a:r>
              <a:rPr lang="en-US" dirty="0" smtClean="0"/>
              <a:t> </a:t>
            </a:r>
            <a:r>
              <a:rPr lang="en-US" dirty="0" err="1" smtClean="0"/>
              <a:t>pandemisë</a:t>
            </a:r>
            <a:r>
              <a:rPr lang="en-US" dirty="0" smtClean="0"/>
              <a:t> </a:t>
            </a:r>
            <a:r>
              <a:rPr lang="en-US" dirty="0" err="1" smtClean="0"/>
              <a:t>globale</a:t>
            </a:r>
            <a:r>
              <a:rPr lang="en-US" dirty="0" smtClean="0"/>
              <a:t> </a:t>
            </a:r>
            <a:r>
              <a:rPr lang="en-US" dirty="0" err="1" smtClean="0"/>
              <a:t>të</a:t>
            </a:r>
            <a:r>
              <a:rPr lang="en-US" dirty="0" smtClean="0"/>
              <a:t> Covid-19. </a:t>
            </a:r>
            <a:r>
              <a:rPr lang="en-US" dirty="0" err="1" smtClean="0"/>
              <a:t>Sipas</a:t>
            </a:r>
            <a:r>
              <a:rPr lang="en-US" dirty="0" smtClean="0"/>
              <a:t> </a:t>
            </a:r>
            <a:r>
              <a:rPr lang="en-US" dirty="0" err="1" smtClean="0"/>
              <a:t>Platformës</a:t>
            </a:r>
            <a:r>
              <a:rPr lang="en-US" dirty="0" smtClean="0"/>
              <a:t> ISIGURT.al:</a:t>
            </a:r>
          </a:p>
          <a:p>
            <a:pPr lvl="0" algn="just"/>
            <a:r>
              <a:rPr lang="en-US" b="1" dirty="0" err="1" smtClean="0"/>
              <a:t>Numri</a:t>
            </a:r>
            <a:r>
              <a:rPr lang="en-US" b="1" dirty="0" smtClean="0"/>
              <a:t> </a:t>
            </a:r>
            <a:r>
              <a:rPr lang="en-US" b="1" dirty="0" err="1" smtClean="0"/>
              <a:t>i</a:t>
            </a:r>
            <a:r>
              <a:rPr lang="en-US" b="1" dirty="0" smtClean="0"/>
              <a:t> </a:t>
            </a:r>
            <a:r>
              <a:rPr lang="en-US" b="1" dirty="0" err="1" smtClean="0"/>
              <a:t>faqeve</a:t>
            </a:r>
            <a:r>
              <a:rPr lang="en-US" b="1" dirty="0" smtClean="0"/>
              <a:t> </a:t>
            </a:r>
            <a:r>
              <a:rPr lang="en-US" b="1" dirty="0" err="1" smtClean="0"/>
              <a:t>të</a:t>
            </a:r>
            <a:r>
              <a:rPr lang="en-US" b="1" dirty="0" smtClean="0"/>
              <a:t> </a:t>
            </a:r>
            <a:r>
              <a:rPr lang="en-US" b="1" dirty="0" err="1" smtClean="0"/>
              <a:t>raportuara</a:t>
            </a:r>
            <a:r>
              <a:rPr lang="en-US" b="1" dirty="0" smtClean="0"/>
              <a:t> </a:t>
            </a:r>
            <a:r>
              <a:rPr lang="en-US" b="1" dirty="0" err="1" smtClean="0"/>
              <a:t>të</a:t>
            </a:r>
            <a:r>
              <a:rPr lang="en-US" b="1" dirty="0" smtClean="0"/>
              <a:t> </a:t>
            </a:r>
            <a:r>
              <a:rPr lang="en-US" b="1" dirty="0" err="1" smtClean="0"/>
              <a:t>pornografisë</a:t>
            </a:r>
            <a:r>
              <a:rPr lang="en-US" b="1" dirty="0" smtClean="0"/>
              <a:t> me </a:t>
            </a:r>
            <a:r>
              <a:rPr lang="en-US" b="1" dirty="0" err="1" smtClean="0"/>
              <a:t>fëmijë</a:t>
            </a:r>
            <a:r>
              <a:rPr lang="en-US" b="1" dirty="0" smtClean="0"/>
              <a:t> ka </a:t>
            </a:r>
            <a:r>
              <a:rPr lang="en-US" b="1" dirty="0" err="1" smtClean="0"/>
              <a:t>shënuar</a:t>
            </a:r>
            <a:r>
              <a:rPr lang="en-US" b="1" dirty="0" smtClean="0"/>
              <a:t> </a:t>
            </a:r>
            <a:r>
              <a:rPr lang="en-US" b="1" dirty="0" err="1" smtClean="0"/>
              <a:t>një</a:t>
            </a:r>
            <a:r>
              <a:rPr lang="en-US" b="1" dirty="0" smtClean="0"/>
              <a:t> </a:t>
            </a:r>
            <a:r>
              <a:rPr lang="en-US" b="1" dirty="0" err="1" smtClean="0"/>
              <a:t>shifër</a:t>
            </a:r>
            <a:r>
              <a:rPr lang="en-US" b="1" dirty="0" smtClean="0"/>
              <a:t> </a:t>
            </a:r>
            <a:r>
              <a:rPr lang="en-US" b="1" dirty="0" err="1" smtClean="0"/>
              <a:t>rekord</a:t>
            </a:r>
            <a:r>
              <a:rPr lang="en-US" b="1" dirty="0" smtClean="0"/>
              <a:t> </a:t>
            </a:r>
            <a:r>
              <a:rPr lang="en-US" b="1" dirty="0" err="1" smtClean="0"/>
              <a:t>prej</a:t>
            </a:r>
            <a:r>
              <a:rPr lang="en-US" b="1" dirty="0" smtClean="0"/>
              <a:t> 6273 </a:t>
            </a:r>
            <a:r>
              <a:rPr lang="en-US" b="1" dirty="0" err="1" smtClean="0"/>
              <a:t>faqe</a:t>
            </a:r>
            <a:r>
              <a:rPr lang="en-US" b="1" dirty="0" smtClean="0"/>
              <a:t> , </a:t>
            </a:r>
            <a:r>
              <a:rPr lang="en-US" b="1" dirty="0" err="1" smtClean="0"/>
              <a:t>ose</a:t>
            </a:r>
            <a:r>
              <a:rPr lang="en-US" b="1" dirty="0" smtClean="0"/>
              <a:t> </a:t>
            </a:r>
            <a:r>
              <a:rPr lang="en-US" b="1" dirty="0" err="1" smtClean="0"/>
              <a:t>një</a:t>
            </a:r>
            <a:r>
              <a:rPr lang="en-US" b="1" dirty="0" smtClean="0"/>
              <a:t> 600-fishim </a:t>
            </a:r>
            <a:r>
              <a:rPr lang="en-US" b="1" dirty="0" err="1" smtClean="0"/>
              <a:t>të</a:t>
            </a:r>
            <a:r>
              <a:rPr lang="en-US" b="1" dirty="0" smtClean="0"/>
              <a:t> </a:t>
            </a:r>
            <a:r>
              <a:rPr lang="en-US" b="1" dirty="0" err="1" smtClean="0"/>
              <a:t>tyre</a:t>
            </a:r>
            <a:r>
              <a:rPr lang="en-US" b="1" dirty="0" smtClean="0"/>
              <a:t>, </a:t>
            </a:r>
            <a:r>
              <a:rPr lang="en-US" b="1" dirty="0" err="1" smtClean="0"/>
              <a:t>krahasuar</a:t>
            </a:r>
            <a:r>
              <a:rPr lang="en-US" b="1" dirty="0" smtClean="0"/>
              <a:t> me </a:t>
            </a:r>
            <a:r>
              <a:rPr lang="en-US" b="1" dirty="0" err="1" smtClean="0"/>
              <a:t>një</a:t>
            </a:r>
            <a:r>
              <a:rPr lang="en-US" b="1" dirty="0" smtClean="0"/>
              <a:t> </a:t>
            </a:r>
            <a:r>
              <a:rPr lang="en-US" b="1" dirty="0" err="1" smtClean="0"/>
              <a:t>vit</a:t>
            </a:r>
            <a:r>
              <a:rPr lang="en-US" b="1" dirty="0" smtClean="0"/>
              <a:t> </a:t>
            </a:r>
            <a:r>
              <a:rPr lang="en-US" b="1" dirty="0" err="1" smtClean="0"/>
              <a:t>më</a:t>
            </a:r>
            <a:r>
              <a:rPr lang="en-US" b="1" dirty="0" smtClean="0"/>
              <a:t> </a:t>
            </a:r>
            <a:r>
              <a:rPr lang="en-US" b="1" dirty="0" err="1" smtClean="0"/>
              <a:t>parë</a:t>
            </a:r>
            <a:r>
              <a:rPr lang="en-US" b="1" dirty="0" smtClean="0"/>
              <a:t>;</a:t>
            </a:r>
            <a:endParaRPr lang="en-US" dirty="0" smtClean="0"/>
          </a:p>
          <a:p>
            <a:pPr lvl="0" algn="just"/>
            <a:r>
              <a:rPr lang="en-US" b="1" dirty="0" smtClean="0"/>
              <a:t>40% </a:t>
            </a:r>
            <a:r>
              <a:rPr lang="en-US" b="1" dirty="0" err="1" smtClean="0"/>
              <a:t>të</a:t>
            </a:r>
            <a:r>
              <a:rPr lang="en-US" b="1" dirty="0" smtClean="0"/>
              <a:t> </a:t>
            </a:r>
            <a:r>
              <a:rPr lang="en-US" b="1" dirty="0" err="1" smtClean="0"/>
              <a:t>rasteve</a:t>
            </a:r>
            <a:r>
              <a:rPr lang="en-US" b="1" dirty="0" smtClean="0"/>
              <a:t> </a:t>
            </a:r>
            <a:r>
              <a:rPr lang="en-US" b="1" dirty="0" err="1" smtClean="0"/>
              <a:t>të</a:t>
            </a:r>
            <a:r>
              <a:rPr lang="en-US" b="1" dirty="0" smtClean="0"/>
              <a:t> </a:t>
            </a:r>
            <a:r>
              <a:rPr lang="en-US" b="1" dirty="0" err="1" smtClean="0"/>
              <a:t>faqeve</a:t>
            </a:r>
            <a:r>
              <a:rPr lang="en-US" b="1" dirty="0" smtClean="0"/>
              <a:t> </a:t>
            </a:r>
            <a:r>
              <a:rPr lang="en-US" b="1" dirty="0" err="1" smtClean="0"/>
              <a:t>pornografike</a:t>
            </a:r>
            <a:r>
              <a:rPr lang="en-US" b="1" dirty="0" smtClean="0"/>
              <a:t>, </a:t>
            </a:r>
            <a:r>
              <a:rPr lang="en-US" b="1" dirty="0" err="1" smtClean="0"/>
              <a:t>videove</a:t>
            </a:r>
            <a:r>
              <a:rPr lang="en-US" b="1" dirty="0" smtClean="0"/>
              <a:t> </a:t>
            </a:r>
            <a:r>
              <a:rPr lang="en-US" b="1" dirty="0" err="1" smtClean="0"/>
              <a:t>apo</a:t>
            </a:r>
            <a:r>
              <a:rPr lang="en-US" b="1" dirty="0" smtClean="0"/>
              <a:t> </a:t>
            </a:r>
            <a:r>
              <a:rPr lang="en-US" b="1" dirty="0" err="1" smtClean="0"/>
              <a:t>edhe</a:t>
            </a:r>
            <a:r>
              <a:rPr lang="en-US" b="1" dirty="0" smtClean="0"/>
              <a:t> </a:t>
            </a:r>
            <a:r>
              <a:rPr lang="en-US" b="1" dirty="0" err="1" smtClean="0"/>
              <a:t>imazheve</a:t>
            </a:r>
            <a:r>
              <a:rPr lang="en-US" b="1" dirty="0" smtClean="0"/>
              <a:t> me </a:t>
            </a:r>
            <a:r>
              <a:rPr lang="en-US" b="1" dirty="0" err="1" smtClean="0"/>
              <a:t>të</a:t>
            </a:r>
            <a:r>
              <a:rPr lang="en-US" b="1" dirty="0" smtClean="0"/>
              <a:t> </a:t>
            </a:r>
            <a:r>
              <a:rPr lang="en-US" b="1" dirty="0" err="1" smtClean="0"/>
              <a:t>njëjtën</a:t>
            </a:r>
            <a:r>
              <a:rPr lang="en-US" b="1" dirty="0" smtClean="0"/>
              <a:t> </a:t>
            </a:r>
            <a:r>
              <a:rPr lang="en-US" b="1" dirty="0" err="1" smtClean="0"/>
              <a:t>përmbajtje</a:t>
            </a:r>
            <a:r>
              <a:rPr lang="en-US" b="1" dirty="0" smtClean="0"/>
              <a:t> </a:t>
            </a:r>
            <a:r>
              <a:rPr lang="en-US" b="1" dirty="0" err="1" smtClean="0"/>
              <a:t>janë</a:t>
            </a:r>
            <a:r>
              <a:rPr lang="en-US" b="1" dirty="0" smtClean="0"/>
              <a:t> me </a:t>
            </a:r>
            <a:r>
              <a:rPr lang="en-US" b="1" dirty="0" err="1" smtClean="0"/>
              <a:t>fëmijë</a:t>
            </a:r>
            <a:r>
              <a:rPr lang="en-US" b="1" dirty="0" smtClean="0"/>
              <a:t> </a:t>
            </a:r>
            <a:r>
              <a:rPr lang="en-US" b="1" dirty="0" err="1" smtClean="0"/>
              <a:t>shqiptarë</a:t>
            </a:r>
            <a:r>
              <a:rPr lang="en-US" b="1" dirty="0" smtClean="0"/>
              <a:t>, </a:t>
            </a:r>
            <a:r>
              <a:rPr lang="en-US" dirty="0" err="1" smtClean="0"/>
              <a:t>ndërsa</a:t>
            </a:r>
            <a:r>
              <a:rPr lang="en-US" dirty="0" smtClean="0"/>
              <a:t> </a:t>
            </a:r>
            <a:r>
              <a:rPr lang="en-US" dirty="0" err="1" smtClean="0"/>
              <a:t>mbi</a:t>
            </a:r>
            <a:r>
              <a:rPr lang="en-US" dirty="0" smtClean="0"/>
              <a:t> 60% e </a:t>
            </a:r>
            <a:r>
              <a:rPr lang="en-US" dirty="0" err="1" smtClean="0"/>
              <a:t>rasteve</a:t>
            </a:r>
            <a:r>
              <a:rPr lang="en-US" dirty="0" smtClean="0"/>
              <a:t> </a:t>
            </a:r>
            <a:r>
              <a:rPr lang="en-US" dirty="0" err="1" smtClean="0"/>
              <a:t>të</a:t>
            </a:r>
            <a:r>
              <a:rPr lang="en-US" dirty="0" smtClean="0"/>
              <a:t> </a:t>
            </a:r>
            <a:r>
              <a:rPr lang="en-US" dirty="0" err="1" smtClean="0"/>
              <a:t>pornografisë</a:t>
            </a:r>
            <a:r>
              <a:rPr lang="en-US" dirty="0" smtClean="0"/>
              <a:t> me </a:t>
            </a:r>
            <a:r>
              <a:rPr lang="en-US" dirty="0" err="1" smtClean="0"/>
              <a:t>fëmijë</a:t>
            </a:r>
            <a:r>
              <a:rPr lang="en-US" dirty="0" smtClean="0"/>
              <a:t> </a:t>
            </a:r>
            <a:r>
              <a:rPr lang="en-US" dirty="0" err="1" smtClean="0"/>
              <a:t>i</a:t>
            </a:r>
            <a:r>
              <a:rPr lang="en-US" dirty="0" smtClean="0"/>
              <a:t> </a:t>
            </a:r>
            <a:r>
              <a:rPr lang="en-US" dirty="0" err="1" smtClean="0"/>
              <a:t>përkasin</a:t>
            </a:r>
            <a:r>
              <a:rPr lang="en-US" dirty="0" smtClean="0"/>
              <a:t> </a:t>
            </a:r>
            <a:r>
              <a:rPr lang="en-US" dirty="0" err="1" smtClean="0"/>
              <a:t>fëmijëve</a:t>
            </a:r>
            <a:r>
              <a:rPr lang="en-US" dirty="0" smtClean="0"/>
              <a:t> </a:t>
            </a:r>
            <a:r>
              <a:rPr lang="en-US" dirty="0" err="1" smtClean="0"/>
              <a:t>jo</a:t>
            </a:r>
            <a:r>
              <a:rPr lang="en-US" dirty="0" smtClean="0"/>
              <a:t> </a:t>
            </a:r>
            <a:r>
              <a:rPr lang="en-US" dirty="0" err="1" smtClean="0"/>
              <a:t>shqiptarë</a:t>
            </a:r>
            <a:r>
              <a:rPr lang="en-US" dirty="0" smtClean="0"/>
              <a:t>, </a:t>
            </a:r>
            <a:r>
              <a:rPr lang="en-US" dirty="0" err="1" smtClean="0"/>
              <a:t>por</a:t>
            </a:r>
            <a:r>
              <a:rPr lang="en-US" dirty="0" smtClean="0"/>
              <a:t> </a:t>
            </a:r>
            <a:r>
              <a:rPr lang="en-US" dirty="0" err="1" smtClean="0"/>
              <a:t>të</a:t>
            </a:r>
            <a:r>
              <a:rPr lang="en-US" dirty="0" smtClean="0"/>
              <a:t> </a:t>
            </a:r>
            <a:r>
              <a:rPr lang="en-US" dirty="0" err="1" smtClean="0"/>
              <a:t>aksesueshme</a:t>
            </a:r>
            <a:r>
              <a:rPr lang="en-US" dirty="0" smtClean="0"/>
              <a:t> </a:t>
            </a:r>
            <a:r>
              <a:rPr lang="en-US" dirty="0" err="1" smtClean="0"/>
              <a:t>nga</a:t>
            </a:r>
            <a:r>
              <a:rPr lang="en-US" dirty="0" smtClean="0"/>
              <a:t> </a:t>
            </a:r>
            <a:r>
              <a:rPr lang="en-US" dirty="0" err="1" smtClean="0"/>
              <a:t>fëmijët</a:t>
            </a:r>
            <a:r>
              <a:rPr lang="en-US" dirty="0" smtClean="0"/>
              <a:t> </a:t>
            </a:r>
            <a:r>
              <a:rPr lang="en-US" dirty="0" err="1" smtClean="0"/>
              <a:t>dhe</a:t>
            </a:r>
            <a:r>
              <a:rPr lang="en-US" dirty="0" smtClean="0"/>
              <a:t> </a:t>
            </a:r>
            <a:r>
              <a:rPr lang="en-US" dirty="0" err="1" smtClean="0"/>
              <a:t>adoleshentët</a:t>
            </a:r>
            <a:r>
              <a:rPr lang="en-US" dirty="0" smtClean="0"/>
              <a:t> </a:t>
            </a:r>
            <a:r>
              <a:rPr lang="en-US" dirty="0" err="1" smtClean="0"/>
              <a:t>në</a:t>
            </a:r>
            <a:r>
              <a:rPr lang="en-US" dirty="0" smtClean="0"/>
              <a:t> vend;</a:t>
            </a:r>
          </a:p>
          <a:p>
            <a:pPr lvl="0" algn="just"/>
            <a:r>
              <a:rPr lang="en-US" dirty="0" err="1" smtClean="0"/>
              <a:t>Raportimet</a:t>
            </a:r>
            <a:r>
              <a:rPr lang="en-US" dirty="0" smtClean="0"/>
              <a:t> </a:t>
            </a:r>
            <a:r>
              <a:rPr lang="en-US" dirty="0" err="1" smtClean="0"/>
              <a:t>kundër</a:t>
            </a:r>
            <a:r>
              <a:rPr lang="en-US" dirty="0" smtClean="0"/>
              <a:t> </a:t>
            </a:r>
            <a:r>
              <a:rPr lang="en-US" dirty="0" err="1" smtClean="0"/>
              <a:t>platformave</a:t>
            </a:r>
            <a:r>
              <a:rPr lang="en-US" dirty="0" smtClean="0"/>
              <a:t> </a:t>
            </a:r>
            <a:r>
              <a:rPr lang="en-US" dirty="0" err="1" smtClean="0"/>
              <a:t>dhe</a:t>
            </a:r>
            <a:r>
              <a:rPr lang="en-US" dirty="0" smtClean="0"/>
              <a:t> </a:t>
            </a:r>
            <a:r>
              <a:rPr lang="en-US" dirty="0" err="1" smtClean="0"/>
              <a:t>portaleve</a:t>
            </a:r>
            <a:r>
              <a:rPr lang="en-US" dirty="0" smtClean="0"/>
              <a:t> </a:t>
            </a:r>
            <a:r>
              <a:rPr lang="en-US" dirty="0" err="1" smtClean="0"/>
              <a:t>në</a:t>
            </a:r>
            <a:r>
              <a:rPr lang="en-US" dirty="0" smtClean="0"/>
              <a:t> </a:t>
            </a:r>
            <a:r>
              <a:rPr lang="en-US" dirty="0" err="1" smtClean="0"/>
              <a:t>gjuhën</a:t>
            </a:r>
            <a:r>
              <a:rPr lang="en-US" dirty="0" smtClean="0"/>
              <a:t> </a:t>
            </a:r>
            <a:r>
              <a:rPr lang="en-US" dirty="0" err="1" smtClean="0"/>
              <a:t>Shqipe</a:t>
            </a:r>
            <a:r>
              <a:rPr lang="en-US" dirty="0" smtClean="0"/>
              <a:t> </a:t>
            </a:r>
            <a:r>
              <a:rPr lang="en-US" dirty="0" err="1" smtClean="0"/>
              <a:t>këtë</a:t>
            </a:r>
            <a:r>
              <a:rPr lang="en-US" dirty="0" smtClean="0"/>
              <a:t> </a:t>
            </a:r>
            <a:r>
              <a:rPr lang="en-US" dirty="0" err="1" smtClean="0"/>
              <a:t>vit</a:t>
            </a:r>
            <a:r>
              <a:rPr lang="en-US" dirty="0" smtClean="0"/>
              <a:t> </a:t>
            </a:r>
            <a:r>
              <a:rPr lang="en-US" dirty="0" err="1" smtClean="0"/>
              <a:t>janë</a:t>
            </a:r>
            <a:r>
              <a:rPr lang="en-US" dirty="0" smtClean="0"/>
              <a:t> </a:t>
            </a:r>
            <a:r>
              <a:rPr lang="en-US" dirty="0" err="1" smtClean="0"/>
              <a:t>rritur</a:t>
            </a:r>
            <a:r>
              <a:rPr lang="en-US" dirty="0" smtClean="0"/>
              <a:t> me </a:t>
            </a:r>
            <a:r>
              <a:rPr lang="en-US" b="1" dirty="0" err="1" smtClean="0"/>
              <a:t>mbi</a:t>
            </a:r>
            <a:r>
              <a:rPr lang="en-US" b="1" dirty="0" smtClean="0"/>
              <a:t> 8 %.</a:t>
            </a:r>
            <a:endParaRPr lang="en-US" dirty="0" smtClean="0"/>
          </a:p>
          <a:p>
            <a:pPr lvl="0" algn="just"/>
            <a:r>
              <a:rPr lang="en-US" dirty="0" err="1" smtClean="0"/>
              <a:t>M</a:t>
            </a:r>
            <a:r>
              <a:rPr lang="en-US" b="1" dirty="0" err="1" smtClean="0"/>
              <a:t>osha</a:t>
            </a:r>
            <a:r>
              <a:rPr lang="en-US" b="1" dirty="0" smtClean="0"/>
              <a:t> </a:t>
            </a:r>
            <a:r>
              <a:rPr lang="en-US" b="1" dirty="0" err="1" smtClean="0"/>
              <a:t>më</a:t>
            </a:r>
            <a:r>
              <a:rPr lang="en-US" b="1" dirty="0" smtClean="0"/>
              <a:t> e </a:t>
            </a:r>
            <a:r>
              <a:rPr lang="en-US" b="1" dirty="0" err="1" smtClean="0"/>
              <a:t>prekur</a:t>
            </a:r>
            <a:r>
              <a:rPr lang="en-US" b="1" dirty="0" smtClean="0"/>
              <a:t> e </a:t>
            </a:r>
            <a:r>
              <a:rPr lang="en-US" b="1" dirty="0" err="1" smtClean="0"/>
              <a:t>fëmijëve</a:t>
            </a:r>
            <a:r>
              <a:rPr lang="en-US" b="1" dirty="0" smtClean="0"/>
              <a:t> </a:t>
            </a:r>
            <a:r>
              <a:rPr lang="en-US" b="1" dirty="0" err="1" smtClean="0"/>
              <a:t>dhe</a:t>
            </a:r>
            <a:r>
              <a:rPr lang="en-US" b="1" dirty="0" smtClean="0"/>
              <a:t> </a:t>
            </a:r>
            <a:r>
              <a:rPr lang="en-US" b="1" dirty="0" err="1" smtClean="0"/>
              <a:t>adoleshentëve</a:t>
            </a:r>
            <a:r>
              <a:rPr lang="en-US" b="1" dirty="0" smtClean="0"/>
              <a:t> </a:t>
            </a:r>
            <a:r>
              <a:rPr lang="en-US" b="1" dirty="0" err="1" smtClean="0"/>
              <a:t>nga</a:t>
            </a:r>
            <a:r>
              <a:rPr lang="en-US" b="1" dirty="0" smtClean="0"/>
              <a:t> </a:t>
            </a:r>
            <a:r>
              <a:rPr lang="en-US" b="1" dirty="0" err="1" smtClean="0"/>
              <a:t>incidentet</a:t>
            </a:r>
            <a:r>
              <a:rPr lang="en-US" b="1" dirty="0" smtClean="0"/>
              <a:t> </a:t>
            </a:r>
            <a:r>
              <a:rPr lang="en-US" b="1" dirty="0" err="1" smtClean="0"/>
              <a:t>në</a:t>
            </a:r>
            <a:r>
              <a:rPr lang="en-US" b="1" dirty="0" smtClean="0"/>
              <a:t> internet </a:t>
            </a:r>
            <a:r>
              <a:rPr lang="en-US" b="1" dirty="0" err="1" smtClean="0"/>
              <a:t>është</a:t>
            </a:r>
            <a:r>
              <a:rPr lang="en-US" b="1" dirty="0" smtClean="0"/>
              <a:t> </a:t>
            </a:r>
            <a:r>
              <a:rPr lang="en-US" b="1" dirty="0" err="1" smtClean="0"/>
              <a:t>grup-mosha</a:t>
            </a:r>
            <a:r>
              <a:rPr lang="en-US" b="1" dirty="0" smtClean="0"/>
              <a:t> 15-17 </a:t>
            </a:r>
            <a:r>
              <a:rPr lang="en-US" b="1" dirty="0" err="1" smtClean="0"/>
              <a:t>vjeç</a:t>
            </a:r>
            <a:r>
              <a:rPr lang="en-US" b="1" dirty="0" smtClean="0"/>
              <a:t>, e </a:t>
            </a:r>
            <a:r>
              <a:rPr lang="en-US" b="1" dirty="0" err="1" smtClean="0"/>
              <a:t>cila</a:t>
            </a:r>
            <a:r>
              <a:rPr lang="en-US" b="1" dirty="0" smtClean="0"/>
              <a:t> </a:t>
            </a:r>
            <a:r>
              <a:rPr lang="en-US" b="1" dirty="0" err="1" smtClean="0"/>
              <a:t>përbën</a:t>
            </a:r>
            <a:r>
              <a:rPr lang="en-US" b="1" dirty="0" smtClean="0"/>
              <a:t> </a:t>
            </a:r>
            <a:r>
              <a:rPr lang="en-US" b="1" dirty="0" err="1" smtClean="0"/>
              <a:t>rreth</a:t>
            </a:r>
            <a:r>
              <a:rPr lang="en-US" b="1" dirty="0" smtClean="0"/>
              <a:t> 40% </a:t>
            </a:r>
            <a:r>
              <a:rPr lang="en-US" b="1" dirty="0" err="1" smtClean="0"/>
              <a:t>të</a:t>
            </a:r>
            <a:r>
              <a:rPr lang="en-US" b="1" dirty="0" smtClean="0"/>
              <a:t> </a:t>
            </a:r>
            <a:r>
              <a:rPr lang="en-US" b="1" dirty="0" err="1" smtClean="0"/>
              <a:t>të</a:t>
            </a:r>
            <a:r>
              <a:rPr lang="en-US" b="1" dirty="0" smtClean="0"/>
              <a:t> </a:t>
            </a:r>
            <a:r>
              <a:rPr lang="en-US" b="1" dirty="0" err="1" smtClean="0"/>
              <a:t>gjithë</a:t>
            </a:r>
            <a:r>
              <a:rPr lang="en-US" b="1" dirty="0" smtClean="0"/>
              <a:t> </a:t>
            </a:r>
            <a:r>
              <a:rPr lang="en-US" b="1" dirty="0" err="1" smtClean="0"/>
              <a:t>ankimeve</a:t>
            </a:r>
            <a:r>
              <a:rPr lang="en-US" b="1" dirty="0" smtClean="0"/>
              <a:t> </a:t>
            </a:r>
            <a:r>
              <a:rPr lang="en-US" b="1" dirty="0" err="1" smtClean="0"/>
              <a:t>të</a:t>
            </a:r>
            <a:r>
              <a:rPr lang="en-US" b="1" dirty="0" smtClean="0"/>
              <a:t> </a:t>
            </a:r>
            <a:r>
              <a:rPr lang="en-US" b="1" dirty="0" err="1" smtClean="0"/>
              <a:t>ardhura</a:t>
            </a:r>
            <a:r>
              <a:rPr lang="en-US" b="1" dirty="0" smtClean="0"/>
              <a:t> </a:t>
            </a:r>
            <a:r>
              <a:rPr lang="en-US" b="1" dirty="0" err="1" smtClean="0"/>
              <a:t>në</a:t>
            </a:r>
            <a:r>
              <a:rPr lang="en-US" b="1" dirty="0" smtClean="0"/>
              <a:t> </a:t>
            </a:r>
            <a:r>
              <a:rPr lang="en-US" b="1" dirty="0" err="1" smtClean="0"/>
              <a:t>Platformë</a:t>
            </a:r>
            <a:r>
              <a:rPr lang="en-US" b="1" dirty="0" smtClean="0"/>
              <a:t>.</a:t>
            </a:r>
            <a:endParaRPr lang="en-US" dirty="0" smtClean="0"/>
          </a:p>
          <a:p>
            <a:pPr lvl="0" algn="just"/>
            <a:r>
              <a:rPr lang="en-US" b="1" dirty="0" err="1" smtClean="0"/>
              <a:t>Instagrami</a:t>
            </a:r>
            <a:r>
              <a:rPr lang="en-US" b="1" dirty="0" smtClean="0"/>
              <a:t> </a:t>
            </a:r>
            <a:r>
              <a:rPr lang="en-US" b="1" dirty="0" err="1" smtClean="0"/>
              <a:t>paraqitet</a:t>
            </a:r>
            <a:r>
              <a:rPr lang="en-US" b="1" dirty="0" smtClean="0"/>
              <a:t> </a:t>
            </a:r>
            <a:r>
              <a:rPr lang="en-US" b="1" dirty="0" err="1" smtClean="0"/>
              <a:t>si</a:t>
            </a:r>
            <a:r>
              <a:rPr lang="en-US" b="1" dirty="0" smtClean="0"/>
              <a:t> </a:t>
            </a:r>
            <a:r>
              <a:rPr lang="en-US" b="1" dirty="0" err="1" smtClean="0"/>
              <a:t>platforma</a:t>
            </a:r>
            <a:r>
              <a:rPr lang="en-US" b="1" dirty="0" smtClean="0"/>
              <a:t> </a:t>
            </a:r>
            <a:r>
              <a:rPr lang="en-US" b="1" dirty="0" err="1" smtClean="0"/>
              <a:t>më</a:t>
            </a:r>
            <a:r>
              <a:rPr lang="en-US" b="1" dirty="0" smtClean="0"/>
              <a:t> me </a:t>
            </a:r>
            <a:r>
              <a:rPr lang="en-US" b="1" dirty="0" err="1" smtClean="0"/>
              <a:t>shumë</a:t>
            </a:r>
            <a:r>
              <a:rPr lang="en-US" b="1" dirty="0" smtClean="0"/>
              <a:t> </a:t>
            </a:r>
            <a:r>
              <a:rPr lang="en-US" b="1" dirty="0" err="1" smtClean="0"/>
              <a:t>incidente</a:t>
            </a:r>
            <a:r>
              <a:rPr lang="en-US" b="1" dirty="0" smtClean="0"/>
              <a:t> </a:t>
            </a:r>
            <a:r>
              <a:rPr lang="en-US" b="1" dirty="0" err="1" smtClean="0"/>
              <a:t>të</a:t>
            </a:r>
            <a:r>
              <a:rPr lang="en-US" b="1" dirty="0" smtClean="0"/>
              <a:t> </a:t>
            </a:r>
            <a:r>
              <a:rPr lang="en-US" b="1" dirty="0" err="1" smtClean="0"/>
              <a:t>raportuara</a:t>
            </a:r>
            <a:r>
              <a:rPr lang="en-US" b="1" dirty="0" smtClean="0"/>
              <a:t> </a:t>
            </a:r>
            <a:r>
              <a:rPr lang="en-US" b="1" dirty="0" err="1" smtClean="0"/>
              <a:t>ndaj</a:t>
            </a:r>
            <a:r>
              <a:rPr lang="en-US" b="1" dirty="0" smtClean="0"/>
              <a:t> </a:t>
            </a:r>
            <a:r>
              <a:rPr lang="en-US" b="1" dirty="0" err="1" smtClean="0"/>
              <a:t>fëmijëve</a:t>
            </a:r>
            <a:r>
              <a:rPr lang="en-US" b="1" dirty="0" smtClean="0"/>
              <a:t> </a:t>
            </a:r>
            <a:r>
              <a:rPr lang="en-US" b="1" dirty="0" err="1" smtClean="0"/>
              <a:t>dhe</a:t>
            </a:r>
            <a:r>
              <a:rPr lang="en-US" b="1" dirty="0" smtClean="0"/>
              <a:t> </a:t>
            </a:r>
            <a:r>
              <a:rPr lang="en-US" b="1" dirty="0" err="1" smtClean="0"/>
              <a:t>të</a:t>
            </a:r>
            <a:r>
              <a:rPr lang="en-US" b="1" dirty="0" smtClean="0"/>
              <a:t> </a:t>
            </a:r>
            <a:r>
              <a:rPr lang="en-US" b="1" dirty="0" err="1" smtClean="0"/>
              <a:t>rinjve</a:t>
            </a:r>
            <a:r>
              <a:rPr lang="en-US" b="1" dirty="0" smtClean="0"/>
              <a:t> me 52%</a:t>
            </a:r>
            <a:r>
              <a:rPr lang="en-US" dirty="0" smtClean="0"/>
              <a:t>, e </a:t>
            </a:r>
            <a:r>
              <a:rPr lang="en-US" dirty="0" err="1" smtClean="0"/>
              <a:t>ndjekur</a:t>
            </a:r>
            <a:r>
              <a:rPr lang="en-US" dirty="0" smtClean="0"/>
              <a:t> </a:t>
            </a:r>
            <a:r>
              <a:rPr lang="en-US" dirty="0" err="1" smtClean="0"/>
              <a:t>nga</a:t>
            </a:r>
            <a:r>
              <a:rPr lang="en-US" dirty="0" smtClean="0"/>
              <a:t> </a:t>
            </a:r>
            <a:r>
              <a:rPr lang="en-US" dirty="0" err="1" smtClean="0"/>
              <a:t>Youtube</a:t>
            </a:r>
            <a:r>
              <a:rPr lang="en-US" dirty="0" smtClean="0"/>
              <a:t> </a:t>
            </a:r>
            <a:r>
              <a:rPr lang="en-US" dirty="0" err="1" smtClean="0"/>
              <a:t>dhe</a:t>
            </a:r>
            <a:r>
              <a:rPr lang="en-US" dirty="0" smtClean="0"/>
              <a:t> </a:t>
            </a:r>
            <a:r>
              <a:rPr lang="en-US" dirty="0" err="1" smtClean="0"/>
              <a:t>Facebook</a:t>
            </a:r>
            <a:r>
              <a:rPr lang="en-US" dirty="0" smtClean="0"/>
              <a:t> me 17% </a:t>
            </a:r>
            <a:r>
              <a:rPr lang="en-US" dirty="0" err="1" smtClean="0"/>
              <a:t>dhe</a:t>
            </a:r>
            <a:r>
              <a:rPr lang="en-US" dirty="0" smtClean="0"/>
              <a:t> 15%.</a:t>
            </a:r>
          </a:p>
          <a:p>
            <a:pPr lvl="0" algn="just"/>
            <a:r>
              <a:rPr lang="en-US" b="1" dirty="0" err="1" smtClean="0"/>
              <a:t>Durrësi</a:t>
            </a:r>
            <a:r>
              <a:rPr lang="en-US" b="1" dirty="0" smtClean="0"/>
              <a:t>, </a:t>
            </a:r>
            <a:r>
              <a:rPr lang="en-US" b="1" dirty="0" err="1" smtClean="0"/>
              <a:t>Korça</a:t>
            </a:r>
            <a:r>
              <a:rPr lang="en-US" b="1" dirty="0" smtClean="0"/>
              <a:t>, </a:t>
            </a:r>
            <a:r>
              <a:rPr lang="en-US" b="1" dirty="0" err="1" smtClean="0"/>
              <a:t>Pogradeci</a:t>
            </a:r>
            <a:r>
              <a:rPr lang="en-US" b="1" dirty="0" smtClean="0"/>
              <a:t> </a:t>
            </a:r>
            <a:r>
              <a:rPr lang="en-US" b="1" dirty="0" err="1" smtClean="0"/>
              <a:t>dhe</a:t>
            </a:r>
            <a:r>
              <a:rPr lang="en-US" b="1" dirty="0" smtClean="0"/>
              <a:t> </a:t>
            </a:r>
            <a:r>
              <a:rPr lang="en-US" b="1" dirty="0" err="1" smtClean="0"/>
              <a:t>Gjirokastra</a:t>
            </a:r>
            <a:r>
              <a:rPr lang="en-US" b="1" dirty="0" smtClean="0"/>
              <a:t> </a:t>
            </a:r>
            <a:r>
              <a:rPr lang="en-US" dirty="0" err="1" smtClean="0"/>
              <a:t>renditen</a:t>
            </a:r>
            <a:r>
              <a:rPr lang="en-US" dirty="0" smtClean="0"/>
              <a:t> </a:t>
            </a:r>
            <a:r>
              <a:rPr lang="en-US" dirty="0" err="1" smtClean="0"/>
              <a:t>ndër</a:t>
            </a:r>
            <a:r>
              <a:rPr lang="en-US" dirty="0" smtClean="0"/>
              <a:t> </a:t>
            </a:r>
            <a:r>
              <a:rPr lang="en-US" dirty="0" err="1" smtClean="0"/>
              <a:t>qytetet</a:t>
            </a:r>
            <a:r>
              <a:rPr lang="en-US" dirty="0" smtClean="0"/>
              <a:t> me </a:t>
            </a:r>
            <a:r>
              <a:rPr lang="en-US" dirty="0" err="1" smtClean="0"/>
              <a:t>më</a:t>
            </a:r>
            <a:r>
              <a:rPr lang="en-US" dirty="0" smtClean="0"/>
              <a:t> </a:t>
            </a:r>
            <a:r>
              <a:rPr lang="en-US" dirty="0" err="1" smtClean="0"/>
              <a:t>pak</a:t>
            </a:r>
            <a:r>
              <a:rPr lang="en-US" dirty="0" smtClean="0"/>
              <a:t> </a:t>
            </a:r>
            <a:r>
              <a:rPr lang="en-US" dirty="0" err="1" smtClean="0"/>
              <a:t>raportime</a:t>
            </a:r>
            <a:r>
              <a:rPr lang="en-US" dirty="0" smtClean="0"/>
              <a:t> </a:t>
            </a:r>
            <a:r>
              <a:rPr lang="en-US" dirty="0" err="1" smtClean="0"/>
              <a:t>për</a:t>
            </a:r>
            <a:r>
              <a:rPr lang="en-US" dirty="0" smtClean="0"/>
              <a:t> </a:t>
            </a:r>
            <a:r>
              <a:rPr lang="en-US" dirty="0" err="1" smtClean="0"/>
              <a:t>incidente</a:t>
            </a:r>
            <a:r>
              <a:rPr lang="en-US" dirty="0" smtClean="0"/>
              <a:t> </a:t>
            </a:r>
            <a:r>
              <a:rPr lang="en-US" dirty="0" err="1" smtClean="0"/>
              <a:t>në</a:t>
            </a:r>
            <a:r>
              <a:rPr lang="en-US" dirty="0" smtClean="0"/>
              <a:t> internet.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990600"/>
          </a:xfrm>
        </p:spPr>
        <p:txBody>
          <a:bodyPr>
            <a:normAutofit/>
          </a:bodyPr>
          <a:lstStyle/>
          <a:p>
            <a:r>
              <a:rPr lang="en-US" sz="2800" b="1" dirty="0" err="1" smtClean="0"/>
              <a:t>Instrumenti</a:t>
            </a:r>
            <a:r>
              <a:rPr lang="en-US" sz="2800" b="1" dirty="0" smtClean="0"/>
              <a:t> </a:t>
            </a:r>
            <a:r>
              <a:rPr lang="en-US" sz="2800" b="1" dirty="0" err="1" smtClean="0"/>
              <a:t>ligjor</a:t>
            </a:r>
            <a:r>
              <a:rPr lang="en-US" sz="2800" b="1" dirty="0" smtClean="0"/>
              <a:t> </a:t>
            </a:r>
            <a:r>
              <a:rPr lang="en-US" sz="2800" b="1" dirty="0" err="1" smtClean="0"/>
              <a:t>që</a:t>
            </a:r>
            <a:r>
              <a:rPr lang="en-US" sz="2800" b="1" dirty="0" smtClean="0"/>
              <a:t> </a:t>
            </a:r>
            <a:r>
              <a:rPr lang="en-US" sz="2800" b="1" dirty="0" err="1" smtClean="0"/>
              <a:t>ndihmon</a:t>
            </a:r>
            <a:r>
              <a:rPr lang="en-US" sz="2800" b="1" dirty="0" smtClean="0"/>
              <a:t> </a:t>
            </a:r>
            <a:r>
              <a:rPr lang="en-US" sz="2800" b="1" dirty="0" err="1" smtClean="0"/>
              <a:t>në</a:t>
            </a:r>
            <a:r>
              <a:rPr lang="en-US" sz="2800" b="1" dirty="0" smtClean="0"/>
              <a:t> </a:t>
            </a:r>
            <a:r>
              <a:rPr lang="en-US" sz="2800" b="1" dirty="0" err="1" smtClean="0"/>
              <a:t>parandalimin</a:t>
            </a:r>
            <a:r>
              <a:rPr lang="en-US" sz="2800" b="1" dirty="0" smtClean="0"/>
              <a:t> e </a:t>
            </a:r>
            <a:r>
              <a:rPr lang="en-US" sz="2800" b="1" dirty="0" err="1" smtClean="0"/>
              <a:t>abuzimit</a:t>
            </a:r>
            <a:r>
              <a:rPr lang="en-US" sz="2800" b="1" dirty="0" smtClean="0"/>
              <a:t>/</a:t>
            </a:r>
            <a:r>
              <a:rPr lang="en-US" sz="2800" b="1" dirty="0" err="1" smtClean="0"/>
              <a:t>dhunës</a:t>
            </a:r>
            <a:r>
              <a:rPr lang="en-US" sz="2800" b="1" dirty="0" smtClean="0"/>
              <a:t> </a:t>
            </a:r>
            <a:r>
              <a:rPr lang="en-US" sz="2800" b="1" dirty="0" err="1" smtClean="0"/>
              <a:t>seksuale</a:t>
            </a:r>
            <a:r>
              <a:rPr lang="en-US" sz="2800" b="1" dirty="0" smtClean="0"/>
              <a:t> </a:t>
            </a:r>
            <a:r>
              <a:rPr lang="en-US" sz="2800" b="1" dirty="0" err="1" smtClean="0"/>
              <a:t>ndaj</a:t>
            </a:r>
            <a:r>
              <a:rPr lang="en-US" sz="2800" b="1" dirty="0" smtClean="0"/>
              <a:t> </a:t>
            </a:r>
            <a:r>
              <a:rPr lang="en-US" sz="2800" b="1" dirty="0" err="1" smtClean="0"/>
              <a:t>të</a:t>
            </a:r>
            <a:r>
              <a:rPr lang="en-US" sz="2800" b="1" dirty="0" smtClean="0"/>
              <a:t> </a:t>
            </a:r>
            <a:r>
              <a:rPr lang="en-US" sz="2800" b="1" dirty="0" err="1" smtClean="0"/>
              <a:t>miturve</a:t>
            </a:r>
            <a:r>
              <a:rPr lang="en-US" sz="2800" b="1" dirty="0" smtClean="0"/>
              <a:t>?</a:t>
            </a:r>
            <a:endParaRPr lang="en-US" sz="2800" b="1"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dirty="0" smtClean="0"/>
              <a:t>“</a:t>
            </a:r>
            <a:r>
              <a:rPr lang="en-US" dirty="0" err="1" smtClean="0"/>
              <a:t>Regjistri</a:t>
            </a:r>
            <a:r>
              <a:rPr lang="en-US" dirty="0" smtClean="0"/>
              <a:t> </a:t>
            </a:r>
            <a:r>
              <a:rPr lang="en-US" dirty="0" err="1" smtClean="0"/>
              <a:t>Kombëtar</a:t>
            </a:r>
            <a:r>
              <a:rPr lang="en-US" dirty="0" smtClean="0"/>
              <a:t> </a:t>
            </a:r>
            <a:r>
              <a:rPr lang="en-US" dirty="0" err="1" smtClean="0"/>
              <a:t>i</a:t>
            </a:r>
            <a:r>
              <a:rPr lang="en-US" dirty="0" smtClean="0"/>
              <a:t> </a:t>
            </a:r>
            <a:r>
              <a:rPr lang="en-US" dirty="0" err="1" smtClean="0"/>
              <a:t>të</a:t>
            </a:r>
            <a:r>
              <a:rPr lang="en-US" dirty="0" smtClean="0"/>
              <a:t> </a:t>
            </a:r>
            <a:r>
              <a:rPr lang="en-US" dirty="0" err="1" smtClean="0"/>
              <a:t>Dënuarve</a:t>
            </a:r>
            <a:r>
              <a:rPr lang="en-US" dirty="0" smtClean="0"/>
              <a:t> </a:t>
            </a:r>
            <a:r>
              <a:rPr lang="en-US" dirty="0" err="1" smtClean="0"/>
              <a:t>për</a:t>
            </a:r>
            <a:r>
              <a:rPr lang="en-US" dirty="0" smtClean="0"/>
              <a:t> </a:t>
            </a:r>
            <a:r>
              <a:rPr lang="en-US" dirty="0" err="1" smtClean="0"/>
              <a:t>Krime</a:t>
            </a:r>
            <a:r>
              <a:rPr lang="en-US" dirty="0" smtClean="0"/>
              <a:t> </a:t>
            </a:r>
            <a:r>
              <a:rPr lang="en-US" dirty="0" err="1" smtClean="0"/>
              <a:t>Seksuale</a:t>
            </a:r>
            <a:r>
              <a:rPr lang="en-US" dirty="0" smtClean="0"/>
              <a:t>” </a:t>
            </a:r>
            <a:r>
              <a:rPr lang="en-US" dirty="0" err="1" smtClean="0"/>
              <a:t>i</a:t>
            </a:r>
            <a:r>
              <a:rPr lang="en-US" dirty="0" smtClean="0"/>
              <a:t> </a:t>
            </a:r>
            <a:r>
              <a:rPr lang="en-US" dirty="0" err="1" smtClean="0"/>
              <a:t>parashikuar</a:t>
            </a:r>
            <a:r>
              <a:rPr lang="en-US" dirty="0" smtClean="0"/>
              <a:t> </a:t>
            </a:r>
            <a:r>
              <a:rPr lang="en-US" dirty="0" err="1" smtClean="0"/>
              <a:t>të</a:t>
            </a:r>
            <a:r>
              <a:rPr lang="en-US" dirty="0" smtClean="0"/>
              <a:t> </a:t>
            </a:r>
            <a:r>
              <a:rPr lang="en-US" dirty="0" err="1" smtClean="0"/>
              <a:t>vihet</a:t>
            </a:r>
            <a:r>
              <a:rPr lang="en-US" dirty="0" smtClean="0"/>
              <a:t> </a:t>
            </a:r>
            <a:r>
              <a:rPr lang="en-US" dirty="0" err="1" smtClean="0"/>
              <a:t>në</a:t>
            </a:r>
            <a:r>
              <a:rPr lang="en-US" dirty="0" smtClean="0"/>
              <a:t> </a:t>
            </a:r>
            <a:r>
              <a:rPr lang="en-US" dirty="0" err="1" smtClean="0"/>
              <a:t>funksionim</a:t>
            </a:r>
            <a:r>
              <a:rPr lang="en-US" dirty="0" smtClean="0"/>
              <a:t> </a:t>
            </a:r>
            <a:r>
              <a:rPr lang="en-US" dirty="0" err="1" smtClean="0"/>
              <a:t>sipas</a:t>
            </a:r>
            <a:r>
              <a:rPr lang="en-US" dirty="0" smtClean="0"/>
              <a:t> </a:t>
            </a:r>
            <a:r>
              <a:rPr lang="en-US" dirty="0" err="1" smtClean="0"/>
              <a:t>Ligjit</a:t>
            </a:r>
            <a:r>
              <a:rPr lang="en-US" dirty="0" smtClean="0"/>
              <a:t> nr.62/2022 </a:t>
            </a:r>
            <a:r>
              <a:rPr lang="en-US" dirty="0" err="1" smtClean="0"/>
              <a:t>është</a:t>
            </a:r>
            <a:r>
              <a:rPr lang="en-US" dirty="0" smtClean="0"/>
              <a:t> </a:t>
            </a:r>
            <a:r>
              <a:rPr lang="en-US" dirty="0" err="1" smtClean="0"/>
              <a:t>një</a:t>
            </a:r>
            <a:r>
              <a:rPr lang="en-US" dirty="0" smtClean="0"/>
              <a:t> </a:t>
            </a:r>
            <a:r>
              <a:rPr lang="en-US" dirty="0" err="1" smtClean="0"/>
              <a:t>regjistër</a:t>
            </a:r>
            <a:r>
              <a:rPr lang="en-US" dirty="0" smtClean="0"/>
              <a:t> </a:t>
            </a:r>
            <a:r>
              <a:rPr lang="en-US" dirty="0" err="1" smtClean="0"/>
              <a:t>në</a:t>
            </a:r>
            <a:r>
              <a:rPr lang="en-US" dirty="0" smtClean="0"/>
              <a:t> </a:t>
            </a:r>
            <a:r>
              <a:rPr lang="en-US" dirty="0" err="1" smtClean="0"/>
              <a:t>të</a:t>
            </a:r>
            <a:r>
              <a:rPr lang="en-US" dirty="0" smtClean="0"/>
              <a:t> </a:t>
            </a:r>
            <a:r>
              <a:rPr lang="en-US" dirty="0" err="1" smtClean="0"/>
              <a:t>cilin</a:t>
            </a:r>
            <a:r>
              <a:rPr lang="en-US" dirty="0" smtClean="0"/>
              <a:t> </a:t>
            </a:r>
            <a:r>
              <a:rPr lang="en-US" dirty="0" err="1" smtClean="0"/>
              <a:t>regjistrohen</a:t>
            </a:r>
            <a:r>
              <a:rPr lang="en-US" dirty="0" smtClean="0"/>
              <a:t> </a:t>
            </a:r>
            <a:r>
              <a:rPr lang="en-US" dirty="0" err="1" smtClean="0"/>
              <a:t>të</a:t>
            </a:r>
            <a:r>
              <a:rPr lang="en-US" dirty="0" smtClean="0"/>
              <a:t> </a:t>
            </a:r>
            <a:r>
              <a:rPr lang="en-US" dirty="0" err="1" smtClean="0"/>
              <a:t>dhëna</a:t>
            </a:r>
            <a:r>
              <a:rPr lang="en-US" dirty="0" smtClean="0"/>
              <a:t> </a:t>
            </a:r>
            <a:r>
              <a:rPr lang="en-US" dirty="0" err="1" smtClean="0"/>
              <a:t>të</a:t>
            </a:r>
            <a:r>
              <a:rPr lang="en-US" dirty="0" smtClean="0"/>
              <a:t> </a:t>
            </a:r>
            <a:r>
              <a:rPr lang="en-US" dirty="0" err="1" smtClean="0"/>
              <a:t>përditësuara</a:t>
            </a:r>
            <a:r>
              <a:rPr lang="en-US" dirty="0" smtClean="0"/>
              <a:t>, </a:t>
            </a:r>
            <a:r>
              <a:rPr lang="en-US" dirty="0" err="1" smtClean="0"/>
              <a:t>sipas</a:t>
            </a:r>
            <a:r>
              <a:rPr lang="en-US" dirty="0" smtClean="0"/>
              <a:t> </a:t>
            </a:r>
            <a:r>
              <a:rPr lang="en-US" dirty="0" err="1" smtClean="0"/>
              <a:t>parashikimeve</a:t>
            </a:r>
            <a:r>
              <a:rPr lang="en-US" dirty="0" smtClean="0"/>
              <a:t> </a:t>
            </a:r>
            <a:r>
              <a:rPr lang="en-US" dirty="0" err="1" smtClean="0"/>
              <a:t>të</a:t>
            </a:r>
            <a:r>
              <a:rPr lang="en-US" dirty="0" smtClean="0"/>
              <a:t> </a:t>
            </a:r>
            <a:r>
              <a:rPr lang="en-US" dirty="0" err="1" smtClean="0"/>
              <a:t>këtij</a:t>
            </a:r>
            <a:r>
              <a:rPr lang="en-US" dirty="0" smtClean="0"/>
              <a:t> </a:t>
            </a:r>
            <a:r>
              <a:rPr lang="en-US" dirty="0" err="1" smtClean="0"/>
              <a:t>ligji</a:t>
            </a:r>
            <a:r>
              <a:rPr lang="en-US" dirty="0" smtClean="0"/>
              <a:t>, </a:t>
            </a:r>
            <a:r>
              <a:rPr lang="en-US" dirty="0" err="1" smtClean="0"/>
              <a:t>për</a:t>
            </a:r>
            <a:r>
              <a:rPr lang="en-US" dirty="0" smtClean="0"/>
              <a:t> </a:t>
            </a:r>
            <a:r>
              <a:rPr lang="en-US" dirty="0" err="1" smtClean="0"/>
              <a:t>autorët</a:t>
            </a:r>
            <a:r>
              <a:rPr lang="en-US" dirty="0" smtClean="0"/>
              <a:t> e </a:t>
            </a:r>
            <a:r>
              <a:rPr lang="en-US" dirty="0" err="1" smtClean="0"/>
              <a:t>krimeve</a:t>
            </a:r>
            <a:r>
              <a:rPr lang="en-US" dirty="0" smtClean="0"/>
              <a:t> </a:t>
            </a:r>
            <a:r>
              <a:rPr lang="en-US" dirty="0" err="1" smtClean="0"/>
              <a:t>seksuale</a:t>
            </a:r>
            <a:r>
              <a:rPr lang="en-US" dirty="0" smtClean="0"/>
              <a:t>.</a:t>
            </a:r>
          </a:p>
          <a:p>
            <a:pPr>
              <a:buFont typeface="Wingdings" pitchFamily="2" charset="2"/>
              <a:buChar char="q"/>
            </a:pPr>
            <a:r>
              <a:rPr lang="en-US" dirty="0" err="1" smtClean="0"/>
              <a:t>Ky</a:t>
            </a:r>
            <a:r>
              <a:rPr lang="en-US" dirty="0" smtClean="0"/>
              <a:t> </a:t>
            </a:r>
            <a:r>
              <a:rPr lang="en-US" dirty="0" err="1" smtClean="0"/>
              <a:t>regjistër</a:t>
            </a:r>
            <a:r>
              <a:rPr lang="en-US" dirty="0" smtClean="0"/>
              <a:t> </a:t>
            </a:r>
            <a:r>
              <a:rPr lang="en-US" dirty="0" err="1" smtClean="0"/>
              <a:t>kombëtar</a:t>
            </a:r>
            <a:r>
              <a:rPr lang="en-US" dirty="0" smtClean="0"/>
              <a:t> </a:t>
            </a:r>
            <a:r>
              <a:rPr lang="en-US" dirty="0" err="1" smtClean="0"/>
              <a:t>është</a:t>
            </a:r>
            <a:r>
              <a:rPr lang="en-US" dirty="0" smtClean="0"/>
              <a:t> </a:t>
            </a:r>
            <a:r>
              <a:rPr lang="en-US" dirty="0" err="1" smtClean="0"/>
              <a:t>një</a:t>
            </a:r>
            <a:r>
              <a:rPr lang="en-US" dirty="0" smtClean="0"/>
              <a:t> instrument </a:t>
            </a:r>
            <a:r>
              <a:rPr lang="en-US" dirty="0" err="1" smtClean="0"/>
              <a:t>ligjor</a:t>
            </a:r>
            <a:r>
              <a:rPr lang="en-US" dirty="0" smtClean="0"/>
              <a:t> </a:t>
            </a:r>
            <a:r>
              <a:rPr lang="en-US" dirty="0" err="1" smtClean="0"/>
              <a:t>në</a:t>
            </a:r>
            <a:r>
              <a:rPr lang="en-US" dirty="0" smtClean="0"/>
              <a:t> </a:t>
            </a:r>
            <a:r>
              <a:rPr lang="en-US" dirty="0" err="1" smtClean="0"/>
              <a:t>duart</a:t>
            </a:r>
            <a:r>
              <a:rPr lang="en-US" dirty="0" smtClean="0"/>
              <a:t> e </a:t>
            </a:r>
            <a:r>
              <a:rPr lang="en-US" dirty="0" err="1" smtClean="0"/>
              <a:t>shtetit</a:t>
            </a:r>
            <a:r>
              <a:rPr lang="en-US" dirty="0" smtClean="0"/>
              <a:t> </a:t>
            </a:r>
            <a:r>
              <a:rPr lang="en-US" dirty="0" err="1" smtClean="0"/>
              <a:t>dhe</a:t>
            </a:r>
            <a:r>
              <a:rPr lang="en-US" dirty="0" smtClean="0"/>
              <a:t> </a:t>
            </a:r>
            <a:r>
              <a:rPr lang="en-US" dirty="0" err="1" smtClean="0"/>
              <a:t>shoqërisë</a:t>
            </a:r>
            <a:r>
              <a:rPr lang="en-US" dirty="0" smtClean="0"/>
              <a:t> </a:t>
            </a:r>
            <a:r>
              <a:rPr lang="en-US" dirty="0" err="1" smtClean="0"/>
              <a:t>shqiptare</a:t>
            </a:r>
            <a:r>
              <a:rPr lang="en-US" dirty="0" smtClean="0"/>
              <a:t> </a:t>
            </a:r>
            <a:r>
              <a:rPr lang="en-US" dirty="0" err="1" smtClean="0"/>
              <a:t>për</a:t>
            </a:r>
            <a:r>
              <a:rPr lang="en-US" dirty="0" smtClean="0"/>
              <a:t> </a:t>
            </a:r>
            <a:r>
              <a:rPr lang="en-US" dirty="0" err="1" smtClean="0"/>
              <a:t>të</a:t>
            </a:r>
            <a:r>
              <a:rPr lang="en-US" dirty="0" smtClean="0"/>
              <a:t> </a:t>
            </a:r>
            <a:r>
              <a:rPr lang="en-US" dirty="0" err="1" smtClean="0"/>
              <a:t>mbrojtur</a:t>
            </a:r>
            <a:r>
              <a:rPr lang="en-US" dirty="0" smtClean="0"/>
              <a:t> </a:t>
            </a:r>
            <a:r>
              <a:rPr lang="en-US" dirty="0" err="1" smtClean="0"/>
              <a:t>veçanërisht</a:t>
            </a:r>
            <a:r>
              <a:rPr lang="en-US" dirty="0" smtClean="0"/>
              <a:t> </a:t>
            </a:r>
            <a:r>
              <a:rPr lang="en-US" dirty="0" err="1" smtClean="0"/>
              <a:t>fëmijët</a:t>
            </a:r>
            <a:r>
              <a:rPr lang="en-US" dirty="0" smtClean="0"/>
              <a:t> </a:t>
            </a:r>
            <a:r>
              <a:rPr lang="en-US" dirty="0" err="1" smtClean="0"/>
              <a:t>nga</a:t>
            </a:r>
            <a:r>
              <a:rPr lang="en-US" dirty="0" smtClean="0"/>
              <a:t> </a:t>
            </a:r>
            <a:r>
              <a:rPr lang="en-US" dirty="0" err="1" smtClean="0"/>
              <a:t>abuzuesit</a:t>
            </a:r>
            <a:r>
              <a:rPr lang="en-US" dirty="0" smtClean="0"/>
              <a:t> </a:t>
            </a:r>
            <a:r>
              <a:rPr lang="en-US" dirty="0" err="1" smtClean="0"/>
              <a:t>apo</a:t>
            </a:r>
            <a:r>
              <a:rPr lang="en-US" dirty="0" smtClean="0"/>
              <a:t> </a:t>
            </a:r>
            <a:r>
              <a:rPr lang="en-US" dirty="0" err="1" smtClean="0"/>
              <a:t>çdo</a:t>
            </a:r>
            <a:r>
              <a:rPr lang="en-US" dirty="0" smtClean="0"/>
              <a:t> person </a:t>
            </a:r>
            <a:r>
              <a:rPr lang="en-US" dirty="0" err="1" smtClean="0"/>
              <a:t>që</a:t>
            </a:r>
            <a:r>
              <a:rPr lang="en-US" dirty="0" smtClean="0"/>
              <a:t> </a:t>
            </a:r>
            <a:r>
              <a:rPr lang="en-US" dirty="0" err="1" smtClean="0"/>
              <a:t>mund</a:t>
            </a:r>
            <a:r>
              <a:rPr lang="en-US" dirty="0" smtClean="0"/>
              <a:t> </a:t>
            </a:r>
            <a:r>
              <a:rPr lang="en-US" dirty="0" err="1" smtClean="0"/>
              <a:t>të</a:t>
            </a:r>
            <a:r>
              <a:rPr lang="en-US" dirty="0" smtClean="0"/>
              <a:t> </a:t>
            </a:r>
            <a:r>
              <a:rPr lang="en-US" dirty="0" err="1" smtClean="0"/>
              <a:t>shfrytëzojë</a:t>
            </a:r>
            <a:r>
              <a:rPr lang="en-US" dirty="0" smtClean="0"/>
              <a:t> </a:t>
            </a:r>
            <a:r>
              <a:rPr lang="en-US" dirty="0" err="1" smtClean="0"/>
              <a:t>seksualisht</a:t>
            </a:r>
            <a:r>
              <a:rPr lang="en-US" dirty="0" smtClean="0"/>
              <a:t> </a:t>
            </a:r>
            <a:r>
              <a:rPr lang="en-US" dirty="0" err="1" smtClean="0"/>
              <a:t>fëmijën</a:t>
            </a:r>
            <a:r>
              <a:rPr lang="en-US" dirty="0" smtClean="0"/>
              <a:t>. </a:t>
            </a:r>
          </a:p>
          <a:p>
            <a:pPr>
              <a:buFont typeface="Wingdings" pitchFamily="2" charset="2"/>
              <a:buChar char="q"/>
            </a:pPr>
            <a:r>
              <a:rPr lang="en-US" dirty="0" err="1" smtClean="0"/>
              <a:t>Ky</a:t>
            </a:r>
            <a:r>
              <a:rPr lang="en-US" dirty="0" smtClean="0"/>
              <a:t> </a:t>
            </a:r>
            <a:r>
              <a:rPr lang="en-US" dirty="0" err="1" smtClean="0"/>
              <a:t>regjistër</a:t>
            </a:r>
            <a:r>
              <a:rPr lang="en-US" dirty="0" smtClean="0"/>
              <a:t> </a:t>
            </a:r>
            <a:r>
              <a:rPr lang="en-US" dirty="0" err="1" smtClean="0"/>
              <a:t>funksionon</a:t>
            </a:r>
            <a:r>
              <a:rPr lang="en-US" dirty="0" smtClean="0"/>
              <a:t> </a:t>
            </a:r>
            <a:r>
              <a:rPr lang="en-US" dirty="0" err="1" smtClean="0"/>
              <a:t>në</a:t>
            </a:r>
            <a:r>
              <a:rPr lang="en-US" dirty="0" smtClean="0"/>
              <a:t> </a:t>
            </a:r>
            <a:r>
              <a:rPr lang="en-US" dirty="0" err="1" smtClean="0"/>
              <a:t>formën</a:t>
            </a:r>
            <a:r>
              <a:rPr lang="en-US" dirty="0" smtClean="0"/>
              <a:t> e </a:t>
            </a:r>
            <a:r>
              <a:rPr lang="en-US" dirty="0" err="1" smtClean="0"/>
              <a:t>një</a:t>
            </a:r>
            <a:r>
              <a:rPr lang="en-US" dirty="0" smtClean="0"/>
              <a:t> </a:t>
            </a:r>
            <a:r>
              <a:rPr lang="en-US" dirty="0" err="1" smtClean="0"/>
              <a:t>regjistri</a:t>
            </a:r>
            <a:r>
              <a:rPr lang="en-US" dirty="0" smtClean="0"/>
              <a:t> </a:t>
            </a:r>
            <a:r>
              <a:rPr lang="en-US" dirty="0" err="1" smtClean="0"/>
              <a:t>elektronik</a:t>
            </a:r>
            <a:r>
              <a:rPr lang="en-US" dirty="0" smtClean="0"/>
              <a:t> </a:t>
            </a:r>
            <a:r>
              <a:rPr lang="en-US" dirty="0" err="1" smtClean="0"/>
              <a:t>si</a:t>
            </a:r>
            <a:r>
              <a:rPr lang="en-US" dirty="0" smtClean="0"/>
              <a:t> </a:t>
            </a:r>
            <a:r>
              <a:rPr lang="en-US" dirty="0" err="1" smtClean="0"/>
              <a:t>një</a:t>
            </a:r>
            <a:r>
              <a:rPr lang="en-US" dirty="0" smtClean="0"/>
              <a:t> </a:t>
            </a:r>
            <a:r>
              <a:rPr lang="en-US" dirty="0" err="1" smtClean="0"/>
              <a:t>databazë</a:t>
            </a:r>
            <a:r>
              <a:rPr lang="en-US" dirty="0" smtClean="0"/>
              <a:t> e </a:t>
            </a:r>
            <a:r>
              <a:rPr lang="en-US" dirty="0" err="1" smtClean="0"/>
              <a:t>të</a:t>
            </a:r>
            <a:r>
              <a:rPr lang="en-US" dirty="0" smtClean="0"/>
              <a:t> </a:t>
            </a:r>
            <a:r>
              <a:rPr lang="en-US" dirty="0" err="1" smtClean="0"/>
              <a:t>dhënave</a:t>
            </a:r>
            <a:r>
              <a:rPr lang="en-US" dirty="0" smtClean="0"/>
              <a:t> </a:t>
            </a:r>
            <a:r>
              <a:rPr lang="en-US" dirty="0" err="1" smtClean="0"/>
              <a:t>personale</a:t>
            </a:r>
            <a:r>
              <a:rPr lang="en-US" dirty="0" smtClean="0"/>
              <a:t> </a:t>
            </a:r>
            <a:r>
              <a:rPr lang="en-US" dirty="0" err="1" smtClean="0"/>
              <a:t>të</a:t>
            </a:r>
            <a:r>
              <a:rPr lang="en-US" dirty="0" smtClean="0"/>
              <a:t> </a:t>
            </a:r>
            <a:r>
              <a:rPr lang="en-US" dirty="0" err="1" smtClean="0"/>
              <a:t>personave</a:t>
            </a:r>
            <a:r>
              <a:rPr lang="en-US" dirty="0" smtClean="0"/>
              <a:t> </a:t>
            </a:r>
            <a:r>
              <a:rPr lang="en-US" dirty="0" err="1" smtClean="0"/>
              <a:t>që</a:t>
            </a:r>
            <a:r>
              <a:rPr lang="en-US" dirty="0" smtClean="0"/>
              <a:t> </a:t>
            </a:r>
            <a:r>
              <a:rPr lang="en-US" dirty="0" err="1" smtClean="0"/>
              <a:t>janë</a:t>
            </a:r>
            <a:r>
              <a:rPr lang="en-US" dirty="0" smtClean="0"/>
              <a:t> </a:t>
            </a:r>
            <a:r>
              <a:rPr lang="en-US" dirty="0" err="1" smtClean="0"/>
              <a:t>rezidentë</a:t>
            </a:r>
            <a:r>
              <a:rPr lang="en-US" dirty="0" smtClean="0"/>
              <a:t> </a:t>
            </a:r>
            <a:r>
              <a:rPr lang="en-US" dirty="0" err="1" smtClean="0"/>
              <a:t>në</a:t>
            </a:r>
            <a:r>
              <a:rPr lang="en-US" dirty="0" smtClean="0"/>
              <a:t> </a:t>
            </a:r>
            <a:r>
              <a:rPr lang="en-US" dirty="0" err="1" smtClean="0"/>
              <a:t>Shqipëri</a:t>
            </a:r>
            <a:r>
              <a:rPr lang="en-US" dirty="0" smtClean="0"/>
              <a:t> </a:t>
            </a:r>
            <a:r>
              <a:rPr lang="en-US" dirty="0" err="1" smtClean="0"/>
              <a:t>dhe</a:t>
            </a:r>
            <a:r>
              <a:rPr lang="en-US" dirty="0" smtClean="0"/>
              <a:t> </a:t>
            </a:r>
            <a:r>
              <a:rPr lang="en-US" dirty="0" err="1" smtClean="0"/>
              <a:t>që</a:t>
            </a:r>
            <a:r>
              <a:rPr lang="en-US" dirty="0" smtClean="0"/>
              <a:t> </a:t>
            </a:r>
            <a:r>
              <a:rPr lang="en-US" dirty="0" err="1" smtClean="0"/>
              <a:t>janë</a:t>
            </a:r>
            <a:r>
              <a:rPr lang="en-US" dirty="0" smtClean="0"/>
              <a:t> </a:t>
            </a:r>
            <a:r>
              <a:rPr lang="en-US" dirty="0" err="1" smtClean="0"/>
              <a:t>dënuar</a:t>
            </a:r>
            <a:r>
              <a:rPr lang="en-US" dirty="0" smtClean="0"/>
              <a:t> me </a:t>
            </a:r>
            <a:r>
              <a:rPr lang="en-US" dirty="0" err="1" smtClean="0"/>
              <a:t>vendim</a:t>
            </a:r>
            <a:r>
              <a:rPr lang="en-US" dirty="0" smtClean="0"/>
              <a:t> </a:t>
            </a:r>
            <a:r>
              <a:rPr lang="en-US" dirty="0" err="1" smtClean="0"/>
              <a:t>të</a:t>
            </a:r>
            <a:r>
              <a:rPr lang="en-US" dirty="0" smtClean="0"/>
              <a:t> </a:t>
            </a:r>
            <a:r>
              <a:rPr lang="en-US" dirty="0" err="1" smtClean="0"/>
              <a:t>formës</a:t>
            </a:r>
            <a:r>
              <a:rPr lang="en-US" dirty="0" smtClean="0"/>
              <a:t> </a:t>
            </a:r>
            <a:r>
              <a:rPr lang="en-US" dirty="0" err="1" smtClean="0"/>
              <a:t>së</a:t>
            </a:r>
            <a:r>
              <a:rPr lang="en-US" dirty="0" smtClean="0"/>
              <a:t> </a:t>
            </a:r>
            <a:r>
              <a:rPr lang="en-US" dirty="0" err="1" smtClean="0"/>
              <a:t>prerë</a:t>
            </a:r>
            <a:r>
              <a:rPr lang="en-US" dirty="0" smtClean="0"/>
              <a:t> </a:t>
            </a:r>
            <a:r>
              <a:rPr lang="en-US" dirty="0" err="1" smtClean="0"/>
              <a:t>nga</a:t>
            </a:r>
            <a:r>
              <a:rPr lang="en-US" dirty="0" smtClean="0"/>
              <a:t> </a:t>
            </a:r>
            <a:r>
              <a:rPr lang="en-US" dirty="0" err="1" smtClean="0"/>
              <a:t>ana</a:t>
            </a:r>
            <a:r>
              <a:rPr lang="en-US" dirty="0" smtClean="0"/>
              <a:t> e </a:t>
            </a:r>
            <a:r>
              <a:rPr lang="en-US" dirty="0" err="1" smtClean="0"/>
              <a:t>gjykatave</a:t>
            </a:r>
            <a:r>
              <a:rPr lang="en-US" dirty="0" smtClean="0"/>
              <a:t> </a:t>
            </a:r>
            <a:r>
              <a:rPr lang="en-US" dirty="0" err="1" smtClean="0"/>
              <a:t>vendase</a:t>
            </a:r>
            <a:r>
              <a:rPr lang="en-US" dirty="0" smtClean="0"/>
              <a:t> </a:t>
            </a:r>
            <a:r>
              <a:rPr lang="en-US" dirty="0" err="1" smtClean="0"/>
              <a:t>apo</a:t>
            </a:r>
            <a:r>
              <a:rPr lang="en-US" dirty="0" smtClean="0"/>
              <a:t> </a:t>
            </a:r>
            <a:r>
              <a:rPr lang="en-US" dirty="0" err="1" smtClean="0"/>
              <a:t>edhe</a:t>
            </a:r>
            <a:r>
              <a:rPr lang="en-US" dirty="0" smtClean="0"/>
              <a:t> </a:t>
            </a:r>
            <a:r>
              <a:rPr lang="en-US" dirty="0" err="1" smtClean="0"/>
              <a:t>në</a:t>
            </a:r>
            <a:r>
              <a:rPr lang="en-US" dirty="0" smtClean="0"/>
              <a:t> </a:t>
            </a:r>
            <a:r>
              <a:rPr lang="en-US" dirty="0" err="1" smtClean="0"/>
              <a:t>shtete</a:t>
            </a:r>
            <a:r>
              <a:rPr lang="en-US" dirty="0" smtClean="0"/>
              <a:t> </a:t>
            </a:r>
            <a:r>
              <a:rPr lang="en-US" dirty="0" err="1" smtClean="0"/>
              <a:t>të</a:t>
            </a:r>
            <a:r>
              <a:rPr lang="en-US" dirty="0" smtClean="0"/>
              <a:t> </a:t>
            </a:r>
            <a:r>
              <a:rPr lang="en-US" dirty="0" err="1" smtClean="0"/>
              <a:t>tjera</a:t>
            </a:r>
            <a:r>
              <a:rPr lang="en-US" dirty="0" smtClean="0"/>
              <a:t>, </a:t>
            </a:r>
            <a:r>
              <a:rPr lang="en-US" dirty="0" err="1" smtClean="0"/>
              <a:t>për</a:t>
            </a:r>
            <a:r>
              <a:rPr lang="en-US" dirty="0" smtClean="0"/>
              <a:t> </a:t>
            </a:r>
            <a:r>
              <a:rPr lang="en-US" dirty="0" err="1" smtClean="0"/>
              <a:t>krime</a:t>
            </a:r>
            <a:r>
              <a:rPr lang="en-US" dirty="0" smtClean="0"/>
              <a:t> </a:t>
            </a:r>
            <a:r>
              <a:rPr lang="en-US" dirty="0" err="1" smtClean="0"/>
              <a:t>seksuale</a:t>
            </a:r>
            <a:r>
              <a:rPr lang="en-US" dirty="0" smtClean="0"/>
              <a:t>. </a:t>
            </a:r>
            <a:r>
              <a:rPr lang="en-US" dirty="0" err="1" smtClean="0"/>
              <a:t>Regjistri</a:t>
            </a:r>
            <a:r>
              <a:rPr lang="en-US" dirty="0" smtClean="0"/>
              <a:t> do </a:t>
            </a:r>
            <a:r>
              <a:rPr lang="en-US" dirty="0" err="1" smtClean="0"/>
              <a:t>të</a:t>
            </a:r>
            <a:r>
              <a:rPr lang="en-US" dirty="0" smtClean="0"/>
              <a:t> </a:t>
            </a:r>
            <a:r>
              <a:rPr lang="en-US" dirty="0" err="1" smtClean="0"/>
              <a:t>jetë</a:t>
            </a:r>
            <a:r>
              <a:rPr lang="en-US" dirty="0" smtClean="0"/>
              <a:t> </a:t>
            </a:r>
            <a:r>
              <a:rPr lang="en-US" dirty="0" err="1" smtClean="0"/>
              <a:t>i</a:t>
            </a:r>
            <a:r>
              <a:rPr lang="en-US" dirty="0" smtClean="0"/>
              <a:t> </a:t>
            </a:r>
            <a:r>
              <a:rPr lang="en-US" dirty="0" err="1" smtClean="0"/>
              <a:t>aksesueshëm</a:t>
            </a:r>
            <a:r>
              <a:rPr lang="en-US" dirty="0" smtClean="0"/>
              <a:t> </a:t>
            </a:r>
            <a:r>
              <a:rPr lang="en-US" dirty="0" err="1" smtClean="0"/>
              <a:t>nga</a:t>
            </a:r>
            <a:r>
              <a:rPr lang="en-US" dirty="0" smtClean="0"/>
              <a:t> </a:t>
            </a:r>
            <a:r>
              <a:rPr lang="en-US" dirty="0" err="1" smtClean="0"/>
              <a:t>institucionet</a:t>
            </a:r>
            <a:r>
              <a:rPr lang="en-US" dirty="0" smtClean="0"/>
              <a:t> </a:t>
            </a:r>
            <a:r>
              <a:rPr lang="en-US" dirty="0" err="1" smtClean="0"/>
              <a:t>publike</a:t>
            </a:r>
            <a:r>
              <a:rPr lang="en-US" dirty="0" smtClean="0"/>
              <a:t> </a:t>
            </a:r>
            <a:r>
              <a:rPr lang="en-US" dirty="0" err="1" smtClean="0"/>
              <a:t>dhe</a:t>
            </a:r>
            <a:r>
              <a:rPr lang="en-US" dirty="0" smtClean="0"/>
              <a:t> private </a:t>
            </a:r>
            <a:r>
              <a:rPr lang="en-US" dirty="0" err="1" smtClean="0"/>
              <a:t>që</a:t>
            </a:r>
            <a:r>
              <a:rPr lang="en-US" dirty="0" smtClean="0"/>
              <a:t> </a:t>
            </a:r>
            <a:r>
              <a:rPr lang="en-US" dirty="0" err="1" smtClean="0"/>
              <a:t>punojnë</a:t>
            </a:r>
            <a:r>
              <a:rPr lang="en-US" dirty="0" smtClean="0"/>
              <a:t> me/</a:t>
            </a:r>
            <a:r>
              <a:rPr lang="en-US" dirty="0" err="1" smtClean="0"/>
              <a:t>për</a:t>
            </a:r>
            <a:r>
              <a:rPr lang="en-US" dirty="0" smtClean="0"/>
              <a:t> </a:t>
            </a:r>
            <a:r>
              <a:rPr lang="en-US" dirty="0" err="1" smtClean="0"/>
              <a:t>fëmijët</a:t>
            </a:r>
            <a:r>
              <a:rPr lang="en-US" dirty="0" smtClean="0"/>
              <a:t> </a:t>
            </a:r>
            <a:r>
              <a:rPr lang="en-US" dirty="0" err="1" smtClean="0"/>
              <a:t>dhe</a:t>
            </a:r>
            <a:r>
              <a:rPr lang="en-US" dirty="0" smtClean="0"/>
              <a:t> </a:t>
            </a:r>
            <a:r>
              <a:rPr lang="en-US" dirty="0" err="1" smtClean="0"/>
              <a:t>që</a:t>
            </a:r>
            <a:r>
              <a:rPr lang="en-US" dirty="0" smtClean="0"/>
              <a:t> </a:t>
            </a:r>
            <a:r>
              <a:rPr lang="en-US" dirty="0" err="1" smtClean="0"/>
              <a:t>sipas</a:t>
            </a:r>
            <a:r>
              <a:rPr lang="en-US" dirty="0" smtClean="0"/>
              <a:t> </a:t>
            </a:r>
            <a:r>
              <a:rPr lang="en-US" dirty="0" err="1" smtClean="0"/>
              <a:t>ligjit</a:t>
            </a:r>
            <a:r>
              <a:rPr lang="en-US" dirty="0" smtClean="0"/>
              <a:t> </a:t>
            </a:r>
            <a:r>
              <a:rPr lang="en-US" dirty="0" err="1" smtClean="0"/>
              <a:t>kanë</a:t>
            </a:r>
            <a:r>
              <a:rPr lang="en-US" dirty="0" smtClean="0"/>
              <a:t> </a:t>
            </a:r>
            <a:r>
              <a:rPr lang="en-US" dirty="0" err="1" smtClean="0"/>
              <a:t>për</a:t>
            </a:r>
            <a:r>
              <a:rPr lang="en-US" dirty="0" smtClean="0"/>
              <a:t> </a:t>
            </a:r>
            <a:r>
              <a:rPr lang="en-US" dirty="0" err="1" smtClean="0"/>
              <a:t>detyrë</a:t>
            </a:r>
            <a:r>
              <a:rPr lang="en-US" dirty="0" smtClean="0"/>
              <a:t> </a:t>
            </a:r>
            <a:r>
              <a:rPr lang="en-US" dirty="0" err="1" smtClean="0"/>
              <a:t>të</a:t>
            </a:r>
            <a:r>
              <a:rPr lang="en-US" dirty="0" smtClean="0"/>
              <a:t> </a:t>
            </a:r>
            <a:r>
              <a:rPr lang="en-US" dirty="0" err="1" smtClean="0"/>
              <a:t>mbrojnë</a:t>
            </a:r>
            <a:r>
              <a:rPr lang="en-US" dirty="0" smtClean="0"/>
              <a:t> </a:t>
            </a:r>
            <a:r>
              <a:rPr lang="en-US" dirty="0" err="1" smtClean="0"/>
              <a:t>fëmijët</a:t>
            </a:r>
            <a:r>
              <a:rPr lang="en-US" dirty="0" smtClean="0"/>
              <a:t>. </a:t>
            </a:r>
          </a:p>
          <a:p>
            <a:pPr>
              <a:buFont typeface="Wingdings" pitchFamily="2" charset="2"/>
              <a:buChar char="q"/>
            </a:pPr>
            <a:r>
              <a:rPr lang="en-US" dirty="0" err="1" smtClean="0"/>
              <a:t>Ky</a:t>
            </a:r>
            <a:r>
              <a:rPr lang="en-US" dirty="0" smtClean="0"/>
              <a:t> </a:t>
            </a:r>
            <a:r>
              <a:rPr lang="en-US" dirty="0" err="1" smtClean="0"/>
              <a:t>regjistër</a:t>
            </a:r>
            <a:r>
              <a:rPr lang="en-US" dirty="0" smtClean="0"/>
              <a:t> </a:t>
            </a:r>
            <a:r>
              <a:rPr lang="en-US" dirty="0" err="1" smtClean="0"/>
              <a:t>shërben</a:t>
            </a:r>
            <a:r>
              <a:rPr lang="en-US" dirty="0" smtClean="0"/>
              <a:t> </a:t>
            </a:r>
            <a:r>
              <a:rPr lang="en-US" dirty="0" err="1" smtClean="0"/>
              <a:t>si</a:t>
            </a:r>
            <a:r>
              <a:rPr lang="en-US" dirty="0" smtClean="0"/>
              <a:t> </a:t>
            </a:r>
            <a:r>
              <a:rPr lang="en-US" dirty="0" err="1" smtClean="0"/>
              <a:t>një</a:t>
            </a:r>
            <a:r>
              <a:rPr lang="en-US" dirty="0" smtClean="0"/>
              <a:t> </a:t>
            </a:r>
            <a:r>
              <a:rPr lang="en-US" dirty="0" err="1" smtClean="0"/>
              <a:t>masë</a:t>
            </a:r>
            <a:r>
              <a:rPr lang="en-US" dirty="0" smtClean="0"/>
              <a:t> </a:t>
            </a:r>
            <a:r>
              <a:rPr lang="en-US" dirty="0" err="1" smtClean="0"/>
              <a:t>parandaluese</a:t>
            </a:r>
            <a:r>
              <a:rPr lang="en-US" dirty="0" smtClean="0"/>
              <a:t> “</a:t>
            </a:r>
            <a:r>
              <a:rPr lang="en-US" dirty="0" err="1" smtClean="0"/>
              <a:t>një</a:t>
            </a:r>
            <a:r>
              <a:rPr lang="en-US" dirty="0" smtClean="0"/>
              <a:t> </a:t>
            </a:r>
            <a:r>
              <a:rPr lang="en-US" dirty="0" err="1" smtClean="0"/>
              <a:t>formë</a:t>
            </a:r>
            <a:r>
              <a:rPr lang="en-US" dirty="0" smtClean="0"/>
              <a:t> </a:t>
            </a:r>
            <a:r>
              <a:rPr lang="en-US" dirty="0" err="1" smtClean="0"/>
              <a:t>alerti</a:t>
            </a:r>
            <a:r>
              <a:rPr lang="en-US" dirty="0" smtClean="0"/>
              <a:t>”, </a:t>
            </a:r>
            <a:r>
              <a:rPr lang="en-US" dirty="0" err="1" smtClean="0"/>
              <a:t>për</a:t>
            </a:r>
            <a:r>
              <a:rPr lang="en-US" dirty="0" smtClean="0"/>
              <a:t> </a:t>
            </a:r>
            <a:r>
              <a:rPr lang="en-US" dirty="0" err="1" smtClean="0"/>
              <a:t>të</a:t>
            </a:r>
            <a:r>
              <a:rPr lang="en-US" dirty="0" smtClean="0"/>
              <a:t> </a:t>
            </a:r>
            <a:r>
              <a:rPr lang="en-US" dirty="0" err="1" smtClean="0"/>
              <a:t>kufizuar</a:t>
            </a:r>
            <a:r>
              <a:rPr lang="en-US" dirty="0" smtClean="0"/>
              <a:t> </a:t>
            </a:r>
            <a:r>
              <a:rPr lang="en-US" dirty="0" err="1" smtClean="0"/>
              <a:t>maksimalisht</a:t>
            </a:r>
            <a:r>
              <a:rPr lang="en-US" dirty="0" smtClean="0"/>
              <a:t> </a:t>
            </a:r>
            <a:r>
              <a:rPr lang="en-US" dirty="0" err="1" smtClean="0"/>
              <a:t>aksesin</a:t>
            </a:r>
            <a:r>
              <a:rPr lang="en-US" dirty="0" smtClean="0"/>
              <a:t> </a:t>
            </a:r>
            <a:r>
              <a:rPr lang="en-US" dirty="0" err="1" smtClean="0"/>
              <a:t>që</a:t>
            </a:r>
            <a:r>
              <a:rPr lang="en-US" dirty="0" smtClean="0"/>
              <a:t> </a:t>
            </a:r>
            <a:r>
              <a:rPr lang="en-US" dirty="0" err="1" smtClean="0"/>
              <a:t>individët</a:t>
            </a:r>
            <a:r>
              <a:rPr lang="en-US" dirty="0" smtClean="0"/>
              <a:t> </a:t>
            </a:r>
            <a:r>
              <a:rPr lang="en-US" dirty="0" err="1" smtClean="0"/>
              <a:t>si</a:t>
            </a:r>
            <a:r>
              <a:rPr lang="en-US" dirty="0" smtClean="0"/>
              <a:t> </a:t>
            </a:r>
            <a:r>
              <a:rPr lang="en-US" dirty="0" err="1" smtClean="0"/>
              <a:t>autorë</a:t>
            </a:r>
            <a:r>
              <a:rPr lang="en-US" dirty="0" smtClean="0"/>
              <a:t> </a:t>
            </a:r>
            <a:r>
              <a:rPr lang="en-US" dirty="0" err="1" smtClean="0"/>
              <a:t>të</a:t>
            </a:r>
            <a:r>
              <a:rPr lang="en-US" dirty="0" smtClean="0"/>
              <a:t> </a:t>
            </a:r>
            <a:r>
              <a:rPr lang="en-US" dirty="0" err="1" smtClean="0"/>
              <a:t>mundshëm</a:t>
            </a:r>
            <a:r>
              <a:rPr lang="en-US" dirty="0" smtClean="0"/>
              <a:t> </a:t>
            </a:r>
            <a:r>
              <a:rPr lang="en-US" dirty="0" err="1" smtClean="0"/>
              <a:t>potencialë</a:t>
            </a:r>
            <a:r>
              <a:rPr lang="en-US" dirty="0" smtClean="0"/>
              <a:t> </a:t>
            </a:r>
            <a:r>
              <a:rPr lang="en-US" dirty="0" err="1" smtClean="0"/>
              <a:t>të</a:t>
            </a:r>
            <a:r>
              <a:rPr lang="en-US" dirty="0" smtClean="0"/>
              <a:t> </a:t>
            </a:r>
            <a:r>
              <a:rPr lang="en-US" dirty="0" err="1" smtClean="0"/>
              <a:t>krimeve</a:t>
            </a:r>
            <a:r>
              <a:rPr lang="en-US" dirty="0" smtClean="0"/>
              <a:t> </a:t>
            </a:r>
            <a:r>
              <a:rPr lang="en-US" dirty="0" err="1" smtClean="0"/>
              <a:t>seksuale</a:t>
            </a:r>
            <a:r>
              <a:rPr lang="en-US" dirty="0" smtClean="0"/>
              <a:t> </a:t>
            </a:r>
            <a:r>
              <a:rPr lang="en-US" dirty="0" err="1" smtClean="0"/>
              <a:t>duan</a:t>
            </a:r>
            <a:r>
              <a:rPr lang="en-US" dirty="0" smtClean="0"/>
              <a:t> </a:t>
            </a:r>
            <a:r>
              <a:rPr lang="en-US" dirty="0" err="1" smtClean="0"/>
              <a:t>dhe</a:t>
            </a:r>
            <a:r>
              <a:rPr lang="en-US" dirty="0" smtClean="0"/>
              <a:t> </a:t>
            </a:r>
            <a:r>
              <a:rPr lang="en-US" dirty="0" err="1" smtClean="0"/>
              <a:t>kërkojnë</a:t>
            </a:r>
            <a:r>
              <a:rPr lang="en-US" dirty="0" smtClean="0"/>
              <a:t> </a:t>
            </a:r>
            <a:r>
              <a:rPr lang="en-US" dirty="0" err="1" smtClean="0"/>
              <a:t>të</a:t>
            </a:r>
            <a:r>
              <a:rPr lang="en-US" dirty="0" smtClean="0"/>
              <a:t> </a:t>
            </a:r>
            <a:r>
              <a:rPr lang="en-US" dirty="0" err="1" smtClean="0"/>
              <a:t>kenë</a:t>
            </a:r>
            <a:r>
              <a:rPr lang="en-US" dirty="0" smtClean="0"/>
              <a:t> </a:t>
            </a:r>
            <a:r>
              <a:rPr lang="en-US" dirty="0" err="1" smtClean="0"/>
              <a:t>tek</a:t>
            </a:r>
            <a:r>
              <a:rPr lang="en-US" dirty="0" smtClean="0"/>
              <a:t> </a:t>
            </a:r>
            <a:r>
              <a:rPr lang="en-US" dirty="0" err="1" smtClean="0"/>
              <a:t>fëmijët</a:t>
            </a:r>
            <a:r>
              <a:rPr lang="en-US" dirty="0" smtClean="0"/>
              <a:t>. </a:t>
            </a:r>
          </a:p>
          <a:p>
            <a:pPr>
              <a:buFont typeface="Wingdings" pitchFamily="2" charset="2"/>
              <a:buChar char="q"/>
            </a:pPr>
            <a:r>
              <a:rPr lang="en-US" b="1" i="1" u="sng" dirty="0" err="1" smtClean="0">
                <a:solidFill>
                  <a:schemeClr val="tx2"/>
                </a:solidFill>
              </a:rPr>
              <a:t>Ky</a:t>
            </a:r>
            <a:r>
              <a:rPr lang="en-US" b="1" i="1" u="sng" dirty="0" smtClean="0">
                <a:solidFill>
                  <a:schemeClr val="tx2"/>
                </a:solidFill>
              </a:rPr>
              <a:t> </a:t>
            </a:r>
            <a:r>
              <a:rPr lang="en-US" b="1" i="1" u="sng" dirty="0" err="1" smtClean="0">
                <a:solidFill>
                  <a:schemeClr val="tx2"/>
                </a:solidFill>
              </a:rPr>
              <a:t>ligj</a:t>
            </a:r>
            <a:r>
              <a:rPr lang="en-US" b="1" i="1" u="sng" dirty="0" smtClean="0">
                <a:solidFill>
                  <a:schemeClr val="tx2"/>
                </a:solidFill>
              </a:rPr>
              <a:t> </a:t>
            </a:r>
            <a:r>
              <a:rPr lang="en-US" b="1" i="1" u="sng" dirty="0" err="1" smtClean="0">
                <a:solidFill>
                  <a:schemeClr val="tx2"/>
                </a:solidFill>
              </a:rPr>
              <a:t>i</a:t>
            </a:r>
            <a:r>
              <a:rPr lang="en-US" b="1" i="1" u="sng" dirty="0" smtClean="0">
                <a:solidFill>
                  <a:schemeClr val="tx2"/>
                </a:solidFill>
              </a:rPr>
              <a:t> </a:t>
            </a:r>
            <a:r>
              <a:rPr lang="en-US" b="1" i="1" u="sng" dirty="0" err="1" smtClean="0">
                <a:solidFill>
                  <a:schemeClr val="tx2"/>
                </a:solidFill>
              </a:rPr>
              <a:t>shtrin</a:t>
            </a:r>
            <a:r>
              <a:rPr lang="en-US" b="1" i="1" u="sng" dirty="0" smtClean="0">
                <a:solidFill>
                  <a:schemeClr val="tx2"/>
                </a:solidFill>
              </a:rPr>
              <a:t> </a:t>
            </a:r>
            <a:r>
              <a:rPr lang="en-US" b="1" i="1" u="sng" dirty="0" err="1" smtClean="0">
                <a:solidFill>
                  <a:schemeClr val="tx2"/>
                </a:solidFill>
              </a:rPr>
              <a:t>efektet</a:t>
            </a:r>
            <a:r>
              <a:rPr lang="en-US" b="1" i="1" u="sng" dirty="0" smtClean="0">
                <a:solidFill>
                  <a:schemeClr val="tx2"/>
                </a:solidFill>
              </a:rPr>
              <a:t> </a:t>
            </a:r>
            <a:r>
              <a:rPr lang="en-US" b="1" i="1" u="sng" dirty="0" err="1" smtClean="0">
                <a:solidFill>
                  <a:schemeClr val="tx2"/>
                </a:solidFill>
              </a:rPr>
              <a:t>juridike</a:t>
            </a:r>
            <a:r>
              <a:rPr lang="en-US" b="1" i="1" u="sng" dirty="0" smtClean="0">
                <a:solidFill>
                  <a:schemeClr val="tx2"/>
                </a:solidFill>
              </a:rPr>
              <a:t> </a:t>
            </a:r>
            <a:r>
              <a:rPr lang="en-US" b="1" i="1" u="sng" dirty="0" err="1" smtClean="0">
                <a:solidFill>
                  <a:schemeClr val="tx2"/>
                </a:solidFill>
              </a:rPr>
              <a:t>edhe</a:t>
            </a:r>
            <a:r>
              <a:rPr lang="en-US" b="1" i="1" u="sng" dirty="0" smtClean="0">
                <a:solidFill>
                  <a:schemeClr val="tx2"/>
                </a:solidFill>
              </a:rPr>
              <a:t> </a:t>
            </a:r>
            <a:r>
              <a:rPr lang="en-US" b="1" i="1" u="sng" dirty="0" err="1" smtClean="0">
                <a:solidFill>
                  <a:schemeClr val="tx2"/>
                </a:solidFill>
              </a:rPr>
              <a:t>për</a:t>
            </a:r>
            <a:r>
              <a:rPr lang="en-US" b="1" i="1" u="sng" dirty="0" smtClean="0">
                <a:solidFill>
                  <a:schemeClr val="tx2"/>
                </a:solidFill>
              </a:rPr>
              <a:t> </a:t>
            </a:r>
            <a:r>
              <a:rPr lang="en-US" b="1" i="1" u="sng" dirty="0" err="1" smtClean="0">
                <a:solidFill>
                  <a:schemeClr val="tx2"/>
                </a:solidFill>
              </a:rPr>
              <a:t>të</a:t>
            </a:r>
            <a:r>
              <a:rPr lang="en-US" b="1" i="1" u="sng" dirty="0" smtClean="0">
                <a:solidFill>
                  <a:schemeClr val="tx2"/>
                </a:solidFill>
              </a:rPr>
              <a:t> </a:t>
            </a:r>
            <a:r>
              <a:rPr lang="en-US" b="1" i="1" u="sng" dirty="0" err="1" smtClean="0">
                <a:solidFill>
                  <a:schemeClr val="tx2"/>
                </a:solidFill>
              </a:rPr>
              <a:t>dënuarit</a:t>
            </a:r>
            <a:r>
              <a:rPr lang="en-US" b="1" i="1" u="sng" dirty="0" smtClean="0">
                <a:solidFill>
                  <a:schemeClr val="tx2"/>
                </a:solidFill>
              </a:rPr>
              <a:t> </a:t>
            </a:r>
            <a:r>
              <a:rPr lang="en-US" b="1" i="1" u="sng" dirty="0" err="1" smtClean="0">
                <a:solidFill>
                  <a:schemeClr val="tx2"/>
                </a:solidFill>
              </a:rPr>
              <a:t>për</a:t>
            </a:r>
            <a:r>
              <a:rPr lang="en-US" b="1" i="1" u="sng" dirty="0" smtClean="0">
                <a:solidFill>
                  <a:schemeClr val="tx2"/>
                </a:solidFill>
              </a:rPr>
              <a:t> </a:t>
            </a:r>
            <a:r>
              <a:rPr lang="en-US" b="1" i="1" u="sng" dirty="0" err="1" smtClean="0">
                <a:solidFill>
                  <a:schemeClr val="tx2"/>
                </a:solidFill>
              </a:rPr>
              <a:t>krime</a:t>
            </a:r>
            <a:r>
              <a:rPr lang="en-US" b="1" i="1" u="sng" dirty="0" smtClean="0">
                <a:solidFill>
                  <a:schemeClr val="tx2"/>
                </a:solidFill>
              </a:rPr>
              <a:t> </a:t>
            </a:r>
            <a:r>
              <a:rPr lang="en-US" b="1" i="1" u="sng" dirty="0" err="1" smtClean="0">
                <a:solidFill>
                  <a:schemeClr val="tx2"/>
                </a:solidFill>
              </a:rPr>
              <a:t>seksuale</a:t>
            </a:r>
            <a:r>
              <a:rPr lang="en-US" b="1" i="1" u="sng" dirty="0" smtClean="0">
                <a:solidFill>
                  <a:schemeClr val="tx2"/>
                </a:solidFill>
              </a:rPr>
              <a:t> </a:t>
            </a:r>
            <a:r>
              <a:rPr lang="en-US" b="1" i="1" u="sng" dirty="0" err="1" smtClean="0">
                <a:solidFill>
                  <a:schemeClr val="tx2"/>
                </a:solidFill>
              </a:rPr>
              <a:t>të</a:t>
            </a:r>
            <a:r>
              <a:rPr lang="en-US" b="1" i="1" u="sng" dirty="0" smtClean="0">
                <a:solidFill>
                  <a:schemeClr val="tx2"/>
                </a:solidFill>
              </a:rPr>
              <a:t> </a:t>
            </a:r>
            <a:r>
              <a:rPr lang="en-US" b="1" i="1" u="sng" dirty="0" err="1" smtClean="0">
                <a:solidFill>
                  <a:schemeClr val="tx2"/>
                </a:solidFill>
              </a:rPr>
              <a:t>rehabilituar</a:t>
            </a:r>
            <a:r>
              <a:rPr lang="en-US" b="1" i="1" u="sng" dirty="0" smtClean="0">
                <a:solidFill>
                  <a:schemeClr val="tx2"/>
                </a:solidFill>
              </a:rPr>
              <a:t>. </a:t>
            </a:r>
            <a:r>
              <a:rPr lang="en-US" b="1" i="1" dirty="0" err="1" smtClean="0">
                <a:solidFill>
                  <a:schemeClr val="tx2"/>
                </a:solidFill>
              </a:rPr>
              <a:t>Kjo</a:t>
            </a:r>
            <a:r>
              <a:rPr lang="en-US" b="1" i="1" dirty="0" smtClean="0">
                <a:solidFill>
                  <a:schemeClr val="tx2"/>
                </a:solidFill>
              </a:rPr>
              <a:t> </a:t>
            </a:r>
            <a:r>
              <a:rPr lang="en-US" b="1" i="1" dirty="0" err="1" smtClean="0">
                <a:solidFill>
                  <a:schemeClr val="tx2"/>
                </a:solidFill>
              </a:rPr>
              <a:t>sepse</a:t>
            </a:r>
            <a:r>
              <a:rPr lang="en-US" b="1" i="1" dirty="0" smtClean="0">
                <a:solidFill>
                  <a:schemeClr val="tx2"/>
                </a:solidFill>
              </a:rPr>
              <a:t> </a:t>
            </a:r>
            <a:r>
              <a:rPr lang="en-US" b="1" i="1" dirty="0" err="1" smtClean="0">
                <a:solidFill>
                  <a:schemeClr val="tx2"/>
                </a:solidFill>
              </a:rPr>
              <a:t>dhuna</a:t>
            </a:r>
            <a:r>
              <a:rPr lang="en-US" b="1" i="1" dirty="0" smtClean="0">
                <a:solidFill>
                  <a:schemeClr val="tx2"/>
                </a:solidFill>
              </a:rPr>
              <a:t> </a:t>
            </a:r>
            <a:r>
              <a:rPr lang="en-US" b="1" i="1" dirty="0" err="1" smtClean="0">
                <a:solidFill>
                  <a:schemeClr val="tx2"/>
                </a:solidFill>
              </a:rPr>
              <a:t>seksuale</a:t>
            </a:r>
            <a:r>
              <a:rPr lang="en-US" b="1" i="1" dirty="0" smtClean="0">
                <a:solidFill>
                  <a:schemeClr val="tx2"/>
                </a:solidFill>
              </a:rPr>
              <a:t> </a:t>
            </a:r>
            <a:r>
              <a:rPr lang="en-US" b="1" i="1" dirty="0" err="1" smtClean="0">
                <a:solidFill>
                  <a:schemeClr val="tx2"/>
                </a:solidFill>
              </a:rPr>
              <a:t>sidomos</a:t>
            </a:r>
            <a:r>
              <a:rPr lang="en-US" b="1" i="1" dirty="0" smtClean="0">
                <a:solidFill>
                  <a:schemeClr val="tx2"/>
                </a:solidFill>
              </a:rPr>
              <a:t> </a:t>
            </a:r>
            <a:r>
              <a:rPr lang="en-US" b="1" i="1" dirty="0" err="1" smtClean="0">
                <a:solidFill>
                  <a:schemeClr val="tx2"/>
                </a:solidFill>
              </a:rPr>
              <a:t>ndaj</a:t>
            </a:r>
            <a:r>
              <a:rPr lang="en-US" b="1" i="1" dirty="0" smtClean="0">
                <a:solidFill>
                  <a:schemeClr val="tx2"/>
                </a:solidFill>
              </a:rPr>
              <a:t> </a:t>
            </a:r>
            <a:r>
              <a:rPr lang="en-US" b="1" i="1" dirty="0" err="1" smtClean="0">
                <a:solidFill>
                  <a:schemeClr val="tx2"/>
                </a:solidFill>
              </a:rPr>
              <a:t>fëmijëve</a:t>
            </a:r>
            <a:r>
              <a:rPr lang="en-US" b="1" i="1" dirty="0" smtClean="0">
                <a:solidFill>
                  <a:schemeClr val="tx2"/>
                </a:solidFill>
              </a:rPr>
              <a:t> </a:t>
            </a:r>
            <a:r>
              <a:rPr lang="en-US" b="1" i="1" dirty="0" err="1" smtClean="0">
                <a:solidFill>
                  <a:schemeClr val="tx2"/>
                </a:solidFill>
              </a:rPr>
              <a:t>është</a:t>
            </a:r>
            <a:r>
              <a:rPr lang="en-US" b="1" i="1" dirty="0" smtClean="0">
                <a:solidFill>
                  <a:schemeClr val="tx2"/>
                </a:solidFill>
              </a:rPr>
              <a:t> </a:t>
            </a:r>
            <a:r>
              <a:rPr lang="en-US" b="1" i="1" dirty="0" err="1" smtClean="0">
                <a:solidFill>
                  <a:schemeClr val="tx2"/>
                </a:solidFill>
              </a:rPr>
              <a:t>një</a:t>
            </a:r>
            <a:r>
              <a:rPr lang="en-US" b="1" i="1" dirty="0" smtClean="0">
                <a:solidFill>
                  <a:schemeClr val="tx2"/>
                </a:solidFill>
              </a:rPr>
              <a:t> </a:t>
            </a:r>
            <a:r>
              <a:rPr lang="en-US" b="1" i="1" dirty="0" err="1" smtClean="0">
                <a:solidFill>
                  <a:schemeClr val="tx2"/>
                </a:solidFill>
              </a:rPr>
              <a:t>fenomen</a:t>
            </a:r>
            <a:r>
              <a:rPr lang="en-US" b="1" i="1" dirty="0" smtClean="0">
                <a:solidFill>
                  <a:schemeClr val="tx2"/>
                </a:solidFill>
              </a:rPr>
              <a:t> global </a:t>
            </a:r>
            <a:r>
              <a:rPr lang="en-US" b="1" i="1" dirty="0" err="1" smtClean="0">
                <a:solidFill>
                  <a:schemeClr val="tx2"/>
                </a:solidFill>
              </a:rPr>
              <a:t>dhe</a:t>
            </a:r>
            <a:r>
              <a:rPr lang="en-US" b="1" i="1" dirty="0" smtClean="0">
                <a:solidFill>
                  <a:schemeClr val="tx2"/>
                </a:solidFill>
              </a:rPr>
              <a:t> </a:t>
            </a:r>
            <a:r>
              <a:rPr lang="en-US" b="1" i="1" dirty="0" err="1" smtClean="0">
                <a:solidFill>
                  <a:schemeClr val="tx2"/>
                </a:solidFill>
              </a:rPr>
              <a:t>lokal</a:t>
            </a:r>
            <a:r>
              <a:rPr lang="en-US" b="1" i="1" dirty="0" smtClean="0">
                <a:solidFill>
                  <a:schemeClr val="tx2"/>
                </a:solidFill>
              </a:rPr>
              <a:t>, </a:t>
            </a:r>
            <a:r>
              <a:rPr lang="en-US" b="1" i="1" dirty="0" err="1" smtClean="0">
                <a:solidFill>
                  <a:schemeClr val="tx2"/>
                </a:solidFill>
              </a:rPr>
              <a:t>ndaj</a:t>
            </a:r>
            <a:r>
              <a:rPr lang="en-US" b="1" i="1" dirty="0" smtClean="0">
                <a:solidFill>
                  <a:schemeClr val="tx2"/>
                </a:solidFill>
              </a:rPr>
              <a:t> </a:t>
            </a:r>
            <a:r>
              <a:rPr lang="en-US" b="1" i="1" dirty="0" err="1" smtClean="0">
                <a:solidFill>
                  <a:schemeClr val="tx2"/>
                </a:solidFill>
              </a:rPr>
              <a:t>si</a:t>
            </a:r>
            <a:r>
              <a:rPr lang="en-US" b="1" i="1" dirty="0" smtClean="0">
                <a:solidFill>
                  <a:schemeClr val="tx2"/>
                </a:solidFill>
              </a:rPr>
              <a:t> e </a:t>
            </a:r>
            <a:r>
              <a:rPr lang="en-US" b="1" i="1" dirty="0" err="1" smtClean="0">
                <a:solidFill>
                  <a:schemeClr val="tx2"/>
                </a:solidFill>
              </a:rPr>
              <a:t>tillë</a:t>
            </a:r>
            <a:r>
              <a:rPr lang="en-US" b="1" i="1" dirty="0" smtClean="0">
                <a:solidFill>
                  <a:schemeClr val="tx2"/>
                </a:solidFill>
              </a:rPr>
              <a:t> </a:t>
            </a:r>
            <a:r>
              <a:rPr lang="en-US" b="1" i="1" dirty="0" err="1" smtClean="0">
                <a:solidFill>
                  <a:schemeClr val="tx2"/>
                </a:solidFill>
              </a:rPr>
              <a:t>kërkon</a:t>
            </a:r>
            <a:r>
              <a:rPr lang="en-US" b="1" i="1" dirty="0" smtClean="0">
                <a:solidFill>
                  <a:schemeClr val="tx2"/>
                </a:solidFill>
              </a:rPr>
              <a:t> </a:t>
            </a:r>
            <a:r>
              <a:rPr lang="en-US" b="1" i="1" dirty="0" err="1" smtClean="0">
                <a:solidFill>
                  <a:schemeClr val="tx2"/>
                </a:solidFill>
              </a:rPr>
              <a:t>zgjidhje</a:t>
            </a:r>
            <a:r>
              <a:rPr lang="en-US" b="1" i="1" dirty="0" smtClean="0">
                <a:solidFill>
                  <a:schemeClr val="tx2"/>
                </a:solidFill>
              </a:rPr>
              <a:t> </a:t>
            </a:r>
            <a:r>
              <a:rPr lang="en-US" b="1" i="1" dirty="0" err="1" smtClean="0">
                <a:solidFill>
                  <a:schemeClr val="tx2"/>
                </a:solidFill>
              </a:rPr>
              <a:t>që</a:t>
            </a:r>
            <a:r>
              <a:rPr lang="en-US" b="1" i="1" dirty="0" smtClean="0">
                <a:solidFill>
                  <a:schemeClr val="tx2"/>
                </a:solidFill>
              </a:rPr>
              <a:t> </a:t>
            </a:r>
            <a:r>
              <a:rPr lang="en-US" b="1" i="1" dirty="0" err="1" smtClean="0">
                <a:solidFill>
                  <a:schemeClr val="tx2"/>
                </a:solidFill>
              </a:rPr>
              <a:t>jo</a:t>
            </a:r>
            <a:r>
              <a:rPr lang="en-US" b="1" i="1" dirty="0" smtClean="0">
                <a:solidFill>
                  <a:schemeClr val="tx2"/>
                </a:solidFill>
              </a:rPr>
              <a:t> </a:t>
            </a:r>
            <a:r>
              <a:rPr lang="en-US" b="1" i="1" dirty="0" err="1" smtClean="0">
                <a:solidFill>
                  <a:schemeClr val="tx2"/>
                </a:solidFill>
              </a:rPr>
              <a:t>vetëm</a:t>
            </a:r>
            <a:r>
              <a:rPr lang="en-US" b="1" i="1" dirty="0" smtClean="0">
                <a:solidFill>
                  <a:schemeClr val="tx2"/>
                </a:solidFill>
              </a:rPr>
              <a:t> </a:t>
            </a:r>
            <a:r>
              <a:rPr lang="en-US" b="1" i="1" dirty="0" err="1" smtClean="0">
                <a:solidFill>
                  <a:schemeClr val="tx2"/>
                </a:solidFill>
              </a:rPr>
              <a:t>për</a:t>
            </a:r>
            <a:r>
              <a:rPr lang="en-US" b="1" i="1" dirty="0" smtClean="0">
                <a:solidFill>
                  <a:schemeClr val="tx2"/>
                </a:solidFill>
              </a:rPr>
              <a:t> </a:t>
            </a:r>
            <a:r>
              <a:rPr lang="en-US" b="1" i="1" dirty="0" err="1" smtClean="0">
                <a:solidFill>
                  <a:schemeClr val="tx2"/>
                </a:solidFill>
              </a:rPr>
              <a:t>ndëshkimin</a:t>
            </a:r>
            <a:r>
              <a:rPr lang="en-US" b="1" i="1" dirty="0" smtClean="0">
                <a:solidFill>
                  <a:schemeClr val="tx2"/>
                </a:solidFill>
              </a:rPr>
              <a:t> e </a:t>
            </a:r>
            <a:r>
              <a:rPr lang="en-US" b="1" i="1" dirty="0" err="1" smtClean="0">
                <a:solidFill>
                  <a:schemeClr val="tx2"/>
                </a:solidFill>
              </a:rPr>
              <a:t>personave</a:t>
            </a:r>
            <a:r>
              <a:rPr lang="en-US" b="1" i="1" dirty="0" smtClean="0">
                <a:solidFill>
                  <a:schemeClr val="tx2"/>
                </a:solidFill>
              </a:rPr>
              <a:t> </a:t>
            </a:r>
            <a:r>
              <a:rPr lang="en-US" b="1" i="1" dirty="0" err="1" smtClean="0">
                <a:solidFill>
                  <a:schemeClr val="tx2"/>
                </a:solidFill>
              </a:rPr>
              <a:t>që</a:t>
            </a:r>
            <a:r>
              <a:rPr lang="en-US" b="1" i="1" dirty="0" smtClean="0">
                <a:solidFill>
                  <a:schemeClr val="tx2"/>
                </a:solidFill>
              </a:rPr>
              <a:t> </a:t>
            </a:r>
            <a:r>
              <a:rPr lang="en-US" b="1" i="1" dirty="0" err="1" smtClean="0">
                <a:solidFill>
                  <a:schemeClr val="tx2"/>
                </a:solidFill>
              </a:rPr>
              <a:t>kryejnë</a:t>
            </a:r>
            <a:r>
              <a:rPr lang="en-US" b="1" i="1" dirty="0" smtClean="0">
                <a:solidFill>
                  <a:schemeClr val="tx2"/>
                </a:solidFill>
              </a:rPr>
              <a:t> </a:t>
            </a:r>
            <a:r>
              <a:rPr lang="en-US" b="1" i="1" dirty="0" err="1" smtClean="0">
                <a:solidFill>
                  <a:schemeClr val="tx2"/>
                </a:solidFill>
              </a:rPr>
              <a:t>ndaj</a:t>
            </a:r>
            <a:r>
              <a:rPr lang="en-US" b="1" i="1" dirty="0" smtClean="0">
                <a:solidFill>
                  <a:schemeClr val="tx2"/>
                </a:solidFill>
              </a:rPr>
              <a:t> </a:t>
            </a:r>
            <a:r>
              <a:rPr lang="en-US" b="1" i="1" dirty="0" err="1" smtClean="0">
                <a:solidFill>
                  <a:schemeClr val="tx2"/>
                </a:solidFill>
              </a:rPr>
              <a:t>tyre</a:t>
            </a:r>
            <a:r>
              <a:rPr lang="en-US" b="1" i="1" dirty="0" smtClean="0">
                <a:solidFill>
                  <a:schemeClr val="tx2"/>
                </a:solidFill>
              </a:rPr>
              <a:t> </a:t>
            </a:r>
            <a:r>
              <a:rPr lang="en-US" b="1" i="1" dirty="0" err="1" smtClean="0">
                <a:solidFill>
                  <a:schemeClr val="tx2"/>
                </a:solidFill>
              </a:rPr>
              <a:t>krime</a:t>
            </a:r>
            <a:r>
              <a:rPr lang="en-US" b="1" i="1" dirty="0" smtClean="0">
                <a:solidFill>
                  <a:schemeClr val="tx2"/>
                </a:solidFill>
              </a:rPr>
              <a:t> </a:t>
            </a:r>
            <a:r>
              <a:rPr lang="en-US" b="1" i="1" dirty="0" err="1" smtClean="0">
                <a:solidFill>
                  <a:schemeClr val="tx2"/>
                </a:solidFill>
              </a:rPr>
              <a:t>seksuale</a:t>
            </a:r>
            <a:r>
              <a:rPr lang="en-US" b="1" i="1" dirty="0" smtClean="0">
                <a:solidFill>
                  <a:schemeClr val="tx2"/>
                </a:solidFill>
              </a:rPr>
              <a:t>, </a:t>
            </a:r>
            <a:r>
              <a:rPr lang="en-US" b="1" i="1" dirty="0" err="1" smtClean="0">
                <a:solidFill>
                  <a:schemeClr val="tx2"/>
                </a:solidFill>
              </a:rPr>
              <a:t>por</a:t>
            </a:r>
            <a:r>
              <a:rPr lang="en-US" b="1" i="1" dirty="0" smtClean="0">
                <a:solidFill>
                  <a:schemeClr val="tx2"/>
                </a:solidFill>
              </a:rPr>
              <a:t> </a:t>
            </a:r>
            <a:r>
              <a:rPr lang="en-US" b="1" i="1" dirty="0" err="1" smtClean="0">
                <a:solidFill>
                  <a:schemeClr val="tx2"/>
                </a:solidFill>
              </a:rPr>
              <a:t>mbi</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gjitha</a:t>
            </a:r>
            <a:r>
              <a:rPr lang="en-US" b="1" i="1" dirty="0" smtClean="0">
                <a:solidFill>
                  <a:schemeClr val="tx2"/>
                </a:solidFill>
              </a:rPr>
              <a:t> </a:t>
            </a:r>
            <a:r>
              <a:rPr lang="en-US" b="1" i="1" dirty="0" err="1" smtClean="0">
                <a:solidFill>
                  <a:schemeClr val="tx2"/>
                </a:solidFill>
              </a:rPr>
              <a:t>krijimin</a:t>
            </a:r>
            <a:r>
              <a:rPr lang="en-US" b="1" i="1" dirty="0" smtClean="0">
                <a:solidFill>
                  <a:schemeClr val="tx2"/>
                </a:solidFill>
              </a:rPr>
              <a:t> e </a:t>
            </a:r>
            <a:r>
              <a:rPr lang="en-US" b="1" i="1" dirty="0" err="1" smtClean="0">
                <a:solidFill>
                  <a:schemeClr val="tx2"/>
                </a:solidFill>
              </a:rPr>
              <a:t>mekanizmave</a:t>
            </a:r>
            <a:r>
              <a:rPr lang="en-US" b="1" i="1" dirty="0" smtClean="0">
                <a:solidFill>
                  <a:schemeClr val="tx2"/>
                </a:solidFill>
              </a:rPr>
              <a:t> </a:t>
            </a:r>
            <a:r>
              <a:rPr lang="en-US" b="1" i="1" dirty="0" err="1" smtClean="0">
                <a:solidFill>
                  <a:schemeClr val="tx2"/>
                </a:solidFill>
              </a:rPr>
              <a:t>që</a:t>
            </a:r>
            <a:r>
              <a:rPr lang="en-US" b="1" i="1" dirty="0" smtClean="0">
                <a:solidFill>
                  <a:schemeClr val="tx2"/>
                </a:solidFill>
              </a:rPr>
              <a:t> </a:t>
            </a:r>
            <a:r>
              <a:rPr lang="en-US" b="1" i="1" dirty="0" err="1" smtClean="0">
                <a:solidFill>
                  <a:schemeClr val="tx2"/>
                </a:solidFill>
              </a:rPr>
              <a:t>parandalojnë</a:t>
            </a:r>
            <a:r>
              <a:rPr lang="en-US" b="1" i="1" dirty="0" smtClean="0">
                <a:solidFill>
                  <a:schemeClr val="tx2"/>
                </a:solidFill>
              </a:rPr>
              <a:t> </a:t>
            </a:r>
            <a:r>
              <a:rPr lang="en-US" b="1" i="1" dirty="0" err="1" smtClean="0">
                <a:solidFill>
                  <a:schemeClr val="tx2"/>
                </a:solidFill>
              </a:rPr>
              <a:t>kryerjen</a:t>
            </a:r>
            <a:r>
              <a:rPr lang="en-US" b="1" i="1" dirty="0" smtClean="0">
                <a:solidFill>
                  <a:schemeClr val="tx2"/>
                </a:solidFill>
              </a:rPr>
              <a:t> e </a:t>
            </a:r>
            <a:r>
              <a:rPr lang="en-US" b="1" i="1" dirty="0" err="1" smtClean="0">
                <a:solidFill>
                  <a:schemeClr val="tx2"/>
                </a:solidFill>
              </a:rPr>
              <a:t>krimeve</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reja</a:t>
            </a:r>
            <a:r>
              <a:rPr lang="en-US" b="1" i="1" dirty="0" smtClean="0">
                <a:solidFill>
                  <a:schemeClr val="tx2"/>
                </a:solidFill>
              </a:rPr>
              <a:t> </a:t>
            </a:r>
            <a:r>
              <a:rPr lang="en-US" b="1" i="1" dirty="0" err="1" smtClean="0">
                <a:solidFill>
                  <a:schemeClr val="tx2"/>
                </a:solidFill>
              </a:rPr>
              <a:t>apo</a:t>
            </a:r>
            <a:r>
              <a:rPr lang="en-US" b="1" i="1" dirty="0" smtClean="0">
                <a:solidFill>
                  <a:schemeClr val="tx2"/>
                </a:solidFill>
              </a:rPr>
              <a:t> </a:t>
            </a:r>
            <a:r>
              <a:rPr lang="en-US" b="1" i="1" dirty="0" err="1" smtClean="0">
                <a:solidFill>
                  <a:schemeClr val="tx2"/>
                </a:solidFill>
              </a:rPr>
              <a:t>përsëritjen</a:t>
            </a:r>
            <a:r>
              <a:rPr lang="en-US" b="1" i="1" dirty="0" smtClean="0">
                <a:solidFill>
                  <a:schemeClr val="tx2"/>
                </a:solidFill>
              </a:rPr>
              <a:t> e </a:t>
            </a:r>
            <a:r>
              <a:rPr lang="en-US" b="1" i="1" dirty="0" err="1" smtClean="0">
                <a:solidFill>
                  <a:schemeClr val="tx2"/>
                </a:solidFill>
              </a:rPr>
              <a:t>dhunës</a:t>
            </a:r>
            <a:r>
              <a:rPr lang="en-US" b="1" i="1" dirty="0" smtClean="0">
                <a:solidFill>
                  <a:schemeClr val="tx2"/>
                </a:solidFill>
              </a:rPr>
              <a:t> </a:t>
            </a:r>
            <a:r>
              <a:rPr lang="en-US" b="1" i="1" dirty="0" err="1" smtClean="0">
                <a:solidFill>
                  <a:schemeClr val="tx2"/>
                </a:solidFill>
              </a:rPr>
              <a:t>seksuale</a:t>
            </a:r>
            <a:r>
              <a:rPr lang="en-US" b="1" i="1" dirty="0" smtClean="0">
                <a:solidFill>
                  <a:schemeClr val="tx2"/>
                </a:solidFill>
              </a:rPr>
              <a:t> </a:t>
            </a:r>
            <a:r>
              <a:rPr lang="en-US" b="1" i="1" dirty="0" err="1" smtClean="0">
                <a:solidFill>
                  <a:schemeClr val="tx2"/>
                </a:solidFill>
              </a:rPr>
              <a:t>ndaj</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njëjtëve</a:t>
            </a:r>
            <a:r>
              <a:rPr lang="en-US" b="1" i="1" dirty="0" smtClean="0">
                <a:solidFill>
                  <a:schemeClr val="tx2"/>
                </a:solidFill>
              </a:rPr>
              <a:t> </a:t>
            </a:r>
            <a:r>
              <a:rPr lang="en-US" b="1" i="1" dirty="0" err="1" smtClean="0">
                <a:solidFill>
                  <a:schemeClr val="tx2"/>
                </a:solidFill>
              </a:rPr>
              <a:t>fëmijë</a:t>
            </a:r>
            <a:r>
              <a:rPr lang="en-US" b="1" i="1" dirty="0" smtClean="0">
                <a:solidFill>
                  <a:schemeClr val="tx2"/>
                </a:solidFill>
              </a:rPr>
              <a:t> </a:t>
            </a:r>
            <a:r>
              <a:rPr lang="en-US" b="1" i="1" dirty="0" err="1" smtClean="0">
                <a:solidFill>
                  <a:schemeClr val="tx2"/>
                </a:solidFill>
              </a:rPr>
              <a:t>apo</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tjerëve</a:t>
            </a:r>
            <a:r>
              <a:rPr lang="en-US" b="1" i="1" dirty="0" smtClean="0">
                <a:solidFill>
                  <a:schemeClr val="tx2"/>
                </a:solidFill>
              </a:rPr>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990600"/>
          </a:xfrm>
        </p:spPr>
        <p:txBody>
          <a:bodyPr>
            <a:normAutofit/>
          </a:bodyPr>
          <a:lstStyle/>
          <a:p>
            <a:r>
              <a:rPr lang="en-US" sz="2800" b="1" dirty="0" err="1" smtClean="0"/>
              <a:t>Ligji</a:t>
            </a:r>
            <a:r>
              <a:rPr lang="en-US" sz="2800" b="1" dirty="0" smtClean="0"/>
              <a:t> nr.62/2022 </a:t>
            </a:r>
            <a:r>
              <a:rPr lang="en-US" sz="2800" b="1" dirty="0" err="1" smtClean="0"/>
              <a:t>Për</a:t>
            </a:r>
            <a:r>
              <a:rPr lang="en-US" sz="2800" b="1" dirty="0" smtClean="0"/>
              <a:t> </a:t>
            </a:r>
            <a:r>
              <a:rPr lang="en-US" sz="2800" b="1" dirty="0" err="1" smtClean="0"/>
              <a:t>regjistrin</a:t>
            </a:r>
            <a:r>
              <a:rPr lang="en-US" sz="2800" b="1" dirty="0" smtClean="0"/>
              <a:t> </a:t>
            </a:r>
            <a:r>
              <a:rPr lang="en-US" sz="2800" b="1" dirty="0" err="1" smtClean="0"/>
              <a:t>kombëtar</a:t>
            </a:r>
            <a:r>
              <a:rPr lang="en-US" sz="2800" b="1" dirty="0" smtClean="0"/>
              <a:t> </a:t>
            </a:r>
            <a:r>
              <a:rPr lang="en-US" sz="2800" b="1" dirty="0" err="1" smtClean="0"/>
              <a:t>të</a:t>
            </a:r>
            <a:r>
              <a:rPr lang="en-US" sz="2800" b="1" dirty="0" smtClean="0"/>
              <a:t> </a:t>
            </a:r>
            <a:r>
              <a:rPr lang="en-US" sz="2800" b="1" dirty="0" err="1" smtClean="0"/>
              <a:t>të</a:t>
            </a:r>
            <a:r>
              <a:rPr lang="en-US" sz="2800" b="1" dirty="0" smtClean="0"/>
              <a:t> </a:t>
            </a:r>
            <a:r>
              <a:rPr lang="en-US" sz="2800" b="1" dirty="0" err="1" smtClean="0"/>
              <a:t>dënuarve</a:t>
            </a:r>
            <a:r>
              <a:rPr lang="en-US" sz="2800" b="1" dirty="0" smtClean="0"/>
              <a:t> </a:t>
            </a:r>
            <a:r>
              <a:rPr lang="en-US" sz="2800" b="1" dirty="0" err="1" smtClean="0"/>
              <a:t>për</a:t>
            </a:r>
            <a:r>
              <a:rPr lang="en-US" sz="2800" b="1" dirty="0" smtClean="0"/>
              <a:t> </a:t>
            </a:r>
            <a:r>
              <a:rPr lang="en-US" sz="2800" b="1" dirty="0" err="1" smtClean="0"/>
              <a:t>krime</a:t>
            </a:r>
            <a:r>
              <a:rPr lang="en-US" sz="2800" b="1" dirty="0" smtClean="0"/>
              <a:t> </a:t>
            </a:r>
            <a:r>
              <a:rPr lang="en-US" sz="2800" b="1" dirty="0" err="1" smtClean="0"/>
              <a:t>seksuale</a:t>
            </a:r>
            <a:endParaRPr lang="en-US" sz="2800" b="1" dirty="0"/>
          </a:p>
        </p:txBody>
      </p:sp>
      <p:sp>
        <p:nvSpPr>
          <p:cNvPr id="3" name="Content Placeholder 2"/>
          <p:cNvSpPr>
            <a:spLocks noGrp="1"/>
          </p:cNvSpPr>
          <p:nvPr>
            <p:ph idx="1"/>
          </p:nvPr>
        </p:nvSpPr>
        <p:spPr>
          <a:xfrm>
            <a:off x="228600" y="1447800"/>
            <a:ext cx="8610600" cy="5181600"/>
          </a:xfrm>
        </p:spPr>
        <p:txBody>
          <a:bodyPr>
            <a:noAutofit/>
          </a:bodyPr>
          <a:lstStyle/>
          <a:p>
            <a:pPr algn="just">
              <a:buFont typeface="Wingdings" pitchFamily="2" charset="2"/>
              <a:buChar char="q"/>
            </a:pPr>
            <a:r>
              <a:rPr lang="en-US" sz="1600" dirty="0" err="1" smtClean="0"/>
              <a:t>Ky</a:t>
            </a:r>
            <a:r>
              <a:rPr lang="en-US" sz="1600" dirty="0" smtClean="0"/>
              <a:t> </a:t>
            </a:r>
            <a:r>
              <a:rPr lang="en-US" sz="1600" dirty="0" err="1" smtClean="0"/>
              <a:t>ligj</a:t>
            </a:r>
            <a:r>
              <a:rPr lang="en-US" sz="1600" dirty="0" smtClean="0"/>
              <a:t> me </a:t>
            </a:r>
            <a:r>
              <a:rPr lang="en-US" sz="1600" dirty="0" err="1" smtClean="0"/>
              <a:t>rëndësi</a:t>
            </a:r>
            <a:r>
              <a:rPr lang="en-US" sz="1600" dirty="0" smtClean="0"/>
              <a:t> </a:t>
            </a:r>
            <a:r>
              <a:rPr lang="en-US" sz="1600" dirty="0" err="1" smtClean="0"/>
              <a:t>të</a:t>
            </a:r>
            <a:r>
              <a:rPr lang="en-US" sz="1600" dirty="0" smtClean="0"/>
              <a:t> </a:t>
            </a:r>
            <a:r>
              <a:rPr lang="en-US" sz="1600" smtClean="0"/>
              <a:t>veçantë, </a:t>
            </a:r>
            <a:r>
              <a:rPr lang="en-US" sz="1600" dirty="0"/>
              <a:t>i</a:t>
            </a:r>
            <a:r>
              <a:rPr lang="en-US" sz="1600" dirty="0" smtClean="0"/>
              <a:t> </a:t>
            </a:r>
            <a:r>
              <a:rPr lang="en-US" sz="1600" dirty="0" err="1" smtClean="0"/>
              <a:t>botuar</a:t>
            </a:r>
            <a:r>
              <a:rPr lang="en-US" sz="1600" dirty="0" smtClean="0"/>
              <a:t> </a:t>
            </a:r>
            <a:r>
              <a:rPr lang="en-US" sz="1600" dirty="0" err="1" smtClean="0"/>
              <a:t>në</a:t>
            </a:r>
            <a:r>
              <a:rPr lang="en-US" sz="1600" dirty="0" smtClean="0"/>
              <a:t> </a:t>
            </a:r>
            <a:r>
              <a:rPr lang="en-US" sz="1600" dirty="0" err="1" smtClean="0"/>
              <a:t>fletoren</a:t>
            </a:r>
            <a:r>
              <a:rPr lang="en-US" sz="1600" dirty="0" smtClean="0"/>
              <a:t> </a:t>
            </a:r>
            <a:r>
              <a:rPr lang="en-US" sz="1600" dirty="0" err="1" smtClean="0"/>
              <a:t>zyrtare</a:t>
            </a:r>
            <a:r>
              <a:rPr lang="en-US" sz="1600" dirty="0" smtClean="0"/>
              <a:t> </a:t>
            </a:r>
            <a:r>
              <a:rPr lang="en-US" sz="1600" dirty="0" err="1" smtClean="0"/>
              <a:t>më</a:t>
            </a:r>
            <a:r>
              <a:rPr lang="en-US" sz="1600" dirty="0" smtClean="0"/>
              <a:t> dt.12.07.2022 (</a:t>
            </a:r>
            <a:r>
              <a:rPr lang="en-US" sz="1600" dirty="0" err="1" smtClean="0"/>
              <a:t>hyn</a:t>
            </a:r>
            <a:r>
              <a:rPr lang="en-US" sz="1600" dirty="0" smtClean="0"/>
              <a:t> </a:t>
            </a:r>
            <a:r>
              <a:rPr lang="en-US" sz="1600" dirty="0" err="1" smtClean="0"/>
              <a:t>në</a:t>
            </a:r>
            <a:r>
              <a:rPr lang="en-US" sz="1600" dirty="0" smtClean="0"/>
              <a:t> </a:t>
            </a:r>
            <a:r>
              <a:rPr lang="en-US" sz="1600" dirty="0" err="1" smtClean="0"/>
              <a:t>fuqi</a:t>
            </a:r>
            <a:r>
              <a:rPr lang="en-US" sz="1600" dirty="0" smtClean="0"/>
              <a:t> 6 </a:t>
            </a:r>
            <a:r>
              <a:rPr lang="en-US" sz="1600" dirty="0" err="1" smtClean="0"/>
              <a:t>muaj</a:t>
            </a:r>
            <a:r>
              <a:rPr lang="en-US" sz="1600" dirty="0" smtClean="0"/>
              <a:t> pas </a:t>
            </a:r>
            <a:r>
              <a:rPr lang="en-US" sz="1600" dirty="0" err="1" smtClean="0"/>
              <a:t>botimit</a:t>
            </a:r>
            <a:r>
              <a:rPr lang="en-US" sz="1600" dirty="0" smtClean="0"/>
              <a:t>, dt.12.02.2023) </a:t>
            </a:r>
            <a:r>
              <a:rPr lang="en-US" sz="1600" dirty="0" err="1" smtClean="0"/>
              <a:t>sipas</a:t>
            </a:r>
            <a:r>
              <a:rPr lang="en-US" sz="1600" dirty="0" smtClean="0"/>
              <a:t> </a:t>
            </a:r>
            <a:r>
              <a:rPr lang="en-US" sz="1600" dirty="0" err="1" smtClean="0"/>
              <a:t>neneve</a:t>
            </a:r>
            <a:r>
              <a:rPr lang="en-US" sz="1600" dirty="0" smtClean="0"/>
              <a:t> 2 e 3 </a:t>
            </a:r>
            <a:r>
              <a:rPr lang="en-US" sz="1600" dirty="0" err="1" smtClean="0"/>
              <a:t>të</a:t>
            </a:r>
            <a:r>
              <a:rPr lang="en-US" sz="1600" dirty="0" smtClean="0"/>
              <a:t> </a:t>
            </a:r>
            <a:r>
              <a:rPr lang="en-US" sz="1600" dirty="0" err="1" smtClean="0"/>
              <a:t>tij</a:t>
            </a:r>
            <a:r>
              <a:rPr lang="en-US" sz="1600" dirty="0" smtClean="0"/>
              <a:t> ka </a:t>
            </a:r>
            <a:r>
              <a:rPr lang="en-US" sz="1600" dirty="0" err="1" smtClean="0"/>
              <a:t>për</a:t>
            </a:r>
            <a:r>
              <a:rPr lang="en-US" sz="1600" dirty="0" smtClean="0"/>
              <a:t> </a:t>
            </a:r>
            <a:r>
              <a:rPr lang="en-US" sz="1600" dirty="0" err="1" smtClean="0"/>
              <a:t>qëllim</a:t>
            </a:r>
            <a:r>
              <a:rPr lang="en-US" sz="1600" dirty="0" smtClean="0"/>
              <a:t>:</a:t>
            </a:r>
          </a:p>
          <a:p>
            <a:pPr algn="just">
              <a:buNone/>
            </a:pPr>
            <a:r>
              <a:rPr lang="en-US" sz="1600" dirty="0" smtClean="0"/>
              <a:t>1. </a:t>
            </a:r>
            <a:r>
              <a:rPr lang="en-US" sz="1600" dirty="0" err="1" smtClean="0"/>
              <a:t>Parandalimin</a:t>
            </a:r>
            <a:r>
              <a:rPr lang="en-US" sz="1600" dirty="0" smtClean="0"/>
              <a:t> e </a:t>
            </a:r>
            <a:r>
              <a:rPr lang="en-US" sz="1600" dirty="0" err="1" smtClean="0"/>
              <a:t>ngacmimit</a:t>
            </a:r>
            <a:r>
              <a:rPr lang="en-US" sz="1600" dirty="0" smtClean="0"/>
              <a:t>, </a:t>
            </a:r>
            <a:r>
              <a:rPr lang="en-US" sz="1600" dirty="0" err="1" smtClean="0"/>
              <a:t>dhunës</a:t>
            </a:r>
            <a:r>
              <a:rPr lang="en-US" sz="1600" dirty="0" smtClean="0"/>
              <a:t>, </a:t>
            </a:r>
            <a:r>
              <a:rPr lang="en-US" sz="1600" dirty="0" err="1" smtClean="0"/>
              <a:t>abuzimit</a:t>
            </a:r>
            <a:r>
              <a:rPr lang="en-US" sz="1600" dirty="0" smtClean="0"/>
              <a:t> </a:t>
            </a:r>
            <a:r>
              <a:rPr lang="en-US" sz="1600" dirty="0" err="1" smtClean="0"/>
              <a:t>apo</a:t>
            </a:r>
            <a:r>
              <a:rPr lang="en-US" sz="1600" dirty="0" smtClean="0"/>
              <a:t> </a:t>
            </a:r>
            <a:r>
              <a:rPr lang="en-US" sz="1600" dirty="0" err="1" smtClean="0"/>
              <a:t>shfrytëzimit</a:t>
            </a:r>
            <a:r>
              <a:rPr lang="en-US" sz="1600" dirty="0" smtClean="0"/>
              <a:t> </a:t>
            </a:r>
            <a:r>
              <a:rPr lang="en-US" sz="1600" dirty="0" err="1" smtClean="0"/>
              <a:t>seksual</a:t>
            </a:r>
            <a:r>
              <a:rPr lang="en-US" sz="1600" dirty="0" smtClean="0"/>
              <a:t> </a:t>
            </a:r>
            <a:r>
              <a:rPr lang="en-US" sz="1600" dirty="0" err="1" smtClean="0"/>
              <a:t>të</a:t>
            </a:r>
            <a:r>
              <a:rPr lang="en-US" sz="1600" dirty="0" smtClean="0"/>
              <a:t> </a:t>
            </a:r>
            <a:r>
              <a:rPr lang="en-US" sz="1600" dirty="0" err="1" smtClean="0"/>
              <a:t>çdo</a:t>
            </a:r>
            <a:r>
              <a:rPr lang="en-US" sz="1600" dirty="0" smtClean="0"/>
              <a:t> </a:t>
            </a:r>
            <a:r>
              <a:rPr lang="en-US" sz="1600" dirty="0" err="1" smtClean="0"/>
              <a:t>individi</a:t>
            </a:r>
            <a:r>
              <a:rPr lang="en-US" sz="1600" dirty="0" smtClean="0"/>
              <a:t> </a:t>
            </a:r>
            <a:r>
              <a:rPr lang="en-US" sz="1600" dirty="0" err="1" smtClean="0"/>
              <a:t>që</a:t>
            </a:r>
            <a:r>
              <a:rPr lang="en-US" sz="1600" dirty="0" smtClean="0"/>
              <a:t> </a:t>
            </a:r>
            <a:r>
              <a:rPr lang="en-US" sz="1600" dirty="0" err="1" smtClean="0"/>
              <a:t>jeton</a:t>
            </a:r>
            <a:r>
              <a:rPr lang="en-US" sz="1600" dirty="0" smtClean="0"/>
              <a:t> </a:t>
            </a:r>
            <a:r>
              <a:rPr lang="en-US" sz="1600" dirty="0" err="1" smtClean="0"/>
              <a:t>në</a:t>
            </a:r>
            <a:r>
              <a:rPr lang="en-US" sz="1600" dirty="0" smtClean="0"/>
              <a:t> </a:t>
            </a:r>
            <a:r>
              <a:rPr lang="en-US" sz="1600" dirty="0" err="1" smtClean="0"/>
              <a:t>Republikën</a:t>
            </a:r>
            <a:r>
              <a:rPr lang="en-US" sz="1600" dirty="0" smtClean="0"/>
              <a:t> e </a:t>
            </a:r>
            <a:r>
              <a:rPr lang="en-US" sz="1600" dirty="0" err="1" smtClean="0"/>
              <a:t>Shqipërisë</a:t>
            </a:r>
            <a:r>
              <a:rPr lang="en-US" sz="1600" dirty="0" smtClean="0"/>
              <a:t>.</a:t>
            </a:r>
          </a:p>
          <a:p>
            <a:pPr algn="just">
              <a:buNone/>
            </a:pPr>
            <a:r>
              <a:rPr lang="en-US" sz="1600" dirty="0" smtClean="0"/>
              <a:t>2. </a:t>
            </a:r>
            <a:r>
              <a:rPr lang="en-US" sz="1600" dirty="0" err="1" smtClean="0"/>
              <a:t>Përcaktimin</a:t>
            </a:r>
            <a:r>
              <a:rPr lang="en-US" sz="1600" dirty="0" smtClean="0"/>
              <a:t> e </a:t>
            </a:r>
            <a:r>
              <a:rPr lang="en-US" sz="1600" dirty="0" err="1" smtClean="0"/>
              <a:t>rregullave</a:t>
            </a:r>
            <a:r>
              <a:rPr lang="en-US" sz="1600" dirty="0" smtClean="0"/>
              <a:t> </a:t>
            </a:r>
            <a:r>
              <a:rPr lang="en-US" sz="1600" dirty="0" err="1" smtClean="0"/>
              <a:t>për</a:t>
            </a:r>
            <a:r>
              <a:rPr lang="en-US" sz="1600" dirty="0" smtClean="0"/>
              <a:t> </a:t>
            </a:r>
            <a:r>
              <a:rPr lang="en-US" sz="1600" dirty="0" err="1" smtClean="0"/>
              <a:t>ngritjen</a:t>
            </a:r>
            <a:r>
              <a:rPr lang="en-US" sz="1600" dirty="0" smtClean="0"/>
              <a:t> </a:t>
            </a:r>
            <a:r>
              <a:rPr lang="en-US" sz="1600" dirty="0" err="1" smtClean="0"/>
              <a:t>dhe</a:t>
            </a:r>
            <a:r>
              <a:rPr lang="en-US" sz="1600" dirty="0" smtClean="0"/>
              <a:t> </a:t>
            </a:r>
            <a:r>
              <a:rPr lang="en-US" sz="1600" dirty="0" err="1" smtClean="0"/>
              <a:t>funksionimin</a:t>
            </a:r>
            <a:r>
              <a:rPr lang="en-US" sz="1600" dirty="0" smtClean="0"/>
              <a:t> e </a:t>
            </a:r>
            <a:r>
              <a:rPr lang="en-US" sz="1600" dirty="0" err="1" smtClean="0"/>
              <a:t>Regjistrit</a:t>
            </a:r>
            <a:r>
              <a:rPr lang="en-US" sz="1600" dirty="0" smtClean="0"/>
              <a:t> </a:t>
            </a:r>
            <a:r>
              <a:rPr lang="en-US" sz="1600" dirty="0" err="1" smtClean="0"/>
              <a:t>Kombëtar</a:t>
            </a:r>
            <a:r>
              <a:rPr lang="en-US" sz="1600" dirty="0" smtClean="0"/>
              <a:t> </a:t>
            </a:r>
            <a:r>
              <a:rPr lang="en-US" sz="1600" dirty="0" err="1" smtClean="0"/>
              <a:t>të</a:t>
            </a:r>
            <a:r>
              <a:rPr lang="en-US" sz="1600" dirty="0" smtClean="0"/>
              <a:t> </a:t>
            </a:r>
            <a:r>
              <a:rPr lang="en-US" sz="1600" dirty="0" err="1" smtClean="0"/>
              <a:t>të</a:t>
            </a:r>
            <a:r>
              <a:rPr lang="en-US" sz="1600" dirty="0" smtClean="0"/>
              <a:t> </a:t>
            </a:r>
            <a:r>
              <a:rPr lang="en-US" sz="1600" dirty="0" err="1" smtClean="0"/>
              <a:t>Dënuarve</a:t>
            </a:r>
            <a:endParaRPr lang="en-US" sz="1600" dirty="0" smtClean="0"/>
          </a:p>
          <a:p>
            <a:pPr algn="just">
              <a:buNone/>
            </a:pPr>
            <a:r>
              <a:rPr lang="en-US" sz="1600" dirty="0" err="1" smtClean="0"/>
              <a:t>për</a:t>
            </a:r>
            <a:r>
              <a:rPr lang="en-US" sz="1600" dirty="0" smtClean="0"/>
              <a:t> </a:t>
            </a:r>
            <a:r>
              <a:rPr lang="en-US" sz="1600" dirty="0" err="1" smtClean="0"/>
              <a:t>Krime</a:t>
            </a:r>
            <a:r>
              <a:rPr lang="en-US" sz="1600" dirty="0" smtClean="0"/>
              <a:t> </a:t>
            </a:r>
            <a:r>
              <a:rPr lang="en-US" sz="1600" dirty="0" err="1" smtClean="0"/>
              <a:t>Seksuale</a:t>
            </a:r>
            <a:r>
              <a:rPr lang="en-US" sz="1600" dirty="0" smtClean="0"/>
              <a:t>.</a:t>
            </a:r>
          </a:p>
          <a:p>
            <a:pPr algn="just">
              <a:buNone/>
            </a:pPr>
            <a:r>
              <a:rPr lang="en-US" sz="1600" dirty="0" smtClean="0"/>
              <a:t>3. </a:t>
            </a:r>
            <a:r>
              <a:rPr lang="en-US" sz="1600" dirty="0" err="1" smtClean="0"/>
              <a:t>Caktimin</a:t>
            </a:r>
            <a:r>
              <a:rPr lang="en-US" sz="1600" dirty="0" smtClean="0"/>
              <a:t> e </a:t>
            </a:r>
            <a:r>
              <a:rPr lang="en-US" sz="1600" dirty="0" err="1" smtClean="0"/>
              <a:t>përgjegjësive</a:t>
            </a:r>
            <a:r>
              <a:rPr lang="en-US" sz="1600" dirty="0" smtClean="0"/>
              <a:t> </a:t>
            </a:r>
            <a:r>
              <a:rPr lang="en-US" sz="1600" dirty="0" err="1" smtClean="0"/>
              <a:t>për</a:t>
            </a:r>
            <a:r>
              <a:rPr lang="en-US" sz="1600" dirty="0" smtClean="0"/>
              <a:t> </a:t>
            </a:r>
            <a:r>
              <a:rPr lang="en-US" sz="1600" dirty="0" err="1" smtClean="0"/>
              <a:t>autoritetet</a:t>
            </a:r>
            <a:r>
              <a:rPr lang="en-US" sz="1600" dirty="0" smtClean="0"/>
              <a:t> </a:t>
            </a:r>
            <a:r>
              <a:rPr lang="en-US" sz="1600" dirty="0" err="1" smtClean="0"/>
              <a:t>përgjegjëse</a:t>
            </a:r>
            <a:r>
              <a:rPr lang="en-US" sz="1600" dirty="0" smtClean="0"/>
              <a:t>, </a:t>
            </a:r>
            <a:r>
              <a:rPr lang="en-US" sz="1600" dirty="0" err="1" smtClean="0"/>
              <a:t>autoritetet</a:t>
            </a:r>
            <a:r>
              <a:rPr lang="en-US" sz="1600" dirty="0" smtClean="0"/>
              <a:t> e </a:t>
            </a:r>
            <a:r>
              <a:rPr lang="en-US" sz="1600" dirty="0" err="1" smtClean="0"/>
              <a:t>tjera</a:t>
            </a:r>
            <a:r>
              <a:rPr lang="en-US" sz="1600" dirty="0" smtClean="0"/>
              <a:t> </a:t>
            </a:r>
            <a:r>
              <a:rPr lang="en-US" sz="1600" dirty="0" err="1" smtClean="0"/>
              <a:t>dhe</a:t>
            </a:r>
            <a:r>
              <a:rPr lang="en-US" sz="1600" dirty="0" smtClean="0"/>
              <a:t> </a:t>
            </a:r>
            <a:r>
              <a:rPr lang="en-US" sz="1600" dirty="0" err="1" smtClean="0"/>
              <a:t>çdo</a:t>
            </a:r>
            <a:r>
              <a:rPr lang="en-US" sz="1600" dirty="0" smtClean="0"/>
              <a:t> </a:t>
            </a:r>
            <a:r>
              <a:rPr lang="en-US" sz="1600" dirty="0" err="1" smtClean="0"/>
              <a:t>institucion</a:t>
            </a:r>
            <a:endParaRPr lang="en-US" sz="1600" dirty="0" smtClean="0"/>
          </a:p>
          <a:p>
            <a:pPr algn="just">
              <a:buNone/>
            </a:pPr>
            <a:r>
              <a:rPr lang="en-US" sz="1600" dirty="0" err="1" smtClean="0"/>
              <a:t>apo</a:t>
            </a:r>
            <a:r>
              <a:rPr lang="en-US" sz="1600" dirty="0" smtClean="0"/>
              <a:t> </a:t>
            </a:r>
            <a:r>
              <a:rPr lang="en-US" sz="1600" dirty="0" err="1" smtClean="0"/>
              <a:t>organizata</a:t>
            </a:r>
            <a:r>
              <a:rPr lang="en-US" sz="1600" dirty="0" smtClean="0"/>
              <a:t> </a:t>
            </a:r>
            <a:r>
              <a:rPr lang="en-US" sz="1600" dirty="0" err="1" smtClean="0"/>
              <a:t>publike</a:t>
            </a:r>
            <a:r>
              <a:rPr lang="en-US" sz="1600" dirty="0" smtClean="0"/>
              <a:t> </a:t>
            </a:r>
            <a:r>
              <a:rPr lang="en-US" sz="1600" dirty="0" err="1" smtClean="0"/>
              <a:t>ose</a:t>
            </a:r>
            <a:r>
              <a:rPr lang="en-US" sz="1600" dirty="0" smtClean="0"/>
              <a:t> private, </a:t>
            </a:r>
            <a:r>
              <a:rPr lang="en-US" sz="1600" dirty="0" err="1" smtClean="0"/>
              <a:t>që</a:t>
            </a:r>
            <a:r>
              <a:rPr lang="en-US" sz="1600" dirty="0" smtClean="0"/>
              <a:t> </a:t>
            </a:r>
            <a:r>
              <a:rPr lang="en-US" sz="1600" dirty="0" err="1" smtClean="0"/>
              <a:t>punojnë</a:t>
            </a:r>
            <a:r>
              <a:rPr lang="en-US" sz="1600" dirty="0" smtClean="0"/>
              <a:t> </a:t>
            </a:r>
            <a:r>
              <a:rPr lang="en-US" sz="1600" dirty="0" err="1" smtClean="0"/>
              <a:t>për</a:t>
            </a:r>
            <a:r>
              <a:rPr lang="en-US" sz="1600" dirty="0" smtClean="0"/>
              <a:t> </a:t>
            </a:r>
            <a:r>
              <a:rPr lang="en-US" sz="1600" dirty="0" err="1" smtClean="0"/>
              <a:t>fëmijët</a:t>
            </a:r>
            <a:r>
              <a:rPr lang="en-US" sz="1600" dirty="0" smtClean="0"/>
              <a:t> </a:t>
            </a:r>
            <a:r>
              <a:rPr lang="en-US" sz="1600" dirty="0" err="1" smtClean="0"/>
              <a:t>ose</a:t>
            </a:r>
            <a:r>
              <a:rPr lang="en-US" sz="1600" dirty="0" smtClean="0"/>
              <a:t> </a:t>
            </a:r>
            <a:r>
              <a:rPr lang="en-US" sz="1600" dirty="0" err="1" smtClean="0"/>
              <a:t>viktimat</a:t>
            </a:r>
            <a:r>
              <a:rPr lang="en-US" sz="1600" dirty="0" smtClean="0"/>
              <a:t> e </a:t>
            </a:r>
            <a:r>
              <a:rPr lang="en-US" sz="1600" dirty="0" err="1" smtClean="0"/>
              <a:t>dhunës</a:t>
            </a:r>
            <a:r>
              <a:rPr lang="en-US" sz="1600" dirty="0" smtClean="0"/>
              <a:t> </a:t>
            </a:r>
            <a:r>
              <a:rPr lang="en-US" sz="1600" dirty="0" err="1" smtClean="0"/>
              <a:t>seksuale</a:t>
            </a:r>
            <a:r>
              <a:rPr lang="en-US" sz="1600" dirty="0" smtClean="0"/>
              <a:t>.</a:t>
            </a:r>
          </a:p>
          <a:p>
            <a:pPr algn="just">
              <a:buNone/>
            </a:pPr>
            <a:r>
              <a:rPr lang="en-US" sz="1600" dirty="0" smtClean="0"/>
              <a:t>4. </a:t>
            </a:r>
            <a:r>
              <a:rPr lang="en-US" sz="1600" dirty="0" err="1" smtClean="0"/>
              <a:t>Marrjen</a:t>
            </a:r>
            <a:r>
              <a:rPr lang="en-US" sz="1600" dirty="0" smtClean="0"/>
              <a:t> e </a:t>
            </a:r>
            <a:r>
              <a:rPr lang="en-US" sz="1600" dirty="0" err="1" smtClean="0"/>
              <a:t>masave</a:t>
            </a:r>
            <a:r>
              <a:rPr lang="en-US" sz="1600" dirty="0" smtClean="0"/>
              <a:t> </a:t>
            </a:r>
            <a:r>
              <a:rPr lang="en-US" sz="1600" dirty="0" err="1" smtClean="0"/>
              <a:t>për</a:t>
            </a:r>
            <a:r>
              <a:rPr lang="en-US" sz="1600" dirty="0" smtClean="0"/>
              <a:t> </a:t>
            </a:r>
            <a:r>
              <a:rPr lang="en-US" sz="1600" dirty="0" err="1" smtClean="0"/>
              <a:t>evidentimin</a:t>
            </a:r>
            <a:r>
              <a:rPr lang="en-US" sz="1600" dirty="0" smtClean="0"/>
              <a:t> e </a:t>
            </a:r>
            <a:r>
              <a:rPr lang="en-US" sz="1600" dirty="0" err="1" smtClean="0"/>
              <a:t>plotë</a:t>
            </a:r>
            <a:r>
              <a:rPr lang="en-US" sz="1600" dirty="0" smtClean="0"/>
              <a:t> </a:t>
            </a:r>
            <a:r>
              <a:rPr lang="en-US" sz="1600" dirty="0" err="1" smtClean="0"/>
              <a:t>në</a:t>
            </a:r>
            <a:r>
              <a:rPr lang="en-US" sz="1600" dirty="0" smtClean="0"/>
              <a:t> </a:t>
            </a:r>
            <a:r>
              <a:rPr lang="en-US" sz="1600" dirty="0" err="1" smtClean="0"/>
              <a:t>Regjistër</a:t>
            </a:r>
            <a:r>
              <a:rPr lang="en-US" sz="1600" dirty="0" smtClean="0"/>
              <a:t> </a:t>
            </a:r>
            <a:r>
              <a:rPr lang="en-US" sz="1600" dirty="0" err="1" smtClean="0"/>
              <a:t>të</a:t>
            </a:r>
            <a:r>
              <a:rPr lang="en-US" sz="1600" dirty="0" smtClean="0"/>
              <a:t> </a:t>
            </a:r>
            <a:r>
              <a:rPr lang="en-US" sz="1600" dirty="0" err="1" smtClean="0"/>
              <a:t>të</a:t>
            </a:r>
            <a:r>
              <a:rPr lang="en-US" sz="1600" dirty="0" smtClean="0"/>
              <a:t> </a:t>
            </a:r>
            <a:r>
              <a:rPr lang="en-US" sz="1600" dirty="0" err="1" smtClean="0"/>
              <a:t>gjithë</a:t>
            </a:r>
            <a:r>
              <a:rPr lang="en-US" sz="1600" dirty="0" smtClean="0"/>
              <a:t> </a:t>
            </a:r>
            <a:r>
              <a:rPr lang="en-US" sz="1600" dirty="0" err="1" smtClean="0"/>
              <a:t>të</a:t>
            </a:r>
            <a:r>
              <a:rPr lang="en-US" sz="1600" dirty="0" smtClean="0"/>
              <a:t> </a:t>
            </a:r>
            <a:r>
              <a:rPr lang="en-US" sz="1600" dirty="0" err="1" smtClean="0"/>
              <a:t>dënuarve</a:t>
            </a:r>
            <a:r>
              <a:rPr lang="en-US" sz="1600" dirty="0" smtClean="0"/>
              <a:t> </a:t>
            </a:r>
            <a:r>
              <a:rPr lang="en-US" sz="1600" dirty="0" err="1" smtClean="0"/>
              <a:t>për</a:t>
            </a:r>
            <a:r>
              <a:rPr lang="en-US" sz="1600" dirty="0" smtClean="0"/>
              <a:t> </a:t>
            </a:r>
            <a:r>
              <a:rPr lang="en-US" sz="1600" dirty="0" err="1" smtClean="0"/>
              <a:t>krime</a:t>
            </a:r>
            <a:r>
              <a:rPr lang="en-US" sz="1600" dirty="0" smtClean="0"/>
              <a:t> </a:t>
            </a:r>
            <a:r>
              <a:rPr lang="en-US" sz="1600" dirty="0" err="1" smtClean="0"/>
              <a:t>seksuale</a:t>
            </a:r>
            <a:r>
              <a:rPr lang="en-US" sz="1600" dirty="0" smtClean="0"/>
              <a:t>.</a:t>
            </a:r>
          </a:p>
          <a:p>
            <a:pPr algn="just">
              <a:buNone/>
            </a:pPr>
            <a:r>
              <a:rPr lang="en-US" sz="1600" dirty="0" smtClean="0"/>
              <a:t>5. </a:t>
            </a:r>
            <a:r>
              <a:rPr lang="en-US" sz="1600" b="1" i="1" dirty="0" err="1" smtClean="0">
                <a:solidFill>
                  <a:schemeClr val="tx2"/>
                </a:solidFill>
              </a:rPr>
              <a:t>Rregullimin</a:t>
            </a:r>
            <a:r>
              <a:rPr lang="en-US" sz="1600" b="1" i="1" dirty="0" smtClean="0">
                <a:solidFill>
                  <a:schemeClr val="tx2"/>
                </a:solidFill>
              </a:rPr>
              <a:t> e </a:t>
            </a:r>
            <a:r>
              <a:rPr lang="en-US" sz="1600" b="1" i="1" dirty="0" err="1" smtClean="0">
                <a:solidFill>
                  <a:schemeClr val="tx2"/>
                </a:solidFill>
              </a:rPr>
              <a:t>lëvizjes</a:t>
            </a:r>
            <a:r>
              <a:rPr lang="en-US" sz="1600" b="1" i="1" dirty="0" smtClean="0">
                <a:solidFill>
                  <a:schemeClr val="tx2"/>
                </a:solidFill>
              </a:rPr>
              <a:t> </a:t>
            </a:r>
            <a:r>
              <a:rPr lang="en-US" sz="1600" b="1" i="1" dirty="0" err="1" smtClean="0">
                <a:solidFill>
                  <a:schemeClr val="tx2"/>
                </a:solidFill>
              </a:rPr>
              <a:t>dhe</a:t>
            </a:r>
            <a:r>
              <a:rPr lang="en-US" sz="1600" b="1" i="1" dirty="0" smtClean="0">
                <a:solidFill>
                  <a:schemeClr val="tx2"/>
                </a:solidFill>
              </a:rPr>
              <a:t> </a:t>
            </a:r>
            <a:r>
              <a:rPr lang="en-US" sz="1600" b="1" i="1" dirty="0" err="1" smtClean="0">
                <a:solidFill>
                  <a:schemeClr val="tx2"/>
                </a:solidFill>
              </a:rPr>
              <a:t>veprimeve</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dënuarve</a:t>
            </a:r>
            <a:r>
              <a:rPr lang="en-US" sz="1600" b="1" i="1" dirty="0" smtClean="0">
                <a:solidFill>
                  <a:schemeClr val="tx2"/>
                </a:solidFill>
              </a:rPr>
              <a:t>, duke </a:t>
            </a:r>
            <a:r>
              <a:rPr lang="en-US" sz="1600" b="1" i="1" dirty="0" err="1" smtClean="0">
                <a:solidFill>
                  <a:schemeClr val="tx2"/>
                </a:solidFill>
              </a:rPr>
              <a:t>kufizuar</a:t>
            </a:r>
            <a:r>
              <a:rPr lang="en-US" sz="1600" b="1" i="1" dirty="0" smtClean="0">
                <a:solidFill>
                  <a:schemeClr val="tx2"/>
                </a:solidFill>
              </a:rPr>
              <a:t> </a:t>
            </a:r>
            <a:r>
              <a:rPr lang="en-US" sz="1600" b="1" i="1" dirty="0" err="1" smtClean="0">
                <a:solidFill>
                  <a:schemeClr val="tx2"/>
                </a:solidFill>
              </a:rPr>
              <a:t>kontaktin</a:t>
            </a:r>
            <a:r>
              <a:rPr lang="en-US" sz="1600" b="1" i="1" dirty="0" smtClean="0">
                <a:solidFill>
                  <a:schemeClr val="tx2"/>
                </a:solidFill>
              </a:rPr>
              <a:t> </a:t>
            </a:r>
            <a:r>
              <a:rPr lang="en-US" sz="1600" b="1" i="1" dirty="0" err="1" smtClean="0">
                <a:solidFill>
                  <a:schemeClr val="tx2"/>
                </a:solidFill>
              </a:rPr>
              <a:t>fizik</a:t>
            </a:r>
            <a:r>
              <a:rPr lang="en-US" sz="1600" b="1" i="1" dirty="0" smtClean="0">
                <a:solidFill>
                  <a:schemeClr val="tx2"/>
                </a:solidFill>
              </a:rPr>
              <a:t> </a:t>
            </a:r>
            <a:r>
              <a:rPr lang="en-US" sz="1600" b="1" i="1" dirty="0" err="1" smtClean="0">
                <a:solidFill>
                  <a:schemeClr val="tx2"/>
                </a:solidFill>
              </a:rPr>
              <a:t>ose</a:t>
            </a:r>
            <a:r>
              <a:rPr lang="en-US" sz="1600" b="1" i="1" dirty="0" smtClean="0">
                <a:solidFill>
                  <a:schemeClr val="tx2"/>
                </a:solidFill>
              </a:rPr>
              <a:t> virtual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tyre</a:t>
            </a:r>
            <a:r>
              <a:rPr lang="en-US" sz="1600" b="1" i="1" dirty="0" smtClean="0">
                <a:solidFill>
                  <a:schemeClr val="tx2"/>
                </a:solidFill>
              </a:rPr>
              <a:t> me </a:t>
            </a:r>
            <a:r>
              <a:rPr lang="en-US" sz="1600" b="1" i="1" dirty="0" err="1" smtClean="0">
                <a:solidFill>
                  <a:schemeClr val="tx2"/>
                </a:solidFill>
              </a:rPr>
              <a:t>viktimat</a:t>
            </a:r>
            <a:r>
              <a:rPr lang="en-US" sz="1600" b="1" i="1" dirty="0" smtClean="0">
                <a:solidFill>
                  <a:schemeClr val="tx2"/>
                </a:solidFill>
              </a:rPr>
              <a:t> e </a:t>
            </a:r>
            <a:r>
              <a:rPr lang="en-US" sz="1600" b="1" i="1" dirty="0" err="1" smtClean="0">
                <a:solidFill>
                  <a:schemeClr val="tx2"/>
                </a:solidFill>
              </a:rPr>
              <a:t>mundshme</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krimeve</a:t>
            </a:r>
            <a:r>
              <a:rPr lang="en-US" sz="1600" b="1" i="1" dirty="0" smtClean="0">
                <a:solidFill>
                  <a:schemeClr val="tx2"/>
                </a:solidFill>
              </a:rPr>
              <a:t> </a:t>
            </a:r>
            <a:r>
              <a:rPr lang="en-US" sz="1600" b="1" i="1" dirty="0" err="1" smtClean="0">
                <a:solidFill>
                  <a:schemeClr val="tx2"/>
                </a:solidFill>
              </a:rPr>
              <a:t>seksuale</a:t>
            </a:r>
            <a:r>
              <a:rPr lang="en-US" sz="1600" b="1" i="1" dirty="0" smtClean="0">
                <a:solidFill>
                  <a:schemeClr val="tx2"/>
                </a:solidFill>
              </a:rPr>
              <a:t>.</a:t>
            </a:r>
          </a:p>
          <a:p>
            <a:pPr algn="just">
              <a:buFont typeface="Wingdings" pitchFamily="2" charset="2"/>
              <a:buChar char="q"/>
            </a:pPr>
            <a:r>
              <a:rPr lang="en-US" sz="1600" b="1" i="1" dirty="0" err="1" smtClean="0">
                <a:solidFill>
                  <a:schemeClr val="tx2"/>
                </a:solidFill>
              </a:rPr>
              <a:t>Subjekt</a:t>
            </a:r>
            <a:r>
              <a:rPr lang="en-US" sz="1600" b="1" i="1" dirty="0" smtClean="0">
                <a:solidFill>
                  <a:schemeClr val="tx2"/>
                </a:solidFill>
              </a:rPr>
              <a:t> </a:t>
            </a:r>
            <a:r>
              <a:rPr lang="en-US" sz="1600" b="1" i="1" dirty="0" err="1" smtClean="0">
                <a:solidFill>
                  <a:schemeClr val="tx2"/>
                </a:solidFill>
              </a:rPr>
              <a:t>i</a:t>
            </a:r>
            <a:r>
              <a:rPr lang="en-US" sz="1600" b="1" i="1" dirty="0" smtClean="0">
                <a:solidFill>
                  <a:schemeClr val="tx2"/>
                </a:solidFill>
              </a:rPr>
              <a:t> </a:t>
            </a:r>
            <a:r>
              <a:rPr lang="en-US" sz="1600" b="1" i="1" dirty="0" err="1" smtClean="0">
                <a:solidFill>
                  <a:schemeClr val="tx2"/>
                </a:solidFill>
              </a:rPr>
              <a:t>këtij</a:t>
            </a:r>
            <a:r>
              <a:rPr lang="en-US" sz="1600" b="1" i="1" dirty="0" smtClean="0">
                <a:solidFill>
                  <a:schemeClr val="tx2"/>
                </a:solidFill>
              </a:rPr>
              <a:t> </a:t>
            </a:r>
            <a:r>
              <a:rPr lang="en-US" sz="1600" b="1" i="1" dirty="0" err="1" smtClean="0">
                <a:solidFill>
                  <a:schemeClr val="tx2"/>
                </a:solidFill>
              </a:rPr>
              <a:t>ligji</a:t>
            </a:r>
            <a:r>
              <a:rPr lang="en-US" sz="1600" b="1" i="1" dirty="0" smtClean="0">
                <a:solidFill>
                  <a:schemeClr val="tx2"/>
                </a:solidFill>
              </a:rPr>
              <a:t> </a:t>
            </a:r>
            <a:r>
              <a:rPr lang="en-US" sz="1600" b="1" i="1" dirty="0" err="1" smtClean="0">
                <a:solidFill>
                  <a:schemeClr val="tx2"/>
                </a:solidFill>
              </a:rPr>
              <a:t>janë</a:t>
            </a:r>
            <a:r>
              <a:rPr lang="en-US" sz="1600" b="1" i="1" dirty="0" smtClean="0">
                <a:solidFill>
                  <a:schemeClr val="tx2"/>
                </a:solidFill>
              </a:rPr>
              <a:t> “</a:t>
            </a:r>
            <a:r>
              <a:rPr lang="en-US" sz="1600" b="1" i="1" dirty="0" err="1" smtClean="0">
                <a:solidFill>
                  <a:schemeClr val="tx2"/>
                </a:solidFill>
              </a:rPr>
              <a:t>Autorët</a:t>
            </a:r>
            <a:r>
              <a:rPr lang="en-US" sz="1600" b="1" i="1" dirty="0" smtClean="0">
                <a:solidFill>
                  <a:schemeClr val="tx2"/>
                </a:solidFill>
              </a:rPr>
              <a:t> e </a:t>
            </a:r>
            <a:r>
              <a:rPr lang="en-US" sz="1600" b="1" i="1" dirty="0" err="1" smtClean="0">
                <a:solidFill>
                  <a:schemeClr val="tx2"/>
                </a:solidFill>
              </a:rPr>
              <a:t>krimeve</a:t>
            </a:r>
            <a:r>
              <a:rPr lang="en-US" sz="1600" b="1" i="1" dirty="0" smtClean="0">
                <a:solidFill>
                  <a:schemeClr val="tx2"/>
                </a:solidFill>
              </a:rPr>
              <a:t> </a:t>
            </a:r>
            <a:r>
              <a:rPr lang="en-US" sz="1600" b="1" i="1" dirty="0" err="1" smtClean="0">
                <a:solidFill>
                  <a:schemeClr val="tx2"/>
                </a:solidFill>
              </a:rPr>
              <a:t>seksuale</a:t>
            </a:r>
            <a:r>
              <a:rPr lang="en-US" sz="1600" b="1" i="1" dirty="0" smtClean="0">
                <a:solidFill>
                  <a:schemeClr val="tx2"/>
                </a:solidFill>
              </a:rPr>
              <a:t>” </a:t>
            </a:r>
            <a:r>
              <a:rPr lang="en-US" sz="1600" b="1" i="1" dirty="0" err="1" smtClean="0">
                <a:solidFill>
                  <a:schemeClr val="tx2"/>
                </a:solidFill>
              </a:rPr>
              <a:t>që</a:t>
            </a:r>
            <a:r>
              <a:rPr lang="en-US" sz="1600" b="1" i="1" dirty="0" smtClean="0">
                <a:solidFill>
                  <a:schemeClr val="tx2"/>
                </a:solidFill>
              </a:rPr>
              <a:t> </a:t>
            </a:r>
            <a:r>
              <a:rPr lang="en-US" sz="1600" b="1" i="1" dirty="0" err="1" smtClean="0">
                <a:solidFill>
                  <a:schemeClr val="tx2"/>
                </a:solidFill>
              </a:rPr>
              <a:t>definiciohet</a:t>
            </a:r>
            <a:r>
              <a:rPr lang="en-US" sz="1600" b="1" i="1" dirty="0" smtClean="0">
                <a:solidFill>
                  <a:schemeClr val="tx2"/>
                </a:solidFill>
              </a:rPr>
              <a:t> </a:t>
            </a:r>
            <a:r>
              <a:rPr lang="en-US" sz="1600" b="1" i="1" dirty="0" err="1" smtClean="0">
                <a:solidFill>
                  <a:schemeClr val="tx2"/>
                </a:solidFill>
              </a:rPr>
              <a:t>sipas</a:t>
            </a:r>
            <a:r>
              <a:rPr lang="en-US" sz="1600" b="1" i="1" dirty="0" smtClean="0">
                <a:solidFill>
                  <a:schemeClr val="tx2"/>
                </a:solidFill>
              </a:rPr>
              <a:t> </a:t>
            </a:r>
            <a:r>
              <a:rPr lang="en-US" sz="1600" b="1" i="1" dirty="0" err="1" smtClean="0">
                <a:solidFill>
                  <a:schemeClr val="tx2"/>
                </a:solidFill>
              </a:rPr>
              <a:t>përkufizimeve</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ligjit</a:t>
            </a:r>
            <a:r>
              <a:rPr lang="en-US" sz="1600" b="1" i="1" dirty="0" smtClean="0">
                <a:solidFill>
                  <a:schemeClr val="tx2"/>
                </a:solidFill>
              </a:rPr>
              <a:t>  </a:t>
            </a:r>
            <a:r>
              <a:rPr lang="en-US" sz="1600" b="1" i="1" dirty="0" err="1" smtClean="0">
                <a:solidFill>
                  <a:schemeClr val="tx2"/>
                </a:solidFill>
              </a:rPr>
              <a:t>çdo</a:t>
            </a:r>
            <a:r>
              <a:rPr lang="en-US" sz="1600" b="1" i="1" dirty="0" smtClean="0">
                <a:solidFill>
                  <a:schemeClr val="tx2"/>
                </a:solidFill>
              </a:rPr>
              <a:t> person </a:t>
            </a:r>
            <a:r>
              <a:rPr lang="en-US" sz="1600" b="1" i="1" dirty="0" err="1" smtClean="0">
                <a:solidFill>
                  <a:schemeClr val="tx2"/>
                </a:solidFill>
              </a:rPr>
              <a:t>i</a:t>
            </a:r>
            <a:r>
              <a:rPr lang="en-US" sz="1600" b="1" i="1" dirty="0" smtClean="0">
                <a:solidFill>
                  <a:schemeClr val="tx2"/>
                </a:solidFill>
              </a:rPr>
              <a:t> </a:t>
            </a:r>
            <a:r>
              <a:rPr lang="en-US" sz="1600" b="1" i="1" dirty="0" err="1" smtClean="0">
                <a:solidFill>
                  <a:schemeClr val="tx2"/>
                </a:solidFill>
              </a:rPr>
              <a:t>dënuar</a:t>
            </a:r>
            <a:r>
              <a:rPr lang="en-US" sz="1600" b="1" i="1" dirty="0" smtClean="0">
                <a:solidFill>
                  <a:schemeClr val="tx2"/>
                </a:solidFill>
              </a:rPr>
              <a:t> </a:t>
            </a:r>
            <a:r>
              <a:rPr lang="en-US" sz="1600" b="1" i="1" dirty="0" err="1" smtClean="0">
                <a:solidFill>
                  <a:schemeClr val="tx2"/>
                </a:solidFill>
              </a:rPr>
              <a:t>nga</a:t>
            </a:r>
            <a:r>
              <a:rPr lang="en-US" sz="1600" b="1" i="1" dirty="0" smtClean="0">
                <a:solidFill>
                  <a:schemeClr val="tx2"/>
                </a:solidFill>
              </a:rPr>
              <a:t> </a:t>
            </a:r>
            <a:r>
              <a:rPr lang="en-US" sz="1600" b="1" i="1" dirty="0" err="1" smtClean="0">
                <a:solidFill>
                  <a:schemeClr val="tx2"/>
                </a:solidFill>
              </a:rPr>
              <a:t>gjykata</a:t>
            </a:r>
            <a:r>
              <a:rPr lang="en-US" sz="1600" b="1" i="1" dirty="0" smtClean="0">
                <a:solidFill>
                  <a:schemeClr val="tx2"/>
                </a:solidFill>
              </a:rPr>
              <a:t> me </a:t>
            </a:r>
            <a:r>
              <a:rPr lang="en-US" sz="1600" b="1" i="1" dirty="0" err="1" smtClean="0">
                <a:solidFill>
                  <a:schemeClr val="tx2"/>
                </a:solidFill>
              </a:rPr>
              <a:t>vendim</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formës</a:t>
            </a:r>
            <a:r>
              <a:rPr lang="en-US" sz="1600" b="1" i="1" dirty="0" smtClean="0">
                <a:solidFill>
                  <a:schemeClr val="tx2"/>
                </a:solidFill>
              </a:rPr>
              <a:t> </a:t>
            </a:r>
            <a:r>
              <a:rPr lang="en-US" sz="1600" b="1" i="1" dirty="0" err="1" smtClean="0">
                <a:solidFill>
                  <a:schemeClr val="tx2"/>
                </a:solidFill>
              </a:rPr>
              <a:t>së</a:t>
            </a:r>
            <a:r>
              <a:rPr lang="en-US" sz="1600" b="1" i="1" dirty="0" smtClean="0">
                <a:solidFill>
                  <a:schemeClr val="tx2"/>
                </a:solidFill>
              </a:rPr>
              <a:t> </a:t>
            </a:r>
            <a:r>
              <a:rPr lang="en-US" sz="1600" b="1" i="1" dirty="0" err="1" smtClean="0">
                <a:solidFill>
                  <a:schemeClr val="tx2"/>
                </a:solidFill>
              </a:rPr>
              <a:t>prerë</a:t>
            </a:r>
            <a:r>
              <a:rPr lang="en-US" sz="1600" b="1" i="1" dirty="0" smtClean="0">
                <a:solidFill>
                  <a:schemeClr val="tx2"/>
                </a:solidFill>
              </a:rPr>
              <a:t> </a:t>
            </a:r>
            <a:r>
              <a:rPr lang="en-US" sz="1600" b="1" i="1" dirty="0" err="1" smtClean="0">
                <a:solidFill>
                  <a:schemeClr val="tx2"/>
                </a:solidFill>
              </a:rPr>
              <a:t>për</a:t>
            </a:r>
            <a:r>
              <a:rPr lang="en-US" sz="1600" b="1" i="1" dirty="0" smtClean="0">
                <a:solidFill>
                  <a:schemeClr val="tx2"/>
                </a:solidFill>
              </a:rPr>
              <a:t> </a:t>
            </a:r>
            <a:r>
              <a:rPr lang="en-US" sz="1600" b="1" i="1" dirty="0" err="1" smtClean="0">
                <a:solidFill>
                  <a:schemeClr val="tx2"/>
                </a:solidFill>
              </a:rPr>
              <a:t>kryerjen</a:t>
            </a:r>
            <a:r>
              <a:rPr lang="en-US" sz="1600" b="1" i="1" dirty="0" smtClean="0">
                <a:solidFill>
                  <a:schemeClr val="tx2"/>
                </a:solidFill>
              </a:rPr>
              <a:t> e “</a:t>
            </a:r>
            <a:r>
              <a:rPr lang="en-US" sz="1600" b="1" i="1" dirty="0" err="1" smtClean="0">
                <a:solidFill>
                  <a:schemeClr val="tx2"/>
                </a:solidFill>
              </a:rPr>
              <a:t>Krimeve</a:t>
            </a:r>
            <a:r>
              <a:rPr lang="en-US" sz="1600" b="1" i="1" dirty="0" smtClean="0">
                <a:solidFill>
                  <a:schemeClr val="tx2"/>
                </a:solidFill>
              </a:rPr>
              <a:t> </a:t>
            </a:r>
            <a:r>
              <a:rPr lang="en-US" sz="1600" b="1" i="1" dirty="0" err="1" smtClean="0">
                <a:solidFill>
                  <a:schemeClr val="tx2"/>
                </a:solidFill>
              </a:rPr>
              <a:t>seksuale</a:t>
            </a:r>
            <a:r>
              <a:rPr lang="en-US" sz="1600" b="1" i="1" dirty="0" smtClean="0">
                <a:solidFill>
                  <a:schemeClr val="tx2"/>
                </a:solidFill>
              </a:rPr>
              <a:t>”, </a:t>
            </a:r>
            <a:r>
              <a:rPr lang="en-US" sz="1600" b="1" i="1" dirty="0" err="1" smtClean="0">
                <a:solidFill>
                  <a:schemeClr val="tx2"/>
                </a:solidFill>
              </a:rPr>
              <a:t>pra</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gjitha</a:t>
            </a:r>
            <a:r>
              <a:rPr lang="en-US" sz="1600" b="1" i="1" dirty="0" smtClean="0">
                <a:solidFill>
                  <a:schemeClr val="tx2"/>
                </a:solidFill>
              </a:rPr>
              <a:t> </a:t>
            </a:r>
            <a:r>
              <a:rPr lang="en-US" sz="1600" b="1" i="1" dirty="0" err="1" smtClean="0">
                <a:solidFill>
                  <a:schemeClr val="tx2"/>
                </a:solidFill>
              </a:rPr>
              <a:t>veprave</a:t>
            </a:r>
            <a:r>
              <a:rPr lang="en-US" sz="1600" b="1" i="1" dirty="0" smtClean="0">
                <a:solidFill>
                  <a:schemeClr val="tx2"/>
                </a:solidFill>
              </a:rPr>
              <a:t> </a:t>
            </a:r>
            <a:r>
              <a:rPr lang="en-US" sz="1600" b="1" i="1" dirty="0" err="1" smtClean="0">
                <a:solidFill>
                  <a:schemeClr val="tx2"/>
                </a:solidFill>
              </a:rPr>
              <a:t>penale</a:t>
            </a:r>
            <a:r>
              <a:rPr lang="en-US" sz="1600" b="1" i="1" dirty="0" smtClean="0">
                <a:solidFill>
                  <a:schemeClr val="tx2"/>
                </a:solidFill>
              </a:rPr>
              <a:t> </a:t>
            </a:r>
            <a:r>
              <a:rPr lang="en-US" sz="1600" b="1" i="1" dirty="0" err="1" smtClean="0">
                <a:solidFill>
                  <a:schemeClr val="tx2"/>
                </a:solidFill>
              </a:rPr>
              <a:t>sipas</a:t>
            </a:r>
            <a:r>
              <a:rPr lang="en-US" sz="1600" b="1" i="1" dirty="0" smtClean="0">
                <a:solidFill>
                  <a:schemeClr val="tx2"/>
                </a:solidFill>
              </a:rPr>
              <a:t> </a:t>
            </a:r>
            <a:r>
              <a:rPr lang="en-US" sz="1600" b="1" i="1" dirty="0" err="1" smtClean="0">
                <a:solidFill>
                  <a:schemeClr val="tx2"/>
                </a:solidFill>
              </a:rPr>
              <a:t>parashikimeve</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bëra</a:t>
            </a:r>
            <a:r>
              <a:rPr lang="en-US" sz="1600" b="1" i="1" dirty="0" smtClean="0">
                <a:solidFill>
                  <a:schemeClr val="tx2"/>
                </a:solidFill>
              </a:rPr>
              <a:t> </a:t>
            </a:r>
            <a:r>
              <a:rPr lang="en-US" sz="1600" b="1" i="1" dirty="0" err="1" smtClean="0">
                <a:solidFill>
                  <a:schemeClr val="tx2"/>
                </a:solidFill>
              </a:rPr>
              <a:t>në</a:t>
            </a:r>
            <a:r>
              <a:rPr lang="en-US" sz="1600" b="1" i="1" dirty="0" smtClean="0">
                <a:solidFill>
                  <a:schemeClr val="tx2"/>
                </a:solidFill>
              </a:rPr>
              <a:t> </a:t>
            </a:r>
            <a:r>
              <a:rPr lang="en-US" sz="1600" b="1" i="1" dirty="0" err="1" smtClean="0">
                <a:solidFill>
                  <a:schemeClr val="tx2"/>
                </a:solidFill>
              </a:rPr>
              <a:t>pjesën</a:t>
            </a:r>
            <a:r>
              <a:rPr lang="en-US" sz="1600" b="1" i="1" dirty="0" smtClean="0">
                <a:solidFill>
                  <a:schemeClr val="tx2"/>
                </a:solidFill>
              </a:rPr>
              <a:t> e </a:t>
            </a:r>
            <a:r>
              <a:rPr lang="en-US" sz="1600" b="1" i="1" dirty="0" err="1" smtClean="0">
                <a:solidFill>
                  <a:schemeClr val="tx2"/>
                </a:solidFill>
              </a:rPr>
              <a:t>posaçme,kreu</a:t>
            </a:r>
            <a:r>
              <a:rPr lang="en-US" sz="1600" b="1" i="1" dirty="0" smtClean="0">
                <a:solidFill>
                  <a:schemeClr val="tx2"/>
                </a:solidFill>
              </a:rPr>
              <a:t> II, </a:t>
            </a:r>
            <a:r>
              <a:rPr lang="en-US" sz="1600" b="1" i="1" dirty="0" err="1" smtClean="0">
                <a:solidFill>
                  <a:schemeClr val="tx2"/>
                </a:solidFill>
              </a:rPr>
              <a:t>seksioni</a:t>
            </a:r>
            <a:r>
              <a:rPr lang="en-US" sz="1600" b="1" i="1" dirty="0" smtClean="0">
                <a:solidFill>
                  <a:schemeClr val="tx2"/>
                </a:solidFill>
              </a:rPr>
              <a:t> VI “</a:t>
            </a:r>
            <a:r>
              <a:rPr lang="en-US" sz="1600" b="1" i="1" dirty="0" err="1" smtClean="0">
                <a:solidFill>
                  <a:schemeClr val="tx2"/>
                </a:solidFill>
              </a:rPr>
              <a:t>Krimet</a:t>
            </a:r>
            <a:r>
              <a:rPr lang="en-US" sz="1600" b="1" i="1" dirty="0" smtClean="0">
                <a:solidFill>
                  <a:schemeClr val="tx2"/>
                </a:solidFill>
              </a:rPr>
              <a:t> </a:t>
            </a:r>
            <a:r>
              <a:rPr lang="en-US" sz="1600" b="1" i="1" dirty="0" err="1" smtClean="0">
                <a:solidFill>
                  <a:schemeClr val="tx2"/>
                </a:solidFill>
              </a:rPr>
              <a:t>Seksuale</a:t>
            </a:r>
            <a:r>
              <a:rPr lang="en-US" sz="1600" b="1" i="1" dirty="0" smtClean="0">
                <a:solidFill>
                  <a:schemeClr val="tx2"/>
                </a:solidFill>
              </a:rPr>
              <a:t>”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Kodit</a:t>
            </a:r>
            <a:r>
              <a:rPr lang="en-US" sz="1600" b="1" i="1" dirty="0" smtClean="0">
                <a:solidFill>
                  <a:schemeClr val="tx2"/>
                </a:solidFill>
              </a:rPr>
              <a:t> Penal </a:t>
            </a:r>
            <a:r>
              <a:rPr lang="en-US" sz="1600" b="1" i="1" dirty="0" err="1" smtClean="0">
                <a:solidFill>
                  <a:schemeClr val="tx2"/>
                </a:solidFill>
              </a:rPr>
              <a:t>të</a:t>
            </a:r>
            <a:r>
              <a:rPr lang="en-US" sz="1600" b="1" i="1" dirty="0" smtClean="0">
                <a:solidFill>
                  <a:schemeClr val="tx2"/>
                </a:solidFill>
              </a:rPr>
              <a:t> </a:t>
            </a:r>
            <a:r>
              <a:rPr lang="en-US" sz="1600" b="1" i="1" dirty="0" err="1" smtClean="0">
                <a:solidFill>
                  <a:schemeClr val="tx2"/>
                </a:solidFill>
              </a:rPr>
              <a:t>Republikës</a:t>
            </a:r>
            <a:r>
              <a:rPr lang="en-US" sz="1600" b="1" i="1" dirty="0" smtClean="0">
                <a:solidFill>
                  <a:schemeClr val="tx2"/>
                </a:solidFill>
              </a:rPr>
              <a:t> </a:t>
            </a:r>
            <a:r>
              <a:rPr lang="en-US" sz="1600" b="1" i="1" dirty="0" err="1" smtClean="0">
                <a:solidFill>
                  <a:schemeClr val="tx2"/>
                </a:solidFill>
              </a:rPr>
              <a:t>së</a:t>
            </a:r>
            <a:r>
              <a:rPr lang="en-US" sz="1600" b="1" i="1" dirty="0" smtClean="0">
                <a:solidFill>
                  <a:schemeClr val="tx2"/>
                </a:solidFill>
              </a:rPr>
              <a:t> </a:t>
            </a:r>
            <a:r>
              <a:rPr lang="en-US" sz="1600" b="1" i="1" dirty="0" err="1" smtClean="0">
                <a:solidFill>
                  <a:schemeClr val="tx2"/>
                </a:solidFill>
              </a:rPr>
              <a:t>Shqipërisë</a:t>
            </a:r>
            <a:r>
              <a:rPr lang="en-US" sz="1600" b="1" i="1" dirty="0" smtClean="0">
                <a:solidFill>
                  <a:schemeClr val="tx2"/>
                </a:solidFill>
              </a:rPr>
              <a:t>.</a:t>
            </a:r>
          </a:p>
          <a:p>
            <a:pPr algn="just">
              <a:buFont typeface="Wingdings" pitchFamily="2" charset="2"/>
              <a:buChar char="q"/>
            </a:pPr>
            <a:r>
              <a:rPr lang="en-US" sz="1600" dirty="0" err="1" smtClean="0"/>
              <a:t>Ligji</a:t>
            </a:r>
            <a:r>
              <a:rPr lang="en-US" sz="1600" dirty="0" smtClean="0"/>
              <a:t> </a:t>
            </a:r>
            <a:r>
              <a:rPr lang="en-US" sz="1600" dirty="0" err="1" smtClean="0"/>
              <a:t>synon</a:t>
            </a:r>
            <a:r>
              <a:rPr lang="en-US" sz="1600" dirty="0" smtClean="0"/>
              <a:t> </a:t>
            </a:r>
            <a:r>
              <a:rPr lang="en-US" sz="1600" dirty="0" err="1" smtClean="0"/>
              <a:t>parandalimin</a:t>
            </a:r>
            <a:r>
              <a:rPr lang="en-US" sz="1600" dirty="0" smtClean="0"/>
              <a:t>/</a:t>
            </a:r>
            <a:r>
              <a:rPr lang="en-US" sz="1600" dirty="0" err="1" smtClean="0"/>
              <a:t>mbrojtjen</a:t>
            </a:r>
            <a:r>
              <a:rPr lang="en-US" sz="1600" dirty="0" smtClean="0"/>
              <a:t> </a:t>
            </a:r>
            <a:r>
              <a:rPr lang="en-US" sz="1600" dirty="0" err="1" smtClean="0"/>
              <a:t>jo</a:t>
            </a:r>
            <a:r>
              <a:rPr lang="en-US" sz="1600" dirty="0" smtClean="0"/>
              <a:t> </a:t>
            </a:r>
            <a:r>
              <a:rPr lang="en-US" sz="1600" dirty="0" err="1" smtClean="0"/>
              <a:t>vetem</a:t>
            </a:r>
            <a:r>
              <a:rPr lang="en-US" sz="1600" dirty="0" smtClean="0"/>
              <a:t> </a:t>
            </a:r>
            <a:r>
              <a:rPr lang="en-US" sz="1600" dirty="0" err="1" smtClean="0"/>
              <a:t>të</a:t>
            </a:r>
            <a:r>
              <a:rPr lang="en-US" sz="1600" dirty="0" smtClean="0"/>
              <a:t> </a:t>
            </a:r>
            <a:r>
              <a:rPr lang="en-US" sz="1600" dirty="0" err="1" smtClean="0"/>
              <a:t>të</a:t>
            </a:r>
            <a:r>
              <a:rPr lang="en-US" sz="1600" dirty="0" smtClean="0"/>
              <a:t> </a:t>
            </a:r>
            <a:r>
              <a:rPr lang="en-US" sz="1600" dirty="0" err="1" smtClean="0"/>
              <a:t>miturve</a:t>
            </a:r>
            <a:r>
              <a:rPr lang="en-US" sz="1600" dirty="0" smtClean="0"/>
              <a:t> </a:t>
            </a:r>
            <a:r>
              <a:rPr lang="en-US" sz="1600" dirty="0" err="1" smtClean="0"/>
              <a:t>por</a:t>
            </a:r>
            <a:r>
              <a:rPr lang="en-US" sz="1600" dirty="0" smtClean="0"/>
              <a:t> </a:t>
            </a:r>
            <a:r>
              <a:rPr lang="en-US" sz="1600" dirty="0" err="1" smtClean="0"/>
              <a:t>edhe</a:t>
            </a:r>
            <a:r>
              <a:rPr lang="en-US" sz="1600" dirty="0" smtClean="0"/>
              <a:t> </a:t>
            </a:r>
            <a:r>
              <a:rPr lang="en-US" sz="1600" dirty="0" err="1" smtClean="0"/>
              <a:t>madhorëve</a:t>
            </a:r>
            <a:r>
              <a:rPr lang="en-US" sz="1600" dirty="0" smtClean="0"/>
              <a:t> </a:t>
            </a:r>
            <a:r>
              <a:rPr lang="en-US" sz="1600" dirty="0" err="1" smtClean="0"/>
              <a:t>nga</a:t>
            </a:r>
            <a:r>
              <a:rPr lang="en-US" sz="1600" dirty="0" smtClean="0"/>
              <a:t> </a:t>
            </a:r>
            <a:r>
              <a:rPr lang="en-US" sz="1600" dirty="0" err="1" smtClean="0"/>
              <a:t>krimet</a:t>
            </a:r>
            <a:r>
              <a:rPr lang="en-US" sz="1600" dirty="0" smtClean="0"/>
              <a:t>/</a:t>
            </a:r>
            <a:r>
              <a:rPr lang="en-US" sz="1600" dirty="0" err="1" smtClean="0"/>
              <a:t>abuzimi</a:t>
            </a:r>
            <a:r>
              <a:rPr lang="en-US" sz="1600" dirty="0" smtClean="0"/>
              <a:t> </a:t>
            </a:r>
            <a:r>
              <a:rPr lang="en-US" sz="1600" dirty="0" err="1" smtClean="0"/>
              <a:t>seksual</a:t>
            </a:r>
            <a:r>
              <a:rPr lang="en-US" sz="1600"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err="1" smtClean="0"/>
              <a:t>Cilët</a:t>
            </a:r>
            <a:r>
              <a:rPr lang="en-US" sz="2800" b="1" i="1" dirty="0" smtClean="0"/>
              <a:t> </a:t>
            </a:r>
            <a:r>
              <a:rPr lang="en-US" sz="2800" b="1" i="1" dirty="0" err="1" smtClean="0"/>
              <a:t>janë</a:t>
            </a:r>
            <a:r>
              <a:rPr lang="en-US" sz="2800" b="1" i="1" dirty="0" smtClean="0"/>
              <a:t> </a:t>
            </a:r>
            <a:r>
              <a:rPr lang="en-US" sz="2800" b="1" i="1" dirty="0" err="1" smtClean="0"/>
              <a:t>mekanizmat</a:t>
            </a:r>
            <a:r>
              <a:rPr lang="en-US" sz="2800" b="1" i="1" dirty="0" smtClean="0"/>
              <a:t> </a:t>
            </a:r>
            <a:r>
              <a:rPr lang="en-US" sz="2800" b="1" i="1" dirty="0" err="1" smtClean="0"/>
              <a:t>që</a:t>
            </a:r>
            <a:r>
              <a:rPr lang="en-US" sz="2800" b="1" i="1" dirty="0" smtClean="0"/>
              <a:t> </a:t>
            </a:r>
            <a:r>
              <a:rPr lang="en-US" sz="2800" b="1" i="1" dirty="0" err="1" smtClean="0"/>
              <a:t>bëjnë</a:t>
            </a:r>
            <a:r>
              <a:rPr lang="en-US" sz="2800" b="1" i="1" dirty="0" smtClean="0"/>
              <a:t> </a:t>
            </a:r>
            <a:r>
              <a:rPr lang="en-US" sz="2800" b="1" i="1" dirty="0" err="1" smtClean="0"/>
              <a:t>funksional</a:t>
            </a:r>
            <a:r>
              <a:rPr lang="en-US" sz="2800" b="1" i="1" dirty="0" smtClean="0"/>
              <a:t> </a:t>
            </a:r>
            <a:r>
              <a:rPr lang="en-US" sz="2800" b="1" i="1" dirty="0" err="1" smtClean="0"/>
              <a:t>këtë</a:t>
            </a:r>
            <a:r>
              <a:rPr lang="en-US" sz="2800" b="1" i="1" dirty="0" smtClean="0"/>
              <a:t> </a:t>
            </a:r>
            <a:r>
              <a:rPr lang="en-US" sz="2800" b="1" i="1" dirty="0" err="1" smtClean="0"/>
              <a:t>regjister</a:t>
            </a:r>
            <a:r>
              <a:rPr lang="en-US" sz="2800" b="1" i="1" dirty="0" smtClean="0"/>
              <a:t>?</a:t>
            </a:r>
            <a:endParaRPr lang="en-US" sz="2800" b="1" i="1"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1. </a:t>
            </a:r>
            <a:r>
              <a:rPr lang="en-US" b="1" i="1" dirty="0" err="1" smtClean="0">
                <a:solidFill>
                  <a:schemeClr val="tx2"/>
                </a:solidFill>
              </a:rPr>
              <a:t>Drejtoria</a:t>
            </a:r>
            <a:r>
              <a:rPr lang="en-US" b="1" i="1" dirty="0" smtClean="0">
                <a:solidFill>
                  <a:schemeClr val="tx2"/>
                </a:solidFill>
              </a:rPr>
              <a:t> e </a:t>
            </a:r>
            <a:r>
              <a:rPr lang="en-US" b="1" i="1" dirty="0" err="1" smtClean="0">
                <a:solidFill>
                  <a:schemeClr val="tx2"/>
                </a:solidFill>
              </a:rPr>
              <a:t>Përgjithshme</a:t>
            </a:r>
            <a:r>
              <a:rPr lang="en-US" b="1" i="1" dirty="0" smtClean="0">
                <a:solidFill>
                  <a:schemeClr val="tx2"/>
                </a:solidFill>
              </a:rPr>
              <a:t> e </a:t>
            </a:r>
            <a:r>
              <a:rPr lang="en-US" b="1" i="1" dirty="0" err="1" smtClean="0">
                <a:solidFill>
                  <a:schemeClr val="tx2"/>
                </a:solidFill>
              </a:rPr>
              <a:t>Burgjeve</a:t>
            </a:r>
            <a:r>
              <a:rPr lang="en-US" b="1" i="1" dirty="0" smtClean="0">
                <a:solidFill>
                  <a:schemeClr val="tx2"/>
                </a:solidFill>
              </a:rPr>
              <a:t> </a:t>
            </a:r>
            <a:r>
              <a:rPr lang="en-US" dirty="0" err="1" smtClean="0"/>
              <a:t>është</a:t>
            </a:r>
            <a:r>
              <a:rPr lang="en-US" dirty="0" smtClean="0"/>
              <a:t> </a:t>
            </a:r>
            <a:r>
              <a:rPr lang="en-US" dirty="0" err="1" smtClean="0"/>
              <a:t>organi</a:t>
            </a:r>
            <a:r>
              <a:rPr lang="en-US" dirty="0" smtClean="0"/>
              <a:t> </a:t>
            </a:r>
            <a:r>
              <a:rPr lang="en-US" dirty="0" err="1" smtClean="0"/>
              <a:t>kompetent</a:t>
            </a:r>
            <a:r>
              <a:rPr lang="en-US" dirty="0" smtClean="0"/>
              <a:t>, </a:t>
            </a:r>
            <a:r>
              <a:rPr lang="en-US" dirty="0" err="1" smtClean="0"/>
              <a:t>i</a:t>
            </a:r>
            <a:r>
              <a:rPr lang="en-US" dirty="0" smtClean="0"/>
              <a:t> </a:t>
            </a:r>
            <a:r>
              <a:rPr lang="en-US" dirty="0" err="1" smtClean="0"/>
              <a:t>cili</a:t>
            </a:r>
            <a:r>
              <a:rPr lang="en-US" dirty="0" smtClean="0"/>
              <a:t> </a:t>
            </a:r>
            <a:r>
              <a:rPr lang="en-US" dirty="0" err="1" smtClean="0"/>
              <a:t>krijon</a:t>
            </a:r>
            <a:r>
              <a:rPr lang="en-US" dirty="0" smtClean="0"/>
              <a:t>, </a:t>
            </a:r>
            <a:r>
              <a:rPr lang="en-US" dirty="0" err="1" smtClean="0"/>
              <a:t>administron</a:t>
            </a:r>
            <a:r>
              <a:rPr lang="en-US" dirty="0" smtClean="0"/>
              <a:t>, </a:t>
            </a:r>
            <a:r>
              <a:rPr lang="en-US" dirty="0" err="1" smtClean="0"/>
              <a:t>përditëson</a:t>
            </a:r>
            <a:r>
              <a:rPr lang="en-US" dirty="0" smtClean="0"/>
              <a:t> </a:t>
            </a:r>
            <a:r>
              <a:rPr lang="en-US" dirty="0" err="1" smtClean="0"/>
              <a:t>dhe</a:t>
            </a:r>
            <a:r>
              <a:rPr lang="en-US" dirty="0" smtClean="0"/>
              <a:t> </a:t>
            </a:r>
            <a:r>
              <a:rPr lang="en-US" dirty="0" err="1" smtClean="0"/>
              <a:t>mirëmban</a:t>
            </a:r>
            <a:r>
              <a:rPr lang="en-US" dirty="0" smtClean="0"/>
              <a:t> </a:t>
            </a:r>
            <a:r>
              <a:rPr lang="en-US" dirty="0" err="1" smtClean="0"/>
              <a:t>bazën</a:t>
            </a:r>
            <a:r>
              <a:rPr lang="en-US" dirty="0" smtClean="0"/>
              <a:t> e </a:t>
            </a:r>
            <a:r>
              <a:rPr lang="en-US" dirty="0" err="1" smtClean="0"/>
              <a:t>të</a:t>
            </a:r>
            <a:r>
              <a:rPr lang="en-US" dirty="0" smtClean="0"/>
              <a:t> </a:t>
            </a:r>
            <a:r>
              <a:rPr lang="en-US" dirty="0" err="1" smtClean="0"/>
              <a:t>dhënave</a:t>
            </a:r>
            <a:r>
              <a:rPr lang="en-US" dirty="0" smtClean="0"/>
              <a:t> </a:t>
            </a:r>
            <a:r>
              <a:rPr lang="en-US" dirty="0" err="1" smtClean="0"/>
              <a:t>që</a:t>
            </a:r>
            <a:r>
              <a:rPr lang="en-US" dirty="0" smtClean="0"/>
              <a:t> </a:t>
            </a:r>
            <a:r>
              <a:rPr lang="en-US" dirty="0" err="1" smtClean="0"/>
              <a:t>vërtetojnë</a:t>
            </a:r>
            <a:r>
              <a:rPr lang="en-US" dirty="0" smtClean="0"/>
              <a:t> </a:t>
            </a:r>
            <a:r>
              <a:rPr lang="en-US" dirty="0" err="1" smtClean="0"/>
              <a:t>gjendjen</a:t>
            </a:r>
            <a:r>
              <a:rPr lang="en-US" dirty="0" smtClean="0"/>
              <a:t> </a:t>
            </a:r>
            <a:r>
              <a:rPr lang="en-US" dirty="0" err="1" smtClean="0"/>
              <a:t>gjyqësore</a:t>
            </a:r>
            <a:r>
              <a:rPr lang="en-US" dirty="0" smtClean="0"/>
              <a:t> </a:t>
            </a:r>
            <a:r>
              <a:rPr lang="en-US" dirty="0" err="1" smtClean="0"/>
              <a:t>të</a:t>
            </a:r>
            <a:r>
              <a:rPr lang="en-US" dirty="0" smtClean="0"/>
              <a:t> </a:t>
            </a:r>
            <a:r>
              <a:rPr lang="en-US" dirty="0" err="1" smtClean="0"/>
              <a:t>personit</a:t>
            </a:r>
            <a:r>
              <a:rPr lang="en-US" dirty="0" smtClean="0"/>
              <a:t>.</a:t>
            </a:r>
          </a:p>
          <a:p>
            <a:pPr algn="just">
              <a:buNone/>
            </a:pPr>
            <a:r>
              <a:rPr lang="en-US" dirty="0" smtClean="0"/>
              <a:t>2. </a:t>
            </a:r>
            <a:r>
              <a:rPr lang="en-US" b="1" i="1" dirty="0" err="1" smtClean="0">
                <a:solidFill>
                  <a:schemeClr val="tx2"/>
                </a:solidFill>
              </a:rPr>
              <a:t>Drejtoria</a:t>
            </a:r>
            <a:r>
              <a:rPr lang="en-US" b="1" i="1" dirty="0" smtClean="0">
                <a:solidFill>
                  <a:schemeClr val="tx2"/>
                </a:solidFill>
              </a:rPr>
              <a:t> e </a:t>
            </a:r>
            <a:r>
              <a:rPr lang="en-US" b="1" i="1" dirty="0" err="1" smtClean="0">
                <a:solidFill>
                  <a:schemeClr val="tx2"/>
                </a:solidFill>
              </a:rPr>
              <a:t>Përgjithshme</a:t>
            </a:r>
            <a:r>
              <a:rPr lang="en-US" b="1" i="1" dirty="0" smtClean="0">
                <a:solidFill>
                  <a:schemeClr val="tx2"/>
                </a:solidFill>
              </a:rPr>
              <a:t> e </a:t>
            </a:r>
            <a:r>
              <a:rPr lang="en-US" b="1" i="1" dirty="0" err="1" smtClean="0">
                <a:solidFill>
                  <a:schemeClr val="tx2"/>
                </a:solidFill>
              </a:rPr>
              <a:t>Policisë</a:t>
            </a:r>
            <a:r>
              <a:rPr lang="en-US" b="1" i="1" dirty="0" smtClean="0">
                <a:solidFill>
                  <a:schemeClr val="tx2"/>
                </a:solidFill>
              </a:rPr>
              <a:t> </a:t>
            </a:r>
            <a:r>
              <a:rPr lang="en-US" dirty="0" err="1" smtClean="0"/>
              <a:t>është</a:t>
            </a:r>
            <a:r>
              <a:rPr lang="en-US" dirty="0" smtClean="0"/>
              <a:t> </a:t>
            </a:r>
            <a:r>
              <a:rPr lang="en-US" dirty="0" err="1" smtClean="0"/>
              <a:t>organi</a:t>
            </a:r>
            <a:r>
              <a:rPr lang="en-US" dirty="0" smtClean="0"/>
              <a:t> </a:t>
            </a:r>
            <a:r>
              <a:rPr lang="en-US" dirty="0" err="1" smtClean="0"/>
              <a:t>kompetent</a:t>
            </a:r>
            <a:r>
              <a:rPr lang="en-US" dirty="0" smtClean="0"/>
              <a:t> </a:t>
            </a:r>
            <a:r>
              <a:rPr lang="en-US" dirty="0" err="1" smtClean="0"/>
              <a:t>që</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të</a:t>
            </a:r>
            <a:r>
              <a:rPr lang="en-US" dirty="0" smtClean="0"/>
              <a:t> </a:t>
            </a:r>
            <a:r>
              <a:rPr lang="en-US" dirty="0" err="1" smtClean="0"/>
              <a:t>këtij</a:t>
            </a:r>
            <a:r>
              <a:rPr lang="en-US" dirty="0" smtClean="0"/>
              <a:t> </a:t>
            </a:r>
            <a:r>
              <a:rPr lang="en-US" dirty="0" err="1" smtClean="0"/>
              <a:t>ligji</a:t>
            </a:r>
            <a:r>
              <a:rPr lang="en-US" dirty="0" smtClean="0"/>
              <a:t> do </a:t>
            </a:r>
            <a:r>
              <a:rPr lang="en-US" dirty="0" err="1" smtClean="0"/>
              <a:t>të</a:t>
            </a:r>
            <a:r>
              <a:rPr lang="en-US" dirty="0" smtClean="0"/>
              <a:t> </a:t>
            </a:r>
            <a:r>
              <a:rPr lang="en-US" dirty="0" err="1" smtClean="0"/>
              <a:t>shfrytëzojë</a:t>
            </a:r>
            <a:r>
              <a:rPr lang="en-US" dirty="0" smtClean="0"/>
              <a:t> e </a:t>
            </a:r>
            <a:r>
              <a:rPr lang="en-US" dirty="0" err="1" smtClean="0"/>
              <a:t>përditësojë</a:t>
            </a:r>
            <a:r>
              <a:rPr lang="en-US" dirty="0" smtClean="0"/>
              <a:t> me </a:t>
            </a:r>
            <a:r>
              <a:rPr lang="en-US" dirty="0" err="1" smtClean="0"/>
              <a:t>të</a:t>
            </a:r>
            <a:r>
              <a:rPr lang="en-US" dirty="0" smtClean="0"/>
              <a:t> </a:t>
            </a:r>
            <a:r>
              <a:rPr lang="en-US" dirty="0" err="1" smtClean="0"/>
              <a:t>dhëna</a:t>
            </a:r>
            <a:r>
              <a:rPr lang="en-US" dirty="0" smtClean="0"/>
              <a:t> </a:t>
            </a:r>
            <a:r>
              <a:rPr lang="en-US" dirty="0" err="1" smtClean="0"/>
              <a:t>të</a:t>
            </a:r>
            <a:r>
              <a:rPr lang="en-US" dirty="0" smtClean="0"/>
              <a:t> </a:t>
            </a:r>
            <a:r>
              <a:rPr lang="en-US" dirty="0" err="1" smtClean="0"/>
              <a:t>tjera</a:t>
            </a:r>
            <a:r>
              <a:rPr lang="en-US" dirty="0" smtClean="0"/>
              <a:t> </a:t>
            </a:r>
            <a:r>
              <a:rPr lang="en-US" dirty="0" err="1" smtClean="0"/>
              <a:t>sipas</a:t>
            </a:r>
            <a:r>
              <a:rPr lang="en-US" dirty="0" smtClean="0"/>
              <a:t> </a:t>
            </a:r>
            <a:r>
              <a:rPr lang="en-US" dirty="0" err="1" smtClean="0"/>
              <a:t>këtij</a:t>
            </a:r>
            <a:r>
              <a:rPr lang="en-US" dirty="0" smtClean="0"/>
              <a:t> </a:t>
            </a:r>
            <a:r>
              <a:rPr lang="en-US" dirty="0" err="1" smtClean="0"/>
              <a:t>ligji</a:t>
            </a:r>
            <a:r>
              <a:rPr lang="en-US" dirty="0" smtClean="0"/>
              <a:t> </a:t>
            </a:r>
            <a:r>
              <a:rPr lang="en-US" dirty="0" err="1" smtClean="0"/>
              <a:t>Regjistrin</a:t>
            </a:r>
            <a:r>
              <a:rPr lang="en-US" dirty="0" smtClean="0"/>
              <a:t> </a:t>
            </a:r>
            <a:r>
              <a:rPr lang="en-US" dirty="0" err="1" smtClean="0"/>
              <a:t>Kombëtar</a:t>
            </a:r>
            <a:r>
              <a:rPr lang="en-US" dirty="0" smtClean="0"/>
              <a:t> </a:t>
            </a:r>
            <a:r>
              <a:rPr lang="en-US" dirty="0" err="1" smtClean="0"/>
              <a:t>të</a:t>
            </a:r>
            <a:r>
              <a:rPr lang="en-US" dirty="0" smtClean="0"/>
              <a:t> </a:t>
            </a:r>
            <a:r>
              <a:rPr lang="en-US" dirty="0" err="1" smtClean="0"/>
              <a:t>të</a:t>
            </a:r>
            <a:r>
              <a:rPr lang="en-US" dirty="0" smtClean="0"/>
              <a:t> </a:t>
            </a:r>
            <a:r>
              <a:rPr lang="en-US" dirty="0" err="1" smtClean="0"/>
              <a:t>Dënuarve</a:t>
            </a:r>
            <a:r>
              <a:rPr lang="en-US" dirty="0" smtClean="0"/>
              <a:t> </a:t>
            </a:r>
            <a:r>
              <a:rPr lang="en-US" dirty="0" err="1" smtClean="0"/>
              <a:t>për</a:t>
            </a:r>
            <a:r>
              <a:rPr lang="en-US" dirty="0" smtClean="0"/>
              <a:t> </a:t>
            </a:r>
            <a:r>
              <a:rPr lang="en-US" dirty="0" err="1" smtClean="0"/>
              <a:t>Krime</a:t>
            </a:r>
            <a:r>
              <a:rPr lang="en-US" dirty="0" smtClean="0"/>
              <a:t> </a:t>
            </a:r>
            <a:r>
              <a:rPr lang="en-US" dirty="0" err="1" smtClean="0"/>
              <a:t>Seksuale</a:t>
            </a:r>
            <a:r>
              <a:rPr lang="en-US" dirty="0" smtClean="0"/>
              <a:t>, </a:t>
            </a:r>
            <a:r>
              <a:rPr lang="en-US" dirty="0" err="1" smtClean="0"/>
              <a:t>si</a:t>
            </a:r>
            <a:r>
              <a:rPr lang="en-US" dirty="0" smtClean="0"/>
              <a:t> </a:t>
            </a:r>
            <a:r>
              <a:rPr lang="en-US" dirty="0" err="1" smtClean="0"/>
              <a:t>pjesë</a:t>
            </a:r>
            <a:r>
              <a:rPr lang="en-US" dirty="0" smtClean="0"/>
              <a:t> </a:t>
            </a:r>
            <a:r>
              <a:rPr lang="en-US" dirty="0" err="1" smtClean="0"/>
              <a:t>përbërëse</a:t>
            </a:r>
            <a:r>
              <a:rPr lang="en-US" dirty="0" smtClean="0"/>
              <a:t> </a:t>
            </a:r>
            <a:r>
              <a:rPr lang="en-US" dirty="0" err="1" smtClean="0"/>
              <a:t>të</a:t>
            </a:r>
            <a:r>
              <a:rPr lang="en-US" dirty="0" smtClean="0"/>
              <a:t> </a:t>
            </a:r>
            <a:r>
              <a:rPr lang="en-US" dirty="0" err="1" smtClean="0"/>
              <a:t>bazës</a:t>
            </a:r>
            <a:r>
              <a:rPr lang="en-US" dirty="0" smtClean="0"/>
              <a:t> </a:t>
            </a:r>
            <a:r>
              <a:rPr lang="en-US" dirty="0" err="1" smtClean="0"/>
              <a:t>së</a:t>
            </a:r>
            <a:r>
              <a:rPr lang="en-US" dirty="0" smtClean="0"/>
              <a:t> </a:t>
            </a:r>
            <a:r>
              <a:rPr lang="en-US" dirty="0" err="1" smtClean="0"/>
              <a:t>të</a:t>
            </a:r>
            <a:r>
              <a:rPr lang="en-US" dirty="0" smtClean="0"/>
              <a:t> </a:t>
            </a:r>
            <a:r>
              <a:rPr lang="en-US" dirty="0" err="1" smtClean="0"/>
              <a:t>dhënave</a:t>
            </a:r>
            <a:r>
              <a:rPr lang="en-US" dirty="0" smtClean="0"/>
              <a:t> </a:t>
            </a:r>
            <a:r>
              <a:rPr lang="en-US" dirty="0" err="1" smtClean="0"/>
              <a:t>që</a:t>
            </a:r>
            <a:r>
              <a:rPr lang="en-US" dirty="0" smtClean="0"/>
              <a:t> </a:t>
            </a:r>
            <a:r>
              <a:rPr lang="en-US" dirty="0" err="1" smtClean="0"/>
              <a:t>vërtetojnë</a:t>
            </a:r>
            <a:r>
              <a:rPr lang="en-US" dirty="0" smtClean="0"/>
              <a:t> </a:t>
            </a:r>
            <a:r>
              <a:rPr lang="en-US" dirty="0" err="1" smtClean="0"/>
              <a:t>gjendjen</a:t>
            </a:r>
            <a:r>
              <a:rPr lang="en-US" dirty="0" smtClean="0"/>
              <a:t> </a:t>
            </a:r>
            <a:r>
              <a:rPr lang="en-US" dirty="0" err="1" smtClean="0"/>
              <a:t>gjyqësore</a:t>
            </a:r>
            <a:r>
              <a:rPr lang="en-US" dirty="0" smtClean="0"/>
              <a:t>.</a:t>
            </a:r>
          </a:p>
          <a:p>
            <a:pPr algn="just">
              <a:buNone/>
            </a:pPr>
            <a:r>
              <a:rPr lang="en-US" dirty="0" smtClean="0"/>
              <a:t>3.Pranë </a:t>
            </a:r>
            <a:r>
              <a:rPr lang="en-US" dirty="0" err="1" smtClean="0"/>
              <a:t>çdo</a:t>
            </a:r>
            <a:r>
              <a:rPr lang="en-US" dirty="0" smtClean="0"/>
              <a:t> </a:t>
            </a:r>
            <a:r>
              <a:rPr lang="en-US" b="1" i="1" dirty="0" err="1" smtClean="0">
                <a:solidFill>
                  <a:schemeClr val="tx2"/>
                </a:solidFill>
              </a:rPr>
              <a:t>Drejtorie</a:t>
            </a:r>
            <a:r>
              <a:rPr lang="en-US" b="1" i="1" dirty="0" smtClean="0">
                <a:solidFill>
                  <a:schemeClr val="tx2"/>
                </a:solidFill>
              </a:rPr>
              <a:t> </a:t>
            </a:r>
            <a:r>
              <a:rPr lang="en-US" b="1" i="1" dirty="0" err="1" smtClean="0">
                <a:solidFill>
                  <a:schemeClr val="tx2"/>
                </a:solidFill>
              </a:rPr>
              <a:t>vendore</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policisë</a:t>
            </a:r>
            <a:r>
              <a:rPr lang="en-US" b="1" i="1" dirty="0" smtClean="0">
                <a:solidFill>
                  <a:schemeClr val="tx2"/>
                </a:solidFill>
              </a:rPr>
              <a:t> </a:t>
            </a:r>
            <a:r>
              <a:rPr lang="en-US" b="1" i="1" dirty="0" err="1" smtClean="0">
                <a:solidFill>
                  <a:schemeClr val="tx2"/>
                </a:solidFill>
              </a:rPr>
              <a:t>në</a:t>
            </a:r>
            <a:r>
              <a:rPr lang="en-US" b="1" i="1" dirty="0" smtClean="0">
                <a:solidFill>
                  <a:schemeClr val="tx2"/>
                </a:solidFill>
              </a:rPr>
              <a:t> </a:t>
            </a:r>
            <a:r>
              <a:rPr lang="en-US" b="1" i="1" dirty="0" err="1" smtClean="0">
                <a:solidFill>
                  <a:schemeClr val="tx2"/>
                </a:solidFill>
              </a:rPr>
              <a:t>qarqe</a:t>
            </a:r>
            <a:r>
              <a:rPr lang="en-US" b="1" i="1" dirty="0" smtClean="0">
                <a:solidFill>
                  <a:schemeClr val="tx2"/>
                </a:solidFill>
              </a:rPr>
              <a:t> </a:t>
            </a:r>
            <a:r>
              <a:rPr lang="en-US" dirty="0" err="1" smtClean="0"/>
              <a:t>caktohet</a:t>
            </a:r>
            <a:r>
              <a:rPr lang="en-US" dirty="0" smtClean="0"/>
              <a:t> </a:t>
            </a:r>
            <a:r>
              <a:rPr lang="en-US" dirty="0" err="1" smtClean="0"/>
              <a:t>një</a:t>
            </a:r>
            <a:r>
              <a:rPr lang="en-US" dirty="0" smtClean="0"/>
              <a:t> </a:t>
            </a:r>
            <a:r>
              <a:rPr lang="en-US" dirty="0" err="1" smtClean="0"/>
              <a:t>punonjës</a:t>
            </a:r>
            <a:r>
              <a:rPr lang="en-US" dirty="0" smtClean="0"/>
              <a:t> </a:t>
            </a:r>
            <a:r>
              <a:rPr lang="en-US" dirty="0" err="1" smtClean="0"/>
              <a:t>policie</a:t>
            </a:r>
            <a:r>
              <a:rPr lang="en-US" dirty="0" smtClean="0"/>
              <a:t>, </a:t>
            </a:r>
            <a:r>
              <a:rPr lang="en-US" dirty="0" err="1" smtClean="0"/>
              <a:t>i</a:t>
            </a:r>
            <a:r>
              <a:rPr lang="en-US" dirty="0" smtClean="0"/>
              <a:t> </a:t>
            </a:r>
            <a:r>
              <a:rPr lang="en-US" dirty="0" err="1" smtClean="0"/>
              <a:t>cili</a:t>
            </a:r>
            <a:r>
              <a:rPr lang="en-US" dirty="0" smtClean="0"/>
              <a:t> ka </a:t>
            </a:r>
            <a:r>
              <a:rPr lang="en-US" dirty="0" err="1" smtClean="0"/>
              <a:t>për</a:t>
            </a:r>
            <a:r>
              <a:rPr lang="en-US" dirty="0" smtClean="0"/>
              <a:t> </a:t>
            </a:r>
            <a:r>
              <a:rPr lang="en-US" dirty="0" err="1" smtClean="0"/>
              <a:t>detyrë</a:t>
            </a:r>
            <a:r>
              <a:rPr lang="en-US" dirty="0" smtClean="0"/>
              <a:t> </a:t>
            </a:r>
            <a:r>
              <a:rPr lang="en-US" dirty="0" err="1" smtClean="0"/>
              <a:t>funksionale</a:t>
            </a:r>
            <a:r>
              <a:rPr lang="en-US" dirty="0" smtClean="0"/>
              <a:t> </a:t>
            </a:r>
            <a:r>
              <a:rPr lang="en-US" dirty="0" err="1" smtClean="0"/>
              <a:t>evidentimin</a:t>
            </a:r>
            <a:r>
              <a:rPr lang="en-US" dirty="0" smtClean="0"/>
              <a:t>, </a:t>
            </a:r>
            <a:r>
              <a:rPr lang="en-US" dirty="0" err="1" smtClean="0"/>
              <a:t>intervistimin</a:t>
            </a:r>
            <a:r>
              <a:rPr lang="en-US" dirty="0" smtClean="0"/>
              <a:t> </a:t>
            </a:r>
            <a:r>
              <a:rPr lang="en-US" dirty="0" err="1" smtClean="0"/>
              <a:t>dhe</a:t>
            </a:r>
            <a:r>
              <a:rPr lang="en-US" dirty="0" smtClean="0"/>
              <a:t> </a:t>
            </a:r>
            <a:r>
              <a:rPr lang="en-US" dirty="0" err="1" smtClean="0"/>
              <a:t>përditësimin</a:t>
            </a:r>
            <a:r>
              <a:rPr lang="en-US" dirty="0" smtClean="0"/>
              <a:t> e </a:t>
            </a:r>
            <a:r>
              <a:rPr lang="en-US" dirty="0" err="1" smtClean="0"/>
              <a:t>të</a:t>
            </a:r>
            <a:r>
              <a:rPr lang="en-US" dirty="0" smtClean="0"/>
              <a:t> </a:t>
            </a:r>
            <a:r>
              <a:rPr lang="en-US" dirty="0" err="1" smtClean="0"/>
              <a:t>dhënave</a:t>
            </a:r>
            <a:r>
              <a:rPr lang="en-US" dirty="0" smtClean="0"/>
              <a:t> </a:t>
            </a:r>
            <a:r>
              <a:rPr lang="en-US" dirty="0" err="1" smtClean="0"/>
              <a:t>të</a:t>
            </a:r>
            <a:r>
              <a:rPr lang="en-US" dirty="0" smtClean="0"/>
              <a:t> </a:t>
            </a:r>
            <a:r>
              <a:rPr lang="en-US" dirty="0" err="1" smtClean="0"/>
              <a:t>të</a:t>
            </a:r>
            <a:r>
              <a:rPr lang="en-US" dirty="0" smtClean="0"/>
              <a:t> </a:t>
            </a:r>
            <a:r>
              <a:rPr lang="en-US" dirty="0" err="1" smtClean="0"/>
              <a:t>dënuarve</a:t>
            </a:r>
            <a:r>
              <a:rPr lang="en-US" dirty="0" smtClean="0"/>
              <a:t> </a:t>
            </a:r>
            <a:r>
              <a:rPr lang="en-US" dirty="0" err="1" smtClean="0"/>
              <a:t>për</a:t>
            </a:r>
            <a:r>
              <a:rPr lang="en-US" dirty="0" smtClean="0"/>
              <a:t> </a:t>
            </a:r>
            <a:r>
              <a:rPr lang="en-US" dirty="0" err="1" smtClean="0"/>
              <a:t>krime</a:t>
            </a:r>
            <a:r>
              <a:rPr lang="en-US" dirty="0" smtClean="0"/>
              <a:t> </a:t>
            </a:r>
            <a:r>
              <a:rPr lang="en-US" dirty="0" err="1" smtClean="0"/>
              <a:t>seksuale</a:t>
            </a:r>
            <a:r>
              <a:rPr lang="en-US" dirty="0" smtClean="0"/>
              <a:t>.</a:t>
            </a:r>
          </a:p>
          <a:p>
            <a:pPr algn="just">
              <a:buNone/>
            </a:pPr>
            <a:r>
              <a:rPr lang="en-US" dirty="0" smtClean="0"/>
              <a:t>4. </a:t>
            </a:r>
            <a:r>
              <a:rPr lang="en-US" dirty="0" err="1" smtClean="0"/>
              <a:t>Regjistri</a:t>
            </a:r>
            <a:r>
              <a:rPr lang="en-US" dirty="0" smtClean="0"/>
              <a:t> </a:t>
            </a:r>
            <a:r>
              <a:rPr lang="en-US" dirty="0" err="1" smtClean="0"/>
              <a:t>i</a:t>
            </a:r>
            <a:r>
              <a:rPr lang="en-US" dirty="0" smtClean="0"/>
              <a:t> </a:t>
            </a:r>
            <a:r>
              <a:rPr lang="en-US" dirty="0" err="1" smtClean="0"/>
              <a:t>të</a:t>
            </a:r>
            <a:r>
              <a:rPr lang="en-US" dirty="0" smtClean="0"/>
              <a:t> </a:t>
            </a:r>
            <a:r>
              <a:rPr lang="en-US" dirty="0" err="1" smtClean="0"/>
              <a:t>Dënuarve</a:t>
            </a:r>
            <a:r>
              <a:rPr lang="en-US" dirty="0" smtClean="0"/>
              <a:t> </a:t>
            </a:r>
            <a:r>
              <a:rPr lang="en-US" dirty="0" err="1" smtClean="0"/>
              <a:t>për</a:t>
            </a:r>
            <a:r>
              <a:rPr lang="en-US" dirty="0" smtClean="0"/>
              <a:t> </a:t>
            </a:r>
            <a:r>
              <a:rPr lang="en-US" dirty="0" err="1" smtClean="0"/>
              <a:t>Krime</a:t>
            </a:r>
            <a:r>
              <a:rPr lang="en-US" dirty="0" smtClean="0"/>
              <a:t> </a:t>
            </a:r>
            <a:r>
              <a:rPr lang="en-US" dirty="0" err="1" smtClean="0"/>
              <a:t>Seksuale</a:t>
            </a:r>
            <a:r>
              <a:rPr lang="en-US" dirty="0" smtClean="0"/>
              <a:t> do </a:t>
            </a:r>
            <a:r>
              <a:rPr lang="en-US" dirty="0" err="1" smtClean="0"/>
              <a:t>të</a:t>
            </a:r>
            <a:r>
              <a:rPr lang="en-US" dirty="0" smtClean="0"/>
              <a:t> </a:t>
            </a:r>
            <a:r>
              <a:rPr lang="en-US" dirty="0" err="1" smtClean="0"/>
              <a:t>ketë</a:t>
            </a:r>
            <a:r>
              <a:rPr lang="en-US" dirty="0" smtClean="0"/>
              <a:t> </a:t>
            </a:r>
            <a:r>
              <a:rPr lang="en-US" dirty="0" err="1" smtClean="0"/>
              <a:t>ndërfaqe</a:t>
            </a:r>
            <a:r>
              <a:rPr lang="en-US" dirty="0" smtClean="0"/>
              <a:t> pas </a:t>
            </a:r>
            <a:r>
              <a:rPr lang="en-US" dirty="0" err="1" smtClean="0"/>
              <a:t>identifikimit</a:t>
            </a:r>
            <a:r>
              <a:rPr lang="en-US" dirty="0" smtClean="0"/>
              <a:t> </a:t>
            </a:r>
            <a:r>
              <a:rPr lang="en-US" dirty="0" err="1" smtClean="0"/>
              <a:t>të</a:t>
            </a:r>
            <a:r>
              <a:rPr lang="en-US" dirty="0" smtClean="0"/>
              <a:t> </a:t>
            </a:r>
            <a:r>
              <a:rPr lang="en-US" dirty="0" err="1" smtClean="0"/>
              <a:t>të</a:t>
            </a:r>
            <a:r>
              <a:rPr lang="en-US" dirty="0" smtClean="0"/>
              <a:t> </a:t>
            </a:r>
            <a:r>
              <a:rPr lang="en-US" dirty="0" err="1" smtClean="0"/>
              <a:t>interesuarit</a:t>
            </a:r>
            <a:r>
              <a:rPr lang="en-US" dirty="0" smtClean="0"/>
              <a:t> </a:t>
            </a:r>
            <a:r>
              <a:rPr lang="en-US" dirty="0" err="1" smtClean="0"/>
              <a:t>nëpërmjet</a:t>
            </a:r>
            <a:r>
              <a:rPr lang="en-US" dirty="0" smtClean="0"/>
              <a:t> </a:t>
            </a:r>
            <a:r>
              <a:rPr lang="en-US" dirty="0" err="1" smtClean="0"/>
              <a:t>teknologjisë</a:t>
            </a:r>
            <a:r>
              <a:rPr lang="en-US" dirty="0" smtClean="0"/>
              <a:t> single sign- on </a:t>
            </a:r>
            <a:r>
              <a:rPr lang="en-US" dirty="0" err="1" smtClean="0"/>
              <a:t>të</a:t>
            </a:r>
            <a:r>
              <a:rPr lang="en-US" dirty="0" smtClean="0"/>
              <a:t> e-Albania.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sz="2800" b="1" dirty="0" err="1" smtClean="0"/>
              <a:t>Çfarë</a:t>
            </a:r>
            <a:r>
              <a:rPr lang="en-US" sz="2800" b="1" dirty="0" smtClean="0"/>
              <a:t> </a:t>
            </a:r>
            <a:r>
              <a:rPr lang="en-US" sz="2800" b="1" dirty="0" err="1" smtClean="0"/>
              <a:t>parashikimesh</a:t>
            </a:r>
            <a:r>
              <a:rPr lang="en-US" sz="2800" b="1" dirty="0" smtClean="0"/>
              <a:t> </a:t>
            </a:r>
            <a:r>
              <a:rPr lang="en-US" sz="2800" b="1" dirty="0" err="1" smtClean="0"/>
              <a:t>specifike</a:t>
            </a:r>
            <a:r>
              <a:rPr lang="en-US" sz="2800" b="1" dirty="0" smtClean="0"/>
              <a:t> ka </a:t>
            </a:r>
            <a:r>
              <a:rPr lang="en-US" sz="2800" b="1" dirty="0" err="1" smtClean="0"/>
              <a:t>ky</a:t>
            </a:r>
            <a:r>
              <a:rPr lang="en-US" sz="2800" b="1" dirty="0" smtClean="0"/>
              <a:t> </a:t>
            </a:r>
            <a:r>
              <a:rPr lang="en-US" sz="2800" b="1" dirty="0" err="1" smtClean="0"/>
              <a:t>ligj</a:t>
            </a:r>
            <a:r>
              <a:rPr lang="en-US" sz="2800" b="1" dirty="0" smtClean="0"/>
              <a:t>?</a:t>
            </a:r>
            <a:endParaRPr lang="en-US" sz="2800" b="1" dirty="0"/>
          </a:p>
        </p:txBody>
      </p:sp>
      <p:sp>
        <p:nvSpPr>
          <p:cNvPr id="3" name="Content Placeholder 2"/>
          <p:cNvSpPr>
            <a:spLocks noGrp="1"/>
          </p:cNvSpPr>
          <p:nvPr>
            <p:ph idx="1"/>
          </p:nvPr>
        </p:nvSpPr>
        <p:spPr>
          <a:xfrm>
            <a:off x="304800" y="1447800"/>
            <a:ext cx="8610600" cy="5181600"/>
          </a:xfrm>
        </p:spPr>
        <p:txBody>
          <a:bodyPr>
            <a:normAutofit fontScale="55000" lnSpcReduction="20000"/>
          </a:bodyPr>
          <a:lstStyle/>
          <a:p>
            <a:pPr algn="just">
              <a:buFont typeface="Wingdings" pitchFamily="2" charset="2"/>
              <a:buChar char="q"/>
            </a:pPr>
            <a:r>
              <a:rPr lang="en-US" sz="2600" dirty="0" err="1" smtClean="0"/>
              <a:t>Të</a:t>
            </a:r>
            <a:r>
              <a:rPr lang="en-US" sz="2600" dirty="0" smtClean="0"/>
              <a:t> </a:t>
            </a:r>
            <a:r>
              <a:rPr lang="en-US" sz="2600" dirty="0" err="1" smtClean="0"/>
              <a:t>dhënat</a:t>
            </a:r>
            <a:r>
              <a:rPr lang="en-US" sz="2600" dirty="0" smtClean="0"/>
              <a:t> </a:t>
            </a:r>
            <a:r>
              <a:rPr lang="en-US" sz="2600" dirty="0" err="1" smtClean="0"/>
              <a:t>dhe</a:t>
            </a:r>
            <a:r>
              <a:rPr lang="en-US" sz="2600" dirty="0" smtClean="0"/>
              <a:t> </a:t>
            </a:r>
            <a:r>
              <a:rPr lang="en-US" sz="2600" dirty="0" err="1" smtClean="0"/>
              <a:t>informacionet</a:t>
            </a:r>
            <a:r>
              <a:rPr lang="en-US" sz="2600" dirty="0" smtClean="0"/>
              <a:t> e </a:t>
            </a:r>
            <a:r>
              <a:rPr lang="en-US" sz="2600" dirty="0" err="1" smtClean="0"/>
              <a:t>regjistruara</a:t>
            </a:r>
            <a:r>
              <a:rPr lang="en-US" sz="2600" dirty="0" smtClean="0"/>
              <a:t> </a:t>
            </a:r>
            <a:r>
              <a:rPr lang="en-US" sz="2600" dirty="0" err="1" smtClean="0"/>
              <a:t>në</a:t>
            </a:r>
            <a:r>
              <a:rPr lang="en-US" sz="2600" dirty="0" smtClean="0"/>
              <a:t> </a:t>
            </a:r>
            <a:r>
              <a:rPr lang="en-US" sz="2600" dirty="0" err="1" smtClean="0"/>
              <a:t>Regjistër</a:t>
            </a:r>
            <a:r>
              <a:rPr lang="en-US" sz="2600" dirty="0" smtClean="0"/>
              <a:t>, </a:t>
            </a:r>
            <a:r>
              <a:rPr lang="en-US" sz="2600" dirty="0" err="1" smtClean="0"/>
              <a:t>sipas</a:t>
            </a:r>
            <a:r>
              <a:rPr lang="en-US" sz="2600" dirty="0" smtClean="0"/>
              <a:t> </a:t>
            </a:r>
            <a:r>
              <a:rPr lang="en-US" sz="2600" dirty="0" err="1" smtClean="0"/>
              <a:t>kërkesave</a:t>
            </a:r>
            <a:r>
              <a:rPr lang="en-US" sz="2600" dirty="0" smtClean="0"/>
              <a:t> </a:t>
            </a:r>
            <a:r>
              <a:rPr lang="en-US" sz="2600" dirty="0" err="1" smtClean="0"/>
              <a:t>të</a:t>
            </a:r>
            <a:r>
              <a:rPr lang="en-US" sz="2600" dirty="0" smtClean="0"/>
              <a:t> </a:t>
            </a:r>
            <a:r>
              <a:rPr lang="en-US" sz="2600" dirty="0" err="1" smtClean="0"/>
              <a:t>nenit</a:t>
            </a:r>
            <a:r>
              <a:rPr lang="en-US" sz="2600" dirty="0" smtClean="0"/>
              <a:t> 9 </a:t>
            </a:r>
            <a:r>
              <a:rPr lang="en-US" sz="2600" dirty="0" err="1" smtClean="0"/>
              <a:t>të</a:t>
            </a:r>
            <a:r>
              <a:rPr lang="en-US" sz="2600" dirty="0" smtClean="0"/>
              <a:t> </a:t>
            </a:r>
            <a:r>
              <a:rPr lang="en-US" sz="2600" dirty="0" err="1" smtClean="0"/>
              <a:t>këtij</a:t>
            </a:r>
            <a:r>
              <a:rPr lang="en-US" sz="2600" dirty="0" smtClean="0"/>
              <a:t> </a:t>
            </a:r>
            <a:r>
              <a:rPr lang="en-US" sz="2600" dirty="0" err="1" smtClean="0"/>
              <a:t>ligji</a:t>
            </a:r>
            <a:r>
              <a:rPr lang="en-US" sz="2600" dirty="0" smtClean="0"/>
              <a:t>, </a:t>
            </a:r>
            <a:r>
              <a:rPr lang="en-US" sz="2600" dirty="0" err="1" smtClean="0"/>
              <a:t>ruhen</a:t>
            </a:r>
            <a:r>
              <a:rPr lang="en-US" sz="2600" dirty="0" smtClean="0"/>
              <a:t> </a:t>
            </a:r>
            <a:r>
              <a:rPr lang="en-US" sz="2600" dirty="0" err="1" smtClean="0"/>
              <a:t>deri</a:t>
            </a:r>
            <a:r>
              <a:rPr lang="en-US" sz="2600" dirty="0" smtClean="0"/>
              <a:t> </a:t>
            </a:r>
            <a:r>
              <a:rPr lang="en-US" sz="2600" dirty="0" err="1" smtClean="0"/>
              <a:t>në</a:t>
            </a:r>
            <a:r>
              <a:rPr lang="en-US" sz="2600" dirty="0" smtClean="0"/>
              <a:t> </a:t>
            </a:r>
            <a:r>
              <a:rPr lang="en-US" sz="2600" dirty="0" err="1" smtClean="0"/>
              <a:t>ditën</a:t>
            </a:r>
            <a:r>
              <a:rPr lang="en-US" sz="2600" dirty="0" smtClean="0"/>
              <a:t> e </a:t>
            </a:r>
            <a:r>
              <a:rPr lang="en-US" sz="2600" dirty="0" err="1" smtClean="0"/>
              <a:t>vdekjes</a:t>
            </a:r>
            <a:r>
              <a:rPr lang="en-US" sz="2600" dirty="0" smtClean="0"/>
              <a:t> </a:t>
            </a:r>
            <a:r>
              <a:rPr lang="en-US" sz="2600" dirty="0" err="1" smtClean="0"/>
              <a:t>ose</a:t>
            </a:r>
            <a:r>
              <a:rPr lang="en-US" sz="2600" dirty="0" smtClean="0"/>
              <a:t> </a:t>
            </a:r>
            <a:r>
              <a:rPr lang="en-US" sz="2600" dirty="0" err="1" smtClean="0"/>
              <a:t>deklarimit</a:t>
            </a:r>
            <a:r>
              <a:rPr lang="en-US" sz="2600" dirty="0" smtClean="0"/>
              <a:t> </a:t>
            </a:r>
            <a:r>
              <a:rPr lang="en-US" sz="2600" dirty="0" err="1" smtClean="0"/>
              <a:t>si</a:t>
            </a:r>
            <a:r>
              <a:rPr lang="en-US" sz="2600" dirty="0" smtClean="0"/>
              <a:t> </a:t>
            </a:r>
            <a:r>
              <a:rPr lang="en-US" sz="2600" dirty="0" err="1" smtClean="0"/>
              <a:t>i</a:t>
            </a:r>
            <a:r>
              <a:rPr lang="en-US" sz="2600" dirty="0" smtClean="0"/>
              <a:t> </a:t>
            </a:r>
            <a:r>
              <a:rPr lang="en-US" sz="2600" dirty="0" err="1" smtClean="0"/>
              <a:t>vdekur</a:t>
            </a:r>
            <a:r>
              <a:rPr lang="en-US" sz="2600" dirty="0" smtClean="0"/>
              <a:t> </a:t>
            </a:r>
            <a:r>
              <a:rPr lang="en-US" sz="2600" dirty="0" err="1" smtClean="0"/>
              <a:t>të</a:t>
            </a:r>
            <a:r>
              <a:rPr lang="en-US" sz="2600" dirty="0" smtClean="0"/>
              <a:t> </a:t>
            </a:r>
            <a:r>
              <a:rPr lang="en-US" sz="2600" dirty="0" err="1" smtClean="0"/>
              <a:t>të</a:t>
            </a:r>
            <a:r>
              <a:rPr lang="en-US" sz="2600" dirty="0" smtClean="0"/>
              <a:t> </a:t>
            </a:r>
            <a:r>
              <a:rPr lang="en-US" sz="2600" dirty="0" err="1" smtClean="0"/>
              <a:t>dënuarit</a:t>
            </a:r>
            <a:r>
              <a:rPr lang="en-US" sz="2600" dirty="0" smtClean="0"/>
              <a:t> </a:t>
            </a:r>
            <a:r>
              <a:rPr lang="en-US" sz="2600" dirty="0" err="1" smtClean="0"/>
              <a:t>për</a:t>
            </a:r>
            <a:r>
              <a:rPr lang="en-US" sz="2600" dirty="0" smtClean="0"/>
              <a:t> </a:t>
            </a:r>
            <a:r>
              <a:rPr lang="en-US" sz="2600" dirty="0" err="1" smtClean="0"/>
              <a:t>krime</a:t>
            </a:r>
            <a:r>
              <a:rPr lang="en-US" sz="2600" dirty="0" smtClean="0"/>
              <a:t> </a:t>
            </a:r>
            <a:r>
              <a:rPr lang="en-US" sz="2600" dirty="0" err="1" smtClean="0"/>
              <a:t>seksuale</a:t>
            </a:r>
            <a:r>
              <a:rPr lang="en-US" sz="2600" dirty="0" smtClean="0"/>
              <a:t>.</a:t>
            </a:r>
          </a:p>
          <a:p>
            <a:pPr algn="just">
              <a:buFont typeface="Wingdings" pitchFamily="2" charset="2"/>
              <a:buChar char="q"/>
            </a:pPr>
            <a:r>
              <a:rPr lang="en-US" sz="2600" dirty="0" err="1" smtClean="0"/>
              <a:t>Siguron</a:t>
            </a:r>
            <a:r>
              <a:rPr lang="en-US" sz="2600" dirty="0" smtClean="0"/>
              <a:t> </a:t>
            </a:r>
            <a:r>
              <a:rPr lang="en-US" sz="2600" dirty="0" err="1" smtClean="0"/>
              <a:t>monitorimin</a:t>
            </a:r>
            <a:r>
              <a:rPr lang="en-US" sz="2600" dirty="0" smtClean="0"/>
              <a:t> e </a:t>
            </a:r>
            <a:r>
              <a:rPr lang="en-US" sz="2600" dirty="0" err="1" smtClean="0"/>
              <a:t>procesit</a:t>
            </a:r>
            <a:r>
              <a:rPr lang="en-US" sz="2600" dirty="0" smtClean="0"/>
              <a:t> </a:t>
            </a:r>
            <a:r>
              <a:rPr lang="en-US" sz="2600" dirty="0" err="1" smtClean="0"/>
              <a:t>të</a:t>
            </a:r>
            <a:r>
              <a:rPr lang="en-US" sz="2600" dirty="0" smtClean="0"/>
              <a:t> </a:t>
            </a:r>
            <a:r>
              <a:rPr lang="en-US" sz="2600" dirty="0" err="1" smtClean="0"/>
              <a:t>regjistrimit</a:t>
            </a:r>
            <a:r>
              <a:rPr lang="en-US" sz="2600" dirty="0" smtClean="0"/>
              <a:t> </a:t>
            </a:r>
            <a:r>
              <a:rPr lang="en-US" sz="2600" dirty="0" err="1" smtClean="0"/>
              <a:t>të</a:t>
            </a:r>
            <a:r>
              <a:rPr lang="en-US" sz="2600" dirty="0" smtClean="0"/>
              <a:t> </a:t>
            </a:r>
            <a:r>
              <a:rPr lang="en-US" sz="2600" dirty="0" err="1" smtClean="0"/>
              <a:t>të</a:t>
            </a:r>
            <a:r>
              <a:rPr lang="en-US" sz="2600" dirty="0" smtClean="0"/>
              <a:t> </a:t>
            </a:r>
            <a:r>
              <a:rPr lang="en-US" sz="2600" dirty="0" err="1" smtClean="0"/>
              <a:t>dënuarve</a:t>
            </a:r>
            <a:r>
              <a:rPr lang="en-US" sz="2600" dirty="0" smtClean="0"/>
              <a:t> </a:t>
            </a:r>
            <a:r>
              <a:rPr lang="en-US" sz="2600" dirty="0" err="1" smtClean="0"/>
              <a:t>për</a:t>
            </a:r>
            <a:r>
              <a:rPr lang="en-US" sz="2600" dirty="0" smtClean="0"/>
              <a:t> </a:t>
            </a:r>
            <a:r>
              <a:rPr lang="en-US" sz="2600" dirty="0" err="1" smtClean="0"/>
              <a:t>krime</a:t>
            </a:r>
            <a:r>
              <a:rPr lang="en-US" sz="2600" dirty="0" smtClean="0"/>
              <a:t> </a:t>
            </a:r>
            <a:r>
              <a:rPr lang="en-US" sz="2600" dirty="0" err="1" smtClean="0"/>
              <a:t>seksuale</a:t>
            </a:r>
            <a:r>
              <a:rPr lang="en-US" sz="2600" dirty="0" smtClean="0"/>
              <a:t>. </a:t>
            </a:r>
          </a:p>
          <a:p>
            <a:pPr algn="just">
              <a:buFont typeface="Wingdings" pitchFamily="2" charset="2"/>
              <a:buChar char="q"/>
            </a:pPr>
            <a:r>
              <a:rPr lang="en-US" sz="2600" dirty="0" err="1" smtClean="0"/>
              <a:t>Të</a:t>
            </a:r>
            <a:r>
              <a:rPr lang="en-US" sz="2600" dirty="0" smtClean="0"/>
              <a:t> </a:t>
            </a:r>
            <a:r>
              <a:rPr lang="en-US" sz="2600" dirty="0" err="1" smtClean="0"/>
              <a:t>dhënat</a:t>
            </a:r>
            <a:r>
              <a:rPr lang="en-US" sz="2600" dirty="0" smtClean="0"/>
              <a:t> e </a:t>
            </a:r>
            <a:r>
              <a:rPr lang="en-US" sz="2600" dirty="0" err="1" smtClean="0"/>
              <a:t>përditësuara</a:t>
            </a:r>
            <a:r>
              <a:rPr lang="en-US" sz="2600" dirty="0" smtClean="0"/>
              <a:t> </a:t>
            </a:r>
            <a:r>
              <a:rPr lang="en-US" sz="2600" dirty="0" err="1" smtClean="0"/>
              <a:t>të</a:t>
            </a:r>
            <a:r>
              <a:rPr lang="en-US" sz="2600" dirty="0" smtClean="0"/>
              <a:t> </a:t>
            </a:r>
            <a:r>
              <a:rPr lang="en-US" sz="2600" dirty="0" err="1" smtClean="0"/>
              <a:t>autorit</a:t>
            </a:r>
            <a:r>
              <a:rPr lang="en-US" sz="2600" dirty="0" smtClean="0"/>
              <a:t> </a:t>
            </a:r>
            <a:r>
              <a:rPr lang="en-US" sz="2600" dirty="0" err="1" smtClean="0"/>
              <a:t>të</a:t>
            </a:r>
            <a:r>
              <a:rPr lang="en-US" sz="2600" dirty="0" smtClean="0"/>
              <a:t> </a:t>
            </a:r>
            <a:r>
              <a:rPr lang="en-US" sz="2600" dirty="0" err="1" smtClean="0"/>
              <a:t>krimeve</a:t>
            </a:r>
            <a:r>
              <a:rPr lang="en-US" sz="2600" dirty="0" smtClean="0"/>
              <a:t> </a:t>
            </a:r>
            <a:r>
              <a:rPr lang="en-US" sz="2600" dirty="0" err="1" smtClean="0"/>
              <a:t>seksuale</a:t>
            </a:r>
            <a:r>
              <a:rPr lang="en-US" sz="2600" dirty="0" smtClean="0"/>
              <a:t>, </a:t>
            </a:r>
            <a:r>
              <a:rPr lang="en-US" sz="2600" dirty="0" err="1" smtClean="0"/>
              <a:t>komisariati</a:t>
            </a:r>
            <a:r>
              <a:rPr lang="en-US" sz="2600" dirty="0" smtClean="0"/>
              <a:t> </a:t>
            </a:r>
            <a:r>
              <a:rPr lang="en-US" sz="2600" dirty="0" err="1" smtClean="0"/>
              <a:t>i</a:t>
            </a:r>
            <a:r>
              <a:rPr lang="en-US" sz="2600" dirty="0" smtClean="0"/>
              <a:t> </a:t>
            </a:r>
            <a:r>
              <a:rPr lang="en-US" sz="2600" dirty="0" err="1" smtClean="0"/>
              <a:t>policisë</a:t>
            </a:r>
            <a:r>
              <a:rPr lang="en-US" sz="2600" dirty="0" smtClean="0"/>
              <a:t> </a:t>
            </a:r>
            <a:r>
              <a:rPr lang="en-US" sz="2600" dirty="0" err="1" smtClean="0"/>
              <a:t>ia</a:t>
            </a:r>
            <a:r>
              <a:rPr lang="en-US" sz="2600" dirty="0" smtClean="0"/>
              <a:t> </a:t>
            </a:r>
            <a:r>
              <a:rPr lang="en-US" sz="2600" dirty="0" err="1" smtClean="0"/>
              <a:t>përcjell</a:t>
            </a:r>
            <a:r>
              <a:rPr lang="en-US" sz="2600" dirty="0" smtClean="0"/>
              <a:t> D.V.P ë </a:t>
            </a:r>
            <a:r>
              <a:rPr lang="en-US" sz="2600" dirty="0" err="1" smtClean="0"/>
              <a:t>dhe</a:t>
            </a:r>
            <a:r>
              <a:rPr lang="en-US" sz="2600" dirty="0" smtClean="0"/>
              <a:t> </a:t>
            </a:r>
            <a:r>
              <a:rPr lang="en-US" sz="2600" dirty="0" err="1" smtClean="0"/>
              <a:t>kjo</a:t>
            </a:r>
            <a:r>
              <a:rPr lang="en-US" sz="2600" dirty="0" smtClean="0"/>
              <a:t> e </a:t>
            </a:r>
            <a:r>
              <a:rPr lang="en-US" sz="2600" dirty="0" err="1" smtClean="0"/>
              <a:t>fundit</a:t>
            </a:r>
            <a:r>
              <a:rPr lang="en-US" sz="2600" dirty="0" smtClean="0"/>
              <a:t> D.P.P-</a:t>
            </a:r>
            <a:r>
              <a:rPr lang="en-US" sz="2600" dirty="0" err="1" smtClean="0"/>
              <a:t>së</a:t>
            </a:r>
            <a:r>
              <a:rPr lang="en-US" sz="2600" dirty="0" smtClean="0"/>
              <a:t>. </a:t>
            </a:r>
          </a:p>
          <a:p>
            <a:pPr algn="just">
              <a:buFont typeface="Wingdings" pitchFamily="2" charset="2"/>
              <a:buChar char="q"/>
            </a:pPr>
            <a:r>
              <a:rPr lang="en-US" sz="2600" dirty="0" smtClean="0"/>
              <a:t>D.V.P-</a:t>
            </a:r>
            <a:r>
              <a:rPr lang="en-US" sz="2600" dirty="0" err="1" smtClean="0"/>
              <a:t>ja</a:t>
            </a:r>
            <a:r>
              <a:rPr lang="en-US" sz="2600" dirty="0" smtClean="0"/>
              <a:t> </a:t>
            </a:r>
            <a:r>
              <a:rPr lang="en-US" sz="2600" dirty="0" err="1" smtClean="0"/>
              <a:t>duhet</a:t>
            </a:r>
            <a:r>
              <a:rPr lang="en-US" sz="2600" dirty="0" smtClean="0"/>
              <a:t> </a:t>
            </a:r>
            <a:r>
              <a:rPr lang="en-US" sz="2600" dirty="0" err="1" smtClean="0"/>
              <a:t>të</a:t>
            </a:r>
            <a:r>
              <a:rPr lang="en-US" sz="2600" dirty="0" smtClean="0"/>
              <a:t> </a:t>
            </a:r>
            <a:r>
              <a:rPr lang="en-US" sz="2600" dirty="0" err="1" smtClean="0"/>
              <a:t>njoftojë</a:t>
            </a:r>
            <a:r>
              <a:rPr lang="en-US" sz="2600" dirty="0" smtClean="0"/>
              <a:t> </a:t>
            </a:r>
            <a:r>
              <a:rPr lang="en-US" sz="2600" dirty="0" err="1" smtClean="0"/>
              <a:t>për</a:t>
            </a:r>
            <a:r>
              <a:rPr lang="en-US" sz="2600" dirty="0" smtClean="0"/>
              <a:t> </a:t>
            </a:r>
            <a:r>
              <a:rPr lang="en-US" sz="2600" dirty="0" err="1" smtClean="0"/>
              <a:t>përditësimin</a:t>
            </a:r>
            <a:r>
              <a:rPr lang="en-US" sz="2600" dirty="0" smtClean="0"/>
              <a:t> e </a:t>
            </a:r>
            <a:r>
              <a:rPr lang="en-US" sz="2600" dirty="0" err="1" smtClean="0"/>
              <a:t>të</a:t>
            </a:r>
            <a:r>
              <a:rPr lang="en-US" sz="2600" dirty="0" smtClean="0"/>
              <a:t> </a:t>
            </a:r>
            <a:r>
              <a:rPr lang="en-US" sz="2600" dirty="0" err="1" smtClean="0"/>
              <a:t>dhënave</a:t>
            </a:r>
            <a:r>
              <a:rPr lang="en-US" sz="2600" dirty="0" smtClean="0"/>
              <a:t> </a:t>
            </a:r>
            <a:r>
              <a:rPr lang="en-US" sz="2600" dirty="0" err="1" smtClean="0"/>
              <a:t>të</a:t>
            </a:r>
            <a:r>
              <a:rPr lang="en-US" sz="2600" dirty="0" smtClean="0"/>
              <a:t> </a:t>
            </a:r>
            <a:r>
              <a:rPr lang="en-US" sz="2600" dirty="0" err="1" smtClean="0"/>
              <a:t>autorëve</a:t>
            </a:r>
            <a:r>
              <a:rPr lang="en-US" sz="2600" dirty="0" smtClean="0"/>
              <a:t> </a:t>
            </a:r>
            <a:r>
              <a:rPr lang="en-US" sz="2600" dirty="0" err="1" smtClean="0"/>
              <a:t>të</a:t>
            </a:r>
            <a:r>
              <a:rPr lang="en-US" sz="2600" dirty="0" smtClean="0"/>
              <a:t> </a:t>
            </a:r>
            <a:r>
              <a:rPr lang="en-US" sz="2600" dirty="0" err="1" smtClean="0"/>
              <a:t>krimeve</a:t>
            </a:r>
            <a:r>
              <a:rPr lang="en-US" sz="2600" dirty="0" smtClean="0"/>
              <a:t> </a:t>
            </a:r>
            <a:r>
              <a:rPr lang="en-US" sz="2600" dirty="0" err="1" smtClean="0"/>
              <a:t>seksuale</a:t>
            </a:r>
            <a:r>
              <a:rPr lang="en-US" sz="2600" dirty="0" smtClean="0"/>
              <a:t>:</a:t>
            </a:r>
          </a:p>
          <a:p>
            <a:pPr algn="just">
              <a:buNone/>
            </a:pPr>
            <a:r>
              <a:rPr lang="en-US" sz="2600" dirty="0" smtClean="0"/>
              <a:t>a) </a:t>
            </a:r>
            <a:r>
              <a:rPr lang="en-US" sz="2600" dirty="0" err="1" smtClean="0"/>
              <a:t>Njësinë</a:t>
            </a:r>
            <a:r>
              <a:rPr lang="en-US" sz="2600" dirty="0" smtClean="0"/>
              <a:t> </a:t>
            </a:r>
            <a:r>
              <a:rPr lang="en-US" sz="2600" dirty="0" err="1" smtClean="0"/>
              <a:t>për</a:t>
            </a:r>
            <a:r>
              <a:rPr lang="en-US" sz="2600" dirty="0" smtClean="0"/>
              <a:t> </a:t>
            </a:r>
            <a:r>
              <a:rPr lang="en-US" sz="2600" dirty="0" err="1" smtClean="0"/>
              <a:t>Mbrojtjen</a:t>
            </a:r>
            <a:r>
              <a:rPr lang="en-US" sz="2600" dirty="0" smtClean="0"/>
              <a:t> e </a:t>
            </a:r>
            <a:r>
              <a:rPr lang="en-US" sz="2600" dirty="0" err="1" smtClean="0"/>
              <a:t>Fëmijëve</a:t>
            </a:r>
            <a:r>
              <a:rPr lang="en-US" sz="2600" dirty="0" smtClean="0"/>
              <a:t> </a:t>
            </a:r>
            <a:r>
              <a:rPr lang="en-US" sz="2600" dirty="0" err="1" smtClean="0"/>
              <a:t>në</a:t>
            </a:r>
            <a:r>
              <a:rPr lang="en-US" sz="2600" dirty="0" smtClean="0"/>
              <a:t> </a:t>
            </a:r>
            <a:r>
              <a:rPr lang="en-US" sz="2600" dirty="0" err="1" smtClean="0"/>
              <a:t>bashkinë</a:t>
            </a:r>
            <a:r>
              <a:rPr lang="en-US" sz="2600" dirty="0" smtClean="0"/>
              <a:t> </a:t>
            </a:r>
            <a:r>
              <a:rPr lang="en-US" sz="2600" dirty="0" err="1" smtClean="0"/>
              <a:t>ku</a:t>
            </a:r>
            <a:r>
              <a:rPr lang="en-US" sz="2600" dirty="0" smtClean="0"/>
              <a:t> ka </a:t>
            </a:r>
            <a:r>
              <a:rPr lang="en-US" sz="2600" dirty="0" err="1" smtClean="0"/>
              <a:t>vendbanimin</a:t>
            </a:r>
            <a:r>
              <a:rPr lang="en-US" sz="2600" dirty="0" smtClean="0"/>
              <a:t> </a:t>
            </a:r>
            <a:r>
              <a:rPr lang="en-US" sz="2600" dirty="0" err="1" smtClean="0"/>
              <a:t>ose</a:t>
            </a:r>
            <a:r>
              <a:rPr lang="en-US" sz="2600" dirty="0" smtClean="0"/>
              <a:t> </a:t>
            </a:r>
            <a:r>
              <a:rPr lang="en-US" sz="2600" dirty="0" err="1" smtClean="0"/>
              <a:t>vendqëndrimin</a:t>
            </a:r>
            <a:r>
              <a:rPr lang="en-US" sz="2600" dirty="0" smtClean="0"/>
              <a:t> </a:t>
            </a:r>
            <a:r>
              <a:rPr lang="en-US" sz="2600" dirty="0" err="1" smtClean="0"/>
              <a:t>i</a:t>
            </a:r>
            <a:r>
              <a:rPr lang="en-US" sz="2600" dirty="0" smtClean="0"/>
              <a:t> </a:t>
            </a:r>
            <a:r>
              <a:rPr lang="en-US" sz="2600" dirty="0" err="1" smtClean="0"/>
              <a:t>dënuari</a:t>
            </a:r>
            <a:r>
              <a:rPr lang="en-US" sz="2600" dirty="0" smtClean="0"/>
              <a:t> </a:t>
            </a:r>
            <a:r>
              <a:rPr lang="en-US" sz="2600" dirty="0" err="1" smtClean="0"/>
              <a:t>për</a:t>
            </a:r>
            <a:r>
              <a:rPr lang="en-US" sz="2600" dirty="0" smtClean="0"/>
              <a:t> </a:t>
            </a:r>
            <a:r>
              <a:rPr lang="en-US" sz="2600" dirty="0" err="1" smtClean="0"/>
              <a:t>krime</a:t>
            </a:r>
            <a:r>
              <a:rPr lang="en-US" sz="2600" dirty="0" smtClean="0"/>
              <a:t> </a:t>
            </a:r>
            <a:r>
              <a:rPr lang="en-US" sz="2600" dirty="0" err="1" smtClean="0"/>
              <a:t>seksuale</a:t>
            </a:r>
            <a:r>
              <a:rPr lang="en-US" sz="2600" dirty="0" smtClean="0"/>
              <a:t>;</a:t>
            </a:r>
          </a:p>
          <a:p>
            <a:pPr algn="just">
              <a:buNone/>
            </a:pPr>
            <a:r>
              <a:rPr lang="en-US" sz="2600" dirty="0" smtClean="0"/>
              <a:t>b) </a:t>
            </a:r>
            <a:r>
              <a:rPr lang="en-US" sz="2600" dirty="0" err="1" smtClean="0"/>
              <a:t>organizatat</a:t>
            </a:r>
            <a:r>
              <a:rPr lang="en-US" sz="2600" dirty="0" smtClean="0"/>
              <a:t> </a:t>
            </a:r>
            <a:r>
              <a:rPr lang="en-US" sz="2600" dirty="0" err="1" smtClean="0"/>
              <a:t>jofitimprurëse</a:t>
            </a:r>
            <a:r>
              <a:rPr lang="en-US" sz="2600" dirty="0" smtClean="0"/>
              <a:t>, </a:t>
            </a:r>
            <a:r>
              <a:rPr lang="en-US" sz="2600" dirty="0" err="1" smtClean="0"/>
              <a:t>të</a:t>
            </a:r>
            <a:r>
              <a:rPr lang="en-US" sz="2600" dirty="0" smtClean="0"/>
              <a:t> </a:t>
            </a:r>
            <a:r>
              <a:rPr lang="en-US" sz="2600" dirty="0" err="1" smtClean="0"/>
              <a:t>cilat</a:t>
            </a:r>
            <a:r>
              <a:rPr lang="en-US" sz="2600" dirty="0" smtClean="0"/>
              <a:t> </a:t>
            </a:r>
            <a:r>
              <a:rPr lang="en-US" sz="2600" dirty="0" err="1" smtClean="0"/>
              <a:t>kanë</a:t>
            </a:r>
            <a:r>
              <a:rPr lang="en-US" sz="2600" dirty="0" smtClean="0"/>
              <a:t> </a:t>
            </a:r>
            <a:r>
              <a:rPr lang="en-US" sz="2600" dirty="0" err="1" smtClean="0"/>
              <a:t>objekt</a:t>
            </a:r>
            <a:r>
              <a:rPr lang="en-US" sz="2600" dirty="0" smtClean="0"/>
              <a:t> </a:t>
            </a:r>
            <a:r>
              <a:rPr lang="en-US" sz="2600" dirty="0" err="1" smtClean="0"/>
              <a:t>të</a:t>
            </a:r>
            <a:r>
              <a:rPr lang="en-US" sz="2600" dirty="0" smtClean="0"/>
              <a:t> </a:t>
            </a:r>
            <a:r>
              <a:rPr lang="en-US" sz="2600" dirty="0" err="1" smtClean="0"/>
              <a:t>veprimtarisë</a:t>
            </a:r>
            <a:r>
              <a:rPr lang="en-US" sz="2600" dirty="0" smtClean="0"/>
              <a:t> </a:t>
            </a:r>
            <a:r>
              <a:rPr lang="en-US" sz="2600" dirty="0" err="1" smtClean="0"/>
              <a:t>së</a:t>
            </a:r>
            <a:r>
              <a:rPr lang="en-US" sz="2600" dirty="0" smtClean="0"/>
              <a:t> </a:t>
            </a:r>
            <a:r>
              <a:rPr lang="en-US" sz="2600" dirty="0" err="1" smtClean="0"/>
              <a:t>tyre</a:t>
            </a:r>
            <a:r>
              <a:rPr lang="en-US" sz="2600" dirty="0" smtClean="0"/>
              <a:t> </a:t>
            </a:r>
            <a:r>
              <a:rPr lang="en-US" sz="2600" dirty="0" err="1" smtClean="0"/>
              <a:t>mbrojtjen</a:t>
            </a:r>
            <a:r>
              <a:rPr lang="en-US" sz="2600" dirty="0" smtClean="0"/>
              <a:t> e </a:t>
            </a:r>
            <a:r>
              <a:rPr lang="en-US" sz="2600" dirty="0" err="1" smtClean="0"/>
              <a:t>fëmijëve</a:t>
            </a:r>
            <a:r>
              <a:rPr lang="en-US" sz="2600" dirty="0" smtClean="0"/>
              <a:t> </a:t>
            </a:r>
            <a:r>
              <a:rPr lang="en-US" sz="2600" dirty="0" err="1" smtClean="0"/>
              <a:t>dhe</a:t>
            </a:r>
            <a:r>
              <a:rPr lang="en-US" sz="2600" dirty="0" smtClean="0"/>
              <a:t> </a:t>
            </a:r>
            <a:r>
              <a:rPr lang="en-US" sz="2600" dirty="0" err="1" smtClean="0"/>
              <a:t>personave</a:t>
            </a:r>
            <a:r>
              <a:rPr lang="en-US" sz="2600" dirty="0" smtClean="0"/>
              <a:t> </a:t>
            </a:r>
            <a:r>
              <a:rPr lang="en-US" sz="2600" dirty="0" err="1" smtClean="0"/>
              <a:t>vulnerabël</a:t>
            </a:r>
            <a:r>
              <a:rPr lang="en-US" sz="2600" dirty="0" smtClean="0"/>
              <a:t>;</a:t>
            </a:r>
          </a:p>
          <a:p>
            <a:pPr algn="just">
              <a:buNone/>
            </a:pPr>
            <a:r>
              <a:rPr lang="en-US" sz="2600" dirty="0" smtClean="0"/>
              <a:t>c) </a:t>
            </a:r>
            <a:r>
              <a:rPr lang="en-US" sz="2600" dirty="0" err="1" smtClean="0"/>
              <a:t>Departamentin</a:t>
            </a:r>
            <a:r>
              <a:rPr lang="en-US" sz="2600" dirty="0" smtClean="0"/>
              <a:t> e </a:t>
            </a:r>
            <a:r>
              <a:rPr lang="en-US" sz="2600" dirty="0" err="1" smtClean="0"/>
              <a:t>Administratës</a:t>
            </a:r>
            <a:r>
              <a:rPr lang="en-US" sz="2600" dirty="0" smtClean="0"/>
              <a:t> </a:t>
            </a:r>
            <a:r>
              <a:rPr lang="en-US" sz="2600" dirty="0" err="1" smtClean="0"/>
              <a:t>Publike</a:t>
            </a:r>
            <a:r>
              <a:rPr lang="en-US" sz="2600" dirty="0" smtClean="0"/>
              <a:t> </a:t>
            </a:r>
            <a:r>
              <a:rPr lang="en-US" sz="2600" dirty="0" err="1" smtClean="0"/>
              <a:t>për</a:t>
            </a:r>
            <a:r>
              <a:rPr lang="en-US" sz="2600" dirty="0" smtClean="0"/>
              <a:t> </a:t>
            </a:r>
            <a:r>
              <a:rPr lang="en-US" sz="2600" dirty="0" err="1" smtClean="0"/>
              <a:t>verifikimin</a:t>
            </a:r>
            <a:r>
              <a:rPr lang="en-US" sz="2600" dirty="0" smtClean="0"/>
              <a:t> e </a:t>
            </a:r>
            <a:r>
              <a:rPr lang="en-US" sz="2600" dirty="0" err="1" smtClean="0"/>
              <a:t>figurës</a:t>
            </a:r>
            <a:r>
              <a:rPr lang="en-US" sz="2600" dirty="0" smtClean="0"/>
              <a:t> </a:t>
            </a:r>
            <a:r>
              <a:rPr lang="en-US" sz="2600" dirty="0" err="1" smtClean="0"/>
              <a:t>së</a:t>
            </a:r>
            <a:r>
              <a:rPr lang="en-US" sz="2600" dirty="0" smtClean="0"/>
              <a:t> </a:t>
            </a:r>
            <a:r>
              <a:rPr lang="en-US" sz="2600" dirty="0" err="1" smtClean="0"/>
              <a:t>nëpunësit</a:t>
            </a:r>
            <a:r>
              <a:rPr lang="en-US" sz="2600" dirty="0" smtClean="0"/>
              <a:t> duke </a:t>
            </a:r>
            <a:r>
              <a:rPr lang="en-US" sz="2600" dirty="0" err="1" smtClean="0"/>
              <a:t>ekspozuar</a:t>
            </a:r>
            <a:r>
              <a:rPr lang="en-US" sz="2600" dirty="0" smtClean="0"/>
              <a:t> </a:t>
            </a:r>
            <a:r>
              <a:rPr lang="en-US" sz="2600" dirty="0" err="1" smtClean="0"/>
              <a:t>të</a:t>
            </a:r>
            <a:r>
              <a:rPr lang="en-US" sz="2600" dirty="0" smtClean="0"/>
              <a:t> </a:t>
            </a:r>
            <a:r>
              <a:rPr lang="en-US" sz="2600" dirty="0" err="1" smtClean="0"/>
              <a:t>dhëna</a:t>
            </a:r>
            <a:r>
              <a:rPr lang="en-US" sz="2600" dirty="0" smtClean="0"/>
              <a:t> </a:t>
            </a:r>
            <a:r>
              <a:rPr lang="en-US" sz="2600" dirty="0" err="1" smtClean="0"/>
              <a:t>në</a:t>
            </a:r>
            <a:r>
              <a:rPr lang="en-US" sz="2600" dirty="0" smtClean="0"/>
              <a:t> </a:t>
            </a:r>
            <a:r>
              <a:rPr lang="en-US" sz="2600" dirty="0" err="1" smtClean="0"/>
              <a:t>rrugë</a:t>
            </a:r>
            <a:r>
              <a:rPr lang="en-US" sz="2600" dirty="0" smtClean="0"/>
              <a:t> </a:t>
            </a:r>
            <a:r>
              <a:rPr lang="en-US" sz="2600" dirty="0" err="1" smtClean="0"/>
              <a:t>elektronike</a:t>
            </a:r>
            <a:r>
              <a:rPr lang="en-US" sz="2600" dirty="0" smtClean="0"/>
              <a:t> </a:t>
            </a:r>
            <a:r>
              <a:rPr lang="en-US" sz="2600" dirty="0" err="1" smtClean="0"/>
              <a:t>për</a:t>
            </a:r>
            <a:r>
              <a:rPr lang="en-US" sz="2600" dirty="0" smtClean="0"/>
              <a:t> </a:t>
            </a:r>
            <a:r>
              <a:rPr lang="en-US" sz="2600" dirty="0" err="1" smtClean="0"/>
              <a:t>databazat</a:t>
            </a:r>
            <a:r>
              <a:rPr lang="en-US" sz="2600" dirty="0" smtClean="0"/>
              <a:t> </a:t>
            </a:r>
            <a:r>
              <a:rPr lang="en-US" sz="2600" dirty="0" err="1" smtClean="0"/>
              <a:t>përkatëse</a:t>
            </a:r>
            <a:r>
              <a:rPr lang="en-US" sz="2600" dirty="0" smtClean="0"/>
              <a:t>;</a:t>
            </a:r>
          </a:p>
          <a:p>
            <a:pPr algn="just">
              <a:buNone/>
            </a:pPr>
            <a:r>
              <a:rPr lang="en-US" sz="2600" dirty="0" smtClean="0"/>
              <a:t>ç) </a:t>
            </a:r>
            <a:r>
              <a:rPr lang="en-US" sz="2600" dirty="0" err="1" smtClean="0"/>
              <a:t>sistemin</a:t>
            </a:r>
            <a:r>
              <a:rPr lang="en-US" sz="2600" dirty="0" smtClean="0"/>
              <a:t> </a:t>
            </a:r>
            <a:r>
              <a:rPr lang="en-US" sz="2600" dirty="0" err="1" smtClean="0"/>
              <a:t>shkollor</a:t>
            </a:r>
            <a:r>
              <a:rPr lang="en-US" sz="2600" dirty="0" smtClean="0"/>
              <a:t> </a:t>
            </a:r>
            <a:r>
              <a:rPr lang="en-US" sz="2600" dirty="0" err="1" smtClean="0"/>
              <a:t>parauniversitar</a:t>
            </a:r>
            <a:r>
              <a:rPr lang="en-US" sz="2600" dirty="0" smtClean="0"/>
              <a:t> </a:t>
            </a:r>
            <a:r>
              <a:rPr lang="en-US" sz="2600" dirty="0" err="1" smtClean="0"/>
              <a:t>për</a:t>
            </a:r>
            <a:r>
              <a:rPr lang="en-US" sz="2600" dirty="0" smtClean="0"/>
              <a:t> </a:t>
            </a:r>
            <a:r>
              <a:rPr lang="en-US" sz="2600" dirty="0" err="1" smtClean="0"/>
              <a:t>verifikimin</a:t>
            </a:r>
            <a:r>
              <a:rPr lang="en-US" sz="2600" dirty="0" smtClean="0"/>
              <a:t> e </a:t>
            </a:r>
            <a:r>
              <a:rPr lang="en-US" sz="2600" dirty="0" err="1" smtClean="0"/>
              <a:t>figurës</a:t>
            </a:r>
            <a:r>
              <a:rPr lang="en-US" sz="2600" dirty="0" smtClean="0"/>
              <a:t> </a:t>
            </a:r>
            <a:r>
              <a:rPr lang="en-US" sz="2600" dirty="0" err="1" smtClean="0"/>
              <a:t>së</a:t>
            </a:r>
            <a:r>
              <a:rPr lang="en-US" sz="2600" dirty="0" smtClean="0"/>
              <a:t> </a:t>
            </a:r>
            <a:r>
              <a:rPr lang="en-US" sz="2600" dirty="0" err="1" smtClean="0"/>
              <a:t>mësuesit</a:t>
            </a:r>
            <a:r>
              <a:rPr lang="en-US" sz="2600" dirty="0" smtClean="0"/>
              <a:t>/</a:t>
            </a:r>
            <a:r>
              <a:rPr lang="en-US" sz="2600" dirty="0" err="1" smtClean="0"/>
              <a:t>edukatorit</a:t>
            </a:r>
            <a:r>
              <a:rPr lang="en-US" sz="2600" dirty="0" smtClean="0"/>
              <a:t> duke </a:t>
            </a:r>
            <a:r>
              <a:rPr lang="en-US" sz="2600" dirty="0" err="1" smtClean="0"/>
              <a:t>ekspozuar</a:t>
            </a:r>
            <a:r>
              <a:rPr lang="en-US" sz="2600" dirty="0" smtClean="0"/>
              <a:t> </a:t>
            </a:r>
            <a:r>
              <a:rPr lang="en-US" sz="2600" dirty="0" err="1" smtClean="0"/>
              <a:t>të</a:t>
            </a:r>
            <a:r>
              <a:rPr lang="en-US" sz="2600" dirty="0" smtClean="0"/>
              <a:t> </a:t>
            </a:r>
            <a:r>
              <a:rPr lang="en-US" sz="2600" dirty="0" err="1" smtClean="0"/>
              <a:t>dhëna</a:t>
            </a:r>
            <a:r>
              <a:rPr lang="en-US" sz="2600" dirty="0" smtClean="0"/>
              <a:t> </a:t>
            </a:r>
            <a:r>
              <a:rPr lang="en-US" sz="2600" dirty="0" err="1" smtClean="0"/>
              <a:t>në</a:t>
            </a:r>
            <a:r>
              <a:rPr lang="en-US" sz="2600" dirty="0" smtClean="0"/>
              <a:t> </a:t>
            </a:r>
            <a:r>
              <a:rPr lang="en-US" sz="2600" dirty="0" err="1" smtClean="0"/>
              <a:t>rrugë</a:t>
            </a:r>
            <a:r>
              <a:rPr lang="en-US" sz="2600" dirty="0" smtClean="0"/>
              <a:t> </a:t>
            </a:r>
            <a:r>
              <a:rPr lang="en-US" sz="2600" dirty="0" err="1" smtClean="0"/>
              <a:t>elektronike</a:t>
            </a:r>
            <a:r>
              <a:rPr lang="en-US" sz="2600" dirty="0" smtClean="0"/>
              <a:t> </a:t>
            </a:r>
            <a:r>
              <a:rPr lang="en-US" sz="2600" dirty="0" err="1" smtClean="0"/>
              <a:t>për</a:t>
            </a:r>
            <a:r>
              <a:rPr lang="en-US" sz="2600" dirty="0" smtClean="0"/>
              <a:t> </a:t>
            </a:r>
            <a:r>
              <a:rPr lang="en-US" sz="2600" dirty="0" err="1" smtClean="0"/>
              <a:t>databazat</a:t>
            </a:r>
            <a:r>
              <a:rPr lang="en-US" sz="2600" dirty="0" smtClean="0"/>
              <a:t> </a:t>
            </a:r>
            <a:r>
              <a:rPr lang="en-US" sz="2600" dirty="0" err="1" smtClean="0"/>
              <a:t>përkatëse</a:t>
            </a:r>
            <a:r>
              <a:rPr lang="en-US" sz="2600" dirty="0" smtClean="0"/>
              <a:t>.</a:t>
            </a:r>
          </a:p>
          <a:p>
            <a:pPr algn="just">
              <a:buFont typeface="Wingdings" pitchFamily="2" charset="2"/>
              <a:buChar char="q"/>
            </a:pPr>
            <a:r>
              <a:rPr lang="en-US" sz="2600" dirty="0" err="1" smtClean="0"/>
              <a:t>Çdo</a:t>
            </a:r>
            <a:r>
              <a:rPr lang="en-US" sz="2600" dirty="0" smtClean="0"/>
              <a:t> </a:t>
            </a:r>
            <a:r>
              <a:rPr lang="en-US" sz="2600" dirty="0" err="1" smtClean="0"/>
              <a:t>veprim</a:t>
            </a:r>
            <a:r>
              <a:rPr lang="en-US" sz="2600" dirty="0" smtClean="0"/>
              <a:t> </a:t>
            </a:r>
            <a:r>
              <a:rPr lang="en-US" sz="2600" dirty="0" err="1" smtClean="0"/>
              <a:t>në</a:t>
            </a:r>
            <a:r>
              <a:rPr lang="en-US" sz="2600" dirty="0" smtClean="0"/>
              <a:t> </a:t>
            </a:r>
            <a:r>
              <a:rPr lang="en-US" sz="2600" dirty="0" err="1" smtClean="0"/>
              <a:t>sistem</a:t>
            </a:r>
            <a:r>
              <a:rPr lang="en-US" sz="2600" dirty="0" smtClean="0"/>
              <a:t> </a:t>
            </a:r>
            <a:r>
              <a:rPr lang="en-US" sz="2600" dirty="0" err="1" smtClean="0"/>
              <a:t>lidhur</a:t>
            </a:r>
            <a:r>
              <a:rPr lang="en-US" sz="2600" dirty="0" smtClean="0"/>
              <a:t> me </a:t>
            </a:r>
            <a:r>
              <a:rPr lang="en-US" sz="2600" dirty="0" err="1" smtClean="0"/>
              <a:t>aksesin</a:t>
            </a:r>
            <a:r>
              <a:rPr lang="en-US" sz="2600" dirty="0" smtClean="0"/>
              <a:t>, </a:t>
            </a:r>
            <a:r>
              <a:rPr lang="en-US" sz="2600" dirty="0" err="1" smtClean="0"/>
              <a:t>ndryshimin</a:t>
            </a:r>
            <a:r>
              <a:rPr lang="en-US" sz="2600" dirty="0" smtClean="0"/>
              <a:t>, </a:t>
            </a:r>
            <a:r>
              <a:rPr lang="en-US" sz="2600" dirty="0" err="1" smtClean="0"/>
              <a:t>korrigjimin</a:t>
            </a:r>
            <a:r>
              <a:rPr lang="en-US" sz="2600" dirty="0" smtClean="0"/>
              <a:t>, </a:t>
            </a:r>
            <a:r>
              <a:rPr lang="en-US" sz="2600" dirty="0" err="1" smtClean="0"/>
              <a:t>përhapjen</a:t>
            </a:r>
            <a:r>
              <a:rPr lang="en-US" sz="2600" dirty="0" smtClean="0"/>
              <a:t> e </a:t>
            </a:r>
            <a:r>
              <a:rPr lang="en-US" sz="2600" dirty="0" err="1" smtClean="0"/>
              <a:t>të</a:t>
            </a:r>
            <a:r>
              <a:rPr lang="en-US" sz="2600" dirty="0" smtClean="0"/>
              <a:t> </a:t>
            </a:r>
            <a:r>
              <a:rPr lang="en-US" sz="2600" dirty="0" err="1" smtClean="0"/>
              <a:t>dhënave</a:t>
            </a:r>
            <a:endParaRPr lang="en-US" sz="2600" dirty="0" smtClean="0"/>
          </a:p>
          <a:p>
            <a:pPr algn="just">
              <a:buNone/>
            </a:pPr>
            <a:r>
              <a:rPr lang="en-US" sz="2600" dirty="0" err="1" smtClean="0"/>
              <a:t>etj</a:t>
            </a:r>
            <a:r>
              <a:rPr lang="en-US" sz="2600" dirty="0" smtClean="0"/>
              <a:t>., </a:t>
            </a:r>
            <a:r>
              <a:rPr lang="en-US" sz="2600" dirty="0" err="1" smtClean="0"/>
              <a:t>duhet</a:t>
            </a:r>
            <a:r>
              <a:rPr lang="en-US" sz="2600" dirty="0" smtClean="0"/>
              <a:t> </a:t>
            </a:r>
            <a:r>
              <a:rPr lang="en-US" sz="2600" dirty="0" err="1" smtClean="0"/>
              <a:t>të</a:t>
            </a:r>
            <a:r>
              <a:rPr lang="en-US" sz="2600" dirty="0" smtClean="0"/>
              <a:t> </a:t>
            </a:r>
            <a:r>
              <a:rPr lang="en-US" sz="2600" dirty="0" err="1" smtClean="0"/>
              <a:t>lërë</a:t>
            </a:r>
            <a:r>
              <a:rPr lang="en-US" sz="2600" dirty="0" smtClean="0"/>
              <a:t> </a:t>
            </a:r>
            <a:r>
              <a:rPr lang="en-US" sz="2600" dirty="0" err="1" smtClean="0"/>
              <a:t>gjurmë</a:t>
            </a:r>
            <a:r>
              <a:rPr lang="en-US" sz="2600" dirty="0" smtClean="0"/>
              <a:t>, me </a:t>
            </a:r>
            <a:r>
              <a:rPr lang="en-US" sz="2600" dirty="0" err="1" smtClean="0"/>
              <a:t>qëllim</a:t>
            </a:r>
            <a:r>
              <a:rPr lang="en-US" sz="2600" dirty="0" smtClean="0"/>
              <a:t> </a:t>
            </a:r>
            <a:r>
              <a:rPr lang="en-US" sz="2600" dirty="0" err="1" smtClean="0"/>
              <a:t>garantimin</a:t>
            </a:r>
            <a:r>
              <a:rPr lang="en-US" sz="2600" dirty="0" smtClean="0"/>
              <a:t> e </a:t>
            </a:r>
            <a:r>
              <a:rPr lang="en-US" sz="2600" dirty="0" err="1" smtClean="0"/>
              <a:t>sigurisë</a:t>
            </a:r>
            <a:r>
              <a:rPr lang="en-US" sz="2600" dirty="0" smtClean="0"/>
              <a:t> </a:t>
            </a:r>
            <a:r>
              <a:rPr lang="en-US" sz="2600" dirty="0" err="1" smtClean="0"/>
              <a:t>dhe</a:t>
            </a:r>
            <a:r>
              <a:rPr lang="en-US" sz="2600" dirty="0" smtClean="0"/>
              <a:t> </a:t>
            </a:r>
            <a:r>
              <a:rPr lang="en-US" sz="2600" dirty="0" err="1" smtClean="0"/>
              <a:t>konfidencialitetit</a:t>
            </a:r>
            <a:r>
              <a:rPr lang="en-US" sz="2600" dirty="0" smtClean="0"/>
              <a:t> </a:t>
            </a:r>
            <a:r>
              <a:rPr lang="en-US" sz="2600" dirty="0" err="1" smtClean="0"/>
              <a:t>të</a:t>
            </a:r>
            <a:r>
              <a:rPr lang="en-US" sz="2600" dirty="0" smtClean="0"/>
              <a:t> </a:t>
            </a:r>
            <a:r>
              <a:rPr lang="en-US" sz="2600" dirty="0" err="1" smtClean="0"/>
              <a:t>të</a:t>
            </a:r>
            <a:r>
              <a:rPr lang="en-US" sz="2600" dirty="0" smtClean="0"/>
              <a:t> </a:t>
            </a:r>
            <a:r>
              <a:rPr lang="en-US" sz="2600" dirty="0" err="1" smtClean="0"/>
              <a:t>dhënave</a:t>
            </a:r>
            <a:r>
              <a:rPr lang="en-US" sz="2600" dirty="0" smtClean="0"/>
              <a:t>.</a:t>
            </a:r>
          </a:p>
          <a:p>
            <a:pPr algn="just">
              <a:buFont typeface="Wingdings" pitchFamily="2" charset="2"/>
              <a:buChar char="q"/>
            </a:pPr>
            <a:r>
              <a:rPr lang="en-US" sz="2600" b="1" i="1" dirty="0" err="1" smtClean="0">
                <a:solidFill>
                  <a:schemeClr val="tx2"/>
                </a:solidFill>
              </a:rPr>
              <a:t>Të</a:t>
            </a:r>
            <a:r>
              <a:rPr lang="en-US" sz="2600" b="1" i="1" dirty="0" smtClean="0">
                <a:solidFill>
                  <a:schemeClr val="tx2"/>
                </a:solidFill>
              </a:rPr>
              <a:t> </a:t>
            </a:r>
            <a:r>
              <a:rPr lang="en-US" sz="2600" b="1" i="1" dirty="0" err="1" smtClean="0">
                <a:solidFill>
                  <a:schemeClr val="tx2"/>
                </a:solidFill>
              </a:rPr>
              <a:t>gjithë</a:t>
            </a:r>
            <a:r>
              <a:rPr lang="en-US" sz="2600" b="1" i="1" dirty="0" smtClean="0">
                <a:solidFill>
                  <a:schemeClr val="tx2"/>
                </a:solidFill>
              </a:rPr>
              <a:t> </a:t>
            </a:r>
            <a:r>
              <a:rPr lang="en-US" sz="2600" b="1" i="1" dirty="0" err="1" smtClean="0">
                <a:solidFill>
                  <a:schemeClr val="tx2"/>
                </a:solidFill>
              </a:rPr>
              <a:t>aksesuesit</a:t>
            </a:r>
            <a:r>
              <a:rPr lang="en-US" sz="2600" b="1" i="1" dirty="0" smtClean="0">
                <a:solidFill>
                  <a:schemeClr val="tx2"/>
                </a:solidFill>
              </a:rPr>
              <a:t>, persona </a:t>
            </a:r>
            <a:r>
              <a:rPr lang="en-US" sz="2600" b="1" i="1" dirty="0" err="1" smtClean="0">
                <a:solidFill>
                  <a:schemeClr val="tx2"/>
                </a:solidFill>
              </a:rPr>
              <a:t>fizikë</a:t>
            </a:r>
            <a:r>
              <a:rPr lang="en-US" sz="2600" b="1" i="1" dirty="0" smtClean="0">
                <a:solidFill>
                  <a:schemeClr val="tx2"/>
                </a:solidFill>
              </a:rPr>
              <a:t> </a:t>
            </a:r>
            <a:r>
              <a:rPr lang="en-US" sz="2600" b="1" i="1" dirty="0" err="1" smtClean="0">
                <a:solidFill>
                  <a:schemeClr val="tx2"/>
                </a:solidFill>
              </a:rPr>
              <a:t>ose</a:t>
            </a:r>
            <a:r>
              <a:rPr lang="en-US" sz="2600" b="1" i="1" dirty="0" smtClean="0">
                <a:solidFill>
                  <a:schemeClr val="tx2"/>
                </a:solidFill>
              </a:rPr>
              <a:t> </a:t>
            </a:r>
            <a:r>
              <a:rPr lang="en-US" sz="2600" b="1" i="1" dirty="0" err="1" smtClean="0">
                <a:solidFill>
                  <a:schemeClr val="tx2"/>
                </a:solidFill>
              </a:rPr>
              <a:t>juridikë</a:t>
            </a:r>
            <a:r>
              <a:rPr lang="en-US" sz="2600" b="1" i="1" dirty="0" smtClean="0">
                <a:solidFill>
                  <a:schemeClr val="tx2"/>
                </a:solidFill>
              </a:rPr>
              <a:t>, </a:t>
            </a:r>
            <a:r>
              <a:rPr lang="en-US" sz="2600" b="1" i="1" dirty="0" err="1" smtClean="0">
                <a:solidFill>
                  <a:schemeClr val="tx2"/>
                </a:solidFill>
              </a:rPr>
              <a:t>publikë</a:t>
            </a:r>
            <a:r>
              <a:rPr lang="en-US" sz="2600" b="1" i="1" dirty="0" smtClean="0">
                <a:solidFill>
                  <a:schemeClr val="tx2"/>
                </a:solidFill>
              </a:rPr>
              <a:t> </a:t>
            </a:r>
            <a:r>
              <a:rPr lang="en-US" sz="2600" b="1" i="1" dirty="0" err="1" smtClean="0">
                <a:solidFill>
                  <a:schemeClr val="tx2"/>
                </a:solidFill>
              </a:rPr>
              <a:t>ose</a:t>
            </a:r>
            <a:r>
              <a:rPr lang="en-US" sz="2600" b="1" i="1" dirty="0" smtClean="0">
                <a:solidFill>
                  <a:schemeClr val="tx2"/>
                </a:solidFill>
              </a:rPr>
              <a:t> </a:t>
            </a:r>
            <a:r>
              <a:rPr lang="en-US" sz="2600" b="1" i="1" dirty="0" err="1" smtClean="0">
                <a:solidFill>
                  <a:schemeClr val="tx2"/>
                </a:solidFill>
              </a:rPr>
              <a:t>privatë</a:t>
            </a:r>
            <a:r>
              <a:rPr lang="en-US" sz="2600" b="1" i="1" dirty="0" smtClean="0">
                <a:solidFill>
                  <a:schemeClr val="tx2"/>
                </a:solidFill>
              </a:rPr>
              <a:t>, </a:t>
            </a:r>
            <a:r>
              <a:rPr lang="en-US" sz="2600" b="1" i="1" dirty="0" err="1" smtClean="0">
                <a:solidFill>
                  <a:schemeClr val="tx2"/>
                </a:solidFill>
              </a:rPr>
              <a:t>si</a:t>
            </a:r>
            <a:r>
              <a:rPr lang="en-US" sz="2600" b="1" i="1" dirty="0" smtClean="0">
                <a:solidFill>
                  <a:schemeClr val="tx2"/>
                </a:solidFill>
              </a:rPr>
              <a:t> </a:t>
            </a:r>
            <a:r>
              <a:rPr lang="en-US" sz="2600" b="1" i="1" dirty="0" err="1" smtClean="0">
                <a:solidFill>
                  <a:schemeClr val="tx2"/>
                </a:solidFill>
              </a:rPr>
              <a:t>dhe</a:t>
            </a:r>
            <a:r>
              <a:rPr lang="en-US" sz="2600" b="1" i="1" dirty="0" smtClean="0">
                <a:solidFill>
                  <a:schemeClr val="tx2"/>
                </a:solidFill>
              </a:rPr>
              <a:t> </a:t>
            </a:r>
            <a:r>
              <a:rPr lang="en-US" sz="2600" b="1" i="1" dirty="0" err="1" smtClean="0">
                <a:solidFill>
                  <a:schemeClr val="tx2"/>
                </a:solidFill>
              </a:rPr>
              <a:t>çdo</a:t>
            </a:r>
            <a:r>
              <a:rPr lang="en-US" sz="2600" b="1" i="1" dirty="0" smtClean="0">
                <a:solidFill>
                  <a:schemeClr val="tx2"/>
                </a:solidFill>
              </a:rPr>
              <a:t> </a:t>
            </a:r>
            <a:r>
              <a:rPr lang="en-US" sz="2600" b="1" i="1" dirty="0" err="1" smtClean="0">
                <a:solidFill>
                  <a:schemeClr val="tx2"/>
                </a:solidFill>
              </a:rPr>
              <a:t>subjekt</a:t>
            </a:r>
            <a:r>
              <a:rPr lang="en-US" sz="2600" b="1" i="1" dirty="0" smtClean="0">
                <a:solidFill>
                  <a:schemeClr val="tx2"/>
                </a:solidFill>
              </a:rPr>
              <a:t> </a:t>
            </a:r>
            <a:r>
              <a:rPr lang="en-US" sz="2600" b="1" i="1" dirty="0" err="1" smtClean="0">
                <a:solidFill>
                  <a:schemeClr val="tx2"/>
                </a:solidFill>
              </a:rPr>
              <a:t>i</a:t>
            </a:r>
            <a:endParaRPr lang="en-US" sz="2600" b="1" i="1" dirty="0" smtClean="0">
              <a:solidFill>
                <a:schemeClr val="tx2"/>
              </a:solidFill>
            </a:endParaRPr>
          </a:p>
          <a:p>
            <a:pPr algn="just">
              <a:buNone/>
            </a:pPr>
            <a:r>
              <a:rPr lang="en-US" sz="2600" b="1" i="1" dirty="0" err="1" smtClean="0">
                <a:solidFill>
                  <a:schemeClr val="tx2"/>
                </a:solidFill>
              </a:rPr>
              <a:t>interesuar</a:t>
            </a:r>
            <a:r>
              <a:rPr lang="en-US" sz="2600" b="1" i="1" dirty="0" smtClean="0">
                <a:solidFill>
                  <a:schemeClr val="tx2"/>
                </a:solidFill>
              </a:rPr>
              <a:t> </a:t>
            </a:r>
            <a:r>
              <a:rPr lang="en-US" sz="2600" b="1" i="1" dirty="0" err="1" smtClean="0">
                <a:solidFill>
                  <a:schemeClr val="tx2"/>
                </a:solidFill>
              </a:rPr>
              <a:t>aksesojnë</a:t>
            </a:r>
            <a:r>
              <a:rPr lang="en-US" sz="2600" b="1" i="1" dirty="0" smtClean="0">
                <a:solidFill>
                  <a:schemeClr val="tx2"/>
                </a:solidFill>
              </a:rPr>
              <a:t> </a:t>
            </a:r>
            <a:r>
              <a:rPr lang="en-US" sz="2600" b="1" i="1" dirty="0" err="1" smtClean="0">
                <a:solidFill>
                  <a:schemeClr val="tx2"/>
                </a:solidFill>
              </a:rPr>
              <a:t>të</a:t>
            </a:r>
            <a:r>
              <a:rPr lang="en-US" sz="2600" b="1" i="1" dirty="0" smtClean="0">
                <a:solidFill>
                  <a:schemeClr val="tx2"/>
                </a:solidFill>
              </a:rPr>
              <a:t> </a:t>
            </a:r>
            <a:r>
              <a:rPr lang="en-US" sz="2600" b="1" i="1" dirty="0" err="1" smtClean="0">
                <a:solidFill>
                  <a:schemeClr val="tx2"/>
                </a:solidFill>
              </a:rPr>
              <a:t>njëjtin</a:t>
            </a:r>
            <a:r>
              <a:rPr lang="en-US" sz="2600" b="1" i="1" dirty="0" smtClean="0">
                <a:solidFill>
                  <a:schemeClr val="tx2"/>
                </a:solidFill>
              </a:rPr>
              <a:t> </a:t>
            </a:r>
            <a:r>
              <a:rPr lang="en-US" sz="2600" b="1" i="1" dirty="0" err="1" smtClean="0">
                <a:solidFill>
                  <a:schemeClr val="tx2"/>
                </a:solidFill>
              </a:rPr>
              <a:t>nivel</a:t>
            </a:r>
            <a:r>
              <a:rPr lang="en-US" sz="2600" b="1" i="1" dirty="0" smtClean="0">
                <a:solidFill>
                  <a:schemeClr val="tx2"/>
                </a:solidFill>
              </a:rPr>
              <a:t> </a:t>
            </a:r>
            <a:r>
              <a:rPr lang="en-US" sz="2600" b="1" i="1" dirty="0" err="1" smtClean="0">
                <a:solidFill>
                  <a:schemeClr val="tx2"/>
                </a:solidFill>
              </a:rPr>
              <a:t>të</a:t>
            </a:r>
            <a:r>
              <a:rPr lang="en-US" sz="2600" b="1" i="1" dirty="0" smtClean="0">
                <a:solidFill>
                  <a:schemeClr val="tx2"/>
                </a:solidFill>
              </a:rPr>
              <a:t> </a:t>
            </a:r>
            <a:r>
              <a:rPr lang="en-US" sz="2600" b="1" i="1" dirty="0" err="1" smtClean="0">
                <a:solidFill>
                  <a:schemeClr val="tx2"/>
                </a:solidFill>
              </a:rPr>
              <a:t>dhënash</a:t>
            </a:r>
            <a:r>
              <a:rPr lang="en-US" sz="2600" b="1" i="1" dirty="0" smtClean="0">
                <a:solidFill>
                  <a:schemeClr val="tx2"/>
                </a:solidFill>
              </a:rPr>
              <a:t>, </a:t>
            </a:r>
            <a:r>
              <a:rPr lang="en-US" sz="2600" b="1" i="1" dirty="0" err="1" smtClean="0">
                <a:solidFill>
                  <a:schemeClr val="tx2"/>
                </a:solidFill>
              </a:rPr>
              <a:t>i</a:t>
            </a:r>
            <a:r>
              <a:rPr lang="en-US" sz="2600" b="1" i="1" dirty="0" smtClean="0">
                <a:solidFill>
                  <a:schemeClr val="tx2"/>
                </a:solidFill>
              </a:rPr>
              <a:t> </a:t>
            </a:r>
            <a:r>
              <a:rPr lang="en-US" sz="2600" b="1" i="1" dirty="0" err="1" smtClean="0">
                <a:solidFill>
                  <a:schemeClr val="tx2"/>
                </a:solidFill>
              </a:rPr>
              <a:t>cili</a:t>
            </a:r>
            <a:r>
              <a:rPr lang="en-US" sz="2600" b="1" i="1" dirty="0" smtClean="0">
                <a:solidFill>
                  <a:schemeClr val="tx2"/>
                </a:solidFill>
              </a:rPr>
              <a:t> </a:t>
            </a:r>
            <a:r>
              <a:rPr lang="en-US" sz="2600" b="1" i="1" dirty="0" err="1" smtClean="0">
                <a:solidFill>
                  <a:schemeClr val="tx2"/>
                </a:solidFill>
              </a:rPr>
              <a:t>referon</a:t>
            </a:r>
            <a:r>
              <a:rPr lang="en-US" sz="2600" b="1" i="1" dirty="0" smtClean="0">
                <a:solidFill>
                  <a:schemeClr val="tx2"/>
                </a:solidFill>
              </a:rPr>
              <a:t> </a:t>
            </a:r>
            <a:r>
              <a:rPr lang="en-US" sz="2600" b="1" i="1" dirty="0" err="1" smtClean="0">
                <a:solidFill>
                  <a:schemeClr val="tx2"/>
                </a:solidFill>
              </a:rPr>
              <a:t>vetëm</a:t>
            </a:r>
            <a:r>
              <a:rPr lang="en-US" sz="2600" b="1" i="1" dirty="0" smtClean="0">
                <a:solidFill>
                  <a:schemeClr val="tx2"/>
                </a:solidFill>
              </a:rPr>
              <a:t> </a:t>
            </a:r>
            <a:r>
              <a:rPr lang="en-US" sz="2600" b="1" i="1" dirty="0" err="1" smtClean="0">
                <a:solidFill>
                  <a:schemeClr val="tx2"/>
                </a:solidFill>
              </a:rPr>
              <a:t>në</a:t>
            </a:r>
            <a:r>
              <a:rPr lang="en-US" sz="2600" b="1" i="1" dirty="0" smtClean="0">
                <a:solidFill>
                  <a:schemeClr val="tx2"/>
                </a:solidFill>
              </a:rPr>
              <a:t> </a:t>
            </a:r>
            <a:r>
              <a:rPr lang="en-US" sz="2600" b="1" i="1" dirty="0" err="1" smtClean="0">
                <a:solidFill>
                  <a:schemeClr val="tx2"/>
                </a:solidFill>
              </a:rPr>
              <a:t>faktin</a:t>
            </a:r>
            <a:r>
              <a:rPr lang="en-US" sz="2600" b="1" i="1" dirty="0" smtClean="0">
                <a:solidFill>
                  <a:schemeClr val="tx2"/>
                </a:solidFill>
              </a:rPr>
              <a:t> </a:t>
            </a:r>
            <a:r>
              <a:rPr lang="en-US" sz="2600" b="1" i="1" dirty="0" err="1" smtClean="0">
                <a:solidFill>
                  <a:schemeClr val="tx2"/>
                </a:solidFill>
              </a:rPr>
              <a:t>nëse</a:t>
            </a:r>
            <a:r>
              <a:rPr lang="en-US" sz="2600" b="1" i="1" dirty="0" smtClean="0">
                <a:solidFill>
                  <a:schemeClr val="tx2"/>
                </a:solidFill>
              </a:rPr>
              <a:t> </a:t>
            </a:r>
            <a:r>
              <a:rPr lang="en-US" sz="2600" b="1" i="1" dirty="0" err="1" smtClean="0">
                <a:solidFill>
                  <a:schemeClr val="tx2"/>
                </a:solidFill>
              </a:rPr>
              <a:t>personi</a:t>
            </a:r>
            <a:r>
              <a:rPr lang="en-US" sz="2600" b="1" i="1" dirty="0" smtClean="0">
                <a:solidFill>
                  <a:schemeClr val="tx2"/>
                </a:solidFill>
              </a:rPr>
              <a:t> ka </a:t>
            </a:r>
            <a:r>
              <a:rPr lang="en-US" sz="2600" b="1" i="1" dirty="0" err="1" smtClean="0">
                <a:solidFill>
                  <a:schemeClr val="tx2"/>
                </a:solidFill>
              </a:rPr>
              <a:t>qenë</a:t>
            </a:r>
            <a:r>
              <a:rPr lang="en-US" sz="2600" b="1" i="1" dirty="0" smtClean="0">
                <a:solidFill>
                  <a:schemeClr val="tx2"/>
                </a:solidFill>
              </a:rPr>
              <a:t> </a:t>
            </a:r>
            <a:r>
              <a:rPr lang="en-US" sz="2600" b="1" i="1" dirty="0" err="1" smtClean="0">
                <a:solidFill>
                  <a:schemeClr val="tx2"/>
                </a:solidFill>
              </a:rPr>
              <a:t>ose</a:t>
            </a:r>
            <a:r>
              <a:rPr lang="en-US" sz="2600" b="1" i="1" dirty="0" smtClean="0">
                <a:solidFill>
                  <a:schemeClr val="tx2"/>
                </a:solidFill>
              </a:rPr>
              <a:t> </a:t>
            </a:r>
            <a:r>
              <a:rPr lang="en-US" sz="2600" b="1" i="1" dirty="0" err="1" smtClean="0">
                <a:solidFill>
                  <a:schemeClr val="tx2"/>
                </a:solidFill>
              </a:rPr>
              <a:t>jo</a:t>
            </a:r>
            <a:r>
              <a:rPr lang="en-US" sz="2600" b="1" i="1" dirty="0" smtClean="0">
                <a:solidFill>
                  <a:schemeClr val="tx2"/>
                </a:solidFill>
              </a:rPr>
              <a:t> </a:t>
            </a:r>
            <a:r>
              <a:rPr lang="en-US" sz="2600" b="1" i="1" dirty="0" err="1" smtClean="0">
                <a:solidFill>
                  <a:schemeClr val="tx2"/>
                </a:solidFill>
              </a:rPr>
              <a:t>i</a:t>
            </a:r>
            <a:r>
              <a:rPr lang="en-US" sz="2600" b="1" i="1" dirty="0" smtClean="0">
                <a:solidFill>
                  <a:schemeClr val="tx2"/>
                </a:solidFill>
              </a:rPr>
              <a:t> </a:t>
            </a:r>
            <a:r>
              <a:rPr lang="en-US" sz="2600" b="1" i="1" dirty="0" err="1" smtClean="0">
                <a:solidFill>
                  <a:schemeClr val="tx2"/>
                </a:solidFill>
              </a:rPr>
              <a:t>dënuar</a:t>
            </a:r>
            <a:r>
              <a:rPr lang="en-US" sz="2600" b="1" i="1" dirty="0" smtClean="0">
                <a:solidFill>
                  <a:schemeClr val="tx2"/>
                </a:solidFill>
              </a:rPr>
              <a:t> </a:t>
            </a:r>
            <a:r>
              <a:rPr lang="en-US" sz="2600" b="1" i="1" dirty="0" err="1" smtClean="0">
                <a:solidFill>
                  <a:schemeClr val="tx2"/>
                </a:solidFill>
              </a:rPr>
              <a:t>për</a:t>
            </a:r>
            <a:r>
              <a:rPr lang="en-US" sz="2600" b="1" i="1" dirty="0" smtClean="0">
                <a:solidFill>
                  <a:schemeClr val="tx2"/>
                </a:solidFill>
              </a:rPr>
              <a:t> </a:t>
            </a:r>
            <a:r>
              <a:rPr lang="en-US" sz="2600" b="1" i="1" dirty="0" err="1" smtClean="0">
                <a:solidFill>
                  <a:schemeClr val="tx2"/>
                </a:solidFill>
              </a:rPr>
              <a:t>ndonjë</a:t>
            </a:r>
            <a:r>
              <a:rPr lang="en-US" sz="2600" b="1" i="1" dirty="0" smtClean="0">
                <a:solidFill>
                  <a:schemeClr val="tx2"/>
                </a:solidFill>
              </a:rPr>
              <a:t> </a:t>
            </a:r>
            <a:r>
              <a:rPr lang="en-US" sz="2600" b="1" i="1" dirty="0" err="1" smtClean="0">
                <a:solidFill>
                  <a:schemeClr val="tx2"/>
                </a:solidFill>
              </a:rPr>
              <a:t>nga</a:t>
            </a:r>
            <a:r>
              <a:rPr lang="en-US" sz="2600" b="1" i="1" dirty="0" smtClean="0">
                <a:solidFill>
                  <a:schemeClr val="tx2"/>
                </a:solidFill>
              </a:rPr>
              <a:t> </a:t>
            </a:r>
            <a:r>
              <a:rPr lang="en-US" sz="2600" b="1" i="1" dirty="0" err="1" smtClean="0">
                <a:solidFill>
                  <a:schemeClr val="tx2"/>
                </a:solidFill>
              </a:rPr>
              <a:t>krimet</a:t>
            </a:r>
            <a:r>
              <a:rPr lang="en-US" sz="2600" b="1" i="1" dirty="0" smtClean="0">
                <a:solidFill>
                  <a:schemeClr val="tx2"/>
                </a:solidFill>
              </a:rPr>
              <a:t> </a:t>
            </a:r>
            <a:r>
              <a:rPr lang="en-US" sz="2600" b="1" i="1" dirty="0" err="1" smtClean="0">
                <a:solidFill>
                  <a:schemeClr val="tx2"/>
                </a:solidFill>
              </a:rPr>
              <a:t>seksuale</a:t>
            </a:r>
            <a:r>
              <a:rPr lang="en-US" sz="2600" b="1" i="1" dirty="0" smtClean="0">
                <a:solidFill>
                  <a:schemeClr val="tx2"/>
                </a:solidFill>
              </a:rPr>
              <a:t> </a:t>
            </a:r>
            <a:r>
              <a:rPr lang="en-US" sz="2600" b="1" i="1" dirty="0" err="1" smtClean="0">
                <a:solidFill>
                  <a:schemeClr val="tx2"/>
                </a:solidFill>
              </a:rPr>
              <a:t>në</a:t>
            </a:r>
            <a:r>
              <a:rPr lang="en-US" sz="2600" b="1" i="1" dirty="0" smtClean="0">
                <a:solidFill>
                  <a:schemeClr val="tx2"/>
                </a:solidFill>
              </a:rPr>
              <a:t> </a:t>
            </a:r>
            <a:r>
              <a:rPr lang="en-US" sz="2600" b="1" i="1" dirty="0" err="1" smtClean="0">
                <a:solidFill>
                  <a:schemeClr val="tx2"/>
                </a:solidFill>
              </a:rPr>
              <a:t>kuptim</a:t>
            </a:r>
            <a:r>
              <a:rPr lang="en-US" sz="2600" b="1" i="1" dirty="0" smtClean="0">
                <a:solidFill>
                  <a:schemeClr val="tx2"/>
                </a:solidFill>
              </a:rPr>
              <a:t> </a:t>
            </a:r>
            <a:r>
              <a:rPr lang="en-US" sz="2600" b="1" i="1" dirty="0" err="1" smtClean="0">
                <a:solidFill>
                  <a:schemeClr val="tx2"/>
                </a:solidFill>
              </a:rPr>
              <a:t>të</a:t>
            </a:r>
            <a:r>
              <a:rPr lang="en-US" sz="2600" b="1" i="1" dirty="0" smtClean="0">
                <a:solidFill>
                  <a:schemeClr val="tx2"/>
                </a:solidFill>
              </a:rPr>
              <a:t> </a:t>
            </a:r>
            <a:r>
              <a:rPr lang="en-US" sz="2600" b="1" i="1" dirty="0" err="1" smtClean="0">
                <a:solidFill>
                  <a:schemeClr val="tx2"/>
                </a:solidFill>
              </a:rPr>
              <a:t>këtij</a:t>
            </a:r>
            <a:r>
              <a:rPr lang="en-US" sz="2600" b="1" i="1" dirty="0" smtClean="0">
                <a:solidFill>
                  <a:schemeClr val="tx2"/>
                </a:solidFill>
              </a:rPr>
              <a:t> </a:t>
            </a:r>
            <a:r>
              <a:rPr lang="en-US" sz="2600" b="1" i="1" dirty="0" err="1" smtClean="0">
                <a:solidFill>
                  <a:schemeClr val="tx2"/>
                </a:solidFill>
              </a:rPr>
              <a:t>ligji</a:t>
            </a:r>
            <a:r>
              <a:rPr lang="en-US" sz="2600" b="1" i="1" dirty="0" smtClean="0">
                <a:solidFill>
                  <a:schemeClr val="tx2"/>
                </a:solidFill>
              </a:rPr>
              <a:t>.</a:t>
            </a:r>
          </a:p>
          <a:p>
            <a:pPr algn="just">
              <a:buFont typeface="Wingdings" pitchFamily="2" charset="2"/>
              <a:buChar char="q"/>
            </a:pPr>
            <a:r>
              <a:rPr lang="en-US" sz="2600" dirty="0" err="1" smtClean="0"/>
              <a:t>Çdo</a:t>
            </a:r>
            <a:r>
              <a:rPr lang="en-US" sz="2600" dirty="0" smtClean="0"/>
              <a:t> </a:t>
            </a:r>
            <a:r>
              <a:rPr lang="en-US" sz="2600" dirty="0" err="1" smtClean="0"/>
              <a:t>institucion</a:t>
            </a:r>
            <a:r>
              <a:rPr lang="en-US" sz="2600" dirty="0" smtClean="0"/>
              <a:t> </a:t>
            </a:r>
            <a:r>
              <a:rPr lang="en-US" sz="2600" dirty="0" err="1" smtClean="0"/>
              <a:t>publik</a:t>
            </a:r>
            <a:r>
              <a:rPr lang="en-US" sz="2600" dirty="0" smtClean="0"/>
              <a:t> </a:t>
            </a:r>
            <a:r>
              <a:rPr lang="en-US" sz="2600" dirty="0" err="1" smtClean="0"/>
              <a:t>ose</a:t>
            </a:r>
            <a:r>
              <a:rPr lang="en-US" sz="2600" dirty="0" smtClean="0"/>
              <a:t> </a:t>
            </a:r>
            <a:r>
              <a:rPr lang="en-US" sz="2600" dirty="0" err="1" smtClean="0"/>
              <a:t>privat</a:t>
            </a:r>
            <a:r>
              <a:rPr lang="en-US" sz="2600" dirty="0" smtClean="0"/>
              <a:t>, </a:t>
            </a:r>
            <a:r>
              <a:rPr lang="en-US" sz="2600" dirty="0" err="1" smtClean="0"/>
              <a:t>përpara</a:t>
            </a:r>
            <a:r>
              <a:rPr lang="en-US" sz="2600" dirty="0" smtClean="0"/>
              <a:t> se </a:t>
            </a:r>
            <a:r>
              <a:rPr lang="en-US" sz="2600" dirty="0" err="1" smtClean="0"/>
              <a:t>të</a:t>
            </a:r>
            <a:r>
              <a:rPr lang="en-US" sz="2600" dirty="0" smtClean="0"/>
              <a:t> </a:t>
            </a:r>
            <a:r>
              <a:rPr lang="en-US" sz="2600" dirty="0" err="1" smtClean="0"/>
              <a:t>emërojë</a:t>
            </a:r>
            <a:r>
              <a:rPr lang="en-US" sz="2600" dirty="0" smtClean="0"/>
              <a:t>, </a:t>
            </a:r>
            <a:r>
              <a:rPr lang="en-US" sz="2600" dirty="0" err="1" smtClean="0"/>
              <a:t>rekrutojë</a:t>
            </a:r>
            <a:r>
              <a:rPr lang="en-US" sz="2600" dirty="0" smtClean="0"/>
              <a:t> </a:t>
            </a:r>
            <a:r>
              <a:rPr lang="en-US" sz="2600" dirty="0" err="1" smtClean="0"/>
              <a:t>personel</a:t>
            </a:r>
            <a:r>
              <a:rPr lang="en-US" sz="2600" dirty="0" smtClean="0"/>
              <a:t> </a:t>
            </a:r>
            <a:r>
              <a:rPr lang="en-US" sz="2600" dirty="0" err="1" smtClean="0"/>
              <a:t>ose</a:t>
            </a:r>
            <a:r>
              <a:rPr lang="en-US" sz="2600" dirty="0" smtClean="0"/>
              <a:t> </a:t>
            </a:r>
            <a:r>
              <a:rPr lang="en-US" sz="2600" dirty="0" err="1" smtClean="0"/>
              <a:t>të</a:t>
            </a:r>
            <a:r>
              <a:rPr lang="en-US" sz="2600" dirty="0" smtClean="0"/>
              <a:t> </a:t>
            </a:r>
            <a:r>
              <a:rPr lang="en-US" sz="2600" dirty="0" err="1" smtClean="0"/>
              <a:t>fillojë</a:t>
            </a:r>
            <a:r>
              <a:rPr lang="en-US" sz="2600" dirty="0" smtClean="0"/>
              <a:t> </a:t>
            </a:r>
            <a:r>
              <a:rPr lang="en-US" sz="2600" dirty="0" err="1" smtClean="0"/>
              <a:t>çdo</a:t>
            </a:r>
            <a:r>
              <a:rPr lang="en-US" sz="2600" dirty="0" smtClean="0"/>
              <a:t> </a:t>
            </a:r>
            <a:r>
              <a:rPr lang="en-US" sz="2600" dirty="0" err="1" smtClean="0"/>
              <a:t>marrëdhënie</a:t>
            </a:r>
            <a:r>
              <a:rPr lang="en-US" sz="2600" dirty="0" smtClean="0"/>
              <a:t> </a:t>
            </a:r>
            <a:r>
              <a:rPr lang="en-US" sz="2600" dirty="0" err="1" smtClean="0"/>
              <a:t>punësimi</a:t>
            </a:r>
            <a:r>
              <a:rPr lang="en-US" sz="2600" dirty="0" smtClean="0"/>
              <a:t>, ka </a:t>
            </a:r>
            <a:r>
              <a:rPr lang="en-US" sz="2600" dirty="0" err="1" smtClean="0"/>
              <a:t>detyrimin</a:t>
            </a:r>
            <a:r>
              <a:rPr lang="en-US" sz="2600" dirty="0" smtClean="0"/>
              <a:t> </a:t>
            </a:r>
            <a:r>
              <a:rPr lang="en-US" sz="2600" dirty="0" err="1" smtClean="0"/>
              <a:t>të</a:t>
            </a:r>
            <a:r>
              <a:rPr lang="en-US" sz="2600" dirty="0" smtClean="0"/>
              <a:t> </a:t>
            </a:r>
            <a:r>
              <a:rPr lang="en-US" sz="2600" dirty="0" err="1" smtClean="0"/>
              <a:t>kërkojë</a:t>
            </a:r>
            <a:r>
              <a:rPr lang="en-US" sz="2600" dirty="0" smtClean="0"/>
              <a:t> </a:t>
            </a:r>
            <a:r>
              <a:rPr lang="en-US" sz="2600" dirty="0" err="1" smtClean="0"/>
              <a:t>verifikim</a:t>
            </a:r>
            <a:r>
              <a:rPr lang="en-US" sz="2600" dirty="0" smtClean="0"/>
              <a:t> </a:t>
            </a:r>
            <a:r>
              <a:rPr lang="en-US" sz="2600" dirty="0" err="1" smtClean="0"/>
              <a:t>tek</a:t>
            </a:r>
            <a:r>
              <a:rPr lang="en-US" sz="2600" dirty="0" smtClean="0"/>
              <a:t> </a:t>
            </a:r>
            <a:r>
              <a:rPr lang="en-US" sz="2600" dirty="0" err="1" smtClean="0"/>
              <a:t>autoriteti</a:t>
            </a:r>
            <a:r>
              <a:rPr lang="en-US" sz="2600" dirty="0" smtClean="0"/>
              <a:t> </a:t>
            </a:r>
            <a:r>
              <a:rPr lang="en-US" sz="2600" dirty="0" err="1" smtClean="0"/>
              <a:t>përgjegjës</a:t>
            </a:r>
            <a:r>
              <a:rPr lang="en-US" sz="2600" dirty="0" smtClean="0"/>
              <a:t> </a:t>
            </a:r>
            <a:r>
              <a:rPr lang="en-US" sz="2600" dirty="0" err="1" smtClean="0"/>
              <a:t>nëse</a:t>
            </a:r>
            <a:r>
              <a:rPr lang="en-US" sz="2600" dirty="0" smtClean="0"/>
              <a:t> </a:t>
            </a:r>
            <a:r>
              <a:rPr lang="en-US" sz="2600" dirty="0" err="1" smtClean="0"/>
              <a:t>kandidati</a:t>
            </a:r>
            <a:r>
              <a:rPr lang="en-US" sz="2600" dirty="0" smtClean="0"/>
              <a:t> ka </a:t>
            </a:r>
            <a:r>
              <a:rPr lang="en-US" sz="2600" dirty="0" err="1" smtClean="0"/>
              <a:t>qenë</a:t>
            </a:r>
            <a:r>
              <a:rPr lang="en-US" sz="2600" dirty="0" smtClean="0"/>
              <a:t> </a:t>
            </a:r>
            <a:r>
              <a:rPr lang="en-US" sz="2600" dirty="0" err="1" smtClean="0"/>
              <a:t>i</a:t>
            </a:r>
            <a:r>
              <a:rPr lang="en-US" sz="2600" dirty="0" smtClean="0"/>
              <a:t> </a:t>
            </a:r>
            <a:r>
              <a:rPr lang="en-US" sz="2600" dirty="0" err="1" smtClean="0"/>
              <a:t>dënuar</a:t>
            </a:r>
            <a:r>
              <a:rPr lang="en-US" sz="2600" dirty="0" smtClean="0"/>
              <a:t> </a:t>
            </a:r>
            <a:r>
              <a:rPr lang="en-US" sz="2600" dirty="0" err="1" smtClean="0"/>
              <a:t>për</a:t>
            </a:r>
            <a:r>
              <a:rPr lang="en-US" sz="2600" dirty="0" smtClean="0"/>
              <a:t> </a:t>
            </a:r>
            <a:r>
              <a:rPr lang="en-US" sz="2600" dirty="0" err="1" smtClean="0"/>
              <a:t>krime</a:t>
            </a:r>
            <a:r>
              <a:rPr lang="en-US" sz="2600" dirty="0" smtClean="0"/>
              <a:t> </a:t>
            </a:r>
            <a:r>
              <a:rPr lang="en-US" sz="2600" dirty="0" err="1" smtClean="0"/>
              <a:t>seksuale</a:t>
            </a:r>
            <a:r>
              <a:rPr lang="en-US" sz="2600" dirty="0" smtClean="0"/>
              <a:t>.</a:t>
            </a:r>
          </a:p>
          <a:p>
            <a:pPr algn="just">
              <a:buFont typeface="Wingdings" pitchFamily="2" charset="2"/>
              <a:buChar char="q"/>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err="1" smtClean="0"/>
              <a:t>Shfrytëzimi</a:t>
            </a:r>
            <a:r>
              <a:rPr lang="en-US" sz="2400" b="1" dirty="0" smtClean="0"/>
              <a:t> </a:t>
            </a:r>
            <a:r>
              <a:rPr lang="en-US" sz="2400" b="1" dirty="0" err="1" smtClean="0"/>
              <a:t>dhe</a:t>
            </a:r>
            <a:r>
              <a:rPr lang="en-US" sz="2400" b="1" dirty="0" smtClean="0"/>
              <a:t> </a:t>
            </a:r>
            <a:r>
              <a:rPr lang="en-US" sz="2400" b="1" dirty="0" err="1" smtClean="0"/>
              <a:t>dhuna</a:t>
            </a:r>
            <a:r>
              <a:rPr lang="en-US" sz="2400" b="1" dirty="0" smtClean="0"/>
              <a:t> </a:t>
            </a:r>
            <a:r>
              <a:rPr lang="en-US" sz="2400" b="1" dirty="0" err="1" smtClean="0"/>
              <a:t>seksuale</a:t>
            </a:r>
            <a:r>
              <a:rPr lang="en-US" sz="2400" b="1" dirty="0" smtClean="0"/>
              <a:t> </a:t>
            </a:r>
            <a:r>
              <a:rPr lang="en-US" sz="2400" b="1" dirty="0" err="1" smtClean="0"/>
              <a:t>ndaj</a:t>
            </a:r>
            <a:r>
              <a:rPr lang="en-US" sz="2400" b="1" dirty="0" smtClean="0"/>
              <a:t> </a:t>
            </a:r>
            <a:r>
              <a:rPr lang="en-US" sz="2400" b="1" dirty="0" err="1" smtClean="0"/>
              <a:t>të</a:t>
            </a:r>
            <a:r>
              <a:rPr lang="en-US" sz="2400" b="1" dirty="0" smtClean="0"/>
              <a:t> </a:t>
            </a:r>
            <a:r>
              <a:rPr lang="en-US" sz="2400" b="1" dirty="0" err="1" smtClean="0"/>
              <a:t>miturve</a:t>
            </a:r>
            <a:r>
              <a:rPr lang="en-US" sz="2400" b="1" dirty="0" smtClean="0"/>
              <a:t> duke </a:t>
            </a:r>
            <a:r>
              <a:rPr lang="en-US" sz="2400" b="1" dirty="0" err="1" smtClean="0"/>
              <a:t>i</a:t>
            </a:r>
            <a:r>
              <a:rPr lang="en-US" sz="2400" b="1" dirty="0" smtClean="0"/>
              <a:t> </a:t>
            </a:r>
            <a:r>
              <a:rPr lang="en-US" sz="2400" b="1" dirty="0" err="1" smtClean="0"/>
              <a:t>kanosur</a:t>
            </a:r>
            <a:r>
              <a:rPr lang="en-US" sz="2400" b="1" dirty="0" smtClean="0"/>
              <a:t> me </a:t>
            </a:r>
            <a:r>
              <a:rPr lang="en-US" sz="2400" b="1" dirty="0" err="1" smtClean="0"/>
              <a:t>publikimin</a:t>
            </a:r>
            <a:r>
              <a:rPr lang="en-US" sz="2400" b="1" dirty="0" smtClean="0"/>
              <a:t> e </a:t>
            </a:r>
            <a:r>
              <a:rPr lang="en-US" sz="2400" b="1" dirty="0" err="1" smtClean="0"/>
              <a:t>fotove</a:t>
            </a:r>
            <a:r>
              <a:rPr lang="en-US" sz="2400" b="1" dirty="0" smtClean="0"/>
              <a:t>/</a:t>
            </a:r>
            <a:r>
              <a:rPr lang="en-US" sz="2400" b="1" dirty="0" err="1" smtClean="0"/>
              <a:t>videove</a:t>
            </a:r>
            <a:r>
              <a:rPr lang="en-US" sz="2400" b="1" dirty="0" smtClean="0"/>
              <a:t> </a:t>
            </a:r>
            <a:r>
              <a:rPr lang="en-US" sz="2400" b="1" dirty="0" err="1" smtClean="0"/>
              <a:t>intime</a:t>
            </a:r>
            <a:endParaRPr lang="en-US" sz="2400" dirty="0"/>
          </a:p>
        </p:txBody>
      </p:sp>
      <p:sp>
        <p:nvSpPr>
          <p:cNvPr id="3" name="Content Placeholder 2"/>
          <p:cNvSpPr>
            <a:spLocks noGrp="1"/>
          </p:cNvSpPr>
          <p:nvPr>
            <p:ph idx="1"/>
          </p:nvPr>
        </p:nvSpPr>
        <p:spPr/>
        <p:txBody>
          <a:bodyPr/>
          <a:lstStyle/>
          <a:p>
            <a:pPr lvl="0" algn="just">
              <a:buNone/>
            </a:pPr>
            <a:r>
              <a:rPr lang="en-US" dirty="0" smtClean="0"/>
              <a:t>  </a:t>
            </a:r>
            <a:r>
              <a:rPr lang="en-US" dirty="0" err="1" smtClean="0"/>
              <a:t>Rastet</a:t>
            </a:r>
            <a:r>
              <a:rPr lang="en-US" dirty="0" smtClean="0"/>
              <a:t> e </a:t>
            </a:r>
            <a:r>
              <a:rPr lang="en-US" dirty="0" err="1" smtClean="0"/>
              <a:t>fundit</a:t>
            </a:r>
            <a:r>
              <a:rPr lang="en-US" dirty="0" smtClean="0"/>
              <a:t> </a:t>
            </a:r>
            <a:r>
              <a:rPr lang="en-US" dirty="0" err="1" smtClean="0"/>
              <a:t>aktuale</a:t>
            </a:r>
            <a:r>
              <a:rPr lang="en-US" dirty="0" smtClean="0"/>
              <a:t> </a:t>
            </a:r>
            <a:r>
              <a:rPr lang="en-US" dirty="0" err="1" smtClean="0"/>
              <a:t>që</a:t>
            </a:r>
            <a:r>
              <a:rPr lang="en-US" dirty="0" smtClean="0"/>
              <a:t> </a:t>
            </a:r>
            <a:r>
              <a:rPr lang="en-US" dirty="0" err="1" smtClean="0"/>
              <a:t>kanë</a:t>
            </a:r>
            <a:r>
              <a:rPr lang="en-US" dirty="0" smtClean="0"/>
              <a:t> </a:t>
            </a:r>
            <a:r>
              <a:rPr lang="en-US" dirty="0" err="1" smtClean="0"/>
              <a:t>marrë</a:t>
            </a:r>
            <a:r>
              <a:rPr lang="en-US" dirty="0" smtClean="0"/>
              <a:t> </a:t>
            </a:r>
            <a:r>
              <a:rPr lang="en-US" dirty="0" err="1" smtClean="0"/>
              <a:t>përhapje</a:t>
            </a:r>
            <a:r>
              <a:rPr lang="en-US" dirty="0" smtClean="0"/>
              <a:t> </a:t>
            </a:r>
            <a:r>
              <a:rPr lang="en-US" dirty="0" err="1" smtClean="0"/>
              <a:t>si</a:t>
            </a:r>
            <a:r>
              <a:rPr lang="en-US" dirty="0" smtClean="0"/>
              <a:t> forma </a:t>
            </a:r>
            <a:r>
              <a:rPr lang="en-US" dirty="0" err="1" smtClean="0"/>
              <a:t>dhe</a:t>
            </a:r>
            <a:r>
              <a:rPr lang="en-US" dirty="0" smtClean="0"/>
              <a:t> </a:t>
            </a:r>
            <a:r>
              <a:rPr lang="en-US" dirty="0" err="1" smtClean="0"/>
              <a:t>mënyra</a:t>
            </a:r>
            <a:r>
              <a:rPr lang="en-US" dirty="0" smtClean="0"/>
              <a:t> </a:t>
            </a:r>
            <a:r>
              <a:rPr lang="en-US" dirty="0" err="1" smtClean="0"/>
              <a:t>të</a:t>
            </a:r>
            <a:r>
              <a:rPr lang="en-US" dirty="0" smtClean="0"/>
              <a:t> </a:t>
            </a:r>
            <a:r>
              <a:rPr lang="en-US" dirty="0" err="1" smtClean="0"/>
              <a:t>kryerjes</a:t>
            </a:r>
            <a:r>
              <a:rPr lang="en-US" dirty="0" smtClean="0"/>
              <a:t> </a:t>
            </a:r>
            <a:r>
              <a:rPr lang="en-US" dirty="0" err="1" smtClean="0"/>
              <a:t>së</a:t>
            </a:r>
            <a:r>
              <a:rPr lang="en-US" dirty="0" smtClean="0"/>
              <a:t> </a:t>
            </a:r>
            <a:r>
              <a:rPr lang="en-US" dirty="0" err="1" smtClean="0"/>
              <a:t>krimeve</a:t>
            </a:r>
            <a:r>
              <a:rPr lang="en-US" dirty="0" smtClean="0"/>
              <a:t> </a:t>
            </a:r>
            <a:r>
              <a:rPr lang="en-US" dirty="0" err="1" smtClean="0"/>
              <a:t>seksuale</a:t>
            </a:r>
            <a:r>
              <a:rPr lang="en-US" dirty="0" smtClean="0"/>
              <a:t> </a:t>
            </a:r>
            <a:r>
              <a:rPr lang="en-US" dirty="0" err="1" smtClean="0"/>
              <a:t>ndaj</a:t>
            </a:r>
            <a:r>
              <a:rPr lang="en-US" dirty="0" smtClean="0"/>
              <a:t> </a:t>
            </a:r>
            <a:r>
              <a:rPr lang="en-US" dirty="0" err="1" smtClean="0"/>
              <a:t>të</a:t>
            </a:r>
            <a:r>
              <a:rPr lang="en-US" dirty="0" smtClean="0"/>
              <a:t> </a:t>
            </a:r>
            <a:r>
              <a:rPr lang="en-US" dirty="0" err="1" smtClean="0"/>
              <a:t>miturve</a:t>
            </a:r>
            <a:r>
              <a:rPr lang="en-US" dirty="0" smtClean="0"/>
              <a:t> </a:t>
            </a:r>
            <a:r>
              <a:rPr lang="en-US" dirty="0" err="1" smtClean="0"/>
              <a:t>lidhen</a:t>
            </a:r>
            <a:r>
              <a:rPr lang="en-US" dirty="0" smtClean="0"/>
              <a:t> me </a:t>
            </a:r>
            <a:r>
              <a:rPr lang="en-US" dirty="0" err="1" smtClean="0"/>
              <a:t>kanosjen</a:t>
            </a:r>
            <a:r>
              <a:rPr lang="en-US" dirty="0" smtClean="0"/>
              <a:t> e </a:t>
            </a:r>
            <a:r>
              <a:rPr lang="en-US" dirty="0" err="1" smtClean="0"/>
              <a:t>te</a:t>
            </a:r>
            <a:r>
              <a:rPr lang="en-US" dirty="0" smtClean="0"/>
              <a:t> </a:t>
            </a:r>
            <a:r>
              <a:rPr lang="en-US" dirty="0" err="1" smtClean="0"/>
              <a:t>miturve</a:t>
            </a:r>
            <a:r>
              <a:rPr lang="en-US" dirty="0" smtClean="0"/>
              <a:t> </a:t>
            </a:r>
            <a:r>
              <a:rPr lang="en-US" dirty="0" err="1" smtClean="0"/>
              <a:t>për</a:t>
            </a:r>
            <a:r>
              <a:rPr lang="en-US" dirty="0" smtClean="0"/>
              <a:t> </a:t>
            </a:r>
            <a:r>
              <a:rPr lang="en-US" dirty="0" err="1" smtClean="0"/>
              <a:t>t’I</a:t>
            </a:r>
            <a:r>
              <a:rPr lang="en-US" dirty="0" smtClean="0"/>
              <a:t> </a:t>
            </a:r>
            <a:r>
              <a:rPr lang="en-US" dirty="0" err="1" smtClean="0"/>
              <a:t>detyruar</a:t>
            </a:r>
            <a:r>
              <a:rPr lang="en-US" dirty="0" smtClean="0"/>
              <a:t> </a:t>
            </a:r>
            <a:r>
              <a:rPr lang="en-US" dirty="0" err="1" smtClean="0"/>
              <a:t>që</a:t>
            </a:r>
            <a:r>
              <a:rPr lang="en-US" dirty="0" smtClean="0"/>
              <a:t> </a:t>
            </a:r>
            <a:r>
              <a:rPr lang="en-US" dirty="0" err="1" smtClean="0"/>
              <a:t>të</a:t>
            </a:r>
            <a:r>
              <a:rPr lang="en-US" dirty="0" smtClean="0"/>
              <a:t> </a:t>
            </a:r>
            <a:r>
              <a:rPr lang="en-US" dirty="0" err="1" smtClean="0"/>
              <a:t>kryejnë</a:t>
            </a:r>
            <a:r>
              <a:rPr lang="en-US" dirty="0" smtClean="0"/>
              <a:t> </a:t>
            </a:r>
            <a:r>
              <a:rPr lang="en-US" dirty="0" err="1" smtClean="0"/>
              <a:t>veprimtari</a:t>
            </a:r>
            <a:r>
              <a:rPr lang="en-US" dirty="0" smtClean="0"/>
              <a:t> </a:t>
            </a:r>
            <a:r>
              <a:rPr lang="en-US" dirty="0" err="1" smtClean="0"/>
              <a:t>seksuale</a:t>
            </a:r>
            <a:r>
              <a:rPr lang="en-US" dirty="0" smtClean="0"/>
              <a:t> </a:t>
            </a:r>
            <a:r>
              <a:rPr lang="en-US" dirty="0" err="1" smtClean="0"/>
              <a:t>kundrejt</a:t>
            </a:r>
            <a:r>
              <a:rPr lang="en-US" dirty="0" smtClean="0"/>
              <a:t> </a:t>
            </a:r>
            <a:r>
              <a:rPr lang="en-US" dirty="0" err="1" smtClean="0"/>
              <a:t>publikimit</a:t>
            </a:r>
            <a:r>
              <a:rPr lang="en-US" dirty="0" smtClean="0"/>
              <a:t> </a:t>
            </a:r>
            <a:r>
              <a:rPr lang="en-US" dirty="0" err="1" smtClean="0"/>
              <a:t>të</a:t>
            </a:r>
            <a:r>
              <a:rPr lang="en-US" dirty="0" smtClean="0"/>
              <a:t> </a:t>
            </a:r>
            <a:r>
              <a:rPr lang="en-US" dirty="0" err="1" smtClean="0"/>
              <a:t>fotove</a:t>
            </a:r>
            <a:r>
              <a:rPr lang="en-US" dirty="0" smtClean="0"/>
              <a:t> </a:t>
            </a:r>
            <a:r>
              <a:rPr lang="en-US" dirty="0" err="1" smtClean="0"/>
              <a:t>intime</a:t>
            </a:r>
            <a:r>
              <a:rPr lang="en-US" dirty="0" smtClean="0"/>
              <a:t> </a:t>
            </a:r>
            <a:r>
              <a:rPr lang="en-US" dirty="0" err="1" smtClean="0"/>
              <a:t>apo</a:t>
            </a:r>
            <a:r>
              <a:rPr lang="en-US" dirty="0" smtClean="0"/>
              <a:t> </a:t>
            </a:r>
            <a:r>
              <a:rPr lang="en-US" dirty="0" err="1" smtClean="0"/>
              <a:t>videove</a:t>
            </a:r>
            <a:r>
              <a:rPr lang="en-US" dirty="0" smtClean="0"/>
              <a:t> me </a:t>
            </a:r>
            <a:r>
              <a:rPr lang="en-US" dirty="0" err="1" smtClean="0"/>
              <a:t>përmbajtje</a:t>
            </a:r>
            <a:r>
              <a:rPr lang="en-US" dirty="0" smtClean="0"/>
              <a:t> </a:t>
            </a:r>
            <a:r>
              <a:rPr lang="en-US" dirty="0" err="1" smtClean="0"/>
              <a:t>të</a:t>
            </a:r>
            <a:r>
              <a:rPr lang="en-US" dirty="0" smtClean="0"/>
              <a:t> </a:t>
            </a:r>
            <a:r>
              <a:rPr lang="en-US" dirty="0" err="1" smtClean="0"/>
              <a:t>akteve</a:t>
            </a:r>
            <a:r>
              <a:rPr lang="en-US" dirty="0" smtClean="0"/>
              <a:t> </a:t>
            </a:r>
            <a:r>
              <a:rPr lang="en-US" dirty="0" err="1" smtClean="0"/>
              <a:t>seksuale</a:t>
            </a:r>
            <a:r>
              <a:rPr lang="en-US" dirty="0" smtClean="0"/>
              <a:t> </a:t>
            </a:r>
            <a:r>
              <a:rPr lang="en-US" dirty="0" err="1" smtClean="0"/>
              <a:t>ku</a:t>
            </a:r>
            <a:r>
              <a:rPr lang="en-US" dirty="0" smtClean="0"/>
              <a:t> </a:t>
            </a:r>
            <a:r>
              <a:rPr lang="en-US" dirty="0" err="1" smtClean="0"/>
              <a:t>i</a:t>
            </a:r>
            <a:r>
              <a:rPr lang="en-US" dirty="0" smtClean="0"/>
              <a:t> </a:t>
            </a:r>
            <a:r>
              <a:rPr lang="en-US" dirty="0" err="1" smtClean="0"/>
              <a:t>mituri</a:t>
            </a:r>
            <a:r>
              <a:rPr lang="en-US" dirty="0" smtClean="0"/>
              <a:t> </a:t>
            </a:r>
            <a:r>
              <a:rPr lang="en-US" dirty="0" err="1" smtClean="0"/>
              <a:t>është</a:t>
            </a:r>
            <a:r>
              <a:rPr lang="en-US" dirty="0" smtClean="0"/>
              <a:t> </a:t>
            </a:r>
            <a:r>
              <a:rPr lang="en-US" dirty="0" err="1" smtClean="0"/>
              <a:t>përfshirë</a:t>
            </a:r>
            <a:r>
              <a:rPr lang="en-US" dirty="0" smtClean="0"/>
              <a:t> me </a:t>
            </a:r>
            <a:r>
              <a:rPr lang="en-US" dirty="0" err="1" smtClean="0"/>
              <a:t>pëlqimin</a:t>
            </a:r>
            <a:r>
              <a:rPr lang="en-US" dirty="0" smtClean="0"/>
              <a:t> e </a:t>
            </a:r>
            <a:r>
              <a:rPr lang="en-US" dirty="0" err="1" smtClean="0"/>
              <a:t>tij</a:t>
            </a:r>
            <a:r>
              <a:rPr lang="en-US" dirty="0" smtClean="0"/>
              <a:t> me </a:t>
            </a:r>
            <a:r>
              <a:rPr lang="en-US" dirty="0" err="1" smtClean="0"/>
              <a:t>partnerin</a:t>
            </a:r>
            <a:r>
              <a:rPr lang="en-US" dirty="0" smtClean="0"/>
              <a:t>/</a:t>
            </a:r>
            <a:r>
              <a:rPr lang="en-US" dirty="0" err="1" smtClean="0"/>
              <a:t>ren</a:t>
            </a:r>
            <a:r>
              <a:rPr lang="en-US" dirty="0" smtClean="0"/>
              <a:t> </a:t>
            </a:r>
            <a:r>
              <a:rPr lang="en-US" dirty="0" err="1" smtClean="0"/>
              <a:t>apo</a:t>
            </a:r>
            <a:r>
              <a:rPr lang="en-US" dirty="0" smtClean="0"/>
              <a:t> </a:t>
            </a:r>
            <a:r>
              <a:rPr lang="en-US" dirty="0" err="1" smtClean="0"/>
              <a:t>të</a:t>
            </a:r>
            <a:r>
              <a:rPr lang="en-US" dirty="0" smtClean="0"/>
              <a:t> </a:t>
            </a:r>
            <a:r>
              <a:rPr lang="en-US" dirty="0" err="1" smtClean="0"/>
              <a:t>dashurin</a:t>
            </a:r>
            <a:r>
              <a:rPr lang="en-US" dirty="0" smtClean="0"/>
              <a:t>/</a:t>
            </a:r>
            <a:r>
              <a:rPr lang="en-US" dirty="0" err="1" smtClean="0"/>
              <a:t>rën</a:t>
            </a:r>
            <a:r>
              <a:rPr lang="en-US" dirty="0" smtClean="0"/>
              <a:t>.</a:t>
            </a:r>
          </a:p>
          <a:p>
            <a:pPr algn="just">
              <a:buNone/>
            </a:pPr>
            <a:r>
              <a:rPr lang="en-US" dirty="0" smtClean="0"/>
              <a:t>  </a:t>
            </a:r>
            <a:r>
              <a:rPr lang="en-US" dirty="0" err="1" smtClean="0"/>
              <a:t>Në</a:t>
            </a:r>
            <a:r>
              <a:rPr lang="en-US" dirty="0" smtClean="0"/>
              <a:t> </a:t>
            </a:r>
            <a:r>
              <a:rPr lang="en-US" dirty="0" err="1" smtClean="0"/>
              <a:t>këto</a:t>
            </a:r>
            <a:r>
              <a:rPr lang="en-US" dirty="0" smtClean="0"/>
              <a:t> </a:t>
            </a:r>
            <a:r>
              <a:rPr lang="en-US" dirty="0" err="1" smtClean="0"/>
              <a:t>raste</a:t>
            </a:r>
            <a:r>
              <a:rPr lang="en-US" dirty="0" smtClean="0"/>
              <a:t>, </a:t>
            </a:r>
            <a:r>
              <a:rPr lang="en-US" dirty="0" err="1" smtClean="0"/>
              <a:t>subjekti</a:t>
            </a:r>
            <a:r>
              <a:rPr lang="en-US" dirty="0" smtClean="0"/>
              <a:t> duke e </a:t>
            </a:r>
            <a:r>
              <a:rPr lang="en-US" dirty="0" err="1" smtClean="0"/>
              <a:t>kanosur</a:t>
            </a:r>
            <a:r>
              <a:rPr lang="en-US" dirty="0" smtClean="0"/>
              <a:t> </a:t>
            </a:r>
            <a:r>
              <a:rPr lang="en-US" dirty="0" err="1" smtClean="0"/>
              <a:t>viktimën</a:t>
            </a:r>
            <a:r>
              <a:rPr lang="en-US" dirty="0" smtClean="0"/>
              <a:t> me </a:t>
            </a:r>
            <a:r>
              <a:rPr lang="en-US" dirty="0" err="1" smtClean="0"/>
              <a:t>zbulimin</a:t>
            </a:r>
            <a:r>
              <a:rPr lang="en-US" dirty="0" smtClean="0"/>
              <a:t> e </a:t>
            </a:r>
            <a:r>
              <a:rPr lang="en-US" dirty="0" err="1" smtClean="0"/>
              <a:t>një</a:t>
            </a:r>
            <a:r>
              <a:rPr lang="en-US" dirty="0" smtClean="0"/>
              <a:t> </a:t>
            </a:r>
            <a:r>
              <a:rPr lang="en-US" dirty="0" err="1" smtClean="0"/>
              <a:t>fakti</a:t>
            </a:r>
            <a:r>
              <a:rPr lang="en-US" dirty="0" smtClean="0"/>
              <a:t> </a:t>
            </a:r>
            <a:r>
              <a:rPr lang="en-US" dirty="0" err="1" smtClean="0"/>
              <a:t>që</a:t>
            </a:r>
            <a:r>
              <a:rPr lang="en-US" dirty="0" smtClean="0"/>
              <a:t> do </a:t>
            </a:r>
            <a:r>
              <a:rPr lang="en-US" dirty="0" err="1" smtClean="0"/>
              <a:t>të</a:t>
            </a:r>
            <a:r>
              <a:rPr lang="en-US" dirty="0" smtClean="0"/>
              <a:t> </a:t>
            </a:r>
            <a:r>
              <a:rPr lang="en-US" dirty="0" err="1" smtClean="0"/>
              <a:t>dëmtonte</a:t>
            </a:r>
            <a:r>
              <a:rPr lang="en-US" dirty="0" smtClean="0"/>
              <a:t> </a:t>
            </a:r>
            <a:r>
              <a:rPr lang="en-US" dirty="0" err="1" smtClean="0"/>
              <a:t>rëndë</a:t>
            </a:r>
            <a:r>
              <a:rPr lang="en-US" dirty="0" smtClean="0"/>
              <a:t> </a:t>
            </a:r>
            <a:r>
              <a:rPr lang="en-US" dirty="0" err="1" smtClean="0"/>
              <a:t>nderin</a:t>
            </a:r>
            <a:r>
              <a:rPr lang="en-US" dirty="0" smtClean="0"/>
              <a:t> </a:t>
            </a:r>
            <a:r>
              <a:rPr lang="en-US" dirty="0" err="1" smtClean="0"/>
              <a:t>ose</a:t>
            </a:r>
            <a:r>
              <a:rPr lang="en-US" dirty="0" smtClean="0"/>
              <a:t> </a:t>
            </a:r>
            <a:r>
              <a:rPr lang="en-US" dirty="0" err="1" smtClean="0"/>
              <a:t>reputacionin</a:t>
            </a:r>
            <a:r>
              <a:rPr lang="en-US" dirty="0" smtClean="0"/>
              <a:t> e </a:t>
            </a:r>
            <a:r>
              <a:rPr lang="en-US" dirty="0" err="1" smtClean="0"/>
              <a:t>saj</a:t>
            </a:r>
            <a:r>
              <a:rPr lang="en-US" dirty="0" smtClean="0"/>
              <a:t> </a:t>
            </a:r>
            <a:r>
              <a:rPr lang="en-US" dirty="0" err="1" smtClean="0"/>
              <a:t>apo</a:t>
            </a:r>
            <a:r>
              <a:rPr lang="en-US" dirty="0" smtClean="0"/>
              <a:t> </a:t>
            </a:r>
            <a:r>
              <a:rPr lang="en-US" dirty="0" err="1" smtClean="0"/>
              <a:t>të</a:t>
            </a:r>
            <a:r>
              <a:rPr lang="en-US" dirty="0" smtClean="0"/>
              <a:t> </a:t>
            </a:r>
            <a:r>
              <a:rPr lang="en-US" dirty="0" err="1" smtClean="0"/>
              <a:t>personit</a:t>
            </a:r>
            <a:r>
              <a:rPr lang="en-US" dirty="0" smtClean="0"/>
              <a:t> </a:t>
            </a:r>
            <a:r>
              <a:rPr lang="en-US" dirty="0" err="1" smtClean="0"/>
              <a:t>të</a:t>
            </a:r>
            <a:r>
              <a:rPr lang="en-US" dirty="0" smtClean="0"/>
              <a:t> </a:t>
            </a:r>
            <a:r>
              <a:rPr lang="en-US" dirty="0" err="1" smtClean="0"/>
              <a:t>lidhur</a:t>
            </a:r>
            <a:r>
              <a:rPr lang="en-US" dirty="0" smtClean="0"/>
              <a:t> </a:t>
            </a:r>
            <a:r>
              <a:rPr lang="en-US" dirty="0" err="1" smtClean="0"/>
              <a:t>ngushtë</a:t>
            </a:r>
            <a:r>
              <a:rPr lang="en-US" dirty="0" smtClean="0"/>
              <a:t> me </a:t>
            </a:r>
            <a:r>
              <a:rPr lang="en-US" dirty="0" err="1" smtClean="0"/>
              <a:t>të</a:t>
            </a:r>
            <a:r>
              <a:rPr lang="en-US" dirty="0" smtClean="0"/>
              <a:t>, e ka </a:t>
            </a:r>
            <a:r>
              <a:rPr lang="en-US" dirty="0" err="1" smtClean="0"/>
              <a:t>imponuar</a:t>
            </a:r>
            <a:r>
              <a:rPr lang="en-US" dirty="0" smtClean="0"/>
              <a:t> </a:t>
            </a:r>
            <a:r>
              <a:rPr lang="en-US" dirty="0" err="1" smtClean="0"/>
              <a:t>të</a:t>
            </a:r>
            <a:r>
              <a:rPr lang="en-US" dirty="0" smtClean="0"/>
              <a:t> </a:t>
            </a:r>
            <a:r>
              <a:rPr lang="en-US" dirty="0" err="1" smtClean="0"/>
              <a:t>përfshihet</a:t>
            </a:r>
            <a:r>
              <a:rPr lang="en-US" dirty="0" smtClean="0"/>
              <a:t> </a:t>
            </a:r>
            <a:r>
              <a:rPr lang="en-US" dirty="0" err="1" smtClean="0"/>
              <a:t>në</a:t>
            </a:r>
            <a:r>
              <a:rPr lang="en-US" dirty="0" smtClean="0"/>
              <a:t> </a:t>
            </a:r>
            <a:r>
              <a:rPr lang="en-US" dirty="0" err="1" smtClean="0"/>
              <a:t>marrëdhënie</a:t>
            </a:r>
            <a:r>
              <a:rPr lang="en-US" dirty="0" smtClean="0"/>
              <a:t> </a:t>
            </a:r>
            <a:r>
              <a:rPr lang="en-US" dirty="0" err="1" smtClean="0"/>
              <a:t>seksuale</a:t>
            </a:r>
            <a:r>
              <a:rPr lang="en-US" dirty="0" smtClean="0"/>
              <a:t> me </a:t>
            </a:r>
            <a:r>
              <a:rPr lang="en-US" dirty="0" err="1" smtClean="0"/>
              <a:t>të</a:t>
            </a:r>
            <a:r>
              <a:rPr lang="en-US" dirty="0" smtClean="0"/>
              <a:t> </a:t>
            </a:r>
            <a:r>
              <a:rPr lang="en-US" dirty="0" err="1" smtClean="0"/>
              <a:t>apo</a:t>
            </a:r>
            <a:r>
              <a:rPr lang="en-US" dirty="0" smtClean="0"/>
              <a:t> </a:t>
            </a:r>
            <a:r>
              <a:rPr lang="en-US" dirty="0" err="1" smtClean="0"/>
              <a:t>dhe</a:t>
            </a:r>
            <a:r>
              <a:rPr lang="en-US" dirty="0" smtClean="0"/>
              <a:t> me persona </a:t>
            </a:r>
            <a:r>
              <a:rPr lang="en-US" dirty="0" err="1" smtClean="0"/>
              <a:t>të</a:t>
            </a:r>
            <a:r>
              <a:rPr lang="en-US" dirty="0" smtClean="0"/>
              <a:t> </a:t>
            </a:r>
            <a:r>
              <a:rPr lang="en-US" dirty="0" err="1" smtClean="0"/>
              <a:t>tjerë</a:t>
            </a:r>
            <a:r>
              <a:rPr lang="en-US" dirty="0" smtClean="0"/>
              <a: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Të</a:t>
            </a:r>
            <a:r>
              <a:rPr lang="en-US" sz="2800" b="1" dirty="0" smtClean="0"/>
              <a:t> </a:t>
            </a:r>
            <a:r>
              <a:rPr lang="en-US" sz="2800" b="1" dirty="0" err="1" smtClean="0"/>
              <a:t>miturit</a:t>
            </a:r>
            <a:r>
              <a:rPr lang="en-US" sz="2800" b="1" dirty="0" smtClean="0"/>
              <a:t> </a:t>
            </a:r>
            <a:r>
              <a:rPr lang="en-US" sz="2800" b="1" dirty="0" err="1" smtClean="0"/>
              <a:t>gëzojnë</a:t>
            </a:r>
            <a:r>
              <a:rPr lang="en-US" sz="2800" b="1" dirty="0" smtClean="0"/>
              <a:t> </a:t>
            </a:r>
            <a:r>
              <a:rPr lang="en-US" sz="2800" b="1" dirty="0" err="1" smtClean="0"/>
              <a:t>mbrotjtje</a:t>
            </a:r>
            <a:r>
              <a:rPr lang="en-US" sz="2800" b="1" dirty="0" smtClean="0"/>
              <a:t> </a:t>
            </a:r>
            <a:r>
              <a:rPr lang="en-US" sz="2800" b="1" dirty="0" err="1" smtClean="0"/>
              <a:t>të</a:t>
            </a:r>
            <a:r>
              <a:rPr lang="en-US" sz="2800" b="1" dirty="0" smtClean="0"/>
              <a:t> </a:t>
            </a:r>
            <a:r>
              <a:rPr lang="en-US" sz="2800" b="1" dirty="0" err="1" smtClean="0"/>
              <a:t>veçantë</a:t>
            </a:r>
            <a:r>
              <a:rPr lang="en-US" sz="2800" b="1" dirty="0" smtClean="0"/>
              <a:t> </a:t>
            </a:r>
            <a:r>
              <a:rPr lang="en-US" sz="2800" b="1" dirty="0" err="1" smtClean="0"/>
              <a:t>kushtetuese</a:t>
            </a:r>
            <a:endParaRPr lang="en-US" sz="2800" b="1" dirty="0"/>
          </a:p>
        </p:txBody>
      </p:sp>
      <p:sp>
        <p:nvSpPr>
          <p:cNvPr id="3" name="Content Placeholder 2"/>
          <p:cNvSpPr>
            <a:spLocks noGrp="1"/>
          </p:cNvSpPr>
          <p:nvPr>
            <p:ph idx="1"/>
          </p:nvPr>
        </p:nvSpPr>
        <p:spPr/>
        <p:txBody>
          <a:bodyPr>
            <a:normAutofit lnSpcReduction="10000"/>
          </a:bodyPr>
          <a:lstStyle/>
          <a:p>
            <a:pPr algn="just"/>
            <a:r>
              <a:rPr lang="en-US" dirty="0" err="1" smtClean="0"/>
              <a:t>Çdo</a:t>
            </a:r>
            <a:r>
              <a:rPr lang="en-US" dirty="0" smtClean="0"/>
              <a:t> </a:t>
            </a:r>
            <a:r>
              <a:rPr lang="en-US" dirty="0" err="1" smtClean="0"/>
              <a:t>fëmijë</a:t>
            </a:r>
            <a:r>
              <a:rPr lang="en-US" dirty="0" smtClean="0"/>
              <a:t> </a:t>
            </a:r>
            <a:r>
              <a:rPr lang="en-US" dirty="0" err="1" smtClean="0"/>
              <a:t>në</a:t>
            </a:r>
            <a:r>
              <a:rPr lang="en-US" dirty="0" smtClean="0"/>
              <a:t> </a:t>
            </a:r>
            <a:r>
              <a:rPr lang="en-US" dirty="0" err="1" smtClean="0"/>
              <a:t>Republikën</a:t>
            </a:r>
            <a:r>
              <a:rPr lang="en-US" dirty="0" smtClean="0"/>
              <a:t> e </a:t>
            </a:r>
            <a:r>
              <a:rPr lang="en-US" dirty="0" err="1" smtClean="0"/>
              <a:t>Shqipërisë</a:t>
            </a:r>
            <a:r>
              <a:rPr lang="en-US" dirty="0" smtClean="0"/>
              <a:t> </a:t>
            </a:r>
            <a:r>
              <a:rPr lang="en-US" dirty="0" err="1" smtClean="0"/>
              <a:t>gëzon</a:t>
            </a:r>
            <a:r>
              <a:rPr lang="en-US" dirty="0" smtClean="0"/>
              <a:t> </a:t>
            </a:r>
            <a:r>
              <a:rPr lang="en-US" dirty="0" err="1" smtClean="0"/>
              <a:t>një</a:t>
            </a:r>
            <a:r>
              <a:rPr lang="en-US" dirty="0" smtClean="0"/>
              <a:t> </a:t>
            </a:r>
            <a:r>
              <a:rPr lang="en-US" dirty="0" err="1" smtClean="0"/>
              <a:t>mbrojtje</a:t>
            </a:r>
            <a:r>
              <a:rPr lang="en-US" dirty="0" smtClean="0"/>
              <a:t> </a:t>
            </a:r>
            <a:r>
              <a:rPr lang="en-US" dirty="0" err="1" smtClean="0"/>
              <a:t>të</a:t>
            </a:r>
            <a:r>
              <a:rPr lang="en-US" dirty="0" smtClean="0"/>
              <a:t> </a:t>
            </a:r>
            <a:r>
              <a:rPr lang="en-US" dirty="0" err="1" smtClean="0"/>
              <a:t>veçantë</a:t>
            </a:r>
            <a:r>
              <a:rPr lang="en-US" dirty="0" smtClean="0"/>
              <a:t> </a:t>
            </a:r>
            <a:r>
              <a:rPr lang="en-US" dirty="0" err="1" smtClean="0"/>
              <a:t>nga</a:t>
            </a:r>
            <a:r>
              <a:rPr lang="en-US" dirty="0" smtClean="0"/>
              <a:t> </a:t>
            </a:r>
            <a:r>
              <a:rPr lang="en-US" dirty="0" err="1" smtClean="0"/>
              <a:t>shteti</a:t>
            </a:r>
            <a:r>
              <a:rPr lang="en-US" dirty="0" smtClean="0"/>
              <a:t> </a:t>
            </a:r>
            <a:r>
              <a:rPr lang="en-US" dirty="0" err="1" smtClean="0"/>
              <a:t>sipas</a:t>
            </a:r>
            <a:r>
              <a:rPr lang="en-US" dirty="0" smtClean="0"/>
              <a:t> </a:t>
            </a:r>
            <a:r>
              <a:rPr lang="en-US" dirty="0" err="1" smtClean="0"/>
              <a:t>aktit</a:t>
            </a:r>
            <a:r>
              <a:rPr lang="en-US" dirty="0" smtClean="0"/>
              <a:t> </a:t>
            </a:r>
            <a:r>
              <a:rPr lang="en-US" dirty="0" err="1" smtClean="0"/>
              <a:t>tonë</a:t>
            </a:r>
            <a:r>
              <a:rPr lang="en-US" dirty="0" smtClean="0"/>
              <a:t> </a:t>
            </a:r>
            <a:r>
              <a:rPr lang="en-US" dirty="0" err="1" smtClean="0"/>
              <a:t>themeltar</a:t>
            </a:r>
            <a:r>
              <a:rPr lang="en-US" dirty="0" smtClean="0"/>
              <a:t> </a:t>
            </a:r>
            <a:r>
              <a:rPr lang="en-US" dirty="0" err="1" smtClean="0"/>
              <a:t>që</a:t>
            </a:r>
            <a:r>
              <a:rPr lang="en-US" dirty="0" smtClean="0"/>
              <a:t> </a:t>
            </a:r>
            <a:r>
              <a:rPr lang="en-US" dirty="0" err="1" smtClean="0"/>
              <a:t>është</a:t>
            </a:r>
            <a:r>
              <a:rPr lang="en-US" dirty="0" smtClean="0"/>
              <a:t> </a:t>
            </a:r>
            <a:r>
              <a:rPr lang="en-US" dirty="0" err="1" smtClean="0"/>
              <a:t>Kushtetuta</a:t>
            </a:r>
            <a:r>
              <a:rPr lang="en-US" dirty="0" smtClean="0"/>
              <a:t> e R.sh-</a:t>
            </a:r>
            <a:r>
              <a:rPr lang="en-US" dirty="0" err="1" smtClean="0"/>
              <a:t>së</a:t>
            </a:r>
            <a:r>
              <a:rPr lang="en-US" dirty="0" smtClean="0"/>
              <a:t>, </a:t>
            </a:r>
            <a:r>
              <a:rPr lang="en-US" dirty="0" err="1" smtClean="0"/>
              <a:t>neni</a:t>
            </a:r>
            <a:r>
              <a:rPr lang="en-US" dirty="0" smtClean="0"/>
              <a:t> 54 </a:t>
            </a:r>
            <a:r>
              <a:rPr lang="en-US" dirty="0" err="1" smtClean="0"/>
              <a:t>i</a:t>
            </a:r>
            <a:r>
              <a:rPr lang="en-US" dirty="0" smtClean="0"/>
              <a:t> </a:t>
            </a:r>
            <a:r>
              <a:rPr lang="en-US" dirty="0" err="1" smtClean="0"/>
              <a:t>saj</a:t>
            </a:r>
            <a:r>
              <a:rPr lang="en-US" dirty="0" smtClean="0"/>
              <a:t>, </a:t>
            </a:r>
            <a:r>
              <a:rPr lang="en-US" dirty="0" err="1" smtClean="0"/>
              <a:t>dhe</a:t>
            </a:r>
            <a:r>
              <a:rPr lang="en-US" dirty="0" smtClean="0"/>
              <a:t> </a:t>
            </a:r>
            <a:r>
              <a:rPr lang="en-US" dirty="0" err="1" smtClean="0"/>
              <a:t>për</a:t>
            </a:r>
            <a:r>
              <a:rPr lang="en-US" dirty="0" smtClean="0"/>
              <a:t> </a:t>
            </a:r>
            <a:r>
              <a:rPr lang="en-US" dirty="0" err="1" smtClean="0"/>
              <a:t>shkak</a:t>
            </a:r>
            <a:r>
              <a:rPr lang="en-US" dirty="0" smtClean="0"/>
              <a:t> </a:t>
            </a:r>
            <a:r>
              <a:rPr lang="en-US" dirty="0" err="1" smtClean="0"/>
              <a:t>të</a:t>
            </a:r>
            <a:r>
              <a:rPr lang="en-US" dirty="0" smtClean="0"/>
              <a:t> </a:t>
            </a:r>
            <a:r>
              <a:rPr lang="en-US" dirty="0" err="1" smtClean="0"/>
              <a:t>statusit</a:t>
            </a:r>
            <a:r>
              <a:rPr lang="en-US" dirty="0" smtClean="0"/>
              <a:t>/</a:t>
            </a:r>
            <a:r>
              <a:rPr lang="en-US" dirty="0" err="1" smtClean="0"/>
              <a:t>cilësisë</a:t>
            </a:r>
            <a:r>
              <a:rPr lang="en-US" dirty="0" smtClean="0"/>
              <a:t> “</a:t>
            </a:r>
            <a:r>
              <a:rPr lang="en-US" dirty="0" err="1" smtClean="0"/>
              <a:t>së</a:t>
            </a:r>
            <a:r>
              <a:rPr lang="en-US" dirty="0" smtClean="0"/>
              <a:t> </a:t>
            </a:r>
            <a:r>
              <a:rPr lang="en-US" dirty="0" err="1" smtClean="0"/>
              <a:t>miturisë</a:t>
            </a:r>
            <a:r>
              <a:rPr lang="en-US" dirty="0" smtClean="0"/>
              <a:t>” </a:t>
            </a:r>
            <a:r>
              <a:rPr lang="en-US" dirty="0" err="1" smtClean="0"/>
              <a:t>së</a:t>
            </a:r>
            <a:r>
              <a:rPr lang="en-US" dirty="0" smtClean="0"/>
              <a:t> </a:t>
            </a:r>
            <a:r>
              <a:rPr lang="en-US" dirty="0" err="1" smtClean="0"/>
              <a:t>tij</a:t>
            </a:r>
            <a:r>
              <a:rPr lang="en-US" dirty="0" smtClean="0"/>
              <a:t> </a:t>
            </a:r>
            <a:r>
              <a:rPr lang="en-US" dirty="0" err="1" smtClean="0"/>
              <a:t>njëherazi</a:t>
            </a:r>
            <a:r>
              <a:rPr lang="en-US" dirty="0" smtClean="0"/>
              <a:t> </a:t>
            </a:r>
            <a:r>
              <a:rPr lang="en-US" dirty="0" err="1" smtClean="0"/>
              <a:t>të</a:t>
            </a:r>
            <a:r>
              <a:rPr lang="en-US" dirty="0" smtClean="0"/>
              <a:t> “</a:t>
            </a:r>
            <a:r>
              <a:rPr lang="en-US" dirty="0" err="1" smtClean="0"/>
              <a:t>vulnerabilitetit</a:t>
            </a:r>
            <a:r>
              <a:rPr lang="en-US" dirty="0" smtClean="0"/>
              <a:t>” </a:t>
            </a:r>
            <a:r>
              <a:rPr lang="en-US" dirty="0" err="1" smtClean="0"/>
              <a:t>që</a:t>
            </a:r>
            <a:r>
              <a:rPr lang="en-US" dirty="0" smtClean="0"/>
              <a:t> </a:t>
            </a:r>
            <a:r>
              <a:rPr lang="en-US" dirty="0" err="1" smtClean="0"/>
              <a:t>mbart</a:t>
            </a:r>
            <a:r>
              <a:rPr lang="en-US" dirty="0" smtClean="0"/>
              <a:t> </a:t>
            </a:r>
            <a:r>
              <a:rPr lang="en-US" dirty="0" err="1" smtClean="0"/>
              <a:t>për</a:t>
            </a:r>
            <a:r>
              <a:rPr lang="en-US" dirty="0" smtClean="0"/>
              <a:t> </a:t>
            </a:r>
            <a:r>
              <a:rPr lang="en-US" dirty="0" err="1" smtClean="0"/>
              <a:t>shkak</a:t>
            </a:r>
            <a:r>
              <a:rPr lang="en-US" dirty="0" smtClean="0"/>
              <a:t> </a:t>
            </a:r>
            <a:r>
              <a:rPr lang="en-US" dirty="0" err="1" smtClean="0"/>
              <a:t>të</a:t>
            </a:r>
            <a:r>
              <a:rPr lang="en-US" dirty="0" smtClean="0"/>
              <a:t> </a:t>
            </a:r>
            <a:r>
              <a:rPr lang="en-US" dirty="0" err="1" smtClean="0"/>
              <a:t>kësaj</a:t>
            </a:r>
            <a:r>
              <a:rPr lang="en-US" dirty="0" smtClean="0"/>
              <a:t> </a:t>
            </a:r>
            <a:r>
              <a:rPr lang="en-US" dirty="0" err="1" smtClean="0"/>
              <a:t>miturie</a:t>
            </a:r>
            <a:r>
              <a:rPr lang="en-US" dirty="0" smtClean="0"/>
              <a:t> </a:t>
            </a:r>
            <a:r>
              <a:rPr lang="en-US" dirty="0" err="1" smtClean="0"/>
              <a:t>dhe</a:t>
            </a:r>
            <a:r>
              <a:rPr lang="en-US" dirty="0" smtClean="0"/>
              <a:t> </a:t>
            </a:r>
            <a:r>
              <a:rPr lang="en-US" dirty="0" err="1" smtClean="0"/>
              <a:t>nivelit</a:t>
            </a:r>
            <a:r>
              <a:rPr lang="en-US" dirty="0" smtClean="0"/>
              <a:t> </a:t>
            </a:r>
            <a:r>
              <a:rPr lang="en-US" dirty="0" err="1" smtClean="0"/>
              <a:t>të</a:t>
            </a:r>
            <a:r>
              <a:rPr lang="en-US" dirty="0" smtClean="0"/>
              <a:t> </a:t>
            </a:r>
            <a:r>
              <a:rPr lang="en-US" dirty="0" err="1" smtClean="0"/>
              <a:t>zhvillimit</a:t>
            </a:r>
            <a:r>
              <a:rPr lang="en-US" dirty="0" smtClean="0"/>
              <a:t> </a:t>
            </a:r>
            <a:r>
              <a:rPr lang="en-US" dirty="0" err="1" smtClean="0"/>
              <a:t>fizik</a:t>
            </a:r>
            <a:r>
              <a:rPr lang="en-US" dirty="0" smtClean="0"/>
              <a:t>, </a:t>
            </a:r>
            <a:r>
              <a:rPr lang="en-US" dirty="0" err="1" smtClean="0"/>
              <a:t>psikologjik</a:t>
            </a:r>
            <a:r>
              <a:rPr lang="en-US" dirty="0" smtClean="0"/>
              <a:t>, </a:t>
            </a:r>
            <a:r>
              <a:rPr lang="en-US" dirty="0" err="1" smtClean="0"/>
              <a:t>emocional</a:t>
            </a:r>
            <a:r>
              <a:rPr lang="en-US" dirty="0" smtClean="0"/>
              <a:t> e social. </a:t>
            </a:r>
          </a:p>
          <a:p>
            <a:pPr algn="just"/>
            <a:r>
              <a:rPr lang="en-US" dirty="0" err="1" smtClean="0"/>
              <a:t>Mirëqenia</a:t>
            </a:r>
            <a:r>
              <a:rPr lang="en-US" dirty="0" smtClean="0"/>
              <a:t> </a:t>
            </a:r>
            <a:r>
              <a:rPr lang="en-US" dirty="0" err="1" smtClean="0"/>
              <a:t>dhe</a:t>
            </a:r>
            <a:r>
              <a:rPr lang="en-US" dirty="0" smtClean="0"/>
              <a:t> </a:t>
            </a:r>
            <a:r>
              <a:rPr lang="en-US" dirty="0" err="1" smtClean="0"/>
              <a:t>interesi</a:t>
            </a:r>
            <a:r>
              <a:rPr lang="en-US" dirty="0" smtClean="0"/>
              <a:t> </a:t>
            </a:r>
            <a:r>
              <a:rPr lang="en-US" dirty="0" err="1" smtClean="0"/>
              <a:t>më</a:t>
            </a:r>
            <a:r>
              <a:rPr lang="en-US" dirty="0" smtClean="0"/>
              <a:t> </a:t>
            </a:r>
            <a:r>
              <a:rPr lang="en-US" dirty="0" err="1" smtClean="0"/>
              <a:t>i</a:t>
            </a:r>
            <a:r>
              <a:rPr lang="en-US" dirty="0" smtClean="0"/>
              <a:t> </a:t>
            </a:r>
            <a:r>
              <a:rPr lang="en-US" dirty="0" err="1" smtClean="0"/>
              <a:t>lartë</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janë</a:t>
            </a:r>
            <a:r>
              <a:rPr lang="en-US" dirty="0" smtClean="0"/>
              <a:t> </a:t>
            </a:r>
            <a:r>
              <a:rPr lang="en-US" dirty="0" err="1" smtClean="0"/>
              <a:t>parime</a:t>
            </a:r>
            <a:r>
              <a:rPr lang="en-US" dirty="0" smtClean="0"/>
              <a:t> </a:t>
            </a:r>
            <a:r>
              <a:rPr lang="en-US" dirty="0" err="1" smtClean="0"/>
              <a:t>themelore</a:t>
            </a:r>
            <a:r>
              <a:rPr lang="en-US" dirty="0" smtClean="0"/>
              <a:t> </a:t>
            </a:r>
            <a:r>
              <a:rPr lang="en-US" dirty="0" err="1" smtClean="0"/>
              <a:t>ndërkombëtare</a:t>
            </a:r>
            <a:r>
              <a:rPr lang="en-US" dirty="0" smtClean="0"/>
              <a:t> </a:t>
            </a:r>
            <a:r>
              <a:rPr lang="en-US" dirty="0" err="1" smtClean="0"/>
              <a:t>të</a:t>
            </a:r>
            <a:r>
              <a:rPr lang="en-US" dirty="0" smtClean="0"/>
              <a:t> </a:t>
            </a:r>
            <a:r>
              <a:rPr lang="en-US" dirty="0" err="1" smtClean="0"/>
              <a:t>përbashkëta</a:t>
            </a:r>
            <a:r>
              <a:rPr lang="en-US" dirty="0" smtClean="0"/>
              <a:t>, </a:t>
            </a:r>
            <a:r>
              <a:rPr lang="en-US" dirty="0" err="1" smtClean="0"/>
              <a:t>pasi</a:t>
            </a:r>
            <a:r>
              <a:rPr lang="en-US" dirty="0" smtClean="0"/>
              <a:t> </a:t>
            </a:r>
            <a:r>
              <a:rPr lang="en-US" dirty="0" err="1" smtClean="0"/>
              <a:t>çdo</a:t>
            </a:r>
            <a:r>
              <a:rPr lang="en-US" dirty="0" smtClean="0"/>
              <a:t> </a:t>
            </a:r>
            <a:r>
              <a:rPr lang="en-US" dirty="0" err="1" smtClean="0"/>
              <a:t>fëmijë</a:t>
            </a:r>
            <a:r>
              <a:rPr lang="en-US" dirty="0" smtClean="0"/>
              <a:t> ka </a:t>
            </a:r>
            <a:r>
              <a:rPr lang="en-US" dirty="0" err="1" smtClean="0"/>
              <a:t>të</a:t>
            </a:r>
            <a:r>
              <a:rPr lang="en-US" dirty="0" smtClean="0"/>
              <a:t> </a:t>
            </a:r>
            <a:r>
              <a:rPr lang="en-US" dirty="0" err="1" smtClean="0"/>
              <a:t>drejtën</a:t>
            </a:r>
            <a:r>
              <a:rPr lang="en-US" dirty="0" smtClean="0"/>
              <a:t> e </a:t>
            </a:r>
            <a:r>
              <a:rPr lang="en-US" dirty="0" err="1" smtClean="0"/>
              <a:t>gëzimit</a:t>
            </a:r>
            <a:r>
              <a:rPr lang="en-US" dirty="0" smtClean="0"/>
              <a:t> </a:t>
            </a:r>
            <a:r>
              <a:rPr lang="en-US" dirty="0" err="1" smtClean="0"/>
              <a:t>të</a:t>
            </a:r>
            <a:r>
              <a:rPr lang="en-US" dirty="0" smtClean="0"/>
              <a:t> </a:t>
            </a:r>
            <a:r>
              <a:rPr lang="en-US" dirty="0" err="1" smtClean="0"/>
              <a:t>masave</a:t>
            </a:r>
            <a:r>
              <a:rPr lang="en-US" dirty="0" smtClean="0"/>
              <a:t> </a:t>
            </a:r>
            <a:r>
              <a:rPr lang="en-US" dirty="0" err="1" smtClean="0"/>
              <a:t>specifike</a:t>
            </a:r>
            <a:r>
              <a:rPr lang="en-US" dirty="0" smtClean="0"/>
              <a:t> </a:t>
            </a:r>
            <a:r>
              <a:rPr lang="en-US" dirty="0" err="1" smtClean="0"/>
              <a:t>mbrojtëse</a:t>
            </a:r>
            <a:r>
              <a:rPr lang="en-US" dirty="0" smtClean="0"/>
              <a:t> </a:t>
            </a:r>
            <a:r>
              <a:rPr lang="en-US" dirty="0" err="1" smtClean="0"/>
              <a:t>të</a:t>
            </a:r>
            <a:r>
              <a:rPr lang="en-US" dirty="0" smtClean="0"/>
              <a:t> </a:t>
            </a:r>
            <a:r>
              <a:rPr lang="en-US" dirty="0" err="1" smtClean="0"/>
              <a:t>diktuara</a:t>
            </a:r>
            <a:r>
              <a:rPr lang="en-US" dirty="0" smtClean="0"/>
              <a:t> </a:t>
            </a:r>
            <a:r>
              <a:rPr lang="en-US" dirty="0" err="1" smtClean="0"/>
              <a:t>nga</a:t>
            </a:r>
            <a:r>
              <a:rPr lang="en-US" dirty="0" smtClean="0"/>
              <a:t> </a:t>
            </a:r>
            <a:r>
              <a:rPr lang="en-US" dirty="0" err="1" smtClean="0"/>
              <a:t>statusi</a:t>
            </a:r>
            <a:r>
              <a:rPr lang="en-US" dirty="0" smtClean="0"/>
              <a:t> </a:t>
            </a:r>
            <a:r>
              <a:rPr lang="en-US" dirty="0" err="1" smtClean="0"/>
              <a:t>i</a:t>
            </a:r>
            <a:r>
              <a:rPr lang="en-US" dirty="0" smtClean="0"/>
              <a:t> </a:t>
            </a:r>
            <a:r>
              <a:rPr lang="en-US" dirty="0" err="1" smtClean="0"/>
              <a:t>tij</a:t>
            </a:r>
            <a:r>
              <a:rPr lang="en-US" dirty="0" smtClean="0"/>
              <a:t>/</a:t>
            </a:r>
            <a:r>
              <a:rPr lang="en-US" dirty="0" err="1" smtClean="0"/>
              <a:t>saj</a:t>
            </a:r>
            <a:r>
              <a:rPr lang="en-US" dirty="0" smtClean="0"/>
              <a:t> </a:t>
            </a:r>
            <a:r>
              <a:rPr lang="en-US" dirty="0" err="1" smtClean="0"/>
              <a:t>si</a:t>
            </a:r>
            <a:r>
              <a:rPr lang="en-US" dirty="0" smtClean="0"/>
              <a:t> </a:t>
            </a:r>
            <a:r>
              <a:rPr lang="en-US" dirty="0" err="1" smtClean="0"/>
              <a:t>i</a:t>
            </a:r>
            <a:r>
              <a:rPr lang="en-US" dirty="0" smtClean="0"/>
              <a:t> </a:t>
            </a:r>
            <a:r>
              <a:rPr lang="en-US" dirty="0" err="1" smtClean="0"/>
              <a:t>mitur</a:t>
            </a:r>
            <a:r>
              <a:rPr lang="en-US" dirty="0" smtClean="0"/>
              <a:t>, </a:t>
            </a:r>
            <a:r>
              <a:rPr lang="en-US" dirty="0" err="1" smtClean="0"/>
              <a:t>një</a:t>
            </a:r>
            <a:r>
              <a:rPr lang="en-US" dirty="0" smtClean="0"/>
              <a:t> </a:t>
            </a:r>
            <a:r>
              <a:rPr lang="en-US" dirty="0" err="1" smtClean="0"/>
              <a:t>mbrojtje</a:t>
            </a:r>
            <a:r>
              <a:rPr lang="en-US" dirty="0" smtClean="0"/>
              <a:t> </a:t>
            </a:r>
            <a:r>
              <a:rPr lang="en-US" dirty="0" err="1" smtClean="0"/>
              <a:t>që</a:t>
            </a:r>
            <a:r>
              <a:rPr lang="en-US" dirty="0" smtClean="0"/>
              <a:t> </a:t>
            </a:r>
            <a:r>
              <a:rPr lang="en-US" dirty="0" err="1" smtClean="0"/>
              <a:t>duhet</a:t>
            </a:r>
            <a:r>
              <a:rPr lang="en-US" dirty="0" smtClean="0"/>
              <a:t> </a:t>
            </a:r>
            <a:r>
              <a:rPr lang="en-US" dirty="0" err="1" smtClean="0"/>
              <a:t>t’I</a:t>
            </a:r>
            <a:r>
              <a:rPr lang="en-US" dirty="0" smtClean="0"/>
              <a:t> </a:t>
            </a:r>
            <a:r>
              <a:rPr lang="en-US" dirty="0" err="1" smtClean="0"/>
              <a:t>garantohet</a:t>
            </a:r>
            <a:r>
              <a:rPr lang="en-US" dirty="0" smtClean="0"/>
              <a:t> </a:t>
            </a:r>
            <a:r>
              <a:rPr lang="en-US" dirty="0" err="1" smtClean="0"/>
              <a:t>paralelisht</a:t>
            </a:r>
            <a:r>
              <a:rPr lang="en-US" dirty="0" smtClean="0"/>
              <a:t> </a:t>
            </a:r>
            <a:r>
              <a:rPr lang="en-US" dirty="0" err="1" smtClean="0"/>
              <a:t>nga</a:t>
            </a:r>
            <a:r>
              <a:rPr lang="en-US" dirty="0" smtClean="0"/>
              <a:t> </a:t>
            </a:r>
            <a:r>
              <a:rPr lang="en-US" dirty="0" err="1" smtClean="0"/>
              <a:t>ana</a:t>
            </a:r>
            <a:r>
              <a:rPr lang="en-US" dirty="0" smtClean="0"/>
              <a:t> e </a:t>
            </a:r>
            <a:r>
              <a:rPr lang="en-US" dirty="0" err="1" smtClean="0"/>
              <a:t>familjes</a:t>
            </a:r>
            <a:r>
              <a:rPr lang="en-US" dirty="0" smtClean="0"/>
              <a:t> </a:t>
            </a:r>
            <a:r>
              <a:rPr lang="en-US" dirty="0" err="1" smtClean="0"/>
              <a:t>së</a:t>
            </a:r>
            <a:r>
              <a:rPr lang="en-US" dirty="0" smtClean="0"/>
              <a:t> </a:t>
            </a:r>
            <a:r>
              <a:rPr lang="en-US" dirty="0" err="1" smtClean="0"/>
              <a:t>tij</a:t>
            </a:r>
            <a:r>
              <a:rPr lang="en-US" dirty="0" smtClean="0"/>
              <a:t>/</a:t>
            </a:r>
            <a:r>
              <a:rPr lang="en-US" dirty="0" err="1" smtClean="0"/>
              <a:t>saj</a:t>
            </a:r>
            <a:r>
              <a:rPr lang="en-US" dirty="0" smtClean="0"/>
              <a:t>, </a:t>
            </a:r>
            <a:r>
              <a:rPr lang="en-US" dirty="0" err="1" smtClean="0"/>
              <a:t>institucionet</a:t>
            </a:r>
            <a:r>
              <a:rPr lang="en-US" dirty="0" smtClean="0"/>
              <a:t> </a:t>
            </a:r>
            <a:r>
              <a:rPr lang="en-US" dirty="0" err="1" smtClean="0"/>
              <a:t>arsimore</a:t>
            </a:r>
            <a:r>
              <a:rPr lang="en-US" dirty="0" smtClean="0"/>
              <a:t>, </a:t>
            </a:r>
            <a:r>
              <a:rPr lang="en-US" dirty="0" err="1" smtClean="0"/>
              <a:t>shoqëria</a:t>
            </a:r>
            <a:r>
              <a:rPr lang="en-US" dirty="0" smtClean="0"/>
              <a:t> </a:t>
            </a:r>
            <a:r>
              <a:rPr lang="en-US" dirty="0" err="1" smtClean="0"/>
              <a:t>në</a:t>
            </a:r>
            <a:r>
              <a:rPr lang="en-US" dirty="0" smtClean="0"/>
              <a:t> </a:t>
            </a:r>
            <a:r>
              <a:rPr lang="en-US" dirty="0" err="1" smtClean="0"/>
              <a:t>përgjithësi</a:t>
            </a:r>
            <a:r>
              <a:rPr lang="en-US" dirty="0" smtClean="0"/>
              <a:t> </a:t>
            </a:r>
            <a:r>
              <a:rPr lang="en-US" dirty="0" err="1" smtClean="0"/>
              <a:t>dhe</a:t>
            </a:r>
            <a:r>
              <a:rPr lang="en-US" dirty="0" smtClean="0"/>
              <a:t> </a:t>
            </a:r>
            <a:r>
              <a:rPr lang="en-US" dirty="0" err="1" smtClean="0"/>
              <a:t>vetë</a:t>
            </a:r>
            <a:r>
              <a:rPr lang="en-US" dirty="0" smtClean="0"/>
              <a:t> </a:t>
            </a:r>
            <a:r>
              <a:rPr lang="en-US" dirty="0" err="1" smtClean="0"/>
              <a:t>shteti</a:t>
            </a:r>
            <a:r>
              <a:rPr lang="en-US" dirty="0" smtClean="0"/>
              <a:t> </a:t>
            </a:r>
            <a:r>
              <a:rPr lang="en-US" dirty="0" err="1" smtClean="0"/>
              <a:t>nëpërmjet</a:t>
            </a:r>
            <a:r>
              <a:rPr lang="en-US" dirty="0" smtClean="0"/>
              <a:t> </a:t>
            </a:r>
            <a:r>
              <a:rPr lang="en-US" dirty="0" err="1" smtClean="0"/>
              <a:t>mekanizmave</a:t>
            </a:r>
            <a:r>
              <a:rPr lang="en-US" dirty="0" smtClean="0"/>
              <a:t> </a:t>
            </a:r>
            <a:r>
              <a:rPr lang="en-US" dirty="0" err="1" smtClean="0"/>
              <a:t>të</a:t>
            </a:r>
            <a:r>
              <a:rPr lang="en-US" dirty="0" smtClean="0"/>
              <a:t> </a:t>
            </a:r>
            <a:r>
              <a:rPr lang="en-US" dirty="0" err="1" smtClean="0"/>
              <a:t>tij</a:t>
            </a:r>
            <a:r>
              <a:rPr lang="en-US" dirty="0" smtClean="0"/>
              <a:t> </a:t>
            </a:r>
            <a:r>
              <a:rPr lang="en-US" dirty="0" err="1" smtClean="0"/>
              <a:t>mbrojtës</a:t>
            </a:r>
            <a:r>
              <a:rPr lang="en-US" dirty="0" smtClean="0"/>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Cfarë</a:t>
            </a:r>
            <a:r>
              <a:rPr lang="en-US" sz="2400" b="1" dirty="0" smtClean="0"/>
              <a:t> </a:t>
            </a:r>
            <a:r>
              <a:rPr lang="en-US" sz="2400" b="1" dirty="0" err="1" smtClean="0"/>
              <a:t>ndikimi</a:t>
            </a:r>
            <a:r>
              <a:rPr lang="en-US" sz="2400" b="1" dirty="0" smtClean="0"/>
              <a:t> </a:t>
            </a:r>
            <a:r>
              <a:rPr lang="en-US" sz="2400" b="1" dirty="0" err="1" smtClean="0"/>
              <a:t>kanë</a:t>
            </a:r>
            <a:r>
              <a:rPr lang="en-US" sz="2400" b="1" dirty="0" smtClean="0"/>
              <a:t> </a:t>
            </a:r>
            <a:r>
              <a:rPr lang="en-US" sz="2400" b="1" dirty="0" err="1" smtClean="0"/>
              <a:t>rrjetet</a:t>
            </a:r>
            <a:r>
              <a:rPr lang="en-US" sz="2400" b="1" dirty="0" smtClean="0"/>
              <a:t> </a:t>
            </a:r>
            <a:r>
              <a:rPr lang="en-US" sz="2400" b="1" dirty="0" err="1" smtClean="0"/>
              <a:t>sociale</a:t>
            </a:r>
            <a:r>
              <a:rPr lang="en-US" sz="2400" b="1" dirty="0" smtClean="0"/>
              <a:t> </a:t>
            </a:r>
            <a:r>
              <a:rPr lang="en-US" sz="2400" b="1" dirty="0" err="1" smtClean="0"/>
              <a:t>në</a:t>
            </a:r>
            <a:r>
              <a:rPr lang="en-US" sz="2400" b="1" dirty="0" smtClean="0"/>
              <a:t> </a:t>
            </a:r>
            <a:r>
              <a:rPr lang="en-US" sz="2400" b="1" dirty="0" err="1" smtClean="0"/>
              <a:t>shfrytëzimin</a:t>
            </a:r>
            <a:r>
              <a:rPr lang="en-US" sz="2400" b="1" dirty="0" smtClean="0"/>
              <a:t> </a:t>
            </a:r>
            <a:r>
              <a:rPr lang="en-US" sz="2400" b="1" dirty="0" err="1" smtClean="0"/>
              <a:t>seksual</a:t>
            </a:r>
            <a:r>
              <a:rPr lang="en-US" sz="2400" b="1" dirty="0" smtClean="0"/>
              <a:t> </a:t>
            </a:r>
            <a:r>
              <a:rPr lang="en-US" sz="2400" b="1" dirty="0" err="1" smtClean="0"/>
              <a:t>të</a:t>
            </a:r>
            <a:r>
              <a:rPr lang="en-US" sz="2400" b="1" dirty="0" smtClean="0"/>
              <a:t> </a:t>
            </a:r>
            <a:r>
              <a:rPr lang="en-US" sz="2400" b="1" dirty="0" err="1" smtClean="0"/>
              <a:t>të</a:t>
            </a:r>
            <a:r>
              <a:rPr lang="en-US" sz="2400" b="1" dirty="0" smtClean="0"/>
              <a:t> </a:t>
            </a:r>
            <a:r>
              <a:rPr lang="en-US" sz="2400" b="1" dirty="0" err="1" smtClean="0"/>
              <a:t>miturve</a:t>
            </a:r>
            <a:r>
              <a:rPr lang="en-US" sz="2400" b="1" dirty="0" smtClean="0"/>
              <a:t> </a:t>
            </a:r>
            <a:r>
              <a:rPr lang="en-US" sz="2400" b="1" dirty="0" err="1" smtClean="0"/>
              <a:t>apo</a:t>
            </a:r>
            <a:r>
              <a:rPr lang="en-US" sz="2400" b="1" dirty="0" smtClean="0"/>
              <a:t> </a:t>
            </a:r>
            <a:r>
              <a:rPr lang="en-US" sz="2400" b="1" dirty="0" err="1" smtClean="0"/>
              <a:t>të</a:t>
            </a:r>
            <a:r>
              <a:rPr lang="en-US" sz="2400" b="1" dirty="0" smtClean="0"/>
              <a:t> </a:t>
            </a:r>
            <a:r>
              <a:rPr lang="en-US" sz="2400" b="1" dirty="0" err="1" smtClean="0"/>
              <a:t>pornografisë</a:t>
            </a:r>
            <a:r>
              <a:rPr lang="en-US" sz="2400" b="1" dirty="0" smtClean="0"/>
              <a:t> </a:t>
            </a:r>
            <a:r>
              <a:rPr lang="en-US" sz="2400" b="1" dirty="0" err="1" smtClean="0"/>
              <a:t>së</a:t>
            </a:r>
            <a:r>
              <a:rPr lang="en-US" sz="2400" b="1" dirty="0" smtClean="0"/>
              <a:t> </a:t>
            </a:r>
            <a:r>
              <a:rPr lang="en-US" sz="2400" b="1" dirty="0" err="1" smtClean="0"/>
              <a:t>të</a:t>
            </a:r>
            <a:r>
              <a:rPr lang="en-US" sz="2400" b="1" dirty="0" smtClean="0"/>
              <a:t> </a:t>
            </a:r>
            <a:r>
              <a:rPr lang="en-US" sz="2400" b="1" dirty="0" err="1" smtClean="0"/>
              <a:t>miturve</a:t>
            </a:r>
            <a:r>
              <a:rPr lang="en-US" sz="2400" b="1" dirty="0" smtClean="0"/>
              <a:t>?</a:t>
            </a:r>
            <a:endParaRPr lang="en-US" sz="2400" dirty="0"/>
          </a:p>
        </p:txBody>
      </p:sp>
      <p:sp>
        <p:nvSpPr>
          <p:cNvPr id="3" name="Content Placeholder 2"/>
          <p:cNvSpPr>
            <a:spLocks noGrp="1"/>
          </p:cNvSpPr>
          <p:nvPr>
            <p:ph idx="1"/>
          </p:nvPr>
        </p:nvSpPr>
        <p:spPr/>
        <p:txBody>
          <a:bodyPr>
            <a:normAutofit fontScale="70000" lnSpcReduction="20000"/>
          </a:bodyPr>
          <a:lstStyle/>
          <a:p>
            <a:pPr lvl="0" algn="just"/>
            <a:r>
              <a:rPr lang="en-US" b="1" dirty="0" err="1" smtClean="0"/>
              <a:t>Rast</a:t>
            </a:r>
            <a:r>
              <a:rPr lang="en-US" b="1" dirty="0" smtClean="0"/>
              <a:t> </a:t>
            </a:r>
            <a:r>
              <a:rPr lang="en-US" b="1" dirty="0" err="1" smtClean="0"/>
              <a:t>nga</a:t>
            </a:r>
            <a:r>
              <a:rPr lang="en-US" b="1" dirty="0" smtClean="0"/>
              <a:t> </a:t>
            </a:r>
            <a:r>
              <a:rPr lang="en-US" b="1" dirty="0" err="1" smtClean="0"/>
              <a:t>praktika</a:t>
            </a:r>
            <a:r>
              <a:rPr lang="en-US" b="1" dirty="0" smtClean="0"/>
              <a:t> </a:t>
            </a:r>
            <a:r>
              <a:rPr lang="en-US" b="1" dirty="0" err="1" smtClean="0"/>
              <a:t>gjyqësore</a:t>
            </a:r>
            <a:r>
              <a:rPr lang="en-US" b="1" dirty="0" smtClean="0"/>
              <a:t>.</a:t>
            </a:r>
          </a:p>
          <a:p>
            <a:pPr lvl="0" algn="just"/>
            <a:r>
              <a:rPr lang="en-US" u="sng" dirty="0" err="1" smtClean="0"/>
              <a:t>Vendimi</a:t>
            </a:r>
            <a:r>
              <a:rPr lang="en-US" u="sng" dirty="0" smtClean="0"/>
              <a:t> Nr.969 dt.11.06.2020 </a:t>
            </a:r>
            <a:r>
              <a:rPr lang="en-US" u="sng" dirty="0" err="1" smtClean="0"/>
              <a:t>i</a:t>
            </a:r>
            <a:r>
              <a:rPr lang="en-US" u="sng" dirty="0" smtClean="0"/>
              <a:t> </a:t>
            </a:r>
            <a:r>
              <a:rPr lang="en-US" u="sng" dirty="0" err="1" smtClean="0"/>
              <a:t>Gj.Rr.Gj.Tiranë</a:t>
            </a:r>
            <a:r>
              <a:rPr lang="en-US" u="sng" dirty="0" smtClean="0"/>
              <a:t>.</a:t>
            </a:r>
          </a:p>
          <a:p>
            <a:pPr lvl="0" algn="just"/>
            <a:r>
              <a:rPr lang="en-US" dirty="0" err="1" smtClean="0"/>
              <a:t>Procedimi</a:t>
            </a:r>
            <a:r>
              <a:rPr lang="en-US" dirty="0" smtClean="0"/>
              <a:t> penal Nr.</a:t>
            </a:r>
            <a:r>
              <a:rPr lang="nl-NL" dirty="0" smtClean="0"/>
              <a:t>6171</a:t>
            </a:r>
            <a:r>
              <a:rPr lang="en-US" dirty="0" smtClean="0"/>
              <a:t>, </a:t>
            </a:r>
            <a:r>
              <a:rPr lang="en-US" dirty="0" err="1" smtClean="0"/>
              <a:t>i</a:t>
            </a:r>
            <a:r>
              <a:rPr lang="en-US" dirty="0" smtClean="0"/>
              <a:t> </a:t>
            </a:r>
            <a:r>
              <a:rPr lang="en-US" dirty="0" err="1" smtClean="0"/>
              <a:t>vitit</a:t>
            </a:r>
            <a:r>
              <a:rPr lang="en-US" dirty="0" smtClean="0"/>
              <a:t> </a:t>
            </a:r>
            <a:r>
              <a:rPr lang="nl-NL" dirty="0" smtClean="0"/>
              <a:t>2019 i Prokurorisë Tiranë</a:t>
            </a:r>
            <a:r>
              <a:rPr lang="en-US" dirty="0" smtClean="0"/>
              <a:t> </a:t>
            </a:r>
            <a:r>
              <a:rPr lang="en-US" dirty="0" err="1" smtClean="0"/>
              <a:t>në</a:t>
            </a:r>
            <a:r>
              <a:rPr lang="en-US" dirty="0" smtClean="0"/>
              <a:t> </a:t>
            </a:r>
            <a:r>
              <a:rPr lang="en-US" dirty="0" err="1" smtClean="0"/>
              <a:t>ngarkim</a:t>
            </a:r>
            <a:r>
              <a:rPr lang="en-US" dirty="0" smtClean="0"/>
              <a:t> </a:t>
            </a:r>
            <a:r>
              <a:rPr lang="en-US" dirty="0" err="1" smtClean="0"/>
              <a:t>të</a:t>
            </a:r>
            <a:r>
              <a:rPr lang="en-US" dirty="0" smtClean="0"/>
              <a:t> </a:t>
            </a:r>
            <a:r>
              <a:rPr lang="en-US" dirty="0" err="1" smtClean="0"/>
              <a:t>personave</a:t>
            </a:r>
            <a:r>
              <a:rPr lang="en-US" dirty="0" smtClean="0"/>
              <a:t> </a:t>
            </a:r>
            <a:r>
              <a:rPr lang="en-US" dirty="0" err="1" smtClean="0"/>
              <a:t>nën</a:t>
            </a:r>
            <a:r>
              <a:rPr lang="en-US" dirty="0" smtClean="0"/>
              <a:t> </a:t>
            </a:r>
            <a:r>
              <a:rPr lang="en-US" dirty="0" err="1" smtClean="0"/>
              <a:t>hetim</a:t>
            </a:r>
            <a:r>
              <a:rPr lang="en-US" dirty="0" smtClean="0"/>
              <a:t> F.P, R.S (</a:t>
            </a:r>
            <a:r>
              <a:rPr lang="en-US" dirty="0" err="1" smtClean="0"/>
              <a:t>të</a:t>
            </a:r>
            <a:r>
              <a:rPr lang="en-US" dirty="0" smtClean="0"/>
              <a:t> </a:t>
            </a:r>
            <a:r>
              <a:rPr lang="en-US" dirty="0" err="1" smtClean="0"/>
              <a:t>dy</a:t>
            </a:r>
            <a:r>
              <a:rPr lang="en-US" dirty="0" smtClean="0"/>
              <a:t> </a:t>
            </a:r>
            <a:r>
              <a:rPr lang="en-US" dirty="0" err="1" smtClean="0"/>
              <a:t>të</a:t>
            </a:r>
            <a:r>
              <a:rPr lang="en-US" dirty="0" smtClean="0"/>
              <a:t> </a:t>
            </a:r>
            <a:r>
              <a:rPr lang="en-US" dirty="0" err="1" smtClean="0"/>
              <a:t>moshës</a:t>
            </a:r>
            <a:r>
              <a:rPr lang="en-US" dirty="0" smtClean="0"/>
              <a:t> 21 </a:t>
            </a:r>
            <a:r>
              <a:rPr lang="en-US" dirty="0" err="1" smtClean="0"/>
              <a:t>vjec</a:t>
            </a:r>
            <a:r>
              <a:rPr lang="en-US" dirty="0" smtClean="0"/>
              <a:t> </a:t>
            </a:r>
            <a:r>
              <a:rPr lang="en-US" dirty="0" err="1" smtClean="0"/>
              <a:t>në</a:t>
            </a:r>
            <a:r>
              <a:rPr lang="en-US" dirty="0" smtClean="0"/>
              <a:t> </a:t>
            </a:r>
            <a:r>
              <a:rPr lang="en-US" dirty="0" err="1" smtClean="0"/>
              <a:t>kohën</a:t>
            </a:r>
            <a:r>
              <a:rPr lang="en-US" dirty="0" smtClean="0"/>
              <a:t> e </a:t>
            </a:r>
            <a:r>
              <a:rPr lang="en-US" dirty="0" err="1" smtClean="0"/>
              <a:t>kryerjes</a:t>
            </a:r>
            <a:r>
              <a:rPr lang="en-US" dirty="0" smtClean="0"/>
              <a:t> </a:t>
            </a:r>
            <a:r>
              <a:rPr lang="en-US" dirty="0" err="1" smtClean="0"/>
              <a:t>së</a:t>
            </a:r>
            <a:r>
              <a:rPr lang="en-US" dirty="0" smtClean="0"/>
              <a:t> </a:t>
            </a:r>
            <a:r>
              <a:rPr lang="en-US" dirty="0" err="1" smtClean="0"/>
              <a:t>krimit</a:t>
            </a:r>
            <a:r>
              <a:rPr lang="en-US" dirty="0" smtClean="0"/>
              <a:t>), me </a:t>
            </a:r>
            <a:r>
              <a:rPr lang="en-US" dirty="0" err="1" smtClean="0"/>
              <a:t>viktimë</a:t>
            </a:r>
            <a:r>
              <a:rPr lang="en-US" dirty="0" smtClean="0"/>
              <a:t> </a:t>
            </a:r>
            <a:r>
              <a:rPr lang="en-US" dirty="0" err="1" smtClean="0"/>
              <a:t>të</a:t>
            </a:r>
            <a:r>
              <a:rPr lang="en-US" dirty="0" smtClean="0"/>
              <a:t> </a:t>
            </a:r>
            <a:r>
              <a:rPr lang="en-US" dirty="0" err="1" smtClean="0"/>
              <a:t>mitur</a:t>
            </a:r>
            <a:r>
              <a:rPr lang="en-US" dirty="0" smtClean="0"/>
              <a:t> O.J (e </a:t>
            </a:r>
            <a:r>
              <a:rPr lang="en-US" dirty="0" err="1" smtClean="0"/>
              <a:t>moshës</a:t>
            </a:r>
            <a:r>
              <a:rPr lang="en-US" dirty="0" smtClean="0"/>
              <a:t> 14 </a:t>
            </a:r>
            <a:r>
              <a:rPr lang="en-US" dirty="0" err="1" smtClean="0"/>
              <a:t>vjec</a:t>
            </a:r>
            <a:r>
              <a:rPr lang="en-US" dirty="0" smtClean="0"/>
              <a:t>) </a:t>
            </a:r>
            <a:r>
              <a:rPr lang="en-US" dirty="0" err="1" smtClean="0"/>
              <a:t>për</a:t>
            </a:r>
            <a:r>
              <a:rPr lang="en-US" dirty="0" smtClean="0"/>
              <a:t> </a:t>
            </a:r>
            <a:r>
              <a:rPr lang="en-US" dirty="0" err="1" smtClean="0"/>
              <a:t>veprën</a:t>
            </a:r>
            <a:r>
              <a:rPr lang="en-US" dirty="0" smtClean="0"/>
              <a:t> </a:t>
            </a:r>
            <a:r>
              <a:rPr lang="en-US" dirty="0" err="1" smtClean="0"/>
              <a:t>penale</a:t>
            </a:r>
            <a:r>
              <a:rPr lang="en-US" dirty="0" smtClean="0"/>
              <a:t> </a:t>
            </a:r>
            <a:r>
              <a:rPr lang="it-IT" b="1" dirty="0" smtClean="0"/>
              <a:t>“Marrëdhënie seksuale ose homosseksuale me dhunë me të mitur të moshës 14-18 vjec</a:t>
            </a:r>
            <a:r>
              <a:rPr lang="sq-AL" b="1" dirty="0" smtClean="0"/>
              <a:t>”</a:t>
            </a:r>
            <a:r>
              <a:rPr lang="sq-AL" dirty="0" smtClean="0"/>
              <a:t> </a:t>
            </a:r>
            <a:r>
              <a:rPr lang="en-US" dirty="0" smtClean="0"/>
              <a:t>e </a:t>
            </a:r>
            <a:r>
              <a:rPr lang="en-US" dirty="0" err="1" smtClean="0"/>
              <a:t>kryer</a:t>
            </a:r>
            <a:r>
              <a:rPr lang="en-US" dirty="0" smtClean="0"/>
              <a:t> </a:t>
            </a:r>
            <a:r>
              <a:rPr lang="sq-AL" dirty="0" smtClean="0"/>
              <a:t>në bashkëpunim të parashikuar nga neni </a:t>
            </a:r>
            <a:r>
              <a:rPr lang="sq-AL" b="1" dirty="0" smtClean="0"/>
              <a:t>101/2 i </a:t>
            </a:r>
            <a:r>
              <a:rPr lang="en-US" b="1" dirty="0" err="1" smtClean="0"/>
              <a:t>Kodit</a:t>
            </a:r>
            <a:r>
              <a:rPr lang="en-US" b="1" dirty="0" smtClean="0"/>
              <a:t> Penal.</a:t>
            </a:r>
          </a:p>
          <a:p>
            <a:pPr algn="just">
              <a:buNone/>
            </a:pPr>
            <a:r>
              <a:rPr lang="en-US" b="1" i="1" dirty="0" smtClean="0"/>
              <a:t>   </a:t>
            </a:r>
            <a:r>
              <a:rPr lang="en-US" b="1" i="1" u="sng" dirty="0" err="1" smtClean="0"/>
              <a:t>Rrethanat</a:t>
            </a:r>
            <a:r>
              <a:rPr lang="en-US" b="1" i="1" u="sng" dirty="0" smtClean="0"/>
              <a:t> e </a:t>
            </a:r>
            <a:r>
              <a:rPr lang="en-US" b="1" i="1" u="sng" dirty="0" err="1" smtClean="0"/>
              <a:t>faktit</a:t>
            </a:r>
            <a:endParaRPr lang="en-US" b="1" i="1" u="sng" dirty="0" smtClean="0"/>
          </a:p>
          <a:p>
            <a:pPr algn="just"/>
            <a:r>
              <a:rPr lang="fr-FR" dirty="0" err="1" smtClean="0"/>
              <a:t>Në</a:t>
            </a:r>
            <a:r>
              <a:rPr lang="fr-FR" dirty="0" smtClean="0"/>
              <a:t> </a:t>
            </a:r>
            <a:r>
              <a:rPr lang="fr-FR" dirty="0" err="1" smtClean="0"/>
              <a:t>datë</a:t>
            </a:r>
            <a:r>
              <a:rPr lang="fr-FR" dirty="0" smtClean="0"/>
              <a:t> 27.08.2019 </a:t>
            </a:r>
            <a:r>
              <a:rPr lang="fr-FR" dirty="0" err="1" smtClean="0"/>
              <a:t>rreth</a:t>
            </a:r>
            <a:r>
              <a:rPr lang="fr-FR" dirty="0" smtClean="0"/>
              <a:t> </a:t>
            </a:r>
            <a:r>
              <a:rPr lang="fr-FR" dirty="0" err="1" smtClean="0"/>
              <a:t>orës</a:t>
            </a:r>
            <a:r>
              <a:rPr lang="fr-FR" dirty="0" smtClean="0"/>
              <a:t> 15:00 </a:t>
            </a:r>
            <a:r>
              <a:rPr lang="fr-FR" dirty="0" err="1" smtClean="0"/>
              <a:t>është</a:t>
            </a:r>
            <a:r>
              <a:rPr lang="fr-FR" dirty="0" smtClean="0"/>
              <a:t> </a:t>
            </a:r>
            <a:r>
              <a:rPr lang="fr-FR" dirty="0" err="1" smtClean="0"/>
              <a:t>paraqitur</a:t>
            </a:r>
            <a:r>
              <a:rPr lang="fr-FR" dirty="0" smtClean="0"/>
              <a:t> </a:t>
            </a:r>
            <a:r>
              <a:rPr lang="fr-FR" dirty="0" err="1" smtClean="0"/>
              <a:t>në</a:t>
            </a:r>
            <a:r>
              <a:rPr lang="fr-FR" dirty="0" smtClean="0"/>
              <a:t> </a:t>
            </a:r>
            <a:r>
              <a:rPr lang="fr-FR" dirty="0" err="1" smtClean="0"/>
              <a:t>Komisariatin</a:t>
            </a:r>
            <a:r>
              <a:rPr lang="fr-FR" dirty="0" smtClean="0"/>
              <a:t> e </a:t>
            </a:r>
            <a:r>
              <a:rPr lang="fr-FR" dirty="0" err="1" smtClean="0"/>
              <a:t>Policisë</a:t>
            </a:r>
            <a:r>
              <a:rPr lang="fr-FR" dirty="0" smtClean="0"/>
              <a:t> </a:t>
            </a:r>
            <a:r>
              <a:rPr lang="fr-FR" dirty="0" err="1" smtClean="0"/>
              <a:t>Vorë</a:t>
            </a:r>
            <a:r>
              <a:rPr lang="fr-FR" dirty="0" smtClean="0"/>
              <a:t> </a:t>
            </a:r>
            <a:r>
              <a:rPr lang="fr-FR" dirty="0" err="1" smtClean="0"/>
              <a:t>Tiranë</a:t>
            </a:r>
            <a:r>
              <a:rPr lang="fr-FR" dirty="0" smtClean="0"/>
              <a:t> </a:t>
            </a:r>
            <a:r>
              <a:rPr lang="fr-FR" dirty="0" err="1" smtClean="0"/>
              <a:t>shtetasja</a:t>
            </a:r>
            <a:r>
              <a:rPr lang="fr-FR" dirty="0" smtClean="0"/>
              <a:t> D. J </a:t>
            </a:r>
            <a:r>
              <a:rPr lang="fr-FR" dirty="0" err="1" smtClean="0"/>
              <a:t>së</a:t>
            </a:r>
            <a:r>
              <a:rPr lang="fr-FR" dirty="0" smtClean="0"/>
              <a:t> </a:t>
            </a:r>
            <a:r>
              <a:rPr lang="fr-FR" dirty="0" err="1" smtClean="0"/>
              <a:t>bashku</a:t>
            </a:r>
            <a:r>
              <a:rPr lang="fr-FR" dirty="0" smtClean="0"/>
              <a:t> me </a:t>
            </a:r>
            <a:r>
              <a:rPr lang="fr-FR" dirty="0" err="1" smtClean="0"/>
              <a:t>vajzën</a:t>
            </a:r>
            <a:r>
              <a:rPr lang="fr-FR" dirty="0" smtClean="0"/>
              <a:t> e </a:t>
            </a:r>
            <a:r>
              <a:rPr lang="fr-FR" dirty="0" err="1" smtClean="0"/>
              <a:t>saj</a:t>
            </a:r>
            <a:r>
              <a:rPr lang="fr-FR" dirty="0" smtClean="0"/>
              <a:t> te </a:t>
            </a:r>
            <a:r>
              <a:rPr lang="fr-FR" dirty="0" err="1" smtClean="0"/>
              <a:t>mitur</a:t>
            </a:r>
            <a:r>
              <a:rPr lang="fr-FR" dirty="0" smtClean="0"/>
              <a:t> O.J. </a:t>
            </a:r>
            <a:r>
              <a:rPr lang="fr-FR" dirty="0" err="1" smtClean="0"/>
              <a:t>ku</a:t>
            </a:r>
            <a:r>
              <a:rPr lang="fr-FR" dirty="0" smtClean="0"/>
              <a:t> </a:t>
            </a:r>
            <a:r>
              <a:rPr lang="fr-FR" dirty="0" err="1" smtClean="0"/>
              <a:t>kjo</a:t>
            </a:r>
            <a:r>
              <a:rPr lang="fr-FR" dirty="0" smtClean="0"/>
              <a:t> e </a:t>
            </a:r>
            <a:r>
              <a:rPr lang="fr-FR" dirty="0" err="1" smtClean="0"/>
              <a:t>fundit</a:t>
            </a:r>
            <a:r>
              <a:rPr lang="fr-FR" dirty="0" smtClean="0"/>
              <a:t> ka </a:t>
            </a:r>
            <a:r>
              <a:rPr lang="fr-FR" dirty="0" err="1" smtClean="0"/>
              <a:t>deklaruar</a:t>
            </a:r>
            <a:r>
              <a:rPr lang="fr-FR" dirty="0" smtClean="0"/>
              <a:t> se: </a:t>
            </a:r>
            <a:r>
              <a:rPr lang="fr-FR" dirty="0" err="1" smtClean="0"/>
              <a:t>Prej</a:t>
            </a:r>
            <a:r>
              <a:rPr lang="fr-FR" dirty="0" smtClean="0"/>
              <a:t> </a:t>
            </a:r>
            <a:r>
              <a:rPr lang="fr-FR" dirty="0" err="1" smtClean="0"/>
              <a:t>disa</a:t>
            </a:r>
            <a:r>
              <a:rPr lang="fr-FR" dirty="0" smtClean="0"/>
              <a:t> </a:t>
            </a:r>
            <a:r>
              <a:rPr lang="fr-FR" dirty="0" err="1" smtClean="0"/>
              <a:t>kohësh</a:t>
            </a:r>
            <a:r>
              <a:rPr lang="fr-FR" dirty="0" smtClean="0"/>
              <a:t> </a:t>
            </a:r>
            <a:r>
              <a:rPr lang="fr-FR" dirty="0" err="1" smtClean="0"/>
              <a:t>ajo</a:t>
            </a:r>
            <a:r>
              <a:rPr lang="fr-FR" dirty="0" smtClean="0"/>
              <a:t> </a:t>
            </a:r>
            <a:r>
              <a:rPr lang="fr-FR" dirty="0" err="1" smtClean="0"/>
              <a:t>komunikonte</a:t>
            </a:r>
            <a:r>
              <a:rPr lang="fr-FR" dirty="0" smtClean="0"/>
              <a:t> </a:t>
            </a:r>
            <a:r>
              <a:rPr lang="fr-FR" dirty="0" err="1" smtClean="0"/>
              <a:t>në</a:t>
            </a:r>
            <a:r>
              <a:rPr lang="fr-FR" dirty="0" smtClean="0"/>
              <a:t> </a:t>
            </a:r>
            <a:r>
              <a:rPr lang="fr-FR" dirty="0" err="1" smtClean="0"/>
              <a:t>rrjetin</a:t>
            </a:r>
            <a:r>
              <a:rPr lang="fr-FR" dirty="0" smtClean="0"/>
              <a:t> social «</a:t>
            </a:r>
            <a:r>
              <a:rPr lang="fr-FR" dirty="0" err="1" smtClean="0"/>
              <a:t>instagram</a:t>
            </a:r>
            <a:r>
              <a:rPr lang="fr-FR" dirty="0" smtClean="0"/>
              <a:t>» me </a:t>
            </a:r>
            <a:r>
              <a:rPr lang="fr-FR" dirty="0" err="1" smtClean="0"/>
              <a:t>profilin</a:t>
            </a:r>
            <a:r>
              <a:rPr lang="fr-FR" dirty="0" smtClean="0"/>
              <a:t> e </a:t>
            </a:r>
            <a:r>
              <a:rPr lang="fr-FR" dirty="0" err="1" smtClean="0"/>
              <a:t>saj</a:t>
            </a:r>
            <a:r>
              <a:rPr lang="fr-FR" dirty="0" smtClean="0"/>
              <a:t> me </a:t>
            </a:r>
            <a:r>
              <a:rPr lang="fr-FR" dirty="0" err="1" smtClean="0"/>
              <a:t>njështetas</a:t>
            </a:r>
            <a:r>
              <a:rPr lang="fr-FR" dirty="0" smtClean="0"/>
              <a:t> me </a:t>
            </a:r>
            <a:r>
              <a:rPr lang="fr-FR" dirty="0" err="1" smtClean="0"/>
              <a:t>profin</a:t>
            </a:r>
            <a:r>
              <a:rPr lang="fr-FR" dirty="0" smtClean="0"/>
              <a:t>  </a:t>
            </a:r>
            <a:r>
              <a:rPr lang="fr-FR" b="1" dirty="0" smtClean="0"/>
              <a:t>arnold_p9 </a:t>
            </a:r>
            <a:r>
              <a:rPr lang="fr-FR" dirty="0" err="1" smtClean="0"/>
              <a:t>që</a:t>
            </a:r>
            <a:r>
              <a:rPr lang="fr-FR" dirty="0" smtClean="0"/>
              <a:t> </a:t>
            </a:r>
            <a:r>
              <a:rPr lang="fr-FR" dirty="0" err="1" smtClean="0"/>
              <a:t>rezultonte</a:t>
            </a:r>
            <a:r>
              <a:rPr lang="fr-FR" dirty="0" smtClean="0"/>
              <a:t> se i </a:t>
            </a:r>
            <a:r>
              <a:rPr lang="fr-FR" dirty="0" err="1" smtClean="0"/>
              <a:t>përkiste</a:t>
            </a:r>
            <a:r>
              <a:rPr lang="fr-FR" dirty="0" smtClean="0"/>
              <a:t> </a:t>
            </a:r>
            <a:r>
              <a:rPr lang="fr-FR" dirty="0" err="1" smtClean="0"/>
              <a:t>shtetasit</a:t>
            </a:r>
            <a:r>
              <a:rPr lang="fr-FR" dirty="0" smtClean="0"/>
              <a:t> </a:t>
            </a:r>
            <a:r>
              <a:rPr lang="fr-FR" b="1" dirty="0" smtClean="0"/>
              <a:t>F.P </a:t>
            </a:r>
            <a:r>
              <a:rPr lang="fr-FR" dirty="0" err="1" smtClean="0"/>
              <a:t>dhe</a:t>
            </a:r>
            <a:r>
              <a:rPr lang="fr-FR" dirty="0" smtClean="0"/>
              <a:t> pas </a:t>
            </a:r>
            <a:r>
              <a:rPr lang="fr-FR" dirty="0" err="1" smtClean="0"/>
              <a:t>disa</a:t>
            </a:r>
            <a:r>
              <a:rPr lang="fr-FR" dirty="0" smtClean="0"/>
              <a:t> </a:t>
            </a:r>
            <a:r>
              <a:rPr lang="fr-FR" dirty="0" err="1" smtClean="0"/>
              <a:t>komunikimeve</a:t>
            </a:r>
            <a:r>
              <a:rPr lang="fr-FR" dirty="0" smtClean="0"/>
              <a:t> </a:t>
            </a:r>
            <a:r>
              <a:rPr lang="fr-FR" dirty="0" err="1" smtClean="0"/>
              <a:t>konfidenciale</a:t>
            </a:r>
            <a:r>
              <a:rPr lang="fr-FR" dirty="0" smtClean="0"/>
              <a:t> </a:t>
            </a:r>
            <a:r>
              <a:rPr lang="fr-FR" dirty="0" err="1" smtClean="0"/>
              <a:t>dashurie</a:t>
            </a:r>
            <a:r>
              <a:rPr lang="fr-FR" dirty="0" smtClean="0"/>
              <a:t> </a:t>
            </a:r>
            <a:r>
              <a:rPr lang="fr-FR" dirty="0" err="1" smtClean="0"/>
              <a:t>ajo</a:t>
            </a:r>
            <a:r>
              <a:rPr lang="fr-FR" dirty="0" smtClean="0"/>
              <a:t> i </a:t>
            </a:r>
            <a:r>
              <a:rPr lang="fr-FR" dirty="0" err="1" smtClean="0"/>
              <a:t>kishte</a:t>
            </a:r>
            <a:r>
              <a:rPr lang="fr-FR" dirty="0" smtClean="0"/>
              <a:t> </a:t>
            </a:r>
            <a:r>
              <a:rPr lang="fr-FR" dirty="0" err="1" smtClean="0"/>
              <a:t>dërguar</a:t>
            </a:r>
            <a:r>
              <a:rPr lang="fr-FR" dirty="0" smtClean="0"/>
              <a:t> me </a:t>
            </a:r>
            <a:r>
              <a:rPr lang="fr-FR" dirty="0" err="1" smtClean="0"/>
              <a:t>kerkesën</a:t>
            </a:r>
            <a:r>
              <a:rPr lang="fr-FR" dirty="0" smtClean="0"/>
              <a:t> e </a:t>
            </a:r>
            <a:r>
              <a:rPr lang="fr-FR" dirty="0" err="1" smtClean="0"/>
              <a:t>tij</a:t>
            </a:r>
            <a:r>
              <a:rPr lang="fr-FR" dirty="0" smtClean="0"/>
              <a:t> </a:t>
            </a:r>
            <a:r>
              <a:rPr lang="fr-FR" dirty="0" err="1" smtClean="0"/>
              <a:t>edhe</a:t>
            </a:r>
            <a:r>
              <a:rPr lang="fr-FR" dirty="0" smtClean="0"/>
              <a:t> </a:t>
            </a:r>
            <a:r>
              <a:rPr lang="fr-FR" dirty="0" err="1" smtClean="0"/>
              <a:t>disa</a:t>
            </a:r>
            <a:r>
              <a:rPr lang="fr-FR" dirty="0" smtClean="0"/>
              <a:t> </a:t>
            </a:r>
            <a:r>
              <a:rPr lang="fr-FR" dirty="0" err="1" smtClean="0"/>
              <a:t>foto</a:t>
            </a:r>
            <a:r>
              <a:rPr lang="fr-FR" dirty="0" smtClean="0"/>
              <a:t> intime </a:t>
            </a:r>
            <a:r>
              <a:rPr lang="fr-FR" dirty="0" err="1" smtClean="0"/>
              <a:t>këtij</a:t>
            </a:r>
            <a:r>
              <a:rPr lang="fr-FR" dirty="0" smtClean="0"/>
              <a:t> </a:t>
            </a:r>
            <a:r>
              <a:rPr lang="fr-FR" dirty="0" err="1" smtClean="0"/>
              <a:t>shtetasi</a:t>
            </a:r>
            <a:r>
              <a:rPr lang="fr-FR" dirty="0" smtClean="0"/>
              <a:t> </a:t>
            </a:r>
            <a:r>
              <a:rPr lang="fr-FR" dirty="0" err="1" smtClean="0"/>
              <a:t>nëpërmjet</a:t>
            </a:r>
            <a:r>
              <a:rPr lang="fr-FR" dirty="0" smtClean="0"/>
              <a:t> </a:t>
            </a:r>
            <a:r>
              <a:rPr lang="fr-FR" dirty="0" err="1" smtClean="0"/>
              <a:t>telefonit</a:t>
            </a:r>
            <a:r>
              <a:rPr lang="fr-FR" dirty="0" smtClean="0"/>
              <a:t>. </a:t>
            </a:r>
          </a:p>
          <a:p>
            <a:pPr algn="just"/>
            <a:r>
              <a:rPr lang="fr-FR" dirty="0" err="1" smtClean="0"/>
              <a:t>Nëdatë</a:t>
            </a:r>
            <a:r>
              <a:rPr lang="fr-FR" dirty="0" smtClean="0"/>
              <a:t> 26.08.2019 </a:t>
            </a:r>
            <a:r>
              <a:rPr lang="fr-FR" dirty="0" err="1" smtClean="0"/>
              <a:t>kanë</a:t>
            </a:r>
            <a:r>
              <a:rPr lang="fr-FR" dirty="0" smtClean="0"/>
              <a:t> </a:t>
            </a:r>
            <a:r>
              <a:rPr lang="fr-FR" dirty="0" err="1" smtClean="0"/>
              <a:t>komunikuar</a:t>
            </a:r>
            <a:r>
              <a:rPr lang="fr-FR" dirty="0" smtClean="0"/>
              <a:t> </a:t>
            </a:r>
            <a:r>
              <a:rPr lang="fr-FR" dirty="0" err="1" smtClean="0"/>
              <a:t>sërish</a:t>
            </a:r>
            <a:r>
              <a:rPr lang="fr-FR" dirty="0" smtClean="0"/>
              <a:t> </a:t>
            </a:r>
            <a:r>
              <a:rPr lang="fr-FR" dirty="0" err="1" smtClean="0"/>
              <a:t>dhe</a:t>
            </a:r>
            <a:r>
              <a:rPr lang="fr-FR" dirty="0" smtClean="0"/>
              <a:t> e </a:t>
            </a:r>
            <a:r>
              <a:rPr lang="fr-FR" dirty="0" err="1" smtClean="0"/>
              <a:t>kanë</a:t>
            </a:r>
            <a:r>
              <a:rPr lang="fr-FR" dirty="0" smtClean="0"/>
              <a:t> </a:t>
            </a:r>
            <a:r>
              <a:rPr lang="fr-FR" dirty="0" err="1" smtClean="0"/>
              <a:t>lënë</a:t>
            </a:r>
            <a:r>
              <a:rPr lang="fr-FR" dirty="0" smtClean="0"/>
              <a:t> </a:t>
            </a:r>
            <a:r>
              <a:rPr lang="fr-FR" dirty="0" err="1" smtClean="0"/>
              <a:t>të</a:t>
            </a:r>
            <a:r>
              <a:rPr lang="fr-FR" dirty="0" smtClean="0"/>
              <a:t> </a:t>
            </a:r>
            <a:r>
              <a:rPr lang="fr-FR" dirty="0" err="1" smtClean="0"/>
              <a:t>takohen</a:t>
            </a:r>
            <a:r>
              <a:rPr lang="fr-FR" dirty="0" smtClean="0"/>
              <a:t> </a:t>
            </a:r>
            <a:r>
              <a:rPr lang="fr-FR" dirty="0" err="1" smtClean="0"/>
              <a:t>në</a:t>
            </a:r>
            <a:r>
              <a:rPr lang="fr-FR" dirty="0" smtClean="0"/>
              <a:t> </a:t>
            </a:r>
            <a:r>
              <a:rPr lang="fr-FR" dirty="0" err="1" smtClean="0"/>
              <a:t>datë</a:t>
            </a:r>
            <a:r>
              <a:rPr lang="fr-FR" dirty="0" smtClean="0"/>
              <a:t> 27.08.2019 </a:t>
            </a:r>
            <a:r>
              <a:rPr lang="fr-FR" dirty="0" err="1" smtClean="0"/>
              <a:t>në</a:t>
            </a:r>
            <a:r>
              <a:rPr lang="fr-FR" dirty="0" smtClean="0"/>
              <a:t> </a:t>
            </a:r>
            <a:r>
              <a:rPr lang="fr-FR" dirty="0" err="1" smtClean="0"/>
              <a:t>qendër</a:t>
            </a:r>
            <a:r>
              <a:rPr lang="fr-FR" dirty="0" smtClean="0"/>
              <a:t> </a:t>
            </a:r>
            <a:r>
              <a:rPr lang="fr-FR" dirty="0" err="1" smtClean="0"/>
              <a:t>tëTiranës</a:t>
            </a:r>
            <a:r>
              <a:rPr lang="fr-FR" dirty="0" smtClean="0"/>
              <a:t>, </a:t>
            </a:r>
            <a:r>
              <a:rPr lang="fr-FR" dirty="0" err="1" smtClean="0"/>
              <a:t>duke</a:t>
            </a:r>
            <a:r>
              <a:rPr lang="fr-FR" dirty="0" smtClean="0"/>
              <a:t> </a:t>
            </a:r>
            <a:r>
              <a:rPr lang="fr-FR" dirty="0" err="1" smtClean="0"/>
              <a:t>qenë</a:t>
            </a:r>
            <a:r>
              <a:rPr lang="fr-FR" dirty="0" smtClean="0"/>
              <a:t> e </a:t>
            </a:r>
            <a:r>
              <a:rPr lang="fr-FR" dirty="0" err="1" smtClean="0"/>
              <a:t>mitura</a:t>
            </a:r>
            <a:r>
              <a:rPr lang="fr-FR" dirty="0" smtClean="0"/>
              <a:t> e </a:t>
            </a:r>
            <a:r>
              <a:rPr lang="fr-FR" dirty="0" err="1" smtClean="0"/>
              <a:t>detyruar</a:t>
            </a:r>
            <a:r>
              <a:rPr lang="fr-FR" dirty="0" smtClean="0"/>
              <a:t> </a:t>
            </a:r>
            <a:r>
              <a:rPr lang="fr-FR" dirty="0" err="1" smtClean="0"/>
              <a:t>sipas</a:t>
            </a:r>
            <a:r>
              <a:rPr lang="fr-FR" dirty="0" smtClean="0"/>
              <a:t> </a:t>
            </a:r>
            <a:r>
              <a:rPr lang="fr-FR" dirty="0" err="1" smtClean="0"/>
              <a:t>komunikimeve</a:t>
            </a:r>
            <a:r>
              <a:rPr lang="fr-FR" dirty="0" smtClean="0"/>
              <a:t> me </a:t>
            </a:r>
            <a:r>
              <a:rPr lang="fr-FR" dirty="0" err="1" smtClean="0"/>
              <a:t>sms</a:t>
            </a:r>
            <a:r>
              <a:rPr lang="fr-FR" dirty="0" smtClean="0"/>
              <a:t> </a:t>
            </a:r>
            <a:r>
              <a:rPr lang="fr-FR" dirty="0" err="1" smtClean="0"/>
              <a:t>dhe</a:t>
            </a:r>
            <a:r>
              <a:rPr lang="fr-FR" dirty="0" smtClean="0"/>
              <a:t> </a:t>
            </a:r>
            <a:r>
              <a:rPr lang="fr-FR" dirty="0" err="1" smtClean="0"/>
              <a:t>zanore</a:t>
            </a:r>
            <a:r>
              <a:rPr lang="fr-FR" dirty="0" smtClean="0"/>
              <a:t> </a:t>
            </a:r>
            <a:r>
              <a:rPr lang="fr-FR" dirty="0" err="1" smtClean="0"/>
              <a:t>imponuese</a:t>
            </a:r>
            <a:r>
              <a:rPr lang="fr-FR" dirty="0" smtClean="0"/>
              <a:t>, </a:t>
            </a:r>
            <a:r>
              <a:rPr lang="fr-FR" dirty="0" err="1" smtClean="0"/>
              <a:t>shantazhuese</a:t>
            </a:r>
            <a:r>
              <a:rPr lang="fr-FR" dirty="0" smtClean="0"/>
              <a:t> </a:t>
            </a:r>
            <a:r>
              <a:rPr lang="fr-FR" dirty="0" err="1" smtClean="0"/>
              <a:t>të</a:t>
            </a:r>
            <a:r>
              <a:rPr lang="fr-FR" dirty="0" smtClean="0"/>
              <a:t> </a:t>
            </a:r>
            <a:r>
              <a:rPr lang="fr-FR" dirty="0" err="1" smtClean="0"/>
              <a:t>përdorimit</a:t>
            </a:r>
            <a:r>
              <a:rPr lang="fr-FR" dirty="0" smtClean="0"/>
              <a:t> </a:t>
            </a:r>
            <a:r>
              <a:rPr lang="fr-FR" dirty="0" err="1" smtClean="0"/>
              <a:t>të</a:t>
            </a:r>
            <a:r>
              <a:rPr lang="fr-FR" dirty="0" smtClean="0"/>
              <a:t> </a:t>
            </a:r>
            <a:r>
              <a:rPr lang="fr-FR" dirty="0" err="1" smtClean="0"/>
              <a:t>fotove</a:t>
            </a:r>
            <a:r>
              <a:rPr lang="fr-FR" dirty="0" smtClean="0"/>
              <a:t> intime </a:t>
            </a:r>
            <a:r>
              <a:rPr lang="fr-FR" dirty="0" err="1" smtClean="0"/>
              <a:t>dhe</a:t>
            </a:r>
            <a:r>
              <a:rPr lang="fr-FR" dirty="0" smtClean="0"/>
              <a:t> </a:t>
            </a:r>
            <a:r>
              <a:rPr lang="fr-FR" dirty="0" err="1" smtClean="0"/>
              <a:t>kërcënuese</a:t>
            </a:r>
            <a:r>
              <a:rPr lang="fr-FR" dirty="0" smtClean="0"/>
              <a:t> </a:t>
            </a:r>
            <a:r>
              <a:rPr lang="fr-FR" dirty="0" err="1" smtClean="0"/>
              <a:t>të</a:t>
            </a:r>
            <a:r>
              <a:rPr lang="fr-FR" dirty="0" smtClean="0"/>
              <a:t> </a:t>
            </a:r>
            <a:r>
              <a:rPr lang="fr-FR" dirty="0" err="1" smtClean="0"/>
              <a:t>shtetasit</a:t>
            </a:r>
            <a:r>
              <a:rPr lang="fr-FR" dirty="0" smtClean="0"/>
              <a:t> F.P, </a:t>
            </a:r>
            <a:r>
              <a:rPr lang="fr-FR" dirty="0" err="1" smtClean="0"/>
              <a:t>nga</a:t>
            </a:r>
            <a:r>
              <a:rPr lang="fr-FR" dirty="0" smtClean="0"/>
              <a:t> </a:t>
            </a:r>
            <a:r>
              <a:rPr lang="fr-FR" dirty="0" err="1" smtClean="0"/>
              <a:t>përmbajtja</a:t>
            </a:r>
            <a:r>
              <a:rPr lang="fr-FR" dirty="0" smtClean="0"/>
              <a:t> e </a:t>
            </a:r>
            <a:r>
              <a:rPr lang="fr-FR" dirty="0" err="1" smtClean="0"/>
              <a:t>të</a:t>
            </a:r>
            <a:r>
              <a:rPr lang="fr-FR" dirty="0" smtClean="0"/>
              <a:t> </a:t>
            </a:r>
            <a:r>
              <a:rPr lang="fr-FR" dirty="0" err="1" smtClean="0"/>
              <a:t>cilave</a:t>
            </a:r>
            <a:r>
              <a:rPr lang="fr-FR" dirty="0" smtClean="0"/>
              <a:t> </a:t>
            </a:r>
            <a:r>
              <a:rPr lang="fr-FR" dirty="0" err="1" smtClean="0"/>
              <a:t>del</a:t>
            </a:r>
            <a:r>
              <a:rPr lang="fr-FR" dirty="0" smtClean="0"/>
              <a:t> </a:t>
            </a:r>
            <a:r>
              <a:rPr lang="fr-FR" dirty="0" err="1" smtClean="0"/>
              <a:t>qartë</a:t>
            </a:r>
            <a:r>
              <a:rPr lang="fr-FR" dirty="0" smtClean="0"/>
              <a:t> se </a:t>
            </a:r>
            <a:r>
              <a:rPr lang="fr-FR" dirty="0" err="1" smtClean="0"/>
              <a:t>ky</a:t>
            </a:r>
            <a:r>
              <a:rPr lang="fr-FR" dirty="0" smtClean="0"/>
              <a:t> i </a:t>
            </a:r>
            <a:r>
              <a:rPr lang="fr-FR" dirty="0" err="1" smtClean="0"/>
              <a:t>fundit</a:t>
            </a:r>
            <a:r>
              <a:rPr lang="fr-FR" dirty="0" smtClean="0"/>
              <a:t> </a:t>
            </a:r>
            <a:r>
              <a:rPr lang="fr-FR" dirty="0" err="1" smtClean="0"/>
              <a:t>vazhdimisht</a:t>
            </a:r>
            <a:r>
              <a:rPr lang="fr-FR" dirty="0" smtClean="0"/>
              <a:t> e </a:t>
            </a:r>
            <a:r>
              <a:rPr lang="fr-FR" dirty="0" err="1" smtClean="0"/>
              <a:t>kërcënonte</a:t>
            </a:r>
            <a:r>
              <a:rPr lang="fr-FR" dirty="0" smtClean="0"/>
              <a:t> </a:t>
            </a:r>
            <a:r>
              <a:rPr lang="fr-FR" dirty="0" err="1" smtClean="0"/>
              <a:t>të</a:t>
            </a:r>
            <a:r>
              <a:rPr lang="fr-FR" dirty="0" smtClean="0"/>
              <a:t> </a:t>
            </a:r>
            <a:r>
              <a:rPr lang="fr-FR" dirty="0" err="1" smtClean="0"/>
              <a:t>miturën</a:t>
            </a:r>
            <a:r>
              <a:rPr lang="fr-FR" dirty="0" smtClean="0"/>
              <a:t> </a:t>
            </a:r>
            <a:r>
              <a:rPr lang="fr-FR" b="1" dirty="0" err="1" smtClean="0"/>
              <a:t>duke</a:t>
            </a:r>
            <a:r>
              <a:rPr lang="fr-FR" b="1" dirty="0" smtClean="0"/>
              <a:t> i </a:t>
            </a:r>
            <a:r>
              <a:rPr lang="fr-FR" b="1" dirty="0" err="1" smtClean="0"/>
              <a:t>thënë</a:t>
            </a:r>
            <a:r>
              <a:rPr lang="fr-FR" b="1" dirty="0" smtClean="0"/>
              <a:t> ‘’ Se do </a:t>
            </a:r>
            <a:r>
              <a:rPr lang="fr-FR" b="1" dirty="0" err="1" smtClean="0"/>
              <a:t>të</a:t>
            </a:r>
            <a:r>
              <a:rPr lang="fr-FR" b="1" dirty="0" smtClean="0"/>
              <a:t> </a:t>
            </a:r>
            <a:r>
              <a:rPr lang="fr-FR" b="1" dirty="0" err="1" smtClean="0"/>
              <a:t>vij</a:t>
            </a:r>
            <a:r>
              <a:rPr lang="fr-FR" b="1" dirty="0" smtClean="0"/>
              <a:t> </a:t>
            </a:r>
            <a:r>
              <a:rPr lang="fr-FR" b="1" dirty="0" err="1" smtClean="0"/>
              <a:t>të</a:t>
            </a:r>
            <a:r>
              <a:rPr lang="fr-FR" b="1" dirty="0" smtClean="0"/>
              <a:t> </a:t>
            </a:r>
            <a:r>
              <a:rPr lang="fr-FR" b="1" dirty="0" err="1" smtClean="0"/>
              <a:t>të</a:t>
            </a:r>
            <a:r>
              <a:rPr lang="fr-FR" b="1" dirty="0" smtClean="0"/>
              <a:t> </a:t>
            </a:r>
            <a:r>
              <a:rPr lang="fr-FR" b="1" dirty="0" err="1" smtClean="0"/>
              <a:t>marr</a:t>
            </a:r>
            <a:r>
              <a:rPr lang="fr-FR" b="1" dirty="0" smtClean="0"/>
              <a:t> me </a:t>
            </a:r>
            <a:r>
              <a:rPr lang="fr-FR" b="1" dirty="0" err="1" smtClean="0"/>
              <a:t>makinë</a:t>
            </a:r>
            <a:r>
              <a:rPr lang="fr-FR" b="1" dirty="0" smtClean="0"/>
              <a:t>, e se mos ban </a:t>
            </a:r>
            <a:r>
              <a:rPr lang="fr-FR" b="1" dirty="0" err="1" smtClean="0"/>
              <a:t>noj</a:t>
            </a:r>
            <a:r>
              <a:rPr lang="fr-FR" b="1" dirty="0" smtClean="0"/>
              <a:t> </a:t>
            </a:r>
            <a:r>
              <a:rPr lang="fr-FR" b="1" dirty="0" err="1" smtClean="0"/>
              <a:t>gabim</a:t>
            </a:r>
            <a:r>
              <a:rPr lang="fr-FR" b="1" dirty="0" smtClean="0"/>
              <a:t> e </a:t>
            </a:r>
            <a:r>
              <a:rPr lang="fr-FR" b="1" dirty="0" err="1" smtClean="0"/>
              <a:t>merr</a:t>
            </a:r>
            <a:r>
              <a:rPr lang="fr-FR" b="1" dirty="0" smtClean="0"/>
              <a:t> </a:t>
            </a:r>
            <a:r>
              <a:rPr lang="fr-FR" b="1" dirty="0" err="1" smtClean="0"/>
              <a:t>nanji</a:t>
            </a:r>
            <a:r>
              <a:rPr lang="fr-FR" b="1" dirty="0" smtClean="0"/>
              <a:t> </a:t>
            </a:r>
            <a:r>
              <a:rPr lang="fr-FR" b="1" dirty="0" err="1" smtClean="0"/>
              <a:t>mbrapa</a:t>
            </a:r>
            <a:r>
              <a:rPr lang="fr-FR" b="1" dirty="0" smtClean="0"/>
              <a:t> se </a:t>
            </a:r>
            <a:r>
              <a:rPr lang="fr-FR" b="1" dirty="0" err="1" smtClean="0"/>
              <a:t>prz</a:t>
            </a:r>
            <a:r>
              <a:rPr lang="fr-FR" b="1" dirty="0" smtClean="0"/>
              <a:t> ta … </a:t>
            </a:r>
            <a:r>
              <a:rPr lang="fr-FR" b="1" dirty="0" err="1" smtClean="0"/>
              <a:t>rracen</a:t>
            </a:r>
            <a:r>
              <a:rPr lang="fr-FR" b="1" dirty="0" smtClean="0"/>
              <a:t> ok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Si </a:t>
            </a:r>
            <a:r>
              <a:rPr lang="en-US" sz="2400" b="1" dirty="0" err="1" smtClean="0"/>
              <a:t>është</a:t>
            </a:r>
            <a:r>
              <a:rPr lang="en-US" sz="2400" b="1" dirty="0" smtClean="0"/>
              <a:t> </a:t>
            </a:r>
            <a:r>
              <a:rPr lang="en-US" sz="2400" b="1" dirty="0" err="1" smtClean="0"/>
              <a:t>shfrytëzuar</a:t>
            </a:r>
            <a:r>
              <a:rPr lang="en-US" sz="2400" b="1" dirty="0" smtClean="0"/>
              <a:t> e </a:t>
            </a:r>
            <a:r>
              <a:rPr lang="en-US" sz="2400" b="1" dirty="0" err="1" smtClean="0"/>
              <a:t>mitura</a:t>
            </a:r>
            <a:r>
              <a:rPr lang="en-US" sz="2400" b="1" dirty="0" smtClean="0"/>
              <a:t> </a:t>
            </a:r>
            <a:r>
              <a:rPr lang="en-US" sz="2400" b="1" dirty="0" err="1" smtClean="0"/>
              <a:t>seksualisht</a:t>
            </a:r>
            <a:r>
              <a:rPr lang="en-US" sz="2400" b="1" dirty="0" smtClean="0"/>
              <a:t> </a:t>
            </a:r>
            <a:r>
              <a:rPr lang="en-US" sz="2400" b="1" dirty="0" err="1" smtClean="0"/>
              <a:t>nëpërmjet</a:t>
            </a:r>
            <a:r>
              <a:rPr lang="en-US" sz="2400" b="1" dirty="0" smtClean="0"/>
              <a:t> </a:t>
            </a:r>
            <a:r>
              <a:rPr lang="en-US" sz="2400" b="1" dirty="0" err="1" smtClean="0"/>
              <a:t>shantazhimit</a:t>
            </a:r>
            <a:r>
              <a:rPr lang="en-US" sz="2400" b="1" dirty="0" smtClean="0"/>
              <a:t> </a:t>
            </a:r>
            <a:r>
              <a:rPr lang="en-US" sz="2400" b="1" dirty="0" err="1" smtClean="0"/>
              <a:t>në</a:t>
            </a:r>
            <a:r>
              <a:rPr lang="en-US" sz="2400" b="1" dirty="0" smtClean="0"/>
              <a:t> </a:t>
            </a:r>
            <a:r>
              <a:rPr lang="en-US" sz="2400" b="1" dirty="0" err="1" smtClean="0"/>
              <a:t>komunikimet</a:t>
            </a:r>
            <a:r>
              <a:rPr lang="en-US" sz="2400" b="1" dirty="0" smtClean="0"/>
              <a:t> on line?</a:t>
            </a:r>
            <a:endParaRPr lang="en-US" sz="2400" dirty="0"/>
          </a:p>
        </p:txBody>
      </p:sp>
      <p:sp>
        <p:nvSpPr>
          <p:cNvPr id="3" name="Content Placeholder 2"/>
          <p:cNvSpPr>
            <a:spLocks noGrp="1"/>
          </p:cNvSpPr>
          <p:nvPr>
            <p:ph idx="1"/>
          </p:nvPr>
        </p:nvSpPr>
        <p:spPr/>
        <p:txBody>
          <a:bodyPr>
            <a:normAutofit fontScale="85000" lnSpcReduction="10000"/>
          </a:bodyPr>
          <a:lstStyle/>
          <a:p>
            <a:pPr algn="just"/>
            <a:r>
              <a:rPr lang="fr-FR" dirty="0" smtClean="0"/>
              <a:t>E </a:t>
            </a:r>
            <a:r>
              <a:rPr lang="fr-FR" dirty="0" err="1" smtClean="0"/>
              <a:t>mituara</a:t>
            </a:r>
            <a:r>
              <a:rPr lang="fr-FR" dirty="0" smtClean="0"/>
              <a:t> O.J ka </a:t>
            </a:r>
            <a:r>
              <a:rPr lang="fr-FR" dirty="0" err="1" smtClean="0"/>
              <a:t>shkuar</a:t>
            </a:r>
            <a:r>
              <a:rPr lang="fr-FR" dirty="0" smtClean="0"/>
              <a:t> e para </a:t>
            </a:r>
            <a:r>
              <a:rPr lang="fr-FR" dirty="0" err="1" smtClean="0"/>
              <a:t>në</a:t>
            </a:r>
            <a:r>
              <a:rPr lang="fr-FR" dirty="0" smtClean="0"/>
              <a:t> </a:t>
            </a:r>
            <a:r>
              <a:rPr lang="fr-FR" dirty="0" err="1" smtClean="0"/>
              <a:t>qendër</a:t>
            </a:r>
            <a:r>
              <a:rPr lang="fr-FR" dirty="0" smtClean="0"/>
              <a:t> </a:t>
            </a:r>
            <a:r>
              <a:rPr lang="fr-FR" dirty="0" err="1" smtClean="0"/>
              <a:t>të</a:t>
            </a:r>
            <a:r>
              <a:rPr lang="fr-FR" dirty="0" smtClean="0"/>
              <a:t> </a:t>
            </a:r>
            <a:r>
              <a:rPr lang="fr-FR" dirty="0" err="1" smtClean="0"/>
              <a:t>Tiranës</a:t>
            </a:r>
            <a:r>
              <a:rPr lang="fr-FR" dirty="0" smtClean="0"/>
              <a:t> </a:t>
            </a:r>
            <a:r>
              <a:rPr lang="fr-FR" dirty="0" err="1" smtClean="0"/>
              <a:t>ku</a:t>
            </a:r>
            <a:r>
              <a:rPr lang="fr-FR" dirty="0" smtClean="0"/>
              <a:t> </a:t>
            </a:r>
            <a:r>
              <a:rPr lang="fr-FR" dirty="0" err="1" smtClean="0"/>
              <a:t>më</a:t>
            </a:r>
            <a:r>
              <a:rPr lang="fr-FR" dirty="0" smtClean="0"/>
              <a:t> pas </a:t>
            </a:r>
            <a:r>
              <a:rPr lang="fr-FR" dirty="0" err="1" smtClean="0"/>
              <a:t>kanë</a:t>
            </a:r>
            <a:r>
              <a:rPr lang="fr-FR" dirty="0" smtClean="0"/>
              <a:t> </a:t>
            </a:r>
            <a:r>
              <a:rPr lang="fr-FR" dirty="0" err="1" smtClean="0"/>
              <a:t>shkuar</a:t>
            </a:r>
            <a:r>
              <a:rPr lang="fr-FR" dirty="0" smtClean="0"/>
              <a:t> </a:t>
            </a:r>
            <a:r>
              <a:rPr lang="fr-FR" dirty="0" err="1" smtClean="0"/>
              <a:t>shtetasi</a:t>
            </a:r>
            <a:r>
              <a:rPr lang="fr-FR" dirty="0" smtClean="0"/>
              <a:t> F.P </a:t>
            </a:r>
            <a:r>
              <a:rPr lang="fr-FR" dirty="0" err="1" smtClean="0"/>
              <a:t>që</a:t>
            </a:r>
            <a:r>
              <a:rPr lang="fr-FR" dirty="0" smtClean="0"/>
              <a:t> </a:t>
            </a:r>
            <a:r>
              <a:rPr lang="fr-FR" dirty="0" err="1" smtClean="0"/>
              <a:t>nga</a:t>
            </a:r>
            <a:r>
              <a:rPr lang="fr-FR" dirty="0" smtClean="0"/>
              <a:t> e </a:t>
            </a:r>
            <a:r>
              <a:rPr lang="fr-FR" dirty="0" err="1" smtClean="0"/>
              <a:t>mitura</a:t>
            </a:r>
            <a:r>
              <a:rPr lang="fr-FR" dirty="0" smtClean="0"/>
              <a:t> </a:t>
            </a:r>
            <a:r>
              <a:rPr lang="fr-FR" dirty="0" err="1" smtClean="0"/>
              <a:t>njihej</a:t>
            </a:r>
            <a:r>
              <a:rPr lang="fr-FR" dirty="0" smtClean="0"/>
              <a:t> si </a:t>
            </a:r>
            <a:r>
              <a:rPr lang="fr-FR" dirty="0" err="1" smtClean="0"/>
              <a:t>Serxho</a:t>
            </a:r>
            <a:r>
              <a:rPr lang="fr-FR" dirty="0" smtClean="0"/>
              <a:t> Kane </a:t>
            </a:r>
            <a:r>
              <a:rPr lang="fr-FR" dirty="0" err="1" smtClean="0"/>
              <a:t>dhe</a:t>
            </a:r>
            <a:r>
              <a:rPr lang="fr-FR" dirty="0" smtClean="0"/>
              <a:t> me </a:t>
            </a:r>
            <a:r>
              <a:rPr lang="fr-FR" dirty="0" err="1" smtClean="0"/>
              <a:t>profin</a:t>
            </a:r>
            <a:r>
              <a:rPr lang="fr-FR" dirty="0" smtClean="0"/>
              <a:t> </a:t>
            </a:r>
            <a:r>
              <a:rPr lang="fr-FR" b="1" dirty="0" smtClean="0"/>
              <a:t>arnold_p9 </a:t>
            </a:r>
            <a:r>
              <a:rPr lang="fr-FR" dirty="0" err="1" smtClean="0"/>
              <a:t>dhe</a:t>
            </a:r>
            <a:r>
              <a:rPr lang="fr-FR" dirty="0" smtClean="0"/>
              <a:t> </a:t>
            </a:r>
            <a:r>
              <a:rPr lang="fr-FR" dirty="0" err="1" smtClean="0"/>
              <a:t>një</a:t>
            </a:r>
            <a:r>
              <a:rPr lang="fr-FR" dirty="0" smtClean="0"/>
              <a:t> </a:t>
            </a:r>
            <a:r>
              <a:rPr lang="fr-FR" dirty="0" err="1" smtClean="0"/>
              <a:t>shtetas</a:t>
            </a:r>
            <a:r>
              <a:rPr lang="fr-FR" dirty="0" smtClean="0"/>
              <a:t> </a:t>
            </a:r>
            <a:r>
              <a:rPr lang="fr-FR" dirty="0" err="1" smtClean="0"/>
              <a:t>tjetër</a:t>
            </a:r>
            <a:r>
              <a:rPr lang="fr-FR" dirty="0" smtClean="0"/>
              <a:t> </a:t>
            </a:r>
            <a:r>
              <a:rPr lang="fr-FR" dirty="0" err="1" smtClean="0"/>
              <a:t>që</a:t>
            </a:r>
            <a:r>
              <a:rPr lang="fr-FR" dirty="0" smtClean="0"/>
              <a:t> i </a:t>
            </a:r>
            <a:r>
              <a:rPr lang="fr-FR" dirty="0" err="1" smtClean="0"/>
              <a:t>është</a:t>
            </a:r>
            <a:r>
              <a:rPr lang="fr-FR" dirty="0" smtClean="0"/>
              <a:t> </a:t>
            </a:r>
            <a:r>
              <a:rPr lang="fr-FR" dirty="0" err="1" smtClean="0"/>
              <a:t>prezantuar</a:t>
            </a:r>
            <a:r>
              <a:rPr lang="fr-FR" dirty="0" smtClean="0"/>
              <a:t> si </a:t>
            </a:r>
            <a:r>
              <a:rPr lang="fr-FR" dirty="0" err="1" smtClean="0"/>
              <a:t>shtetasi</a:t>
            </a:r>
            <a:r>
              <a:rPr lang="fr-FR" dirty="0" smtClean="0"/>
              <a:t> </a:t>
            </a:r>
            <a:r>
              <a:rPr lang="fr-FR" dirty="0" err="1" smtClean="0"/>
              <a:t>Oris</a:t>
            </a:r>
            <a:r>
              <a:rPr lang="fr-FR" dirty="0" smtClean="0"/>
              <a:t>, </a:t>
            </a:r>
            <a:r>
              <a:rPr lang="fr-FR" dirty="0" err="1" smtClean="0"/>
              <a:t>por</a:t>
            </a:r>
            <a:r>
              <a:rPr lang="fr-FR" dirty="0" smtClean="0"/>
              <a:t> </a:t>
            </a:r>
            <a:r>
              <a:rPr lang="fr-FR" dirty="0" err="1" smtClean="0"/>
              <a:t>që</a:t>
            </a:r>
            <a:r>
              <a:rPr lang="fr-FR" dirty="0" smtClean="0"/>
              <a:t> </a:t>
            </a:r>
            <a:r>
              <a:rPr lang="fr-FR" dirty="0" err="1" smtClean="0"/>
              <a:t>kishte</a:t>
            </a:r>
            <a:r>
              <a:rPr lang="fr-FR" dirty="0" smtClean="0"/>
              <a:t> </a:t>
            </a:r>
            <a:r>
              <a:rPr lang="fr-FR" dirty="0" err="1" smtClean="0"/>
              <a:t>gjeneralitet</a:t>
            </a:r>
            <a:r>
              <a:rPr lang="fr-FR" dirty="0" smtClean="0"/>
              <a:t> e </a:t>
            </a:r>
            <a:r>
              <a:rPr lang="fr-FR" dirty="0" err="1" smtClean="0"/>
              <a:t>verteta</a:t>
            </a:r>
            <a:r>
              <a:rPr lang="fr-FR" dirty="0" smtClean="0"/>
              <a:t> R.S. </a:t>
            </a:r>
            <a:r>
              <a:rPr lang="fr-FR" dirty="0" err="1" smtClean="0"/>
              <a:t>Pasi</a:t>
            </a:r>
            <a:r>
              <a:rPr lang="fr-FR" dirty="0" smtClean="0"/>
              <a:t> </a:t>
            </a:r>
            <a:r>
              <a:rPr lang="fr-FR" dirty="0" err="1" smtClean="0"/>
              <a:t>ata</a:t>
            </a:r>
            <a:r>
              <a:rPr lang="fr-FR" dirty="0" smtClean="0"/>
              <a:t> </a:t>
            </a:r>
            <a:r>
              <a:rPr lang="fr-FR" dirty="0" err="1" smtClean="0"/>
              <a:t>janë</a:t>
            </a:r>
            <a:r>
              <a:rPr lang="fr-FR" dirty="0" smtClean="0"/>
              <a:t> </a:t>
            </a:r>
            <a:r>
              <a:rPr lang="fr-FR" dirty="0" err="1" smtClean="0"/>
              <a:t>takuar</a:t>
            </a:r>
            <a:r>
              <a:rPr lang="fr-FR" dirty="0" smtClean="0"/>
              <a:t> </a:t>
            </a:r>
            <a:r>
              <a:rPr lang="fr-FR" dirty="0" err="1" smtClean="0"/>
              <a:t>dhe</a:t>
            </a:r>
            <a:r>
              <a:rPr lang="fr-FR" dirty="0" smtClean="0"/>
              <a:t> </a:t>
            </a:r>
            <a:r>
              <a:rPr lang="fr-FR" dirty="0" err="1" smtClean="0"/>
              <a:t>kanë</a:t>
            </a:r>
            <a:r>
              <a:rPr lang="fr-FR" dirty="0" smtClean="0"/>
              <a:t> </a:t>
            </a:r>
            <a:r>
              <a:rPr lang="fr-FR" dirty="0" err="1" smtClean="0"/>
              <a:t>pirë</a:t>
            </a:r>
            <a:r>
              <a:rPr lang="fr-FR" dirty="0" smtClean="0"/>
              <a:t> </a:t>
            </a:r>
            <a:r>
              <a:rPr lang="fr-FR" dirty="0" err="1" smtClean="0"/>
              <a:t>një</a:t>
            </a:r>
            <a:r>
              <a:rPr lang="fr-FR" dirty="0" smtClean="0"/>
              <a:t> </a:t>
            </a:r>
            <a:r>
              <a:rPr lang="fr-FR" dirty="0" err="1" smtClean="0"/>
              <a:t>kafe</a:t>
            </a:r>
            <a:r>
              <a:rPr lang="fr-FR" dirty="0" smtClean="0"/>
              <a:t>, </a:t>
            </a:r>
            <a:r>
              <a:rPr lang="fr-FR" dirty="0" err="1" smtClean="0"/>
              <a:t>shtetasi</a:t>
            </a:r>
            <a:r>
              <a:rPr lang="fr-FR" dirty="0" smtClean="0"/>
              <a:t> F.P i ka </a:t>
            </a:r>
            <a:r>
              <a:rPr lang="fr-FR" dirty="0" err="1" smtClean="0"/>
              <a:t>kërkuar</a:t>
            </a:r>
            <a:r>
              <a:rPr lang="fr-FR" dirty="0" smtClean="0"/>
              <a:t> </a:t>
            </a:r>
            <a:r>
              <a:rPr lang="fr-FR" dirty="0" err="1" smtClean="0"/>
              <a:t>të</a:t>
            </a:r>
            <a:r>
              <a:rPr lang="fr-FR" dirty="0" smtClean="0"/>
              <a:t> </a:t>
            </a:r>
            <a:r>
              <a:rPr lang="fr-FR" dirty="0" err="1" smtClean="0"/>
              <a:t>miturës</a:t>
            </a:r>
            <a:r>
              <a:rPr lang="fr-FR" dirty="0" smtClean="0"/>
              <a:t> </a:t>
            </a:r>
            <a:r>
              <a:rPr lang="fr-FR" dirty="0" err="1" smtClean="0"/>
              <a:t>që</a:t>
            </a:r>
            <a:r>
              <a:rPr lang="fr-FR" dirty="0" smtClean="0"/>
              <a:t> </a:t>
            </a:r>
            <a:r>
              <a:rPr lang="fr-FR" dirty="0" err="1" smtClean="0"/>
              <a:t>të</a:t>
            </a:r>
            <a:r>
              <a:rPr lang="fr-FR" dirty="0" smtClean="0"/>
              <a:t> </a:t>
            </a:r>
            <a:r>
              <a:rPr lang="fr-FR" dirty="0" err="1" smtClean="0"/>
              <a:t>shkonin</a:t>
            </a:r>
            <a:r>
              <a:rPr lang="fr-FR" dirty="0" smtClean="0"/>
              <a:t> </a:t>
            </a:r>
            <a:r>
              <a:rPr lang="fr-FR" dirty="0" err="1" smtClean="0"/>
              <a:t>në</a:t>
            </a:r>
            <a:r>
              <a:rPr lang="fr-FR" dirty="0" smtClean="0"/>
              <a:t> </a:t>
            </a:r>
            <a:r>
              <a:rPr lang="fr-FR" dirty="0" err="1" smtClean="0"/>
              <a:t>një</a:t>
            </a:r>
            <a:r>
              <a:rPr lang="fr-FR" dirty="0" smtClean="0"/>
              <a:t> </a:t>
            </a:r>
            <a:r>
              <a:rPr lang="fr-FR" dirty="0" err="1" smtClean="0"/>
              <a:t>hotel</a:t>
            </a:r>
            <a:r>
              <a:rPr lang="fr-FR" dirty="0" smtClean="0"/>
              <a:t>, </a:t>
            </a:r>
            <a:r>
              <a:rPr lang="fr-FR" dirty="0" err="1" smtClean="0"/>
              <a:t>duke</a:t>
            </a:r>
            <a:r>
              <a:rPr lang="fr-FR" dirty="0" smtClean="0"/>
              <a:t> i </a:t>
            </a:r>
            <a:r>
              <a:rPr lang="fr-FR" dirty="0" err="1" smtClean="0"/>
              <a:t>bërë</a:t>
            </a:r>
            <a:r>
              <a:rPr lang="fr-FR" dirty="0" smtClean="0"/>
              <a:t> </a:t>
            </a:r>
            <a:r>
              <a:rPr lang="fr-FR" dirty="0" err="1" smtClean="0"/>
              <a:t>të</a:t>
            </a:r>
            <a:r>
              <a:rPr lang="fr-FR" dirty="0" smtClean="0"/>
              <a:t> </a:t>
            </a:r>
            <a:r>
              <a:rPr lang="fr-FR" dirty="0" err="1" smtClean="0"/>
              <a:t>ditur</a:t>
            </a:r>
            <a:r>
              <a:rPr lang="fr-FR" dirty="0" smtClean="0"/>
              <a:t> </a:t>
            </a:r>
            <a:r>
              <a:rPr lang="fr-FR" dirty="0" err="1" smtClean="0"/>
              <a:t>faktin</a:t>
            </a:r>
            <a:r>
              <a:rPr lang="fr-FR" dirty="0" smtClean="0"/>
              <a:t> se ai </a:t>
            </a:r>
            <a:r>
              <a:rPr lang="fr-FR" dirty="0" err="1" smtClean="0"/>
              <a:t>dispononte</a:t>
            </a:r>
            <a:r>
              <a:rPr lang="fr-FR" dirty="0" smtClean="0"/>
              <a:t> </a:t>
            </a:r>
            <a:r>
              <a:rPr lang="fr-FR" dirty="0" err="1" smtClean="0"/>
              <a:t>disa</a:t>
            </a:r>
            <a:r>
              <a:rPr lang="fr-FR" dirty="0" smtClean="0"/>
              <a:t> </a:t>
            </a:r>
            <a:r>
              <a:rPr lang="fr-FR" dirty="0" err="1" smtClean="0"/>
              <a:t>foto</a:t>
            </a:r>
            <a:r>
              <a:rPr lang="fr-FR" dirty="0" smtClean="0"/>
              <a:t>/</a:t>
            </a:r>
            <a:r>
              <a:rPr lang="fr-FR" dirty="0" err="1" smtClean="0"/>
              <a:t>filmime</a:t>
            </a:r>
            <a:r>
              <a:rPr lang="fr-FR" dirty="0" smtClean="0"/>
              <a:t> intime </a:t>
            </a:r>
            <a:r>
              <a:rPr lang="fr-FR" dirty="0" err="1" smtClean="0"/>
              <a:t>të</a:t>
            </a:r>
            <a:r>
              <a:rPr lang="fr-FR" dirty="0" smtClean="0"/>
              <a:t> </a:t>
            </a:r>
            <a:r>
              <a:rPr lang="fr-FR" dirty="0" err="1" smtClean="0"/>
              <a:t>saj</a:t>
            </a:r>
            <a:r>
              <a:rPr lang="fr-FR" dirty="0" smtClean="0"/>
              <a:t> </a:t>
            </a:r>
            <a:r>
              <a:rPr lang="fr-FR" dirty="0" err="1" smtClean="0"/>
              <a:t>dhe</a:t>
            </a:r>
            <a:r>
              <a:rPr lang="fr-FR" dirty="0" smtClean="0"/>
              <a:t> </a:t>
            </a:r>
            <a:r>
              <a:rPr lang="fr-FR" dirty="0" err="1" smtClean="0"/>
              <a:t>nëse</a:t>
            </a:r>
            <a:r>
              <a:rPr lang="fr-FR" dirty="0" smtClean="0"/>
              <a:t> </a:t>
            </a:r>
            <a:r>
              <a:rPr lang="fr-FR" dirty="0" err="1" smtClean="0"/>
              <a:t>nuk</a:t>
            </a:r>
            <a:r>
              <a:rPr lang="fr-FR" dirty="0" smtClean="0"/>
              <a:t> </a:t>
            </a:r>
            <a:r>
              <a:rPr lang="fr-FR" dirty="0" err="1" smtClean="0"/>
              <a:t>pranonte</a:t>
            </a:r>
            <a:r>
              <a:rPr lang="fr-FR" dirty="0" smtClean="0"/>
              <a:t> ai do t’i </a:t>
            </a:r>
            <a:r>
              <a:rPr lang="fr-FR" dirty="0" err="1" smtClean="0"/>
              <a:t>nxirrte</a:t>
            </a:r>
            <a:r>
              <a:rPr lang="fr-FR" dirty="0" smtClean="0"/>
              <a:t> </a:t>
            </a:r>
            <a:r>
              <a:rPr lang="fr-FR" dirty="0" err="1" smtClean="0"/>
              <a:t>dhe</a:t>
            </a:r>
            <a:r>
              <a:rPr lang="fr-FR" dirty="0" smtClean="0"/>
              <a:t> </a:t>
            </a:r>
            <a:r>
              <a:rPr lang="fr-FR" dirty="0" err="1" smtClean="0"/>
              <a:t>puplikonte</a:t>
            </a:r>
            <a:r>
              <a:rPr lang="fr-FR" dirty="0" smtClean="0"/>
              <a:t> </a:t>
            </a:r>
            <a:r>
              <a:rPr lang="fr-FR" dirty="0" err="1" smtClean="0"/>
              <a:t>nëYootube</a:t>
            </a:r>
            <a:r>
              <a:rPr lang="fr-FR" dirty="0" smtClean="0"/>
              <a:t> </a:t>
            </a:r>
            <a:r>
              <a:rPr lang="fr-FR" dirty="0" err="1" smtClean="0"/>
              <a:t>etj</a:t>
            </a:r>
            <a:r>
              <a:rPr lang="fr-FR" dirty="0" smtClean="0"/>
              <a:t>. </a:t>
            </a:r>
            <a:r>
              <a:rPr lang="fr-FR" dirty="0" err="1" smtClean="0"/>
              <a:t>Në</a:t>
            </a:r>
            <a:r>
              <a:rPr lang="fr-FR" dirty="0" smtClean="0"/>
              <a:t> </a:t>
            </a:r>
            <a:r>
              <a:rPr lang="fr-FR" dirty="0" err="1" smtClean="0"/>
              <a:t>këto</a:t>
            </a:r>
            <a:r>
              <a:rPr lang="fr-FR" dirty="0" smtClean="0"/>
              <a:t> </a:t>
            </a:r>
            <a:r>
              <a:rPr lang="fr-FR" dirty="0" err="1" smtClean="0"/>
              <a:t>kushte</a:t>
            </a:r>
            <a:r>
              <a:rPr lang="fr-FR" dirty="0" smtClean="0"/>
              <a:t>, e </a:t>
            </a:r>
            <a:r>
              <a:rPr lang="fr-FR" dirty="0" err="1" smtClean="0"/>
              <a:t>mitura</a:t>
            </a:r>
            <a:r>
              <a:rPr lang="fr-FR" dirty="0" smtClean="0"/>
              <a:t> ka </a:t>
            </a:r>
            <a:r>
              <a:rPr lang="fr-FR" dirty="0" err="1" smtClean="0"/>
              <a:t>pranuar</a:t>
            </a:r>
            <a:r>
              <a:rPr lang="fr-FR" dirty="0" smtClean="0"/>
              <a:t> </a:t>
            </a:r>
            <a:r>
              <a:rPr lang="fr-FR" dirty="0" err="1" smtClean="0"/>
              <a:t>të</a:t>
            </a:r>
            <a:r>
              <a:rPr lang="fr-FR" dirty="0" smtClean="0"/>
              <a:t> </a:t>
            </a:r>
            <a:r>
              <a:rPr lang="fr-FR" dirty="0" err="1" smtClean="0"/>
              <a:t>shkojë</a:t>
            </a:r>
            <a:r>
              <a:rPr lang="fr-FR" dirty="0" smtClean="0"/>
              <a:t> me </a:t>
            </a:r>
            <a:r>
              <a:rPr lang="fr-FR" dirty="0" err="1" smtClean="0"/>
              <a:t>të</a:t>
            </a:r>
            <a:r>
              <a:rPr lang="fr-FR" dirty="0" smtClean="0"/>
              <a:t>. </a:t>
            </a:r>
            <a:r>
              <a:rPr lang="fr-FR" dirty="0" err="1" smtClean="0"/>
              <a:t>Pasi</a:t>
            </a:r>
            <a:r>
              <a:rPr lang="fr-FR" dirty="0" smtClean="0"/>
              <a:t> </a:t>
            </a:r>
            <a:r>
              <a:rPr lang="fr-FR" dirty="0" err="1" smtClean="0"/>
              <a:t>kanë</a:t>
            </a:r>
            <a:r>
              <a:rPr lang="fr-FR" dirty="0" smtClean="0"/>
              <a:t> </a:t>
            </a:r>
            <a:r>
              <a:rPr lang="fr-FR" dirty="0" err="1" smtClean="0"/>
              <a:t>hyrë</a:t>
            </a:r>
            <a:r>
              <a:rPr lang="fr-FR" dirty="0" smtClean="0"/>
              <a:t> </a:t>
            </a:r>
            <a:r>
              <a:rPr lang="fr-FR" dirty="0" err="1" smtClean="0"/>
              <a:t>në</a:t>
            </a:r>
            <a:r>
              <a:rPr lang="fr-FR" dirty="0" smtClean="0"/>
              <a:t> </a:t>
            </a:r>
            <a:r>
              <a:rPr lang="fr-FR" dirty="0" err="1" smtClean="0"/>
              <a:t>hotel</a:t>
            </a:r>
            <a:r>
              <a:rPr lang="fr-FR" dirty="0" smtClean="0"/>
              <a:t> </a:t>
            </a:r>
            <a:r>
              <a:rPr lang="fr-FR" dirty="0" err="1" smtClean="0"/>
              <a:t>të</a:t>
            </a:r>
            <a:r>
              <a:rPr lang="fr-FR" dirty="0" smtClean="0"/>
              <a:t> </a:t>
            </a:r>
            <a:r>
              <a:rPr lang="fr-FR" dirty="0" err="1" smtClean="0"/>
              <a:t>tre</a:t>
            </a:r>
            <a:r>
              <a:rPr lang="fr-FR" dirty="0" smtClean="0"/>
              <a:t>, </a:t>
            </a:r>
            <a:r>
              <a:rPr lang="fr-FR" dirty="0" err="1" smtClean="0"/>
              <a:t>fillimisht</a:t>
            </a:r>
            <a:r>
              <a:rPr lang="fr-FR" dirty="0" smtClean="0"/>
              <a:t> ka </a:t>
            </a:r>
            <a:r>
              <a:rPr lang="fr-FR" dirty="0" err="1" smtClean="0"/>
              <a:t>kryer</a:t>
            </a:r>
            <a:r>
              <a:rPr lang="fr-FR" dirty="0" smtClean="0"/>
              <a:t> </a:t>
            </a:r>
            <a:r>
              <a:rPr lang="fr-FR" dirty="0" err="1" smtClean="0"/>
              <a:t>marrëdhënie</a:t>
            </a:r>
            <a:r>
              <a:rPr lang="fr-FR" dirty="0" smtClean="0"/>
              <a:t> </a:t>
            </a:r>
            <a:r>
              <a:rPr lang="fr-FR" dirty="0" err="1" smtClean="0"/>
              <a:t>seksualeme</a:t>
            </a:r>
            <a:r>
              <a:rPr lang="fr-FR" dirty="0" smtClean="0"/>
              <a:t> </a:t>
            </a:r>
            <a:r>
              <a:rPr lang="fr-FR" dirty="0" err="1" smtClean="0"/>
              <a:t>tëmiturën</a:t>
            </a:r>
            <a:r>
              <a:rPr lang="fr-FR" dirty="0" smtClean="0"/>
              <a:t> </a:t>
            </a:r>
            <a:r>
              <a:rPr lang="fr-FR" dirty="0" err="1" smtClean="0"/>
              <a:t>shtetasi</a:t>
            </a:r>
            <a:r>
              <a:rPr lang="fr-FR" dirty="0" smtClean="0"/>
              <a:t> F.P </a:t>
            </a:r>
            <a:r>
              <a:rPr lang="fr-FR" dirty="0" err="1" smtClean="0"/>
              <a:t>dhe</a:t>
            </a:r>
            <a:r>
              <a:rPr lang="fr-FR" dirty="0" smtClean="0"/>
              <a:t> </a:t>
            </a:r>
            <a:r>
              <a:rPr lang="fr-FR" dirty="0" err="1" smtClean="0"/>
              <a:t>më</a:t>
            </a:r>
            <a:r>
              <a:rPr lang="fr-FR" dirty="0" smtClean="0"/>
              <a:t> pas </a:t>
            </a:r>
            <a:r>
              <a:rPr lang="fr-FR" dirty="0" err="1" smtClean="0"/>
              <a:t>edhe</a:t>
            </a:r>
            <a:r>
              <a:rPr lang="fr-FR" dirty="0" smtClean="0"/>
              <a:t> </a:t>
            </a:r>
            <a:r>
              <a:rPr lang="fr-FR" dirty="0" err="1" smtClean="0"/>
              <a:t>bashkëautori</a:t>
            </a:r>
            <a:r>
              <a:rPr lang="fr-FR" dirty="0" smtClean="0"/>
              <a:t> </a:t>
            </a:r>
            <a:r>
              <a:rPr lang="fr-FR" dirty="0" err="1" smtClean="0"/>
              <a:t>tjetër</a:t>
            </a:r>
            <a:r>
              <a:rPr lang="fr-FR" dirty="0" smtClean="0"/>
              <a:t>.</a:t>
            </a:r>
          </a:p>
          <a:p>
            <a:pPr algn="just"/>
            <a:r>
              <a:rPr lang="fr-FR" dirty="0" err="1" smtClean="0"/>
              <a:t>Në</a:t>
            </a:r>
            <a:r>
              <a:rPr lang="fr-FR" dirty="0" smtClean="0"/>
              <a:t> </a:t>
            </a:r>
            <a:r>
              <a:rPr lang="fr-FR" dirty="0" err="1" smtClean="0"/>
              <a:t>fazën</a:t>
            </a:r>
            <a:r>
              <a:rPr lang="fr-FR" dirty="0" smtClean="0"/>
              <a:t> e </a:t>
            </a:r>
            <a:r>
              <a:rPr lang="fr-FR" dirty="0" err="1" smtClean="0"/>
              <a:t>hetimit</a:t>
            </a:r>
            <a:r>
              <a:rPr lang="fr-FR" dirty="0" smtClean="0"/>
              <a:t> e </a:t>
            </a:r>
            <a:r>
              <a:rPr lang="fr-FR" dirty="0" err="1" smtClean="0"/>
              <a:t>mituara</a:t>
            </a:r>
            <a:r>
              <a:rPr lang="fr-FR" dirty="0" smtClean="0"/>
              <a:t> ka </a:t>
            </a:r>
            <a:r>
              <a:rPr lang="fr-FR" dirty="0" err="1" smtClean="0"/>
              <a:t>deklaruar</a:t>
            </a:r>
            <a:r>
              <a:rPr lang="fr-FR" dirty="0" smtClean="0"/>
              <a:t> se </a:t>
            </a:r>
            <a:r>
              <a:rPr lang="fr-FR" dirty="0" err="1" smtClean="0"/>
              <a:t>pavarsisht</a:t>
            </a:r>
            <a:r>
              <a:rPr lang="fr-FR" dirty="0" smtClean="0"/>
              <a:t> se </a:t>
            </a:r>
            <a:r>
              <a:rPr lang="fr-FR" dirty="0" err="1" smtClean="0"/>
              <a:t>kishte</a:t>
            </a:r>
            <a:r>
              <a:rPr lang="fr-FR" dirty="0" smtClean="0"/>
              <a:t> </a:t>
            </a:r>
            <a:r>
              <a:rPr lang="fr-FR" dirty="0" err="1" smtClean="0"/>
              <a:t>pëlqim</a:t>
            </a:r>
            <a:r>
              <a:rPr lang="fr-FR" dirty="0" smtClean="0"/>
              <a:t> </a:t>
            </a:r>
            <a:r>
              <a:rPr lang="fr-FR" dirty="0" err="1" smtClean="0"/>
              <a:t>ndaj</a:t>
            </a:r>
            <a:r>
              <a:rPr lang="fr-FR" dirty="0" smtClean="0"/>
              <a:t> F.P, </a:t>
            </a:r>
            <a:r>
              <a:rPr lang="fr-FR" dirty="0" err="1" smtClean="0"/>
              <a:t>ajo</a:t>
            </a:r>
            <a:r>
              <a:rPr lang="fr-FR" dirty="0" smtClean="0"/>
              <a:t> </a:t>
            </a:r>
            <a:r>
              <a:rPr lang="fr-FR" dirty="0" err="1" smtClean="0"/>
              <a:t>raportin</a:t>
            </a:r>
            <a:r>
              <a:rPr lang="fr-FR" dirty="0" smtClean="0"/>
              <a:t> </a:t>
            </a:r>
            <a:r>
              <a:rPr lang="fr-FR" dirty="0" err="1" smtClean="0"/>
              <a:t>seksual</a:t>
            </a:r>
            <a:r>
              <a:rPr lang="fr-FR" dirty="0" smtClean="0"/>
              <a:t> e </a:t>
            </a:r>
            <a:r>
              <a:rPr lang="fr-FR" dirty="0" err="1" smtClean="0"/>
              <a:t>kishte</a:t>
            </a:r>
            <a:r>
              <a:rPr lang="fr-FR" dirty="0" smtClean="0"/>
              <a:t> </a:t>
            </a:r>
            <a:r>
              <a:rPr lang="fr-FR" dirty="0" err="1" smtClean="0"/>
              <a:t>kryer</a:t>
            </a:r>
            <a:r>
              <a:rPr lang="fr-FR" dirty="0" smtClean="0"/>
              <a:t> me </a:t>
            </a:r>
            <a:r>
              <a:rPr lang="fr-FR" dirty="0" err="1" smtClean="0"/>
              <a:t>të</a:t>
            </a:r>
            <a:r>
              <a:rPr lang="fr-FR" dirty="0" smtClean="0"/>
              <a:t> e </a:t>
            </a:r>
            <a:r>
              <a:rPr lang="fr-FR" dirty="0" err="1" smtClean="0"/>
              <a:t>detyruar</a:t>
            </a:r>
            <a:r>
              <a:rPr lang="fr-FR" dirty="0" smtClean="0"/>
              <a:t> </a:t>
            </a:r>
            <a:r>
              <a:rPr lang="fr-FR" dirty="0" err="1" smtClean="0"/>
              <a:t>nga</a:t>
            </a:r>
            <a:r>
              <a:rPr lang="fr-FR" dirty="0" smtClean="0"/>
              <a:t> </a:t>
            </a:r>
            <a:r>
              <a:rPr lang="fr-FR" dirty="0" err="1" smtClean="0"/>
              <a:t>fotot</a:t>
            </a:r>
            <a:r>
              <a:rPr lang="fr-FR" dirty="0" smtClean="0"/>
              <a:t> intime </a:t>
            </a:r>
            <a:r>
              <a:rPr lang="fr-FR" dirty="0" err="1" smtClean="0"/>
              <a:t>që</a:t>
            </a:r>
            <a:r>
              <a:rPr lang="fr-FR" dirty="0" smtClean="0"/>
              <a:t> ai </a:t>
            </a:r>
            <a:r>
              <a:rPr lang="fr-FR" dirty="0" err="1" smtClean="0"/>
              <a:t>kishte</a:t>
            </a:r>
            <a:r>
              <a:rPr lang="fr-FR" dirty="0" smtClean="0"/>
              <a:t> </a:t>
            </a:r>
            <a:r>
              <a:rPr lang="fr-FR" dirty="0" err="1" smtClean="0"/>
              <a:t>dhe</a:t>
            </a:r>
            <a:r>
              <a:rPr lang="fr-FR" dirty="0" smtClean="0"/>
              <a:t> se  </a:t>
            </a:r>
            <a:r>
              <a:rPr lang="fr-FR" dirty="0" err="1" smtClean="0"/>
              <a:t>ishte</a:t>
            </a:r>
            <a:r>
              <a:rPr lang="fr-FR" dirty="0" smtClean="0"/>
              <a:t> </a:t>
            </a:r>
            <a:r>
              <a:rPr lang="fr-FR" dirty="0" err="1" smtClean="0"/>
              <a:t>ndjerë</a:t>
            </a:r>
            <a:r>
              <a:rPr lang="fr-FR" dirty="0" smtClean="0"/>
              <a:t> </a:t>
            </a:r>
            <a:r>
              <a:rPr lang="fr-FR" dirty="0" err="1" smtClean="0"/>
              <a:t>shumë</a:t>
            </a:r>
            <a:r>
              <a:rPr lang="fr-FR" dirty="0" smtClean="0"/>
              <a:t> </a:t>
            </a:r>
            <a:r>
              <a:rPr lang="fr-FR" dirty="0" err="1" smtClean="0"/>
              <a:t>keq</a:t>
            </a:r>
            <a:r>
              <a:rPr lang="fr-FR" dirty="0" smtClean="0"/>
              <a:t> </a:t>
            </a:r>
            <a:r>
              <a:rPr lang="fr-FR" dirty="0" err="1" smtClean="0"/>
              <a:t>kur</a:t>
            </a:r>
            <a:r>
              <a:rPr lang="fr-FR" dirty="0" smtClean="0"/>
              <a:t> </a:t>
            </a:r>
            <a:r>
              <a:rPr lang="fr-FR" dirty="0" err="1" smtClean="0"/>
              <a:t>në</a:t>
            </a:r>
            <a:r>
              <a:rPr lang="fr-FR" dirty="0" smtClean="0"/>
              <a:t> </a:t>
            </a:r>
            <a:r>
              <a:rPr lang="fr-FR" dirty="0" err="1" smtClean="0"/>
              <a:t>dhomën</a:t>
            </a:r>
            <a:r>
              <a:rPr lang="fr-FR" dirty="0" smtClean="0"/>
              <a:t> e </a:t>
            </a:r>
            <a:r>
              <a:rPr lang="fr-FR" dirty="0" err="1" smtClean="0"/>
              <a:t>hotelit</a:t>
            </a:r>
            <a:r>
              <a:rPr lang="fr-FR" dirty="0" smtClean="0"/>
              <a:t> </a:t>
            </a:r>
            <a:r>
              <a:rPr lang="fr-FR" dirty="0" err="1" smtClean="0"/>
              <a:t>kishte</a:t>
            </a:r>
            <a:r>
              <a:rPr lang="fr-FR" dirty="0" smtClean="0"/>
              <a:t> </a:t>
            </a:r>
            <a:r>
              <a:rPr lang="fr-FR" dirty="0" err="1" smtClean="0"/>
              <a:t>hyrë</a:t>
            </a:r>
            <a:r>
              <a:rPr lang="fr-FR" dirty="0" smtClean="0"/>
              <a:t> </a:t>
            </a:r>
            <a:r>
              <a:rPr lang="fr-FR" dirty="0" err="1" smtClean="0"/>
              <a:t>dhe</a:t>
            </a:r>
            <a:r>
              <a:rPr lang="fr-FR" dirty="0" smtClean="0"/>
              <a:t> </a:t>
            </a:r>
            <a:r>
              <a:rPr lang="fr-FR" dirty="0" err="1" smtClean="0"/>
              <a:t>ndenjur</a:t>
            </a:r>
            <a:r>
              <a:rPr lang="fr-FR" dirty="0" smtClean="0"/>
              <a:t> </a:t>
            </a:r>
            <a:r>
              <a:rPr lang="fr-FR" dirty="0" err="1" smtClean="0"/>
              <a:t>prezent</a:t>
            </a:r>
            <a:r>
              <a:rPr lang="fr-FR" dirty="0" smtClean="0"/>
              <a:t> </a:t>
            </a:r>
            <a:r>
              <a:rPr lang="fr-FR" dirty="0" err="1" smtClean="0"/>
              <a:t>gjatë</a:t>
            </a:r>
            <a:r>
              <a:rPr lang="fr-FR" dirty="0" smtClean="0"/>
              <a:t> </a:t>
            </a:r>
            <a:r>
              <a:rPr lang="fr-FR" dirty="0" err="1" smtClean="0"/>
              <a:t>gjithë</a:t>
            </a:r>
            <a:r>
              <a:rPr lang="fr-FR" dirty="0" smtClean="0"/>
              <a:t> </a:t>
            </a:r>
            <a:r>
              <a:rPr lang="fr-FR" dirty="0" err="1" smtClean="0"/>
              <a:t>kohës</a:t>
            </a:r>
            <a:r>
              <a:rPr lang="fr-FR" dirty="0" smtClean="0"/>
              <a:t> </a:t>
            </a:r>
            <a:r>
              <a:rPr lang="fr-FR" dirty="0" err="1" smtClean="0"/>
              <a:t>edhe</a:t>
            </a:r>
            <a:r>
              <a:rPr lang="fr-FR" dirty="0" smtClean="0"/>
              <a:t> </a:t>
            </a:r>
            <a:r>
              <a:rPr lang="fr-FR" dirty="0" err="1" smtClean="0"/>
              <a:t>një</a:t>
            </a:r>
            <a:r>
              <a:rPr lang="fr-FR" dirty="0" smtClean="0"/>
              <a:t> </a:t>
            </a:r>
            <a:r>
              <a:rPr lang="fr-FR" dirty="0" err="1" smtClean="0"/>
              <a:t>person</a:t>
            </a:r>
            <a:r>
              <a:rPr lang="fr-FR" dirty="0" smtClean="0"/>
              <a:t> i </a:t>
            </a:r>
            <a:r>
              <a:rPr lang="fr-FR" dirty="0" err="1" smtClean="0"/>
              <a:t>trete</a:t>
            </a:r>
            <a:r>
              <a:rPr lang="fr-FR" dirty="0" smtClean="0"/>
              <a:t> me </a:t>
            </a:r>
            <a:r>
              <a:rPr lang="fr-FR" dirty="0" err="1" smtClean="0"/>
              <a:t>të</a:t>
            </a:r>
            <a:r>
              <a:rPr lang="fr-FR" dirty="0" smtClean="0"/>
              <a:t> </a:t>
            </a:r>
            <a:r>
              <a:rPr lang="fr-FR" dirty="0" err="1" smtClean="0"/>
              <a:t>cilin</a:t>
            </a:r>
            <a:r>
              <a:rPr lang="fr-FR" dirty="0" smtClean="0"/>
              <a:t> po F.P e ka </a:t>
            </a:r>
            <a:r>
              <a:rPr lang="fr-FR" dirty="0" err="1" smtClean="0"/>
              <a:t>detyruar</a:t>
            </a:r>
            <a:r>
              <a:rPr lang="fr-FR" dirty="0" smtClean="0"/>
              <a:t> </a:t>
            </a:r>
            <a:r>
              <a:rPr lang="fr-FR" dirty="0" err="1" smtClean="0"/>
              <a:t>të</a:t>
            </a:r>
            <a:r>
              <a:rPr lang="fr-FR" dirty="0" smtClean="0"/>
              <a:t> </a:t>
            </a:r>
            <a:r>
              <a:rPr lang="fr-FR" dirty="0" err="1" smtClean="0"/>
              <a:t>kryejë</a:t>
            </a:r>
            <a:r>
              <a:rPr lang="fr-FR" dirty="0" smtClean="0"/>
              <a:t> </a:t>
            </a:r>
            <a:r>
              <a:rPr lang="fr-FR" dirty="0" err="1" smtClean="0"/>
              <a:t>marrëdhënie</a:t>
            </a:r>
            <a:r>
              <a:rPr lang="fr-FR" dirty="0" smtClean="0"/>
              <a:t> </a:t>
            </a:r>
            <a:r>
              <a:rPr lang="fr-FR" dirty="0" err="1" smtClean="0"/>
              <a:t>seksuale</a:t>
            </a:r>
            <a:r>
              <a:rPr lang="fr-FR" dirty="0" smtClean="0"/>
              <a:t>.</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a:bodyPr>
          <a:lstStyle/>
          <a:p>
            <a:pPr algn="just"/>
            <a:r>
              <a:rPr lang="fr-FR" dirty="0" err="1" smtClean="0"/>
              <a:t>Punonjësit</a:t>
            </a:r>
            <a:r>
              <a:rPr lang="fr-FR" dirty="0" smtClean="0"/>
              <a:t> e </a:t>
            </a:r>
            <a:r>
              <a:rPr lang="fr-FR" dirty="0" err="1" smtClean="0"/>
              <a:t>policisë</a:t>
            </a:r>
            <a:r>
              <a:rPr lang="fr-FR" dirty="0" smtClean="0"/>
              <a:t> </a:t>
            </a:r>
            <a:r>
              <a:rPr lang="fr-FR" dirty="0" err="1" smtClean="0"/>
              <a:t>pasi</a:t>
            </a:r>
            <a:r>
              <a:rPr lang="fr-FR" dirty="0" smtClean="0"/>
              <a:t> </a:t>
            </a:r>
            <a:r>
              <a:rPr lang="fr-FR" dirty="0" err="1" smtClean="0"/>
              <a:t>kanë</a:t>
            </a:r>
            <a:r>
              <a:rPr lang="fr-FR" dirty="0" smtClean="0"/>
              <a:t> </a:t>
            </a:r>
            <a:r>
              <a:rPr lang="fr-FR" dirty="0" err="1" smtClean="0"/>
              <a:t>identifikuar</a:t>
            </a:r>
            <a:r>
              <a:rPr lang="fr-FR" dirty="0" smtClean="0"/>
              <a:t> </a:t>
            </a:r>
            <a:r>
              <a:rPr lang="fr-FR" dirty="0" err="1" smtClean="0"/>
              <a:t>bashkëautorët</a:t>
            </a:r>
            <a:r>
              <a:rPr lang="fr-FR" dirty="0" smtClean="0"/>
              <a:t>, </a:t>
            </a:r>
            <a:r>
              <a:rPr lang="fr-FR" dirty="0" err="1" smtClean="0"/>
              <a:t>kur</a:t>
            </a:r>
            <a:r>
              <a:rPr lang="fr-FR" dirty="0" smtClean="0"/>
              <a:t> </a:t>
            </a:r>
            <a:r>
              <a:rPr lang="fr-FR" dirty="0" err="1" smtClean="0"/>
              <a:t>janë</a:t>
            </a:r>
            <a:r>
              <a:rPr lang="fr-FR" dirty="0" smtClean="0"/>
              <a:t> </a:t>
            </a:r>
            <a:r>
              <a:rPr lang="fr-FR" dirty="0" err="1" smtClean="0"/>
              <a:t>pyetur</a:t>
            </a:r>
            <a:r>
              <a:rPr lang="fr-FR" dirty="0" smtClean="0"/>
              <a:t> </a:t>
            </a:r>
            <a:r>
              <a:rPr lang="fr-FR" dirty="0" err="1" smtClean="0"/>
              <a:t>të</a:t>
            </a:r>
            <a:r>
              <a:rPr lang="fr-FR" dirty="0" smtClean="0"/>
              <a:t> </a:t>
            </a:r>
            <a:r>
              <a:rPr lang="fr-FR" dirty="0" err="1" smtClean="0"/>
              <a:t>dy</a:t>
            </a:r>
            <a:r>
              <a:rPr lang="fr-FR" dirty="0" smtClean="0"/>
              <a:t> </a:t>
            </a:r>
            <a:r>
              <a:rPr lang="fr-FR" dirty="0" err="1" smtClean="0"/>
              <a:t>kanë</a:t>
            </a:r>
            <a:r>
              <a:rPr lang="fr-FR" dirty="0" smtClean="0"/>
              <a:t> </a:t>
            </a:r>
            <a:r>
              <a:rPr lang="fr-FR" dirty="0" err="1" smtClean="0"/>
              <a:t>deklaruar</a:t>
            </a:r>
            <a:r>
              <a:rPr lang="fr-FR" dirty="0" smtClean="0"/>
              <a:t> se </a:t>
            </a:r>
            <a:r>
              <a:rPr lang="fr-FR" dirty="0" err="1" smtClean="0"/>
              <a:t>kanë</a:t>
            </a:r>
            <a:r>
              <a:rPr lang="fr-FR" dirty="0" smtClean="0"/>
              <a:t> </a:t>
            </a:r>
            <a:r>
              <a:rPr lang="fr-FR" dirty="0" err="1" smtClean="0"/>
              <a:t>kryer</a:t>
            </a:r>
            <a:r>
              <a:rPr lang="fr-FR" dirty="0" smtClean="0"/>
              <a:t> </a:t>
            </a:r>
            <a:r>
              <a:rPr lang="fr-FR" dirty="0" err="1" smtClean="0"/>
              <a:t>marrëdhënie</a:t>
            </a:r>
            <a:r>
              <a:rPr lang="fr-FR" dirty="0" smtClean="0"/>
              <a:t> </a:t>
            </a:r>
            <a:r>
              <a:rPr lang="fr-FR" dirty="0" err="1" smtClean="0"/>
              <a:t>seksuale</a:t>
            </a:r>
            <a:r>
              <a:rPr lang="fr-FR" dirty="0" smtClean="0"/>
              <a:t> me </a:t>
            </a:r>
            <a:r>
              <a:rPr lang="fr-FR" dirty="0" err="1" smtClean="0"/>
              <a:t>të</a:t>
            </a:r>
            <a:r>
              <a:rPr lang="fr-FR" dirty="0" smtClean="0"/>
              <a:t> </a:t>
            </a:r>
            <a:r>
              <a:rPr lang="fr-FR" dirty="0" err="1" smtClean="0"/>
              <a:t>miturrën</a:t>
            </a:r>
            <a:r>
              <a:rPr lang="fr-FR" dirty="0" smtClean="0"/>
              <a:t> me </a:t>
            </a:r>
            <a:r>
              <a:rPr lang="fr-FR" dirty="0" err="1" smtClean="0"/>
              <a:t>dëshirën</a:t>
            </a:r>
            <a:r>
              <a:rPr lang="fr-FR" dirty="0" smtClean="0"/>
              <a:t> e </a:t>
            </a:r>
            <a:r>
              <a:rPr lang="fr-FR" dirty="0" err="1" smtClean="0"/>
              <a:t>saj</a:t>
            </a:r>
            <a:r>
              <a:rPr lang="fr-FR" dirty="0" smtClean="0"/>
              <a:t> </a:t>
            </a:r>
            <a:r>
              <a:rPr lang="fr-FR" dirty="0" err="1" smtClean="0"/>
              <a:t>dhe</a:t>
            </a:r>
            <a:r>
              <a:rPr lang="fr-FR" dirty="0" smtClean="0"/>
              <a:t> </a:t>
            </a:r>
            <a:r>
              <a:rPr lang="fr-FR" dirty="0" err="1" smtClean="0"/>
              <a:t>jo</a:t>
            </a:r>
            <a:r>
              <a:rPr lang="fr-FR" dirty="0" smtClean="0"/>
              <a:t> me </a:t>
            </a:r>
            <a:r>
              <a:rPr lang="fr-FR" dirty="0" err="1" smtClean="0"/>
              <a:t>dhunë</a:t>
            </a:r>
            <a:r>
              <a:rPr lang="fr-FR" dirty="0" smtClean="0"/>
              <a:t>.</a:t>
            </a:r>
          </a:p>
          <a:p>
            <a:pPr algn="just"/>
            <a:r>
              <a:rPr lang="fr-FR" dirty="0" err="1" smtClean="0"/>
              <a:t>Pamjet</a:t>
            </a:r>
            <a:r>
              <a:rPr lang="fr-FR" dirty="0" smtClean="0"/>
              <a:t> e </a:t>
            </a:r>
            <a:r>
              <a:rPr lang="fr-FR" dirty="0" err="1" smtClean="0"/>
              <a:t>kamerave</a:t>
            </a:r>
            <a:r>
              <a:rPr lang="fr-FR" dirty="0" smtClean="0"/>
              <a:t> </a:t>
            </a:r>
            <a:r>
              <a:rPr lang="fr-FR" dirty="0" err="1" smtClean="0"/>
              <a:t>të</a:t>
            </a:r>
            <a:r>
              <a:rPr lang="fr-FR" dirty="0" smtClean="0"/>
              <a:t> </a:t>
            </a:r>
            <a:r>
              <a:rPr lang="fr-FR" dirty="0" err="1" smtClean="0"/>
              <a:t>sigurisë</a:t>
            </a:r>
            <a:r>
              <a:rPr lang="fr-FR" dirty="0" smtClean="0"/>
              <a:t> </a:t>
            </a:r>
            <a:r>
              <a:rPr lang="fr-FR" dirty="0" err="1" smtClean="0"/>
              <a:t>së</a:t>
            </a:r>
            <a:r>
              <a:rPr lang="fr-FR" dirty="0" smtClean="0"/>
              <a:t> </a:t>
            </a:r>
            <a:r>
              <a:rPr lang="fr-FR" dirty="0" err="1" smtClean="0"/>
              <a:t>hotelit</a:t>
            </a:r>
            <a:r>
              <a:rPr lang="fr-FR" dirty="0" smtClean="0"/>
              <a:t> </a:t>
            </a:r>
            <a:r>
              <a:rPr lang="fr-FR" dirty="0" err="1" smtClean="0"/>
              <a:t>kanë</a:t>
            </a:r>
            <a:r>
              <a:rPr lang="fr-FR" dirty="0" smtClean="0"/>
              <a:t> </a:t>
            </a:r>
            <a:r>
              <a:rPr lang="fr-FR" dirty="0" err="1" smtClean="0"/>
              <a:t>konfirmuar</a:t>
            </a:r>
            <a:r>
              <a:rPr lang="fr-FR" dirty="0" smtClean="0"/>
              <a:t> </a:t>
            </a:r>
            <a:r>
              <a:rPr lang="fr-FR" dirty="0" err="1" smtClean="0"/>
              <a:t>hyrjen</a:t>
            </a:r>
            <a:r>
              <a:rPr lang="fr-FR" dirty="0" smtClean="0"/>
              <a:t> e </a:t>
            </a:r>
            <a:r>
              <a:rPr lang="fr-FR" dirty="0" err="1" smtClean="0"/>
              <a:t>tre</a:t>
            </a:r>
            <a:r>
              <a:rPr lang="fr-FR" dirty="0" smtClean="0"/>
              <a:t> </a:t>
            </a:r>
            <a:r>
              <a:rPr lang="fr-FR" dirty="0" err="1" smtClean="0"/>
              <a:t>të</a:t>
            </a:r>
            <a:r>
              <a:rPr lang="fr-FR" dirty="0" smtClean="0"/>
              <a:t> </a:t>
            </a:r>
            <a:r>
              <a:rPr lang="fr-FR" dirty="0" err="1" smtClean="0"/>
              <a:t>rinjve</a:t>
            </a:r>
            <a:r>
              <a:rPr lang="fr-FR" dirty="0" smtClean="0"/>
              <a:t> </a:t>
            </a:r>
            <a:r>
              <a:rPr lang="fr-FR" dirty="0" err="1" smtClean="0"/>
              <a:t>në</a:t>
            </a:r>
            <a:r>
              <a:rPr lang="fr-FR" dirty="0" smtClean="0"/>
              <a:t> </a:t>
            </a:r>
            <a:r>
              <a:rPr lang="fr-FR" dirty="0" err="1" smtClean="0"/>
              <a:t>hotel</a:t>
            </a:r>
            <a:r>
              <a:rPr lang="fr-FR" dirty="0" smtClean="0"/>
              <a:t> (</a:t>
            </a:r>
            <a:r>
              <a:rPr lang="fr-FR" dirty="0" err="1" smtClean="0"/>
              <a:t>jo</a:t>
            </a:r>
            <a:r>
              <a:rPr lang="fr-FR" dirty="0" smtClean="0"/>
              <a:t> </a:t>
            </a:r>
            <a:r>
              <a:rPr lang="fr-FR" dirty="0" err="1" smtClean="0"/>
              <a:t>njëherësh</a:t>
            </a:r>
            <a:r>
              <a:rPr lang="fr-FR" dirty="0" smtClean="0"/>
              <a:t>). </a:t>
            </a:r>
            <a:endParaRPr lang="en-US" dirty="0" smtClean="0"/>
          </a:p>
          <a:p>
            <a:pPr algn="just"/>
            <a:r>
              <a:rPr lang="sq-AL" dirty="0" smtClean="0"/>
              <a:t>Nga kqyrja e komunikimeve telefonike midis të miturës </a:t>
            </a:r>
            <a:r>
              <a:rPr lang="en-US" dirty="0" err="1" smtClean="0"/>
              <a:t>dhe</a:t>
            </a:r>
            <a:r>
              <a:rPr lang="en-US" dirty="0" smtClean="0"/>
              <a:t> </a:t>
            </a:r>
            <a:r>
              <a:rPr lang="en-US" dirty="0" err="1" smtClean="0"/>
              <a:t>autorit</a:t>
            </a:r>
            <a:r>
              <a:rPr lang="en-US" dirty="0" smtClean="0"/>
              <a:t> F.P</a:t>
            </a:r>
            <a:r>
              <a:rPr lang="sq-AL" dirty="0" smtClean="0"/>
              <a:t>, rezulton se në mënyrë të vazhdueshme </a:t>
            </a:r>
            <a:r>
              <a:rPr lang="en-US" dirty="0" err="1" smtClean="0"/>
              <a:t>ky</a:t>
            </a:r>
            <a:r>
              <a:rPr lang="en-US" dirty="0" smtClean="0"/>
              <a:t> </a:t>
            </a:r>
            <a:r>
              <a:rPr lang="en-US" dirty="0" err="1" smtClean="0"/>
              <a:t>i</a:t>
            </a:r>
            <a:r>
              <a:rPr lang="en-US" dirty="0" smtClean="0"/>
              <a:t> </a:t>
            </a:r>
            <a:r>
              <a:rPr lang="en-US" dirty="0" err="1" smtClean="0"/>
              <a:t>fundit</a:t>
            </a:r>
            <a:r>
              <a:rPr lang="sq-AL" dirty="0" smtClean="0"/>
              <a:t>, me anë të profilit të tij në instagram “Arnold R” </a:t>
            </a:r>
            <a:r>
              <a:rPr lang="en-US" dirty="0" err="1" smtClean="0"/>
              <a:t>insistonte</a:t>
            </a:r>
            <a:r>
              <a:rPr lang="en-US" dirty="0" smtClean="0"/>
              <a:t> </a:t>
            </a:r>
            <a:r>
              <a:rPr lang="en-US" dirty="0" err="1" smtClean="0"/>
              <a:t>vazhdimisht</a:t>
            </a:r>
            <a:r>
              <a:rPr lang="sq-AL" dirty="0" smtClean="0"/>
              <a:t> për t</a:t>
            </a:r>
            <a:r>
              <a:rPr lang="en-US" dirty="0" smtClean="0"/>
              <a:t>’</a:t>
            </a:r>
            <a:r>
              <a:rPr lang="sq-AL" dirty="0" smtClean="0"/>
              <a:t>a takuar duke e kërcënuar se në rast se ajo nuk e takon</a:t>
            </a:r>
            <a:r>
              <a:rPr lang="en-US" dirty="0" err="1" smtClean="0"/>
              <a:t>te</a:t>
            </a:r>
            <a:r>
              <a:rPr lang="sq-AL" dirty="0" smtClean="0"/>
              <a:t> atëherë ai do t</a:t>
            </a:r>
            <a:r>
              <a:rPr lang="en-US" dirty="0" smtClean="0"/>
              <a:t>’</a:t>
            </a:r>
            <a:r>
              <a:rPr lang="en-US" dirty="0" err="1" smtClean="0"/>
              <a:t>i</a:t>
            </a:r>
            <a:r>
              <a:rPr lang="sq-AL" dirty="0" smtClean="0"/>
              <a:t> h</a:t>
            </a:r>
            <a:r>
              <a:rPr lang="en-US" dirty="0" err="1" smtClean="0"/>
              <a:t>idhte</a:t>
            </a:r>
            <a:r>
              <a:rPr lang="sq-AL" dirty="0" smtClean="0"/>
              <a:t> në instagram fotot e saj intime.</a:t>
            </a:r>
            <a:endParaRPr lang="en-US" dirty="0" smtClean="0"/>
          </a:p>
          <a:p>
            <a:pPr algn="just"/>
            <a:r>
              <a:rPr lang="en-US" dirty="0" smtClean="0"/>
              <a:t>Pas </a:t>
            </a:r>
            <a:r>
              <a:rPr lang="en-US" dirty="0" err="1" smtClean="0"/>
              <a:t>sekuestrimit</a:t>
            </a:r>
            <a:r>
              <a:rPr lang="en-US" dirty="0" smtClean="0"/>
              <a:t> </a:t>
            </a:r>
            <a:r>
              <a:rPr lang="en-US" dirty="0" err="1" smtClean="0"/>
              <a:t>të</a:t>
            </a:r>
            <a:r>
              <a:rPr lang="en-US" dirty="0" smtClean="0"/>
              <a:t> </a:t>
            </a:r>
            <a:r>
              <a:rPr lang="en-US" dirty="0" err="1" smtClean="0"/>
              <a:t>aparateve</a:t>
            </a:r>
            <a:r>
              <a:rPr lang="en-US" dirty="0" smtClean="0"/>
              <a:t> </a:t>
            </a:r>
            <a:r>
              <a:rPr lang="en-US" dirty="0" err="1" smtClean="0"/>
              <a:t>celularë</a:t>
            </a:r>
            <a:r>
              <a:rPr lang="en-US" dirty="0" smtClean="0"/>
              <a:t> </a:t>
            </a:r>
            <a:r>
              <a:rPr lang="en-US" dirty="0" err="1" smtClean="0"/>
              <a:t>të</a:t>
            </a:r>
            <a:r>
              <a:rPr lang="en-US" dirty="0" smtClean="0"/>
              <a:t> </a:t>
            </a:r>
            <a:r>
              <a:rPr lang="en-US" dirty="0" err="1" smtClean="0"/>
              <a:t>tre</a:t>
            </a:r>
            <a:r>
              <a:rPr lang="en-US" dirty="0" smtClean="0"/>
              <a:t> </a:t>
            </a:r>
            <a:r>
              <a:rPr lang="en-US" dirty="0" err="1" smtClean="0"/>
              <a:t>të</a:t>
            </a:r>
            <a:r>
              <a:rPr lang="en-US" dirty="0" smtClean="0"/>
              <a:t> </a:t>
            </a:r>
            <a:r>
              <a:rPr lang="en-US" dirty="0" err="1" smtClean="0"/>
              <a:t>rinjve</a:t>
            </a:r>
            <a:r>
              <a:rPr lang="en-US" dirty="0" smtClean="0"/>
              <a:t>, </a:t>
            </a:r>
            <a:r>
              <a:rPr lang="en-US" dirty="0" err="1" smtClean="0"/>
              <a:t>është</a:t>
            </a:r>
            <a:r>
              <a:rPr lang="en-US" dirty="0" smtClean="0"/>
              <a:t> </a:t>
            </a:r>
            <a:r>
              <a:rPr lang="sq-AL" dirty="0" smtClean="0"/>
              <a:t>kryer ekspertimi teknik i </a:t>
            </a:r>
            <a:r>
              <a:rPr lang="en-US" dirty="0" err="1" smtClean="0"/>
              <a:t>tyre</a:t>
            </a:r>
            <a:r>
              <a:rPr lang="en-US" dirty="0" smtClean="0"/>
              <a:t> </a:t>
            </a:r>
            <a:r>
              <a:rPr lang="en-US" dirty="0" err="1" smtClean="0"/>
              <a:t>dhe</a:t>
            </a:r>
            <a:r>
              <a:rPr lang="en-US" dirty="0" smtClean="0"/>
              <a:t> </a:t>
            </a:r>
            <a:r>
              <a:rPr lang="sq-AL" dirty="0" smtClean="0"/>
              <a:t>janë përftuar </a:t>
            </a:r>
            <a:r>
              <a:rPr lang="en-US" dirty="0" err="1" smtClean="0"/>
              <a:t>jo</a:t>
            </a:r>
            <a:r>
              <a:rPr lang="en-US" dirty="0" smtClean="0"/>
              <a:t> </a:t>
            </a:r>
            <a:r>
              <a:rPr lang="en-US" dirty="0" err="1" smtClean="0"/>
              <a:t>vetëm</a:t>
            </a:r>
            <a:r>
              <a:rPr lang="en-US" dirty="0" smtClean="0"/>
              <a:t> </a:t>
            </a:r>
            <a:r>
              <a:rPr lang="en-US" dirty="0" err="1" smtClean="0"/>
              <a:t>përmbajtja</a:t>
            </a:r>
            <a:r>
              <a:rPr lang="en-US" dirty="0" smtClean="0"/>
              <a:t> e </a:t>
            </a:r>
            <a:r>
              <a:rPr lang="sq-AL" dirty="0" smtClean="0"/>
              <a:t>komunikimeve midis </a:t>
            </a:r>
            <a:r>
              <a:rPr lang="en-US" dirty="0" err="1" smtClean="0"/>
              <a:t>viktimës</a:t>
            </a:r>
            <a:r>
              <a:rPr lang="en-US" dirty="0" smtClean="0"/>
              <a:t> </a:t>
            </a:r>
            <a:r>
              <a:rPr lang="en-US" dirty="0" err="1" smtClean="0"/>
              <a:t>së</a:t>
            </a:r>
            <a:r>
              <a:rPr lang="en-US" dirty="0" smtClean="0"/>
              <a:t> </a:t>
            </a:r>
            <a:r>
              <a:rPr lang="en-US" dirty="0" err="1" smtClean="0"/>
              <a:t>mitur</a:t>
            </a:r>
            <a:r>
              <a:rPr lang="en-US" dirty="0" smtClean="0"/>
              <a:t> </a:t>
            </a:r>
            <a:r>
              <a:rPr lang="en-US" dirty="0" err="1" smtClean="0"/>
              <a:t>dhe</a:t>
            </a:r>
            <a:r>
              <a:rPr lang="en-US" dirty="0" smtClean="0"/>
              <a:t> </a:t>
            </a:r>
            <a:r>
              <a:rPr lang="en-US" dirty="0" err="1" smtClean="0"/>
              <a:t>autorit</a:t>
            </a:r>
            <a:r>
              <a:rPr lang="en-US" dirty="0" smtClean="0"/>
              <a:t> F.P</a:t>
            </a:r>
            <a:r>
              <a:rPr lang="sq-AL" dirty="0" smtClean="0"/>
              <a:t>, </a:t>
            </a:r>
            <a:r>
              <a:rPr lang="en-US" dirty="0" err="1" smtClean="0"/>
              <a:t>por</a:t>
            </a:r>
            <a:r>
              <a:rPr lang="en-US" dirty="0" smtClean="0"/>
              <a:t> </a:t>
            </a:r>
            <a:r>
              <a:rPr lang="sq-AL" dirty="0" smtClean="0"/>
              <a:t>edhe një video e realizuar nga </a:t>
            </a:r>
            <a:r>
              <a:rPr lang="en-US" dirty="0" err="1" smtClean="0"/>
              <a:t>bashkëautori</a:t>
            </a:r>
            <a:r>
              <a:rPr lang="en-US" dirty="0" smtClean="0"/>
              <a:t> </a:t>
            </a:r>
            <a:r>
              <a:rPr lang="en-US" dirty="0" err="1" smtClean="0"/>
              <a:t>tjetër</a:t>
            </a:r>
            <a:r>
              <a:rPr lang="en-US" dirty="0" smtClean="0"/>
              <a:t> </a:t>
            </a:r>
            <a:r>
              <a:rPr lang="sq-AL" dirty="0" smtClean="0"/>
              <a:t>ditën kur kanë qenë të tre në ambienetet e hotelit</a:t>
            </a:r>
            <a:r>
              <a:rPr lang="en-US" dirty="0" smtClean="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85000" lnSpcReduction="10000"/>
          </a:bodyPr>
          <a:lstStyle/>
          <a:p>
            <a:pPr algn="just"/>
            <a:r>
              <a:rPr lang="en-US" dirty="0" smtClean="0"/>
              <a:t>N</a:t>
            </a:r>
            <a:r>
              <a:rPr lang="sq-AL" dirty="0" smtClean="0"/>
              <a:t>ga përmbajtja e videos rezulton se </a:t>
            </a:r>
            <a:r>
              <a:rPr lang="en-US" dirty="0" err="1" smtClean="0"/>
              <a:t>edhe</a:t>
            </a:r>
            <a:r>
              <a:rPr lang="en-US" dirty="0" smtClean="0"/>
              <a:t> </a:t>
            </a:r>
            <a:r>
              <a:rPr lang="en-US" dirty="0" err="1" smtClean="0"/>
              <a:t>ky</a:t>
            </a:r>
            <a:r>
              <a:rPr lang="en-US" dirty="0" smtClean="0"/>
              <a:t> </a:t>
            </a:r>
            <a:r>
              <a:rPr lang="en-US" dirty="0" err="1" smtClean="0"/>
              <a:t>i</a:t>
            </a:r>
            <a:r>
              <a:rPr lang="en-US" dirty="0" smtClean="0"/>
              <a:t> </a:t>
            </a:r>
            <a:r>
              <a:rPr lang="en-US" dirty="0" err="1" smtClean="0"/>
              <a:t>fundit</a:t>
            </a:r>
            <a:r>
              <a:rPr lang="en-US" dirty="0" smtClean="0"/>
              <a:t> </a:t>
            </a:r>
            <a:r>
              <a:rPr lang="sq-AL" dirty="0" smtClean="0"/>
              <a:t>ka qenë i pranishëm brenda në dhomë ndërkohë që </a:t>
            </a:r>
            <a:r>
              <a:rPr lang="en-US" dirty="0" err="1" smtClean="0"/>
              <a:t>autori</a:t>
            </a:r>
            <a:r>
              <a:rPr lang="en-US" dirty="0" smtClean="0"/>
              <a:t> F.P </a:t>
            </a:r>
            <a:r>
              <a:rPr lang="sq-AL" dirty="0" smtClean="0"/>
              <a:t>dhe </a:t>
            </a:r>
            <a:r>
              <a:rPr lang="en-US" dirty="0" err="1" smtClean="0"/>
              <a:t>viktima</a:t>
            </a:r>
            <a:r>
              <a:rPr lang="en-US" dirty="0" smtClean="0"/>
              <a:t> e </a:t>
            </a:r>
            <a:r>
              <a:rPr lang="en-US" dirty="0" err="1" smtClean="0"/>
              <a:t>mitur</a:t>
            </a:r>
            <a:r>
              <a:rPr lang="en-US" dirty="0" smtClean="0"/>
              <a:t> </a:t>
            </a:r>
            <a:r>
              <a:rPr lang="sq-AL" dirty="0" smtClean="0"/>
              <a:t>po kryenin marrëdhënie seksuale, </a:t>
            </a:r>
            <a:r>
              <a:rPr lang="en-US" dirty="0" err="1" smtClean="0"/>
              <a:t>ndërsa</a:t>
            </a:r>
            <a:r>
              <a:rPr lang="en-US" dirty="0" smtClean="0"/>
              <a:t> </a:t>
            </a:r>
            <a:r>
              <a:rPr lang="en-US" dirty="0" err="1" smtClean="0"/>
              <a:t>bashkëautori</a:t>
            </a:r>
            <a:r>
              <a:rPr lang="en-US" dirty="0" smtClean="0"/>
              <a:t> </a:t>
            </a:r>
            <a:r>
              <a:rPr lang="en-US" dirty="0" err="1" smtClean="0"/>
              <a:t>tjetër</a:t>
            </a:r>
            <a:r>
              <a:rPr lang="en-US" dirty="0" smtClean="0"/>
              <a:t> </a:t>
            </a:r>
            <a:r>
              <a:rPr lang="en-US" dirty="0" err="1" smtClean="0"/>
              <a:t>në</a:t>
            </a:r>
            <a:r>
              <a:rPr lang="en-US" dirty="0" smtClean="0"/>
              <a:t> </a:t>
            </a:r>
            <a:r>
              <a:rPr lang="en-US" dirty="0" err="1" smtClean="0"/>
              <a:t>fjalë</a:t>
            </a:r>
            <a:r>
              <a:rPr lang="en-US" dirty="0" smtClean="0"/>
              <a:t> </a:t>
            </a:r>
            <a:r>
              <a:rPr lang="en-US" dirty="0" err="1" smtClean="0"/>
              <a:t>i</a:t>
            </a:r>
            <a:r>
              <a:rPr lang="en-US" dirty="0" smtClean="0"/>
              <a:t> </a:t>
            </a:r>
            <a:r>
              <a:rPr lang="en-US" dirty="0" err="1" smtClean="0"/>
              <a:t>shfaqur</a:t>
            </a:r>
            <a:r>
              <a:rPr lang="en-US" dirty="0" smtClean="0"/>
              <a:t> </a:t>
            </a:r>
            <a:r>
              <a:rPr lang="en-US" dirty="0" err="1" smtClean="0"/>
              <a:t>në</a:t>
            </a:r>
            <a:r>
              <a:rPr lang="en-US" dirty="0" smtClean="0"/>
              <a:t> video </a:t>
            </a:r>
            <a:r>
              <a:rPr lang="en-US" dirty="0" err="1" smtClean="0"/>
              <a:t>i</a:t>
            </a:r>
            <a:r>
              <a:rPr lang="en-US" dirty="0" smtClean="0"/>
              <a:t> </a:t>
            </a:r>
            <a:r>
              <a:rPr lang="sq-AL" dirty="0" smtClean="0"/>
              <a:t>zhveshur, </a:t>
            </a:r>
            <a:r>
              <a:rPr lang="en-US" dirty="0" err="1" smtClean="0"/>
              <a:t>filmonte</a:t>
            </a:r>
            <a:r>
              <a:rPr lang="en-US" dirty="0" smtClean="0"/>
              <a:t> duke u </a:t>
            </a:r>
            <a:r>
              <a:rPr lang="en-US" dirty="0" err="1" smtClean="0"/>
              <a:t>dëgjuar</a:t>
            </a:r>
            <a:r>
              <a:rPr lang="en-US" dirty="0" smtClean="0"/>
              <a:t> </a:t>
            </a:r>
            <a:r>
              <a:rPr lang="en-US" dirty="0" err="1" smtClean="0"/>
              <a:t>dhe</a:t>
            </a:r>
            <a:r>
              <a:rPr lang="en-US" dirty="0" smtClean="0"/>
              <a:t> </a:t>
            </a:r>
            <a:r>
              <a:rPr lang="en-US" dirty="0" err="1" smtClean="0"/>
              <a:t>kërcënimi</a:t>
            </a:r>
            <a:r>
              <a:rPr lang="en-US" dirty="0" smtClean="0"/>
              <a:t> </a:t>
            </a:r>
            <a:r>
              <a:rPr lang="en-US" dirty="0" err="1" smtClean="0"/>
              <a:t>vijues</a:t>
            </a:r>
            <a:r>
              <a:rPr lang="en-US" dirty="0" smtClean="0"/>
              <a:t> </a:t>
            </a:r>
            <a:r>
              <a:rPr lang="en-US" dirty="0" err="1" smtClean="0"/>
              <a:t>i</a:t>
            </a:r>
            <a:r>
              <a:rPr lang="en-US" dirty="0" smtClean="0"/>
              <a:t> </a:t>
            </a:r>
            <a:r>
              <a:rPr lang="en-US" dirty="0" err="1" smtClean="0"/>
              <a:t>autorit</a:t>
            </a:r>
            <a:r>
              <a:rPr lang="en-US" dirty="0" smtClean="0"/>
              <a:t> F.P </a:t>
            </a:r>
            <a:r>
              <a:rPr lang="en-US" dirty="0" err="1" smtClean="0"/>
              <a:t>ndj</a:t>
            </a:r>
            <a:r>
              <a:rPr lang="en-US" dirty="0" smtClean="0"/>
              <a:t> </a:t>
            </a:r>
            <a:r>
              <a:rPr lang="en-US" dirty="0" err="1" smtClean="0"/>
              <a:t>të</a:t>
            </a:r>
            <a:r>
              <a:rPr lang="en-US" dirty="0" smtClean="0"/>
              <a:t> </a:t>
            </a:r>
            <a:r>
              <a:rPr lang="en-US" dirty="0" err="1" smtClean="0"/>
              <a:t>miturës</a:t>
            </a:r>
            <a:r>
              <a:rPr lang="en-US" dirty="0" smtClean="0"/>
              <a:t> se </a:t>
            </a:r>
            <a:r>
              <a:rPr lang="en-US" dirty="0" err="1" smtClean="0"/>
              <a:t>tani</a:t>
            </a:r>
            <a:r>
              <a:rPr lang="en-US" dirty="0" smtClean="0"/>
              <a:t> e </a:t>
            </a:r>
            <a:r>
              <a:rPr lang="en-US" dirty="0" err="1" smtClean="0"/>
              <a:t>tutje</a:t>
            </a:r>
            <a:r>
              <a:rPr lang="en-US" dirty="0" smtClean="0"/>
              <a:t> e </a:t>
            </a:r>
            <a:r>
              <a:rPr lang="en-US" dirty="0" err="1" smtClean="0"/>
              <a:t>mitura</a:t>
            </a:r>
            <a:r>
              <a:rPr lang="en-US" dirty="0" smtClean="0"/>
              <a:t> do </a:t>
            </a:r>
            <a:r>
              <a:rPr lang="en-US" dirty="0" err="1" smtClean="0"/>
              <a:t>shkonte</a:t>
            </a:r>
            <a:r>
              <a:rPr lang="en-US" dirty="0" smtClean="0"/>
              <a:t> me </a:t>
            </a:r>
            <a:r>
              <a:rPr lang="en-US" dirty="0" err="1" smtClean="0"/>
              <a:t>të</a:t>
            </a:r>
            <a:r>
              <a:rPr lang="sq-AL" dirty="0" smtClean="0"/>
              <a:t> sa herë ta kërko</a:t>
            </a:r>
            <a:r>
              <a:rPr lang="en-US" dirty="0" err="1" smtClean="0"/>
              <a:t>nte</a:t>
            </a:r>
            <a:r>
              <a:rPr lang="sq-AL" dirty="0" smtClean="0"/>
              <a:t> ai. </a:t>
            </a:r>
            <a:endParaRPr lang="en-US" dirty="0" smtClean="0"/>
          </a:p>
          <a:p>
            <a:pPr lvl="0" algn="just"/>
            <a:r>
              <a:rPr lang="sq-AL" dirty="0" smtClean="0"/>
              <a:t>Ndërkohë më tej </a:t>
            </a:r>
            <a:r>
              <a:rPr lang="en-US" dirty="0" err="1" smtClean="0"/>
              <a:t>autori</a:t>
            </a:r>
            <a:r>
              <a:rPr lang="en-US" dirty="0" smtClean="0"/>
              <a:t> F.P </a:t>
            </a:r>
            <a:r>
              <a:rPr lang="en-US" dirty="0" err="1" smtClean="0"/>
              <a:t>i</a:t>
            </a:r>
            <a:r>
              <a:rPr lang="en-US" dirty="0" smtClean="0"/>
              <a:t> </a:t>
            </a:r>
            <a:r>
              <a:rPr lang="sq-AL" dirty="0" smtClean="0"/>
              <a:t>kërkon </a:t>
            </a:r>
            <a:r>
              <a:rPr lang="en-US" dirty="0" err="1" smtClean="0"/>
              <a:t>të</a:t>
            </a:r>
            <a:r>
              <a:rPr lang="en-US" dirty="0" smtClean="0"/>
              <a:t> </a:t>
            </a:r>
            <a:r>
              <a:rPr lang="en-US" dirty="0" err="1" smtClean="0"/>
              <a:t>miturës</a:t>
            </a:r>
            <a:r>
              <a:rPr lang="en-US" dirty="0" smtClean="0"/>
              <a:t> </a:t>
            </a:r>
            <a:r>
              <a:rPr lang="sq-AL" dirty="0" smtClean="0"/>
              <a:t>që të </a:t>
            </a:r>
            <a:r>
              <a:rPr lang="en-US" dirty="0" err="1" smtClean="0"/>
              <a:t>kryejë</a:t>
            </a:r>
            <a:r>
              <a:rPr lang="en-US" dirty="0" smtClean="0"/>
              <a:t> </a:t>
            </a:r>
            <a:r>
              <a:rPr lang="en-US" dirty="0" err="1" smtClean="0"/>
              <a:t>veprimtari</a:t>
            </a:r>
            <a:r>
              <a:rPr lang="en-US" dirty="0" smtClean="0"/>
              <a:t> </a:t>
            </a:r>
            <a:r>
              <a:rPr lang="en-US" dirty="0" err="1" smtClean="0"/>
              <a:t>seksuale</a:t>
            </a:r>
            <a:r>
              <a:rPr lang="sq-AL" dirty="0" smtClean="0"/>
              <a:t> edhe </a:t>
            </a:r>
            <a:r>
              <a:rPr lang="en-US" dirty="0" smtClean="0"/>
              <a:t>me </a:t>
            </a:r>
            <a:r>
              <a:rPr lang="en-US" dirty="0" err="1" smtClean="0"/>
              <a:t>bashkëautorin</a:t>
            </a:r>
            <a:r>
              <a:rPr lang="en-US" dirty="0" smtClean="0"/>
              <a:t> </a:t>
            </a:r>
            <a:r>
              <a:rPr lang="en-US" dirty="0" err="1" smtClean="0"/>
              <a:t>tjetër</a:t>
            </a:r>
            <a:r>
              <a:rPr lang="en-US" dirty="0" smtClean="0"/>
              <a:t>, </a:t>
            </a:r>
            <a:r>
              <a:rPr lang="en-US" dirty="0" err="1" smtClean="0"/>
              <a:t>ndërsa</a:t>
            </a:r>
            <a:r>
              <a:rPr lang="en-US" dirty="0" smtClean="0"/>
              <a:t> </a:t>
            </a:r>
            <a:r>
              <a:rPr lang="en-US" dirty="0" err="1" smtClean="0"/>
              <a:t>kjo</a:t>
            </a:r>
            <a:r>
              <a:rPr lang="en-US" dirty="0" smtClean="0"/>
              <a:t> e </a:t>
            </a:r>
            <a:r>
              <a:rPr lang="en-US" dirty="0" err="1" smtClean="0"/>
              <a:t>fundit</a:t>
            </a:r>
            <a:r>
              <a:rPr lang="en-US" dirty="0" smtClean="0"/>
              <a:t> k</a:t>
            </a:r>
            <a:r>
              <a:rPr lang="sq-AL" dirty="0" smtClean="0"/>
              <a:t>undërshton. Më tej në video duket </a:t>
            </a:r>
            <a:r>
              <a:rPr lang="en-US" dirty="0" err="1" smtClean="0"/>
              <a:t>bashkëautori</a:t>
            </a:r>
            <a:r>
              <a:rPr lang="en-US" dirty="0" smtClean="0"/>
              <a:t> </a:t>
            </a:r>
            <a:r>
              <a:rPr lang="en-US" dirty="0" err="1" smtClean="0"/>
              <a:t>tjetër</a:t>
            </a:r>
            <a:r>
              <a:rPr lang="en-US" dirty="0" smtClean="0"/>
              <a:t> </a:t>
            </a:r>
            <a:r>
              <a:rPr lang="en-US" dirty="0" err="1" smtClean="0"/>
              <a:t>që</a:t>
            </a:r>
            <a:r>
              <a:rPr lang="en-US" dirty="0" smtClean="0"/>
              <a:t> </a:t>
            </a:r>
            <a:r>
              <a:rPr lang="en-US" dirty="0" err="1" smtClean="0"/>
              <a:t>vazhdon</a:t>
            </a:r>
            <a:r>
              <a:rPr lang="en-US" dirty="0" smtClean="0"/>
              <a:t> </a:t>
            </a:r>
            <a:r>
              <a:rPr lang="en-US" dirty="0" err="1" smtClean="0"/>
              <a:t>filmimin</a:t>
            </a:r>
            <a:r>
              <a:rPr lang="en-US" dirty="0" smtClean="0"/>
              <a:t> </a:t>
            </a:r>
            <a:r>
              <a:rPr lang="en-US" dirty="0" err="1" smtClean="0"/>
              <a:t>dhe</a:t>
            </a:r>
            <a:r>
              <a:rPr lang="en-US" dirty="0" smtClean="0"/>
              <a:t> </a:t>
            </a:r>
            <a:r>
              <a:rPr lang="en-US" dirty="0" err="1" smtClean="0"/>
              <a:t>duk</a:t>
            </a:r>
            <a:r>
              <a:rPr lang="sq-AL" dirty="0" smtClean="0"/>
              <a:t>e qeshur thotë “qenka e virgjër”.</a:t>
            </a:r>
            <a:r>
              <a:rPr lang="en-US" dirty="0" smtClean="0"/>
              <a:t> </a:t>
            </a:r>
            <a:r>
              <a:rPr lang="en-US" dirty="0" err="1" smtClean="0"/>
              <a:t>Ky</a:t>
            </a:r>
            <a:r>
              <a:rPr lang="en-US" dirty="0" smtClean="0"/>
              <a:t> </a:t>
            </a:r>
            <a:r>
              <a:rPr lang="en-US" dirty="0" err="1" smtClean="0"/>
              <a:t>fakt</a:t>
            </a:r>
            <a:r>
              <a:rPr lang="en-US" dirty="0" smtClean="0"/>
              <a:t> </a:t>
            </a:r>
            <a:r>
              <a:rPr lang="en-US" dirty="0" err="1" smtClean="0"/>
              <a:t>është</a:t>
            </a:r>
            <a:r>
              <a:rPr lang="en-US" dirty="0" smtClean="0"/>
              <a:t> </a:t>
            </a:r>
            <a:r>
              <a:rPr lang="en-US" dirty="0" err="1" smtClean="0"/>
              <a:t>konfirmuar</a:t>
            </a:r>
            <a:r>
              <a:rPr lang="en-US" dirty="0" smtClean="0"/>
              <a:t> </a:t>
            </a:r>
            <a:r>
              <a:rPr lang="en-US" dirty="0" err="1" smtClean="0"/>
              <a:t>dhe</a:t>
            </a:r>
            <a:r>
              <a:rPr lang="en-US" dirty="0" smtClean="0"/>
              <a:t> </a:t>
            </a:r>
            <a:r>
              <a:rPr lang="en-US" dirty="0" err="1" smtClean="0"/>
              <a:t>nga</a:t>
            </a:r>
            <a:r>
              <a:rPr lang="en-US" dirty="0" smtClean="0"/>
              <a:t> </a:t>
            </a:r>
            <a:r>
              <a:rPr lang="en-US" dirty="0" err="1" smtClean="0"/>
              <a:t>rezultatet</a:t>
            </a:r>
            <a:r>
              <a:rPr lang="en-US" dirty="0" smtClean="0"/>
              <a:t> e </a:t>
            </a:r>
            <a:r>
              <a:rPr lang="fr-FR" dirty="0" err="1" smtClean="0"/>
              <a:t>Aktit</a:t>
            </a:r>
            <a:r>
              <a:rPr lang="fr-FR" dirty="0" smtClean="0"/>
              <a:t> </a:t>
            </a:r>
            <a:r>
              <a:rPr lang="fr-FR" dirty="0" err="1" smtClean="0"/>
              <a:t>të</a:t>
            </a:r>
            <a:r>
              <a:rPr lang="fr-FR" dirty="0" smtClean="0"/>
              <a:t> </a:t>
            </a:r>
            <a:r>
              <a:rPr lang="fr-FR" dirty="0" err="1" smtClean="0"/>
              <a:t>ekspertimit</a:t>
            </a:r>
            <a:r>
              <a:rPr lang="fr-FR" dirty="0" smtClean="0"/>
              <a:t> </a:t>
            </a:r>
            <a:r>
              <a:rPr lang="fr-FR" dirty="0" err="1" smtClean="0"/>
              <a:t>mjeko</a:t>
            </a:r>
            <a:r>
              <a:rPr lang="fr-FR" dirty="0" smtClean="0"/>
              <a:t>-</a:t>
            </a:r>
            <a:r>
              <a:rPr lang="fr-FR" dirty="0" err="1" smtClean="0"/>
              <a:t>ligjor</a:t>
            </a:r>
            <a:r>
              <a:rPr lang="fr-FR" dirty="0" smtClean="0"/>
              <a:t> </a:t>
            </a:r>
            <a:r>
              <a:rPr lang="fr-FR" dirty="0" err="1" smtClean="0"/>
              <a:t>të</a:t>
            </a:r>
            <a:r>
              <a:rPr lang="fr-FR" dirty="0" smtClean="0"/>
              <a:t> </a:t>
            </a:r>
            <a:r>
              <a:rPr lang="fr-FR" dirty="0" err="1" smtClean="0"/>
              <a:t>kryer</a:t>
            </a:r>
            <a:r>
              <a:rPr lang="fr-FR" dirty="0" smtClean="0"/>
              <a:t> </a:t>
            </a:r>
            <a:r>
              <a:rPr lang="fr-FR" dirty="0" err="1" smtClean="0"/>
              <a:t>ndaj</a:t>
            </a:r>
            <a:r>
              <a:rPr lang="fr-FR" dirty="0" smtClean="0"/>
              <a:t> </a:t>
            </a:r>
            <a:r>
              <a:rPr lang="fr-FR" dirty="0" err="1" smtClean="0"/>
              <a:t>të</a:t>
            </a:r>
            <a:r>
              <a:rPr lang="fr-FR" dirty="0" smtClean="0"/>
              <a:t> </a:t>
            </a:r>
            <a:r>
              <a:rPr lang="fr-FR" dirty="0" err="1" smtClean="0"/>
              <a:t>miturës</a:t>
            </a:r>
            <a:r>
              <a:rPr lang="fr-FR" dirty="0" smtClean="0"/>
              <a:t> </a:t>
            </a:r>
            <a:r>
              <a:rPr lang="fr-FR" dirty="0" err="1" smtClean="0"/>
              <a:t>viktimë</a:t>
            </a:r>
            <a:r>
              <a:rPr lang="fr-FR" dirty="0" smtClean="0"/>
              <a:t>.</a:t>
            </a:r>
          </a:p>
          <a:p>
            <a:pPr lvl="0" algn="just">
              <a:buNone/>
            </a:pPr>
            <a:r>
              <a:rPr lang="fr-FR" dirty="0" smtClean="0"/>
              <a:t> </a:t>
            </a:r>
            <a:r>
              <a:rPr lang="fr-FR" b="1" i="1" u="sng" dirty="0" err="1" smtClean="0"/>
              <a:t>Disponimi</a:t>
            </a:r>
            <a:r>
              <a:rPr lang="fr-FR" b="1" i="1" u="sng" dirty="0" smtClean="0"/>
              <a:t> </a:t>
            </a:r>
            <a:r>
              <a:rPr lang="fr-FR" b="1" i="1" u="sng" dirty="0" err="1" smtClean="0"/>
              <a:t>gjyqësor</a:t>
            </a:r>
            <a:r>
              <a:rPr lang="fr-FR" b="1" i="1" u="sng" dirty="0" smtClean="0"/>
              <a:t> </a:t>
            </a:r>
          </a:p>
          <a:p>
            <a:pPr lvl="0" algn="just"/>
            <a:r>
              <a:rPr lang="en-US" i="1" dirty="0" smtClean="0"/>
              <a:t>Me </a:t>
            </a:r>
            <a:r>
              <a:rPr lang="en-US" i="1" dirty="0" err="1" smtClean="0"/>
              <a:t>Vendimin</a:t>
            </a:r>
            <a:r>
              <a:rPr lang="en-US" i="1" dirty="0" smtClean="0"/>
              <a:t> Nr.969 </a:t>
            </a:r>
            <a:r>
              <a:rPr lang="en-US" i="1" dirty="0" err="1" smtClean="0"/>
              <a:t>te</a:t>
            </a:r>
            <a:r>
              <a:rPr lang="en-US" i="1" dirty="0" smtClean="0"/>
              <a:t> </a:t>
            </a:r>
            <a:r>
              <a:rPr lang="en-US" i="1" dirty="0" err="1" smtClean="0"/>
              <a:t>vitit</a:t>
            </a:r>
            <a:r>
              <a:rPr lang="en-US" i="1" dirty="0" smtClean="0"/>
              <a:t> 2020 </a:t>
            </a:r>
            <a:r>
              <a:rPr lang="en-US" i="1" dirty="0" err="1" smtClean="0"/>
              <a:t>të</a:t>
            </a:r>
            <a:r>
              <a:rPr lang="en-US" i="1" dirty="0" smtClean="0"/>
              <a:t> </a:t>
            </a:r>
            <a:r>
              <a:rPr lang="en-US" i="1" dirty="0" err="1" smtClean="0"/>
              <a:t>Gj.Rr.Gj</a:t>
            </a:r>
            <a:r>
              <a:rPr lang="en-US" i="1" dirty="0" smtClean="0"/>
              <a:t> </a:t>
            </a:r>
            <a:r>
              <a:rPr lang="en-US" i="1" dirty="0" err="1" smtClean="0"/>
              <a:t>Tiranë</a:t>
            </a:r>
            <a:r>
              <a:rPr lang="en-US" i="1" dirty="0" smtClean="0"/>
              <a:t> (</a:t>
            </a:r>
            <a:r>
              <a:rPr lang="en-US" i="1" dirty="0" err="1" smtClean="0"/>
              <a:t>aktualisht</a:t>
            </a:r>
            <a:r>
              <a:rPr lang="en-US" i="1" dirty="0" smtClean="0"/>
              <a:t> </a:t>
            </a:r>
            <a:r>
              <a:rPr lang="en-US" i="1" dirty="0" err="1" smtClean="0"/>
              <a:t>i</a:t>
            </a:r>
            <a:r>
              <a:rPr lang="en-US" i="1" dirty="0" smtClean="0"/>
              <a:t> </a:t>
            </a:r>
            <a:r>
              <a:rPr lang="en-US" i="1" dirty="0" err="1" smtClean="0"/>
              <a:t>formës</a:t>
            </a:r>
            <a:r>
              <a:rPr lang="en-US" i="1" dirty="0" smtClean="0"/>
              <a:t> </a:t>
            </a:r>
            <a:r>
              <a:rPr lang="en-US" i="1" dirty="0" err="1" smtClean="0"/>
              <a:t>së</a:t>
            </a:r>
            <a:r>
              <a:rPr lang="en-US" i="1" dirty="0" smtClean="0"/>
              <a:t> </a:t>
            </a:r>
            <a:r>
              <a:rPr lang="en-US" i="1" dirty="0" err="1" smtClean="0"/>
              <a:t>prerë</a:t>
            </a:r>
            <a:r>
              <a:rPr lang="en-US" i="1" dirty="0" smtClean="0"/>
              <a:t>) </a:t>
            </a:r>
            <a:r>
              <a:rPr lang="sq-AL" i="1" dirty="0" smtClean="0"/>
              <a:t>të </a:t>
            </a:r>
            <a:r>
              <a:rPr lang="en-US" i="1" dirty="0" err="1" smtClean="0"/>
              <a:t>dy</a:t>
            </a:r>
            <a:r>
              <a:rPr lang="en-US" i="1" dirty="0" smtClean="0"/>
              <a:t> </a:t>
            </a:r>
            <a:r>
              <a:rPr lang="en-US" i="1" dirty="0" err="1" smtClean="0"/>
              <a:t>të</a:t>
            </a:r>
            <a:r>
              <a:rPr lang="en-US" i="1" dirty="0" smtClean="0"/>
              <a:t> </a:t>
            </a:r>
            <a:r>
              <a:rPr lang="sq-AL" i="1" dirty="0" smtClean="0"/>
              <a:t>pandehurit </a:t>
            </a:r>
            <a:r>
              <a:rPr lang="en-US" i="1" dirty="0" err="1" smtClean="0"/>
              <a:t>janë</a:t>
            </a:r>
            <a:r>
              <a:rPr lang="en-US" i="1" dirty="0" smtClean="0"/>
              <a:t> </a:t>
            </a:r>
            <a:r>
              <a:rPr lang="en-US" i="1" dirty="0" err="1" smtClean="0"/>
              <a:t>deklaruar</a:t>
            </a:r>
            <a:r>
              <a:rPr lang="en-US" i="1" dirty="0" smtClean="0"/>
              <a:t> </a:t>
            </a:r>
            <a:r>
              <a:rPr lang="en-US" i="1" dirty="0" err="1" smtClean="0"/>
              <a:t>fajtore</a:t>
            </a:r>
            <a:r>
              <a:rPr lang="en-US" i="1" dirty="0" smtClean="0"/>
              <a:t> </a:t>
            </a:r>
            <a:r>
              <a:rPr lang="en-US" i="1" dirty="0" err="1" smtClean="0"/>
              <a:t>dhe</a:t>
            </a:r>
            <a:r>
              <a:rPr lang="en-US" i="1" dirty="0" smtClean="0"/>
              <a:t> </a:t>
            </a:r>
            <a:r>
              <a:rPr lang="en-US" i="1" dirty="0" err="1" smtClean="0"/>
              <a:t>dënuar</a:t>
            </a:r>
            <a:r>
              <a:rPr lang="en-US" i="1" dirty="0" smtClean="0"/>
              <a:t> </a:t>
            </a:r>
            <a:r>
              <a:rPr lang="en-US" i="1" dirty="0" err="1" smtClean="0"/>
              <a:t>përfundimisht</a:t>
            </a:r>
            <a:r>
              <a:rPr lang="en-US" i="1" dirty="0" smtClean="0"/>
              <a:t> </a:t>
            </a:r>
            <a:r>
              <a:rPr lang="en-US" i="1" dirty="0" err="1" smtClean="0"/>
              <a:t>edhe</a:t>
            </a:r>
            <a:r>
              <a:rPr lang="en-US" i="1" dirty="0" smtClean="0"/>
              <a:t> </a:t>
            </a:r>
            <a:r>
              <a:rPr lang="en-US" i="1" dirty="0" err="1" smtClean="0"/>
              <a:t>në</a:t>
            </a:r>
            <a:r>
              <a:rPr lang="en-US" i="1" dirty="0" smtClean="0"/>
              <a:t> </a:t>
            </a:r>
            <a:r>
              <a:rPr lang="en-US" i="1" dirty="0" err="1" smtClean="0"/>
              <a:t>aplikim</a:t>
            </a:r>
            <a:r>
              <a:rPr lang="en-US" i="1" dirty="0" smtClean="0"/>
              <a:t> </a:t>
            </a:r>
            <a:r>
              <a:rPr lang="en-US" i="1" dirty="0" err="1" smtClean="0"/>
              <a:t>të</a:t>
            </a:r>
            <a:r>
              <a:rPr lang="en-US" i="1" dirty="0" smtClean="0"/>
              <a:t> </a:t>
            </a:r>
            <a:r>
              <a:rPr lang="sq-AL" i="1" dirty="0" smtClean="0"/>
              <a:t>nenit 406 të K.Pr.Penale</a:t>
            </a:r>
            <a:r>
              <a:rPr lang="en-US" i="1" dirty="0" smtClean="0"/>
              <a:t>, </a:t>
            </a:r>
            <a:r>
              <a:rPr lang="en-US" i="1" u="sng" dirty="0" err="1" smtClean="0"/>
              <a:t>seicili</a:t>
            </a:r>
            <a:r>
              <a:rPr lang="en-US" i="1" u="sng" dirty="0" smtClean="0"/>
              <a:t> me  </a:t>
            </a:r>
            <a:r>
              <a:rPr lang="sq-AL" i="1" u="sng" dirty="0" smtClean="0"/>
              <a:t>10 (dhjetë) vjet  burgim</a:t>
            </a:r>
            <a:r>
              <a:rPr lang="en-US" i="1" u="sng" dirty="0" smtClean="0"/>
              <a:t> </a:t>
            </a:r>
            <a:r>
              <a:rPr lang="sq-AL" i="1" u="sng" dirty="0" smtClean="0"/>
              <a:t>për veprën penale  “Marrëdhënie seksuale ose homoseksuale me dhunë</a:t>
            </a:r>
            <a:r>
              <a:rPr lang="en-US" i="1" u="sng" dirty="0" smtClean="0"/>
              <a:t> (</a:t>
            </a:r>
            <a:r>
              <a:rPr lang="en-US" i="1" u="sng" dirty="0" err="1" smtClean="0"/>
              <a:t>psikologjike</a:t>
            </a:r>
            <a:r>
              <a:rPr lang="en-US" i="1" u="sng" dirty="0" smtClean="0"/>
              <a:t>)</a:t>
            </a:r>
            <a:r>
              <a:rPr lang="sq-AL" i="1" u="sng" dirty="0" smtClean="0"/>
              <a:t> me të mitur të moshës 14-18 vjeç” </a:t>
            </a:r>
            <a:r>
              <a:rPr lang="en-US" i="1" u="sng" dirty="0" err="1" smtClean="0"/>
              <a:t>të</a:t>
            </a:r>
            <a:r>
              <a:rPr lang="en-US" i="1" u="sng" dirty="0" smtClean="0"/>
              <a:t> </a:t>
            </a:r>
            <a:r>
              <a:rPr lang="en-US" i="1" u="sng" dirty="0" err="1" smtClean="0"/>
              <a:t>parashikuar</a:t>
            </a:r>
            <a:r>
              <a:rPr lang="en-US" i="1" u="sng" dirty="0" smtClean="0"/>
              <a:t> </a:t>
            </a:r>
            <a:r>
              <a:rPr lang="en-US" i="1" u="sng" dirty="0" err="1" smtClean="0"/>
              <a:t>nga</a:t>
            </a:r>
            <a:r>
              <a:rPr lang="en-US" i="1" u="sng" dirty="0" smtClean="0"/>
              <a:t> </a:t>
            </a:r>
            <a:r>
              <a:rPr lang="sq-AL" i="1" u="sng" dirty="0" smtClean="0"/>
              <a:t>neni 101/2 i Kodit Penal</a:t>
            </a:r>
            <a:r>
              <a:rPr lang="en-US" i="1" u="sng" dirty="0" smtClean="0"/>
              <a: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Rast</a:t>
            </a:r>
            <a:r>
              <a:rPr lang="en-US" sz="3200" b="1" dirty="0" smtClean="0"/>
              <a:t> </a:t>
            </a:r>
            <a:r>
              <a:rPr lang="en-US" sz="3200" b="1" dirty="0" err="1" smtClean="0"/>
              <a:t>tjetër</a:t>
            </a:r>
            <a:r>
              <a:rPr lang="en-US" sz="3200" b="1" dirty="0" smtClean="0"/>
              <a:t> </a:t>
            </a:r>
            <a:r>
              <a:rPr lang="en-US" sz="3200" b="1" dirty="0" err="1" smtClean="0"/>
              <a:t>nga</a:t>
            </a:r>
            <a:r>
              <a:rPr lang="en-US" sz="3200" b="1" dirty="0" smtClean="0"/>
              <a:t> </a:t>
            </a:r>
            <a:r>
              <a:rPr lang="en-US" sz="3200" b="1" dirty="0" err="1" smtClean="0"/>
              <a:t>praktika</a:t>
            </a:r>
            <a:r>
              <a:rPr lang="en-US" sz="3200" b="1" dirty="0" smtClean="0"/>
              <a:t> </a:t>
            </a:r>
            <a:r>
              <a:rPr lang="en-US" sz="3200" b="1" dirty="0" err="1" smtClean="0"/>
              <a:t>hetimore</a:t>
            </a:r>
            <a:r>
              <a:rPr lang="en-US" sz="3200" b="1" dirty="0" smtClean="0"/>
              <a:t>/</a:t>
            </a:r>
            <a:r>
              <a:rPr lang="en-US" sz="3200" b="1" dirty="0" err="1" smtClean="0"/>
              <a:t>gjyqësore</a:t>
            </a:r>
            <a:endParaRPr lang="en-US" sz="3200" b="1"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algn="just"/>
            <a:r>
              <a:rPr lang="en-US" sz="2600" dirty="0" err="1" smtClean="0"/>
              <a:t>Procedimi</a:t>
            </a:r>
            <a:r>
              <a:rPr lang="en-US" sz="2600" dirty="0" smtClean="0"/>
              <a:t> penal Nr. 2540, </a:t>
            </a:r>
            <a:r>
              <a:rPr lang="en-US" sz="2600" dirty="0" err="1" smtClean="0"/>
              <a:t>i</a:t>
            </a:r>
            <a:r>
              <a:rPr lang="en-US" sz="2600" dirty="0" smtClean="0"/>
              <a:t> </a:t>
            </a:r>
            <a:r>
              <a:rPr lang="en-US" sz="2600" dirty="0" err="1" smtClean="0"/>
              <a:t>vitit</a:t>
            </a:r>
            <a:r>
              <a:rPr lang="en-US" sz="2600" dirty="0" smtClean="0"/>
              <a:t> 2018 </a:t>
            </a:r>
            <a:r>
              <a:rPr lang="en-US" sz="2600" dirty="0" err="1" smtClean="0"/>
              <a:t>në</a:t>
            </a:r>
            <a:r>
              <a:rPr lang="en-US" sz="2600" dirty="0" smtClean="0"/>
              <a:t> </a:t>
            </a:r>
            <a:r>
              <a:rPr lang="en-US" sz="2600" dirty="0" err="1" smtClean="0"/>
              <a:t>ngarkim</a:t>
            </a:r>
            <a:r>
              <a:rPr lang="en-US" sz="2600" dirty="0" smtClean="0"/>
              <a:t> </a:t>
            </a:r>
            <a:r>
              <a:rPr lang="en-US" sz="2600" dirty="0" err="1" smtClean="0"/>
              <a:t>të</a:t>
            </a:r>
            <a:r>
              <a:rPr lang="en-US" sz="2600" dirty="0" smtClean="0"/>
              <a:t> </a:t>
            </a:r>
            <a:r>
              <a:rPr lang="en-US" sz="2600" dirty="0" err="1" smtClean="0"/>
              <a:t>personave</a:t>
            </a:r>
            <a:r>
              <a:rPr lang="en-US" sz="2600" dirty="0" smtClean="0"/>
              <a:t> </a:t>
            </a:r>
            <a:r>
              <a:rPr lang="en-US" sz="2600" dirty="0" err="1" smtClean="0"/>
              <a:t>nën</a:t>
            </a:r>
            <a:r>
              <a:rPr lang="en-US" sz="2600" dirty="0" smtClean="0"/>
              <a:t> </a:t>
            </a:r>
            <a:r>
              <a:rPr lang="en-US" sz="2600" dirty="0" err="1" smtClean="0"/>
              <a:t>hetim</a:t>
            </a:r>
            <a:r>
              <a:rPr lang="en-US" sz="2600" dirty="0" smtClean="0"/>
              <a:t> M.A, B.S, </a:t>
            </a:r>
            <a:r>
              <a:rPr lang="en-US" sz="2600" dirty="0" err="1" smtClean="0"/>
              <a:t>dhe</a:t>
            </a:r>
            <a:r>
              <a:rPr lang="en-US" sz="2600" dirty="0" smtClean="0"/>
              <a:t> A.K </a:t>
            </a:r>
            <a:r>
              <a:rPr lang="en-US" sz="2600" dirty="0" err="1" smtClean="0"/>
              <a:t>për</a:t>
            </a:r>
            <a:r>
              <a:rPr lang="en-US" sz="2600" dirty="0" smtClean="0"/>
              <a:t> </a:t>
            </a:r>
            <a:r>
              <a:rPr lang="en-US" sz="2600" dirty="0" err="1" smtClean="0"/>
              <a:t>veprat</a:t>
            </a:r>
            <a:r>
              <a:rPr lang="en-US" sz="2600" dirty="0" smtClean="0"/>
              <a:t> </a:t>
            </a:r>
            <a:r>
              <a:rPr lang="en-US" sz="2600" dirty="0" err="1" smtClean="0"/>
              <a:t>penale</a:t>
            </a:r>
            <a:r>
              <a:rPr lang="en-US" sz="2600" dirty="0" smtClean="0"/>
              <a:t> “</a:t>
            </a:r>
            <a:r>
              <a:rPr lang="en-US" sz="2600" dirty="0" err="1" smtClean="0"/>
              <a:t>Pornografia</a:t>
            </a:r>
            <a:r>
              <a:rPr lang="en-US" sz="2600" dirty="0" smtClean="0"/>
              <a:t>”, "</a:t>
            </a:r>
            <a:r>
              <a:rPr lang="en-US" sz="2600" dirty="0" err="1" smtClean="0"/>
              <a:t>Prostitucioni</a:t>
            </a:r>
            <a:r>
              <a:rPr lang="en-US" sz="2600" dirty="0" smtClean="0"/>
              <a:t>" </a:t>
            </a:r>
            <a:r>
              <a:rPr lang="en-US" sz="2600" dirty="0" err="1" smtClean="0"/>
              <a:t>dhe</a:t>
            </a:r>
            <a:r>
              <a:rPr lang="en-US" sz="2600" dirty="0" smtClean="0"/>
              <a:t> "</a:t>
            </a:r>
            <a:r>
              <a:rPr lang="en-US" sz="2600" dirty="0" err="1" smtClean="0"/>
              <a:t>Shfrytëzimi</a:t>
            </a:r>
            <a:r>
              <a:rPr lang="en-US" sz="2600" dirty="0" smtClean="0"/>
              <a:t> </a:t>
            </a:r>
            <a:r>
              <a:rPr lang="en-US" sz="2600" dirty="0" err="1" smtClean="0"/>
              <a:t>i</a:t>
            </a:r>
            <a:r>
              <a:rPr lang="en-US" sz="2600" dirty="0" smtClean="0"/>
              <a:t> </a:t>
            </a:r>
            <a:r>
              <a:rPr lang="en-US" sz="2600" dirty="0" err="1" smtClean="0"/>
              <a:t>lokaleve</a:t>
            </a:r>
            <a:r>
              <a:rPr lang="en-US" sz="2600" dirty="0" smtClean="0"/>
              <a:t> </a:t>
            </a:r>
            <a:r>
              <a:rPr lang="en-US" sz="2600" dirty="0" err="1" smtClean="0"/>
              <a:t>për</a:t>
            </a:r>
            <a:r>
              <a:rPr lang="en-US" sz="2600" dirty="0" smtClean="0"/>
              <a:t> </a:t>
            </a:r>
            <a:r>
              <a:rPr lang="en-US" sz="2600" dirty="0" err="1" smtClean="0"/>
              <a:t>postitucion</a:t>
            </a:r>
            <a:r>
              <a:rPr lang="en-US" sz="2600" dirty="0" smtClean="0"/>
              <a:t>", </a:t>
            </a:r>
            <a:r>
              <a:rPr lang="en-US" sz="2600" dirty="0" err="1" smtClean="0"/>
              <a:t>të</a:t>
            </a:r>
            <a:r>
              <a:rPr lang="en-US" sz="2600" dirty="0" smtClean="0"/>
              <a:t> </a:t>
            </a:r>
            <a:r>
              <a:rPr lang="en-US" sz="2600" dirty="0" err="1" smtClean="0"/>
              <a:t>parashikuara</a:t>
            </a:r>
            <a:r>
              <a:rPr lang="en-US" sz="2600" dirty="0" smtClean="0"/>
              <a:t> </a:t>
            </a:r>
            <a:r>
              <a:rPr lang="en-US" sz="2600" dirty="0" err="1" smtClean="0"/>
              <a:t>nga</a:t>
            </a:r>
            <a:r>
              <a:rPr lang="en-US" sz="2600" dirty="0" smtClean="0"/>
              <a:t> </a:t>
            </a:r>
            <a:r>
              <a:rPr lang="en-US" sz="2600" dirty="0" err="1" smtClean="0"/>
              <a:t>nenet</a:t>
            </a:r>
            <a:r>
              <a:rPr lang="en-US" sz="2600" dirty="0" smtClean="0"/>
              <a:t> 113, 114 </a:t>
            </a:r>
            <a:r>
              <a:rPr lang="en-US" sz="2600" dirty="0" err="1" smtClean="0"/>
              <a:t>dhe</a:t>
            </a:r>
            <a:r>
              <a:rPr lang="en-US" sz="2600" dirty="0" smtClean="0"/>
              <a:t> 117/3 </a:t>
            </a:r>
            <a:r>
              <a:rPr lang="en-US" sz="2600" dirty="0" err="1" smtClean="0"/>
              <a:t>të</a:t>
            </a:r>
            <a:r>
              <a:rPr lang="en-US" sz="2600" dirty="0" smtClean="0"/>
              <a:t> </a:t>
            </a:r>
            <a:r>
              <a:rPr lang="en-US" sz="2600" dirty="0" err="1" smtClean="0"/>
              <a:t>Kodit</a:t>
            </a:r>
            <a:r>
              <a:rPr lang="en-US" sz="2600" dirty="0" smtClean="0"/>
              <a:t> Penal.</a:t>
            </a:r>
          </a:p>
          <a:p>
            <a:pPr algn="just"/>
            <a:r>
              <a:rPr lang="en-US" sz="2600" dirty="0" err="1" smtClean="0"/>
              <a:t>Rrethanat</a:t>
            </a:r>
            <a:r>
              <a:rPr lang="en-US" sz="2600" dirty="0" smtClean="0"/>
              <a:t> e </a:t>
            </a:r>
            <a:r>
              <a:rPr lang="en-US" sz="2600" dirty="0" err="1" smtClean="0"/>
              <a:t>faktit</a:t>
            </a:r>
            <a:endParaRPr lang="en-US" sz="2600" dirty="0" smtClean="0"/>
          </a:p>
          <a:p>
            <a:pPr algn="just"/>
            <a:r>
              <a:rPr lang="en-US" sz="2600" dirty="0" err="1" smtClean="0"/>
              <a:t>Drejtoria</a:t>
            </a:r>
            <a:r>
              <a:rPr lang="en-US" sz="2600" dirty="0" smtClean="0"/>
              <a:t> </a:t>
            </a:r>
            <a:r>
              <a:rPr lang="en-US" sz="2600" dirty="0" err="1" smtClean="0"/>
              <a:t>Vendore</a:t>
            </a:r>
            <a:r>
              <a:rPr lang="en-US" sz="2600" dirty="0" smtClean="0"/>
              <a:t> e </a:t>
            </a:r>
            <a:r>
              <a:rPr lang="en-US" sz="2600" dirty="0" err="1" smtClean="0"/>
              <a:t>Policisë</a:t>
            </a:r>
            <a:r>
              <a:rPr lang="en-US" sz="2600" dirty="0" smtClean="0"/>
              <a:t> </a:t>
            </a:r>
            <a:r>
              <a:rPr lang="en-US" sz="2600" dirty="0" err="1" smtClean="0"/>
              <a:t>Tiranë</a:t>
            </a:r>
            <a:r>
              <a:rPr lang="en-US" sz="2600" dirty="0" smtClean="0"/>
              <a:t>, </a:t>
            </a:r>
            <a:r>
              <a:rPr lang="en-US" sz="2600" dirty="0" err="1" smtClean="0"/>
              <a:t>Seksioni</a:t>
            </a:r>
            <a:r>
              <a:rPr lang="en-US" sz="2600" dirty="0" smtClean="0"/>
              <a:t> </a:t>
            </a:r>
            <a:r>
              <a:rPr lang="en-US" sz="2600" dirty="0" err="1" smtClean="0"/>
              <a:t>i</a:t>
            </a:r>
            <a:r>
              <a:rPr lang="en-US" sz="2600" dirty="0" smtClean="0"/>
              <a:t> </a:t>
            </a:r>
            <a:r>
              <a:rPr lang="en-US" sz="2600" dirty="0" err="1" smtClean="0"/>
              <a:t>Trafiqeve</a:t>
            </a:r>
            <a:r>
              <a:rPr lang="en-US" sz="2600" dirty="0" smtClean="0"/>
              <a:t> </a:t>
            </a:r>
            <a:r>
              <a:rPr lang="en-US" sz="2600" dirty="0" err="1" smtClean="0"/>
              <a:t>të</a:t>
            </a:r>
            <a:r>
              <a:rPr lang="en-US" sz="2600" dirty="0" smtClean="0"/>
              <a:t> </a:t>
            </a:r>
            <a:r>
              <a:rPr lang="en-US" sz="2600" dirty="0" err="1" smtClean="0"/>
              <a:t>Paligjshme</a:t>
            </a:r>
            <a:r>
              <a:rPr lang="en-US" sz="2600" dirty="0" smtClean="0"/>
              <a:t>, ka </a:t>
            </a:r>
            <a:r>
              <a:rPr lang="en-US" sz="2600" dirty="0" err="1" smtClean="0"/>
              <a:t>referuar</a:t>
            </a:r>
            <a:r>
              <a:rPr lang="en-US" sz="2600" dirty="0" smtClean="0"/>
              <a:t> </a:t>
            </a:r>
            <a:r>
              <a:rPr lang="en-US" sz="2600" dirty="0" err="1" smtClean="0"/>
              <a:t>materialet</a:t>
            </a:r>
            <a:r>
              <a:rPr lang="en-US" sz="2600" dirty="0" smtClean="0"/>
              <a:t> </a:t>
            </a:r>
            <a:r>
              <a:rPr lang="en-US" sz="2600" dirty="0" err="1" smtClean="0"/>
              <a:t>në</a:t>
            </a:r>
            <a:r>
              <a:rPr lang="en-US" sz="2600" dirty="0" smtClean="0"/>
              <a:t> </a:t>
            </a:r>
            <a:r>
              <a:rPr lang="en-US" sz="2600" dirty="0" err="1" smtClean="0"/>
              <a:t>Prokurorinë</a:t>
            </a:r>
            <a:r>
              <a:rPr lang="en-US" sz="2600" dirty="0" smtClean="0"/>
              <a:t> e </a:t>
            </a:r>
            <a:r>
              <a:rPr lang="en-US" sz="2600" dirty="0" err="1" smtClean="0"/>
              <a:t>Rrethit</a:t>
            </a:r>
            <a:r>
              <a:rPr lang="en-US" sz="2600" dirty="0" smtClean="0"/>
              <a:t> </a:t>
            </a:r>
            <a:r>
              <a:rPr lang="en-US" sz="2600" dirty="0" err="1" smtClean="0"/>
              <a:t>Tiranë</a:t>
            </a:r>
            <a:r>
              <a:rPr lang="en-US" sz="2600" dirty="0" smtClean="0"/>
              <a:t>, </a:t>
            </a:r>
            <a:r>
              <a:rPr lang="en-US" sz="2600" dirty="0" err="1" smtClean="0"/>
              <a:t>pasi</a:t>
            </a:r>
            <a:r>
              <a:rPr lang="en-US" sz="2600" dirty="0" smtClean="0"/>
              <a:t> ka </a:t>
            </a:r>
            <a:r>
              <a:rPr lang="en-US" sz="2600" dirty="0" err="1" smtClean="0"/>
              <a:t>marrë</a:t>
            </a:r>
            <a:r>
              <a:rPr lang="en-US" sz="2600" dirty="0" smtClean="0"/>
              <a:t> </a:t>
            </a:r>
            <a:r>
              <a:rPr lang="en-US" sz="2600" dirty="0" err="1" smtClean="0"/>
              <a:t>informacion</a:t>
            </a:r>
            <a:r>
              <a:rPr lang="en-US" sz="2600" dirty="0" smtClean="0"/>
              <a:t> se </a:t>
            </a:r>
            <a:r>
              <a:rPr lang="en-US" sz="2600" dirty="0" err="1" smtClean="0"/>
              <a:t>në</a:t>
            </a:r>
            <a:r>
              <a:rPr lang="en-US" sz="2600" dirty="0" smtClean="0"/>
              <a:t> </a:t>
            </a:r>
            <a:r>
              <a:rPr lang="en-US" sz="2600" dirty="0" err="1" smtClean="0"/>
              <a:t>një</a:t>
            </a:r>
            <a:r>
              <a:rPr lang="en-US" sz="2600" dirty="0" smtClean="0"/>
              <a:t> </a:t>
            </a:r>
            <a:r>
              <a:rPr lang="en-US" sz="2600" dirty="0" err="1" smtClean="0"/>
              <a:t>banesë</a:t>
            </a:r>
            <a:r>
              <a:rPr lang="en-US" sz="2600" dirty="0" smtClean="0"/>
              <a:t>, </a:t>
            </a:r>
            <a:r>
              <a:rPr lang="en-US" sz="2600" dirty="0" err="1" smtClean="0"/>
              <a:t>në</a:t>
            </a:r>
            <a:r>
              <a:rPr lang="en-US" sz="2600" dirty="0" smtClean="0"/>
              <a:t> </a:t>
            </a:r>
            <a:r>
              <a:rPr lang="en-US" sz="2600" dirty="0" err="1" smtClean="0"/>
              <a:t>rrugën</a:t>
            </a:r>
            <a:r>
              <a:rPr lang="en-US" sz="2600" dirty="0" smtClean="0"/>
              <a:t> "</a:t>
            </a:r>
            <a:r>
              <a:rPr lang="en-US" sz="2600" dirty="0" err="1" smtClean="0"/>
              <a:t>Reshit</a:t>
            </a:r>
            <a:r>
              <a:rPr lang="en-US" sz="2600" dirty="0" smtClean="0"/>
              <a:t> </a:t>
            </a:r>
            <a:r>
              <a:rPr lang="en-US" sz="2600" dirty="0" err="1" smtClean="0"/>
              <a:t>Petrela</a:t>
            </a:r>
            <a:r>
              <a:rPr lang="en-US" sz="2600" dirty="0" smtClean="0"/>
              <a:t>", </a:t>
            </a:r>
            <a:r>
              <a:rPr lang="en-US" sz="2600" dirty="0" err="1" smtClean="0"/>
              <a:t>ushtrohej</a:t>
            </a:r>
            <a:r>
              <a:rPr lang="en-US" sz="2600" dirty="0" smtClean="0"/>
              <a:t> </a:t>
            </a:r>
            <a:r>
              <a:rPr lang="en-US" sz="2600" dirty="0" err="1" smtClean="0"/>
              <a:t>prostitucion</a:t>
            </a:r>
            <a:r>
              <a:rPr lang="en-US" sz="2600" dirty="0" smtClean="0"/>
              <a:t>. </a:t>
            </a:r>
            <a:r>
              <a:rPr lang="en-US" sz="2600" dirty="0" err="1" smtClean="0"/>
              <a:t>Në</a:t>
            </a:r>
            <a:r>
              <a:rPr lang="en-US" sz="2600" dirty="0" smtClean="0"/>
              <a:t> </a:t>
            </a:r>
            <a:r>
              <a:rPr lang="en-US" sz="2600" dirty="0" err="1" smtClean="0"/>
              <a:t>këto</a:t>
            </a:r>
            <a:r>
              <a:rPr lang="en-US" sz="2600" dirty="0" smtClean="0"/>
              <a:t> </a:t>
            </a:r>
            <a:r>
              <a:rPr lang="en-US" sz="2600" dirty="0" err="1" smtClean="0"/>
              <a:t>kushte</a:t>
            </a:r>
            <a:r>
              <a:rPr lang="en-US" sz="2600" dirty="0" smtClean="0"/>
              <a:t>, </a:t>
            </a:r>
            <a:r>
              <a:rPr lang="en-US" sz="2600" dirty="0" err="1" smtClean="0"/>
              <a:t>është</a:t>
            </a:r>
            <a:r>
              <a:rPr lang="en-US" sz="2600" dirty="0" smtClean="0"/>
              <a:t> </a:t>
            </a:r>
            <a:r>
              <a:rPr lang="en-US" sz="2600" dirty="0" err="1" smtClean="0"/>
              <a:t>organizuar</a:t>
            </a:r>
            <a:r>
              <a:rPr lang="en-US" sz="2600" dirty="0" smtClean="0"/>
              <a:t> </a:t>
            </a:r>
            <a:r>
              <a:rPr lang="en-US" sz="2600" dirty="0" err="1" smtClean="0"/>
              <a:t>puna</a:t>
            </a:r>
            <a:r>
              <a:rPr lang="en-US" sz="2600" dirty="0" smtClean="0"/>
              <a:t> </a:t>
            </a:r>
            <a:r>
              <a:rPr lang="en-US" sz="2600" dirty="0" err="1" smtClean="0"/>
              <a:t>dhe</a:t>
            </a:r>
            <a:r>
              <a:rPr lang="en-US" sz="2600" dirty="0" smtClean="0"/>
              <a:t> </a:t>
            </a:r>
            <a:r>
              <a:rPr lang="en-US" sz="2600" dirty="0" err="1" smtClean="0"/>
              <a:t>më</a:t>
            </a:r>
            <a:r>
              <a:rPr lang="en-US" sz="2600" dirty="0" smtClean="0"/>
              <a:t> </a:t>
            </a:r>
            <a:r>
              <a:rPr lang="en-US" sz="2600" dirty="0" err="1" smtClean="0"/>
              <a:t>datë</a:t>
            </a:r>
            <a:r>
              <a:rPr lang="en-US" sz="2600" dirty="0" smtClean="0"/>
              <a:t> 27.03.2018, </a:t>
            </a:r>
            <a:r>
              <a:rPr lang="en-US" sz="2600" dirty="0" err="1" smtClean="0"/>
              <a:t>në</a:t>
            </a:r>
            <a:r>
              <a:rPr lang="en-US" sz="2600" dirty="0" smtClean="0"/>
              <a:t> </a:t>
            </a:r>
            <a:r>
              <a:rPr lang="en-US" sz="2600" dirty="0" err="1" smtClean="0"/>
              <a:t>rrugën</a:t>
            </a:r>
            <a:r>
              <a:rPr lang="en-US" sz="2600" dirty="0" smtClean="0"/>
              <a:t> </a:t>
            </a:r>
            <a:r>
              <a:rPr lang="en-US" sz="2600" dirty="0" err="1" smtClean="0"/>
              <a:t>Reshit</a:t>
            </a:r>
            <a:r>
              <a:rPr lang="en-US" sz="2600" dirty="0" smtClean="0"/>
              <a:t> </a:t>
            </a:r>
            <a:r>
              <a:rPr lang="en-US" sz="2600" dirty="0" err="1" smtClean="0"/>
              <a:t>Petrela</a:t>
            </a:r>
            <a:r>
              <a:rPr lang="en-US" sz="2600" dirty="0" smtClean="0"/>
              <a:t>, pall. "</a:t>
            </a:r>
            <a:r>
              <a:rPr lang="en-US" sz="2600" dirty="0" err="1" smtClean="0"/>
              <a:t>Tani</a:t>
            </a:r>
            <a:r>
              <a:rPr lang="en-US" sz="2600" dirty="0" smtClean="0"/>
              <a:t>", ap. 15, </a:t>
            </a:r>
            <a:r>
              <a:rPr lang="en-US" sz="2600" dirty="0" err="1" smtClean="0"/>
              <a:t>kati</a:t>
            </a:r>
            <a:r>
              <a:rPr lang="en-US" sz="2600" dirty="0" smtClean="0"/>
              <a:t> 3, </a:t>
            </a:r>
            <a:r>
              <a:rPr lang="en-US" sz="2600" dirty="0" err="1" smtClean="0"/>
              <a:t>janë</a:t>
            </a:r>
            <a:r>
              <a:rPr lang="en-US" sz="2600" dirty="0" smtClean="0"/>
              <a:t> </a:t>
            </a:r>
            <a:r>
              <a:rPr lang="en-US" sz="2600" dirty="0" err="1" smtClean="0"/>
              <a:t>konstatuar</a:t>
            </a:r>
            <a:r>
              <a:rPr lang="en-US" sz="2600" dirty="0" smtClean="0"/>
              <a:t> </a:t>
            </a:r>
            <a:r>
              <a:rPr lang="en-US" sz="2600" dirty="0" err="1" smtClean="0"/>
              <a:t>shtetaset</a:t>
            </a:r>
            <a:r>
              <a:rPr lang="en-US" sz="2600" dirty="0" smtClean="0"/>
              <a:t> B.S, </a:t>
            </a:r>
            <a:r>
              <a:rPr lang="en-US" sz="2600" dirty="0" err="1" smtClean="0"/>
              <a:t>dhe</a:t>
            </a:r>
            <a:r>
              <a:rPr lang="en-US" sz="2600" dirty="0" smtClean="0"/>
              <a:t> A.K , </a:t>
            </a:r>
            <a:r>
              <a:rPr lang="en-US" sz="2600" dirty="0" err="1" smtClean="0"/>
              <a:t>të</a:t>
            </a:r>
            <a:r>
              <a:rPr lang="en-US" sz="2600" dirty="0" smtClean="0"/>
              <a:t> </a:t>
            </a:r>
            <a:r>
              <a:rPr lang="en-US" sz="2600" dirty="0" err="1" smtClean="0"/>
              <a:t>cilat</a:t>
            </a:r>
            <a:r>
              <a:rPr lang="en-US" sz="2600" dirty="0" smtClean="0"/>
              <a:t> </a:t>
            </a:r>
            <a:r>
              <a:rPr lang="en-US" sz="2600" dirty="0" err="1" smtClean="0"/>
              <a:t>bisedonin</a:t>
            </a:r>
            <a:r>
              <a:rPr lang="en-US" sz="2600" dirty="0" smtClean="0"/>
              <a:t> </a:t>
            </a:r>
            <a:r>
              <a:rPr lang="en-US" sz="2600" dirty="0" err="1" smtClean="0"/>
              <a:t>nëpërmjet</a:t>
            </a:r>
            <a:r>
              <a:rPr lang="en-US" sz="2600" dirty="0" smtClean="0"/>
              <a:t> </a:t>
            </a:r>
            <a:r>
              <a:rPr lang="en-US" sz="2600" dirty="0" err="1" smtClean="0"/>
              <a:t>kompjuterave</a:t>
            </a:r>
            <a:r>
              <a:rPr lang="en-US" sz="2600" dirty="0" smtClean="0"/>
              <a:t> </a:t>
            </a:r>
            <a:r>
              <a:rPr lang="en-US" sz="2600" dirty="0" err="1" smtClean="0"/>
              <a:t>të</a:t>
            </a:r>
            <a:r>
              <a:rPr lang="en-US" sz="2600" dirty="0" smtClean="0"/>
              <a:t> </a:t>
            </a:r>
            <a:r>
              <a:rPr lang="en-US" sz="2600" dirty="0" err="1" smtClean="0"/>
              <a:t>ndodhur</a:t>
            </a:r>
            <a:r>
              <a:rPr lang="en-US" sz="2600" dirty="0" smtClean="0"/>
              <a:t> </a:t>
            </a:r>
            <a:r>
              <a:rPr lang="en-US" sz="2600" dirty="0" err="1" smtClean="0"/>
              <a:t>në</a:t>
            </a:r>
            <a:r>
              <a:rPr lang="en-US" sz="2600" dirty="0" smtClean="0"/>
              <a:t> </a:t>
            </a:r>
            <a:r>
              <a:rPr lang="en-US" sz="2600" dirty="0" err="1" smtClean="0"/>
              <a:t>këtë</a:t>
            </a:r>
            <a:r>
              <a:rPr lang="en-US" sz="2600" dirty="0" smtClean="0"/>
              <a:t> </a:t>
            </a:r>
            <a:r>
              <a:rPr lang="en-US" sz="2600" dirty="0" err="1" smtClean="0"/>
              <a:t>banesë</a:t>
            </a:r>
            <a:r>
              <a:rPr lang="en-US" sz="2600" dirty="0" smtClean="0"/>
              <a:t>. </a:t>
            </a:r>
            <a:r>
              <a:rPr lang="en-US" sz="2600" dirty="0" err="1" smtClean="0"/>
              <a:t>Është</a:t>
            </a:r>
            <a:r>
              <a:rPr lang="en-US" sz="2600" dirty="0" smtClean="0"/>
              <a:t> </a:t>
            </a:r>
            <a:r>
              <a:rPr lang="en-US" sz="2600" dirty="0" err="1" smtClean="0"/>
              <a:t>kryer</a:t>
            </a:r>
            <a:r>
              <a:rPr lang="en-US" sz="2600" dirty="0" smtClean="0"/>
              <a:t> </a:t>
            </a:r>
            <a:r>
              <a:rPr lang="en-US" sz="2600" dirty="0" err="1" smtClean="0"/>
              <a:t>kqyrja</a:t>
            </a:r>
            <a:r>
              <a:rPr lang="en-US" sz="2600" dirty="0" smtClean="0"/>
              <a:t> e </a:t>
            </a:r>
            <a:r>
              <a:rPr lang="en-US" sz="2600" dirty="0" err="1" smtClean="0"/>
              <a:t>vendit</a:t>
            </a:r>
            <a:r>
              <a:rPr lang="en-US" sz="2600" dirty="0" smtClean="0"/>
              <a:t> </a:t>
            </a:r>
            <a:r>
              <a:rPr lang="en-US" sz="2600" dirty="0" err="1" smtClean="0"/>
              <a:t>të</a:t>
            </a:r>
            <a:r>
              <a:rPr lang="en-US" sz="2600" dirty="0" smtClean="0"/>
              <a:t> </a:t>
            </a:r>
            <a:r>
              <a:rPr lang="en-US" sz="2600" dirty="0" err="1" smtClean="0"/>
              <a:t>ngjarjes</a:t>
            </a:r>
            <a:r>
              <a:rPr lang="en-US" sz="2600" dirty="0" smtClean="0"/>
              <a:t> </a:t>
            </a:r>
            <a:r>
              <a:rPr lang="en-US" sz="2600" dirty="0" err="1" smtClean="0"/>
              <a:t>dhe</a:t>
            </a:r>
            <a:r>
              <a:rPr lang="en-US" sz="2600" dirty="0" smtClean="0"/>
              <a:t> </a:t>
            </a:r>
            <a:r>
              <a:rPr lang="en-US" sz="2600" dirty="0" err="1" smtClean="0"/>
              <a:t>janë</a:t>
            </a:r>
            <a:r>
              <a:rPr lang="en-US" sz="2600" dirty="0" smtClean="0"/>
              <a:t> </a:t>
            </a:r>
            <a:r>
              <a:rPr lang="en-US" sz="2600" dirty="0" err="1" smtClean="0"/>
              <a:t>sekuestruar</a:t>
            </a:r>
            <a:r>
              <a:rPr lang="en-US" sz="2600" dirty="0" smtClean="0"/>
              <a:t> </a:t>
            </a:r>
            <a:r>
              <a:rPr lang="en-US" sz="2600" dirty="0" err="1" smtClean="0"/>
              <a:t>dy</a:t>
            </a:r>
            <a:r>
              <a:rPr lang="en-US" sz="2600" dirty="0" smtClean="0"/>
              <a:t> </a:t>
            </a:r>
            <a:r>
              <a:rPr lang="en-US" sz="2600" dirty="0" err="1" smtClean="0"/>
              <a:t>njësi</a:t>
            </a:r>
            <a:r>
              <a:rPr lang="en-US" sz="2600" dirty="0" smtClean="0"/>
              <a:t> </a:t>
            </a:r>
            <a:r>
              <a:rPr lang="en-US" sz="2600" dirty="0" err="1" smtClean="0"/>
              <a:t>qëndrore</a:t>
            </a:r>
            <a:r>
              <a:rPr lang="en-US" sz="2600" dirty="0" smtClean="0"/>
              <a:t> </a:t>
            </a:r>
            <a:r>
              <a:rPr lang="en-US" sz="2600" dirty="0" err="1" smtClean="0"/>
              <a:t>kompjuteri</a:t>
            </a:r>
            <a:r>
              <a:rPr lang="en-US" sz="2600" dirty="0" smtClean="0"/>
              <a:t> </a:t>
            </a:r>
            <a:r>
              <a:rPr lang="en-US" sz="2600" dirty="0" err="1" smtClean="0"/>
              <a:t>dhe</a:t>
            </a:r>
            <a:r>
              <a:rPr lang="en-US" sz="2600" dirty="0" smtClean="0"/>
              <a:t> </a:t>
            </a:r>
            <a:r>
              <a:rPr lang="en-US" sz="2600" dirty="0" err="1" smtClean="0"/>
              <a:t>lodra</a:t>
            </a:r>
            <a:r>
              <a:rPr lang="en-US" sz="2600" dirty="0" smtClean="0"/>
              <a:t> </a:t>
            </a:r>
            <a:r>
              <a:rPr lang="en-US" sz="2600" dirty="0" err="1" smtClean="0"/>
              <a:t>seksuale</a:t>
            </a:r>
            <a:r>
              <a:rPr lang="en-US" sz="2600" dirty="0" smtClean="0"/>
              <a:t>. </a:t>
            </a:r>
          </a:p>
          <a:p>
            <a:pPr algn="just"/>
            <a:r>
              <a:rPr lang="en-US" sz="2600" dirty="0" smtClean="0"/>
              <a:t>I </a:t>
            </a:r>
            <a:r>
              <a:rPr lang="en-US" sz="2600" dirty="0" err="1" smtClean="0"/>
              <a:t>janë</a:t>
            </a:r>
            <a:r>
              <a:rPr lang="en-US" sz="2600" dirty="0" smtClean="0"/>
              <a:t> </a:t>
            </a:r>
            <a:r>
              <a:rPr lang="en-US" sz="2600" dirty="0" err="1" smtClean="0"/>
              <a:t>marrë</a:t>
            </a:r>
            <a:r>
              <a:rPr lang="en-US" sz="2600" dirty="0" smtClean="0"/>
              <a:t> </a:t>
            </a:r>
            <a:r>
              <a:rPr lang="en-US" sz="2600" dirty="0" err="1" smtClean="0"/>
              <a:t>të</a:t>
            </a:r>
            <a:r>
              <a:rPr lang="en-US" sz="2600" dirty="0" smtClean="0"/>
              <a:t> </a:t>
            </a:r>
            <a:r>
              <a:rPr lang="en-US" sz="2600" dirty="0" err="1" smtClean="0"/>
              <a:t>dhëna</a:t>
            </a:r>
            <a:r>
              <a:rPr lang="en-US" sz="2600" dirty="0" smtClean="0"/>
              <a:t> </a:t>
            </a:r>
            <a:r>
              <a:rPr lang="en-US" sz="2600" dirty="0" err="1" smtClean="0"/>
              <a:t>shtetases</a:t>
            </a:r>
            <a:r>
              <a:rPr lang="en-US" sz="2600" dirty="0" smtClean="0"/>
              <a:t> M.A, e </a:t>
            </a:r>
            <a:r>
              <a:rPr lang="en-US" sz="2600" dirty="0" err="1" smtClean="0"/>
              <a:t>cila</a:t>
            </a:r>
            <a:r>
              <a:rPr lang="en-US" sz="2600" dirty="0" smtClean="0"/>
              <a:t> ka </a:t>
            </a:r>
            <a:r>
              <a:rPr lang="en-US" sz="2600" dirty="0" err="1" smtClean="0"/>
              <a:t>shpjeguar</a:t>
            </a:r>
            <a:r>
              <a:rPr lang="en-US" sz="2600" dirty="0" smtClean="0"/>
              <a:t> se </a:t>
            </a:r>
            <a:r>
              <a:rPr lang="en-US" sz="2600" dirty="0" err="1" smtClean="0"/>
              <a:t>shtetasja</a:t>
            </a:r>
            <a:r>
              <a:rPr lang="en-US" sz="2600" dirty="0" smtClean="0"/>
              <a:t> B.S </a:t>
            </a:r>
            <a:r>
              <a:rPr lang="en-US" sz="2600" dirty="0" err="1" smtClean="0"/>
              <a:t>i</a:t>
            </a:r>
            <a:r>
              <a:rPr lang="en-US" sz="2600" dirty="0" smtClean="0"/>
              <a:t> ka </a:t>
            </a:r>
            <a:r>
              <a:rPr lang="en-US" sz="2600" dirty="0" err="1" smtClean="0"/>
              <a:t>thënë</a:t>
            </a:r>
            <a:r>
              <a:rPr lang="en-US" sz="2600" dirty="0" smtClean="0"/>
              <a:t> se </a:t>
            </a:r>
            <a:r>
              <a:rPr lang="en-US" sz="2600" dirty="0" err="1" smtClean="0"/>
              <a:t>mund</a:t>
            </a:r>
            <a:r>
              <a:rPr lang="en-US" sz="2600" dirty="0" smtClean="0"/>
              <a:t> </a:t>
            </a:r>
            <a:r>
              <a:rPr lang="en-US" sz="2600" dirty="0" err="1" smtClean="0"/>
              <a:t>të</a:t>
            </a:r>
            <a:r>
              <a:rPr lang="en-US" sz="2600" dirty="0" smtClean="0"/>
              <a:t> </a:t>
            </a:r>
            <a:r>
              <a:rPr lang="en-US" sz="2600" dirty="0" err="1" smtClean="0"/>
              <a:t>shkonte</a:t>
            </a:r>
            <a:r>
              <a:rPr lang="en-US" sz="2600" dirty="0" smtClean="0"/>
              <a:t> </a:t>
            </a:r>
            <a:r>
              <a:rPr lang="en-US" sz="2600" dirty="0" err="1" smtClean="0"/>
              <a:t>në</a:t>
            </a:r>
            <a:r>
              <a:rPr lang="en-US" sz="2600" dirty="0" smtClean="0"/>
              <a:t> </a:t>
            </a:r>
            <a:r>
              <a:rPr lang="en-US" sz="2600" dirty="0" err="1" smtClean="0"/>
              <a:t>apartamentin</a:t>
            </a:r>
            <a:r>
              <a:rPr lang="en-US" sz="2600" dirty="0" smtClean="0"/>
              <a:t> e </a:t>
            </a:r>
            <a:r>
              <a:rPr lang="en-US" sz="2600" dirty="0" err="1" smtClean="0"/>
              <a:t>saj</a:t>
            </a:r>
            <a:r>
              <a:rPr lang="en-US" sz="2600" dirty="0" smtClean="0"/>
              <a:t>, </a:t>
            </a:r>
            <a:r>
              <a:rPr lang="en-US" sz="2600" dirty="0" err="1" smtClean="0"/>
              <a:t>për</a:t>
            </a:r>
            <a:r>
              <a:rPr lang="en-US" sz="2600" dirty="0" smtClean="0"/>
              <a:t> </a:t>
            </a:r>
            <a:r>
              <a:rPr lang="en-US" sz="2600" dirty="0" err="1" smtClean="0"/>
              <a:t>të</a:t>
            </a:r>
            <a:r>
              <a:rPr lang="en-US" sz="2600" dirty="0" smtClean="0"/>
              <a:t> </a:t>
            </a:r>
            <a:r>
              <a:rPr lang="en-US" sz="2600" dirty="0" err="1" smtClean="0"/>
              <a:t>punuar</a:t>
            </a:r>
            <a:r>
              <a:rPr lang="en-US" sz="2600" dirty="0" smtClean="0"/>
              <a:t> </a:t>
            </a:r>
            <a:r>
              <a:rPr lang="en-US" sz="2600" dirty="0" err="1" smtClean="0"/>
              <a:t>në</a:t>
            </a:r>
            <a:r>
              <a:rPr lang="en-US" sz="2600" dirty="0" smtClean="0"/>
              <a:t> </a:t>
            </a:r>
            <a:r>
              <a:rPr lang="en-US" sz="2600" dirty="0" err="1" smtClean="0"/>
              <a:t>një</a:t>
            </a:r>
            <a:r>
              <a:rPr lang="en-US" sz="2600" dirty="0" smtClean="0"/>
              <a:t> chat line, </a:t>
            </a:r>
            <a:r>
              <a:rPr lang="en-US" sz="2600" dirty="0" err="1" smtClean="0"/>
              <a:t>ku</a:t>
            </a:r>
            <a:r>
              <a:rPr lang="en-US" sz="2600" dirty="0" smtClean="0"/>
              <a:t> </a:t>
            </a:r>
            <a:r>
              <a:rPr lang="en-US" sz="2600" dirty="0" err="1" smtClean="0"/>
              <a:t>bëheshin</a:t>
            </a:r>
            <a:r>
              <a:rPr lang="en-US" sz="2600" dirty="0" smtClean="0"/>
              <a:t> </a:t>
            </a:r>
            <a:r>
              <a:rPr lang="en-US" sz="2600" dirty="0" err="1" smtClean="0"/>
              <a:t>biseda</a:t>
            </a:r>
            <a:r>
              <a:rPr lang="en-US" sz="2600" dirty="0" smtClean="0"/>
              <a:t> </a:t>
            </a:r>
            <a:r>
              <a:rPr lang="en-US" sz="2600" dirty="0" err="1" smtClean="0"/>
              <a:t>të</a:t>
            </a:r>
            <a:r>
              <a:rPr lang="en-US" sz="2600" dirty="0" smtClean="0"/>
              <a:t> </a:t>
            </a:r>
            <a:r>
              <a:rPr lang="en-US" sz="2600" dirty="0" err="1" smtClean="0"/>
              <a:t>ndryshme</a:t>
            </a:r>
            <a:r>
              <a:rPr lang="en-US" sz="2600" dirty="0" smtClean="0"/>
              <a:t>. </a:t>
            </a:r>
            <a:r>
              <a:rPr lang="en-US" sz="2600" dirty="0" err="1" smtClean="0"/>
              <a:t>Ajo</a:t>
            </a:r>
            <a:r>
              <a:rPr lang="en-US" sz="2600" dirty="0" smtClean="0"/>
              <a:t> </a:t>
            </a:r>
            <a:r>
              <a:rPr lang="en-US" sz="2600" dirty="0" err="1" smtClean="0"/>
              <a:t>shpjegon</a:t>
            </a:r>
            <a:r>
              <a:rPr lang="en-US" sz="2600" dirty="0" smtClean="0"/>
              <a:t> se ka </a:t>
            </a:r>
            <a:r>
              <a:rPr lang="en-US" sz="2600" dirty="0" err="1" smtClean="0"/>
              <a:t>pranuar</a:t>
            </a:r>
            <a:r>
              <a:rPr lang="en-US" sz="2600" dirty="0" smtClean="0"/>
              <a:t> </a:t>
            </a:r>
            <a:r>
              <a:rPr lang="en-US" sz="2600" dirty="0" err="1" smtClean="0"/>
              <a:t>punën</a:t>
            </a:r>
            <a:r>
              <a:rPr lang="en-US" sz="2600" dirty="0" smtClean="0"/>
              <a:t> </a:t>
            </a:r>
            <a:r>
              <a:rPr lang="en-US" sz="2600" dirty="0" err="1" smtClean="0"/>
              <a:t>që</a:t>
            </a:r>
            <a:r>
              <a:rPr lang="en-US" sz="2600" dirty="0" smtClean="0"/>
              <a:t> B.S. </a:t>
            </a:r>
            <a:r>
              <a:rPr lang="en-US" sz="2600" dirty="0" err="1" smtClean="0"/>
              <a:t>i</a:t>
            </a:r>
            <a:r>
              <a:rPr lang="en-US" sz="2600" dirty="0" smtClean="0"/>
              <a:t> ka </a:t>
            </a:r>
            <a:r>
              <a:rPr lang="en-US" sz="2600" dirty="0" err="1" smtClean="0"/>
              <a:t>ofruar</a:t>
            </a:r>
            <a:r>
              <a:rPr lang="en-US" sz="2600" dirty="0" smtClean="0"/>
              <a:t>, </a:t>
            </a:r>
            <a:r>
              <a:rPr lang="en-US" sz="2600" dirty="0" err="1" smtClean="0"/>
              <a:t>por</a:t>
            </a:r>
            <a:r>
              <a:rPr lang="en-US" sz="2600" dirty="0" smtClean="0"/>
              <a:t> </a:t>
            </a:r>
            <a:r>
              <a:rPr lang="en-US" sz="2600" dirty="0" err="1" smtClean="0"/>
              <a:t>ngaqë</a:t>
            </a:r>
            <a:r>
              <a:rPr lang="en-US" sz="2600" dirty="0" smtClean="0"/>
              <a:t> </a:t>
            </a:r>
            <a:r>
              <a:rPr lang="en-US" sz="2600" dirty="0" err="1" smtClean="0"/>
              <a:t>ishte</a:t>
            </a:r>
            <a:r>
              <a:rPr lang="en-US" sz="2600" dirty="0" smtClean="0"/>
              <a:t> </a:t>
            </a:r>
            <a:r>
              <a:rPr lang="en-US" sz="2600" dirty="0" err="1" smtClean="0"/>
              <a:t>një</a:t>
            </a:r>
            <a:r>
              <a:rPr lang="en-US" sz="2600" dirty="0" smtClean="0"/>
              <a:t> </a:t>
            </a:r>
            <a:r>
              <a:rPr lang="en-US" sz="2600" dirty="0" err="1" smtClean="0"/>
              <a:t>kohë</a:t>
            </a:r>
            <a:r>
              <a:rPr lang="en-US" sz="2600" dirty="0" smtClean="0"/>
              <a:t> e </a:t>
            </a:r>
            <a:r>
              <a:rPr lang="en-US" sz="2600" dirty="0" err="1" smtClean="0"/>
              <a:t>shkurtër</a:t>
            </a:r>
            <a:r>
              <a:rPr lang="en-US" sz="2600" dirty="0" smtClean="0"/>
              <a:t> </a:t>
            </a:r>
            <a:r>
              <a:rPr lang="en-US" sz="2600" dirty="0" err="1" smtClean="0"/>
              <a:t>dhe</a:t>
            </a:r>
            <a:r>
              <a:rPr lang="en-US" sz="2600" dirty="0" smtClean="0"/>
              <a:t> ka </a:t>
            </a:r>
            <a:r>
              <a:rPr lang="en-US" sz="2600" dirty="0" err="1" smtClean="0"/>
              <a:t>punuar</a:t>
            </a:r>
            <a:r>
              <a:rPr lang="en-US" sz="2600" dirty="0" smtClean="0"/>
              <a:t> </a:t>
            </a:r>
            <a:r>
              <a:rPr lang="en-US" sz="2600" dirty="0" err="1" smtClean="0"/>
              <a:t>vetem</a:t>
            </a:r>
            <a:r>
              <a:rPr lang="en-US" sz="2600" dirty="0" smtClean="0"/>
              <a:t> 2-3 </a:t>
            </a:r>
            <a:r>
              <a:rPr lang="en-US" sz="2600" dirty="0" err="1" smtClean="0"/>
              <a:t>orë</a:t>
            </a:r>
            <a:r>
              <a:rPr lang="en-US" sz="2600" dirty="0" smtClean="0"/>
              <a:t> </a:t>
            </a:r>
            <a:r>
              <a:rPr lang="en-US" sz="2600" dirty="0" err="1" smtClean="0"/>
              <a:t>në</a:t>
            </a:r>
            <a:r>
              <a:rPr lang="en-US" sz="2600" dirty="0" smtClean="0"/>
              <a:t> </a:t>
            </a:r>
            <a:r>
              <a:rPr lang="en-US" sz="2600" dirty="0" err="1" smtClean="0"/>
              <a:t>ditë</a:t>
            </a:r>
            <a:r>
              <a:rPr lang="en-US" sz="2600" dirty="0" smtClean="0"/>
              <a:t>, </a:t>
            </a:r>
            <a:r>
              <a:rPr lang="en-US" sz="2600" dirty="0" err="1" smtClean="0"/>
              <a:t>nuk</a:t>
            </a:r>
            <a:r>
              <a:rPr lang="en-US" sz="2600" dirty="0" smtClean="0"/>
              <a:t> </a:t>
            </a:r>
            <a:r>
              <a:rPr lang="en-US" sz="2600" dirty="0" err="1" smtClean="0"/>
              <a:t>kanë</a:t>
            </a:r>
            <a:r>
              <a:rPr lang="en-US" sz="2600" dirty="0" smtClean="0"/>
              <a:t> </a:t>
            </a:r>
            <a:r>
              <a:rPr lang="en-US" sz="2600" dirty="0" err="1" smtClean="0"/>
              <a:t>biseduar</a:t>
            </a:r>
            <a:r>
              <a:rPr lang="en-US" sz="2600" dirty="0" smtClean="0"/>
              <a:t> </a:t>
            </a:r>
            <a:r>
              <a:rPr lang="en-US" sz="2600" dirty="0" err="1" smtClean="0"/>
              <a:t>për</a:t>
            </a:r>
            <a:r>
              <a:rPr lang="en-US" sz="2600" dirty="0" smtClean="0"/>
              <a:t> </a:t>
            </a:r>
            <a:r>
              <a:rPr lang="en-US" sz="2600" dirty="0" err="1" smtClean="0"/>
              <a:t>pagesën</a:t>
            </a:r>
            <a:r>
              <a:rPr lang="en-US" sz="2600" dirty="0" smtClean="0"/>
              <a:t> e </a:t>
            </a:r>
            <a:r>
              <a:rPr lang="en-US" sz="2600" dirty="0" err="1" smtClean="0"/>
              <a:t>saj</a:t>
            </a:r>
            <a:r>
              <a:rPr lang="en-US" sz="2600" dirty="0" smtClean="0"/>
              <a:t>. </a:t>
            </a:r>
            <a:r>
              <a:rPr lang="en-US" sz="2600" dirty="0" err="1" smtClean="0"/>
              <a:t>Sipas</a:t>
            </a:r>
            <a:r>
              <a:rPr lang="en-US" sz="2600" dirty="0" smtClean="0"/>
              <a:t> </a:t>
            </a:r>
            <a:r>
              <a:rPr lang="en-US" sz="2600" dirty="0" err="1" smtClean="0"/>
              <a:t>shtetases</a:t>
            </a:r>
            <a:r>
              <a:rPr lang="en-US" sz="2600" dirty="0" smtClean="0"/>
              <a:t> M.A, </a:t>
            </a:r>
            <a:r>
              <a:rPr lang="en-US" sz="2600" dirty="0" err="1" smtClean="0"/>
              <a:t>kjo</a:t>
            </a:r>
            <a:r>
              <a:rPr lang="en-US" sz="2600" dirty="0" smtClean="0"/>
              <a:t> e </a:t>
            </a:r>
            <a:r>
              <a:rPr lang="en-US" sz="2600" dirty="0" err="1" smtClean="0"/>
              <a:t>fundit</a:t>
            </a:r>
            <a:r>
              <a:rPr lang="en-US" sz="2600" dirty="0" smtClean="0"/>
              <a:t> </a:t>
            </a:r>
            <a:r>
              <a:rPr lang="en-US" sz="2600" dirty="0" err="1" smtClean="0"/>
              <a:t>i</a:t>
            </a:r>
            <a:r>
              <a:rPr lang="en-US" sz="2600" dirty="0" smtClean="0"/>
              <a:t> ka </a:t>
            </a:r>
            <a:r>
              <a:rPr lang="en-US" sz="2600" dirty="0" err="1" smtClean="0"/>
              <a:t>thënë</a:t>
            </a:r>
            <a:r>
              <a:rPr lang="en-US" sz="2600" dirty="0" smtClean="0"/>
              <a:t> se </a:t>
            </a:r>
            <a:r>
              <a:rPr lang="en-US" sz="2600" dirty="0" err="1" smtClean="0"/>
              <a:t>pagesa</a:t>
            </a:r>
            <a:r>
              <a:rPr lang="en-US" sz="2600" dirty="0" smtClean="0"/>
              <a:t> do </a:t>
            </a:r>
            <a:r>
              <a:rPr lang="en-US" sz="2600" dirty="0" err="1" smtClean="0"/>
              <a:t>të</a:t>
            </a:r>
            <a:r>
              <a:rPr lang="en-US" sz="2600" dirty="0" smtClean="0"/>
              <a:t> </a:t>
            </a:r>
            <a:r>
              <a:rPr lang="en-US" sz="2600" dirty="0" err="1" smtClean="0"/>
              <a:t>bëhej</a:t>
            </a:r>
            <a:r>
              <a:rPr lang="en-US" sz="2600" dirty="0" smtClean="0"/>
              <a:t> </a:t>
            </a:r>
            <a:r>
              <a:rPr lang="en-US" sz="2600" dirty="0" err="1" smtClean="0"/>
              <a:t>për</a:t>
            </a:r>
            <a:r>
              <a:rPr lang="en-US" sz="2600" dirty="0" smtClean="0"/>
              <a:t> </a:t>
            </a:r>
            <a:r>
              <a:rPr lang="en-US" sz="2600" dirty="0" err="1" smtClean="0"/>
              <a:t>llogarinë</a:t>
            </a:r>
            <a:r>
              <a:rPr lang="en-US" sz="2600" dirty="0" smtClean="0"/>
              <a:t> e </a:t>
            </a:r>
            <a:r>
              <a:rPr lang="en-US" sz="2600" dirty="0" err="1" smtClean="0"/>
              <a:t>saj</a:t>
            </a:r>
            <a:r>
              <a:rPr lang="en-US" sz="2600" dirty="0" smtClean="0"/>
              <a:t>. </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Si </a:t>
            </a:r>
            <a:r>
              <a:rPr lang="en-US" sz="2800" b="1" dirty="0" err="1" smtClean="0"/>
              <a:t>është</a:t>
            </a:r>
            <a:r>
              <a:rPr lang="en-US" sz="2800" b="1" dirty="0" smtClean="0"/>
              <a:t> </a:t>
            </a:r>
            <a:r>
              <a:rPr lang="en-US" sz="2800" b="1" dirty="0" err="1" smtClean="0"/>
              <a:t>realizuar</a:t>
            </a:r>
            <a:r>
              <a:rPr lang="en-US" sz="2800" b="1" dirty="0" smtClean="0"/>
              <a:t> </a:t>
            </a:r>
            <a:r>
              <a:rPr lang="en-US" sz="2800" b="1" dirty="0" err="1" smtClean="0"/>
              <a:t>pornografia</a:t>
            </a:r>
            <a:r>
              <a:rPr lang="en-US" sz="2800" b="1" dirty="0" smtClean="0"/>
              <a:t> me </a:t>
            </a:r>
            <a:r>
              <a:rPr lang="en-US" sz="2800" b="1" dirty="0" err="1" smtClean="0"/>
              <a:t>të</a:t>
            </a:r>
            <a:r>
              <a:rPr lang="en-US" sz="2800" b="1" dirty="0" smtClean="0"/>
              <a:t> </a:t>
            </a:r>
            <a:r>
              <a:rPr lang="en-US" sz="2800" b="1" dirty="0" err="1" smtClean="0"/>
              <a:t>mitur</a:t>
            </a:r>
            <a:r>
              <a:rPr lang="en-US" sz="2800" b="1" dirty="0" smtClean="0"/>
              <a:t> on line?</a:t>
            </a:r>
            <a:endParaRPr lang="en-US" sz="2800" b="1" dirty="0"/>
          </a:p>
        </p:txBody>
      </p:sp>
      <p:sp>
        <p:nvSpPr>
          <p:cNvPr id="3" name="Content Placeholder 2"/>
          <p:cNvSpPr>
            <a:spLocks noGrp="1"/>
          </p:cNvSpPr>
          <p:nvPr>
            <p:ph idx="1"/>
          </p:nvPr>
        </p:nvSpPr>
        <p:spPr/>
        <p:txBody>
          <a:bodyPr>
            <a:normAutofit fontScale="92500" lnSpcReduction="20000"/>
          </a:bodyPr>
          <a:lstStyle/>
          <a:p>
            <a:pPr algn="just"/>
            <a:r>
              <a:rPr lang="en-US" dirty="0" smtClean="0"/>
              <a:t>I </a:t>
            </a:r>
            <a:r>
              <a:rPr lang="en-US" dirty="0" err="1" smtClean="0"/>
              <a:t>janë</a:t>
            </a:r>
            <a:r>
              <a:rPr lang="en-US" dirty="0" smtClean="0"/>
              <a:t> </a:t>
            </a:r>
            <a:r>
              <a:rPr lang="en-US" dirty="0" err="1" smtClean="0"/>
              <a:t>marrë</a:t>
            </a:r>
            <a:r>
              <a:rPr lang="en-US" dirty="0" smtClean="0"/>
              <a:t> </a:t>
            </a:r>
            <a:r>
              <a:rPr lang="en-US" dirty="0" err="1" smtClean="0"/>
              <a:t>deklarime</a:t>
            </a:r>
            <a:r>
              <a:rPr lang="en-US" dirty="0" smtClean="0"/>
              <a:t> </a:t>
            </a:r>
            <a:r>
              <a:rPr lang="en-US" dirty="0" err="1" smtClean="0"/>
              <a:t>shtetases</a:t>
            </a:r>
            <a:r>
              <a:rPr lang="en-US" dirty="0" smtClean="0"/>
              <a:t> A.K, e </a:t>
            </a:r>
            <a:r>
              <a:rPr lang="en-US" dirty="0" err="1" smtClean="0"/>
              <a:t>cila</a:t>
            </a:r>
            <a:r>
              <a:rPr lang="en-US" dirty="0" smtClean="0"/>
              <a:t> ka </a:t>
            </a:r>
            <a:r>
              <a:rPr lang="en-US" dirty="0" err="1" smtClean="0"/>
              <a:t>shpjeguar</a:t>
            </a:r>
            <a:r>
              <a:rPr lang="en-US" dirty="0" smtClean="0"/>
              <a:t> se ka </a:t>
            </a:r>
            <a:r>
              <a:rPr lang="en-US" dirty="0" err="1" smtClean="0"/>
              <a:t>punuar</a:t>
            </a:r>
            <a:r>
              <a:rPr lang="en-US" dirty="0" smtClean="0"/>
              <a:t> </a:t>
            </a:r>
            <a:r>
              <a:rPr lang="en-US" dirty="0" err="1" smtClean="0"/>
              <a:t>në</a:t>
            </a:r>
            <a:r>
              <a:rPr lang="en-US" dirty="0" smtClean="0"/>
              <a:t> chat </a:t>
            </a:r>
            <a:r>
              <a:rPr lang="en-US" dirty="0" err="1" smtClean="0"/>
              <a:t>dhe</a:t>
            </a:r>
            <a:r>
              <a:rPr lang="en-US" dirty="0" smtClean="0"/>
              <a:t> hot line, </a:t>
            </a:r>
            <a:r>
              <a:rPr lang="en-US" dirty="0" err="1" smtClean="0"/>
              <a:t>në</a:t>
            </a:r>
            <a:r>
              <a:rPr lang="en-US" dirty="0" smtClean="0"/>
              <a:t> </a:t>
            </a:r>
            <a:r>
              <a:rPr lang="en-US" dirty="0" err="1" smtClean="0"/>
              <a:t>apartamentin</a:t>
            </a:r>
            <a:r>
              <a:rPr lang="en-US" dirty="0" smtClean="0"/>
              <a:t> </a:t>
            </a:r>
            <a:r>
              <a:rPr lang="en-US" dirty="0" err="1" smtClean="0"/>
              <a:t>që</a:t>
            </a:r>
            <a:r>
              <a:rPr lang="en-US" dirty="0" smtClean="0"/>
              <a:t> </a:t>
            </a:r>
            <a:r>
              <a:rPr lang="en-US" dirty="0" err="1" smtClean="0"/>
              <a:t>ndodhet</a:t>
            </a:r>
            <a:r>
              <a:rPr lang="en-US" dirty="0" smtClean="0"/>
              <a:t> </a:t>
            </a:r>
            <a:r>
              <a:rPr lang="en-US" dirty="0" err="1" smtClean="0"/>
              <a:t>në</a:t>
            </a:r>
            <a:r>
              <a:rPr lang="en-US" dirty="0" smtClean="0"/>
              <a:t> </a:t>
            </a:r>
            <a:r>
              <a:rPr lang="en-US" dirty="0" err="1" smtClean="0"/>
              <a:t>rrugën</a:t>
            </a:r>
            <a:r>
              <a:rPr lang="en-US" dirty="0" smtClean="0"/>
              <a:t> "</a:t>
            </a:r>
            <a:r>
              <a:rPr lang="en-US" dirty="0" err="1" smtClean="0"/>
              <a:t>Reshit</a:t>
            </a:r>
            <a:r>
              <a:rPr lang="en-US" dirty="0" smtClean="0"/>
              <a:t> </a:t>
            </a:r>
            <a:r>
              <a:rPr lang="en-US" dirty="0" err="1" smtClean="0"/>
              <a:t>Petrela</a:t>
            </a:r>
            <a:r>
              <a:rPr lang="en-US" dirty="0" smtClean="0"/>
              <a:t>", </a:t>
            </a:r>
            <a:r>
              <a:rPr lang="en-US" dirty="0" err="1" smtClean="0"/>
              <a:t>prej</a:t>
            </a:r>
            <a:r>
              <a:rPr lang="en-US" dirty="0" smtClean="0"/>
              <a:t> </a:t>
            </a:r>
            <a:r>
              <a:rPr lang="en-US" dirty="0" err="1" smtClean="0"/>
              <a:t>një</a:t>
            </a:r>
            <a:r>
              <a:rPr lang="en-US" dirty="0" smtClean="0"/>
              <a:t> </a:t>
            </a:r>
            <a:r>
              <a:rPr lang="en-US" dirty="0" err="1" smtClean="0"/>
              <a:t>viti</a:t>
            </a:r>
            <a:r>
              <a:rPr lang="en-US" dirty="0" smtClean="0"/>
              <a:t>. </a:t>
            </a:r>
            <a:r>
              <a:rPr lang="en-US" dirty="0" err="1" smtClean="0"/>
              <a:t>Ajo</a:t>
            </a:r>
            <a:r>
              <a:rPr lang="en-US" dirty="0" smtClean="0"/>
              <a:t> </a:t>
            </a:r>
            <a:r>
              <a:rPr lang="en-US" dirty="0" err="1" smtClean="0"/>
              <a:t>spjegon</a:t>
            </a:r>
            <a:r>
              <a:rPr lang="en-US" dirty="0" smtClean="0"/>
              <a:t> se </a:t>
            </a:r>
            <a:r>
              <a:rPr lang="en-US" dirty="0" err="1" smtClean="0"/>
              <a:t>profili</a:t>
            </a:r>
            <a:r>
              <a:rPr lang="en-US" dirty="0" smtClean="0"/>
              <a:t> </a:t>
            </a:r>
            <a:r>
              <a:rPr lang="en-US" dirty="0" err="1" smtClean="0"/>
              <a:t>i</a:t>
            </a:r>
            <a:r>
              <a:rPr lang="en-US" dirty="0" smtClean="0"/>
              <a:t> </a:t>
            </a:r>
            <a:r>
              <a:rPr lang="en-US" dirty="0" err="1" smtClean="0"/>
              <a:t>saj</a:t>
            </a:r>
            <a:r>
              <a:rPr lang="en-US" dirty="0" smtClean="0"/>
              <a:t> ka </a:t>
            </a:r>
            <a:r>
              <a:rPr lang="en-US" dirty="0" err="1" smtClean="0"/>
              <a:t>qënë</a:t>
            </a:r>
            <a:r>
              <a:rPr lang="en-US" dirty="0" smtClean="0"/>
              <a:t> me </a:t>
            </a:r>
            <a:r>
              <a:rPr lang="en-US" dirty="0" err="1" smtClean="0"/>
              <a:t>emrin</a:t>
            </a:r>
            <a:r>
              <a:rPr lang="en-US" dirty="0" smtClean="0"/>
              <a:t> "Theschoolie18" </a:t>
            </a:r>
            <a:r>
              <a:rPr lang="en-US" dirty="0" err="1" smtClean="0"/>
              <a:t>dhe</a:t>
            </a:r>
            <a:r>
              <a:rPr lang="en-US" dirty="0" smtClean="0"/>
              <a:t> se </a:t>
            </a:r>
            <a:r>
              <a:rPr lang="en-US" dirty="0" err="1" smtClean="0"/>
              <a:t>pagesat</a:t>
            </a:r>
            <a:r>
              <a:rPr lang="en-US" dirty="0" smtClean="0"/>
              <a:t> </a:t>
            </a:r>
            <a:r>
              <a:rPr lang="en-US" dirty="0" err="1" smtClean="0"/>
              <a:t>sipas</a:t>
            </a:r>
            <a:r>
              <a:rPr lang="en-US" dirty="0" smtClean="0"/>
              <a:t> </a:t>
            </a:r>
            <a:r>
              <a:rPr lang="en-US" dirty="0" err="1" smtClean="0"/>
              <a:t>krediteve</a:t>
            </a:r>
            <a:r>
              <a:rPr lang="en-US" dirty="0" smtClean="0"/>
              <a:t> </a:t>
            </a:r>
            <a:r>
              <a:rPr lang="en-US" dirty="0" err="1" smtClean="0"/>
              <a:t>që</a:t>
            </a:r>
            <a:r>
              <a:rPr lang="en-US" dirty="0" smtClean="0"/>
              <a:t> </a:t>
            </a:r>
            <a:r>
              <a:rPr lang="en-US" dirty="0" err="1" smtClean="0"/>
              <a:t>grumbullonte</a:t>
            </a:r>
            <a:r>
              <a:rPr lang="en-US" dirty="0" smtClean="0"/>
              <a:t>, </a:t>
            </a:r>
            <a:r>
              <a:rPr lang="en-US" dirty="0" err="1" smtClean="0"/>
              <a:t>i</a:t>
            </a:r>
            <a:r>
              <a:rPr lang="en-US" dirty="0" smtClean="0"/>
              <a:t> </a:t>
            </a:r>
            <a:r>
              <a:rPr lang="en-US" dirty="0" err="1" smtClean="0"/>
              <a:t>merrte</a:t>
            </a:r>
            <a:r>
              <a:rPr lang="en-US" dirty="0" smtClean="0"/>
              <a:t> </a:t>
            </a:r>
            <a:r>
              <a:rPr lang="en-US" dirty="0" err="1" smtClean="0"/>
              <a:t>në</a:t>
            </a:r>
            <a:r>
              <a:rPr lang="en-US" dirty="0" smtClean="0"/>
              <a:t> </a:t>
            </a:r>
            <a:r>
              <a:rPr lang="en-US" dirty="0" err="1" smtClean="0"/>
              <a:t>dorë</a:t>
            </a:r>
            <a:r>
              <a:rPr lang="en-US" dirty="0" smtClean="0"/>
              <a:t> </a:t>
            </a:r>
            <a:r>
              <a:rPr lang="en-US" dirty="0" err="1" smtClean="0"/>
              <a:t>nga</a:t>
            </a:r>
            <a:r>
              <a:rPr lang="en-US" dirty="0" smtClean="0"/>
              <a:t> </a:t>
            </a:r>
            <a:r>
              <a:rPr lang="en-US" dirty="0" err="1" smtClean="0"/>
              <a:t>shtetasja</a:t>
            </a:r>
            <a:r>
              <a:rPr lang="en-US" dirty="0" smtClean="0"/>
              <a:t> B.S.</a:t>
            </a:r>
          </a:p>
          <a:p>
            <a:pPr algn="just"/>
            <a:r>
              <a:rPr lang="en-US" dirty="0" err="1" smtClean="0"/>
              <a:t>Është</a:t>
            </a:r>
            <a:r>
              <a:rPr lang="en-US" dirty="0" smtClean="0"/>
              <a:t> </a:t>
            </a:r>
            <a:r>
              <a:rPr lang="en-US" dirty="0" err="1" smtClean="0"/>
              <a:t>administruar</a:t>
            </a:r>
            <a:r>
              <a:rPr lang="en-US" dirty="0" smtClean="0"/>
              <a:t> </a:t>
            </a:r>
            <a:r>
              <a:rPr lang="en-US" dirty="0" err="1" smtClean="0"/>
              <a:t>akti</a:t>
            </a:r>
            <a:r>
              <a:rPr lang="en-US" dirty="0" smtClean="0"/>
              <a:t> </a:t>
            </a:r>
            <a:r>
              <a:rPr lang="en-US" dirty="0" err="1" smtClean="0"/>
              <a:t>i</a:t>
            </a:r>
            <a:r>
              <a:rPr lang="en-US" dirty="0" smtClean="0"/>
              <a:t> </a:t>
            </a:r>
            <a:r>
              <a:rPr lang="en-US" dirty="0" err="1" smtClean="0"/>
              <a:t>ekspertimit</a:t>
            </a:r>
            <a:r>
              <a:rPr lang="en-US" dirty="0" smtClean="0"/>
              <a:t> </a:t>
            </a:r>
            <a:r>
              <a:rPr lang="en-US" dirty="0" err="1" smtClean="0"/>
              <a:t>të</a:t>
            </a:r>
            <a:r>
              <a:rPr lang="en-US" dirty="0" smtClean="0"/>
              <a:t> </a:t>
            </a:r>
            <a:r>
              <a:rPr lang="en-US" dirty="0" err="1" smtClean="0"/>
              <a:t>njësive</a:t>
            </a:r>
            <a:r>
              <a:rPr lang="en-US" dirty="0" smtClean="0"/>
              <a:t> </a:t>
            </a:r>
            <a:r>
              <a:rPr lang="en-US" dirty="0" err="1" smtClean="0"/>
              <a:t>kompjuterike</a:t>
            </a:r>
            <a:r>
              <a:rPr lang="en-US" dirty="0" smtClean="0"/>
              <a:t>, </a:t>
            </a:r>
            <a:r>
              <a:rPr lang="en-US" dirty="0" err="1" smtClean="0"/>
              <a:t>nga</a:t>
            </a:r>
            <a:r>
              <a:rPr lang="en-US" dirty="0" smtClean="0"/>
              <a:t> </a:t>
            </a:r>
            <a:r>
              <a:rPr lang="en-US" dirty="0" err="1" smtClean="0"/>
              <a:t>ku</a:t>
            </a:r>
            <a:r>
              <a:rPr lang="en-US" dirty="0" smtClean="0"/>
              <a:t> ka </a:t>
            </a:r>
            <a:r>
              <a:rPr lang="en-US" dirty="0" err="1" smtClean="0"/>
              <a:t>rezultuar</a:t>
            </a:r>
            <a:r>
              <a:rPr lang="en-US" dirty="0" smtClean="0"/>
              <a:t> se </a:t>
            </a:r>
            <a:r>
              <a:rPr lang="en-US" dirty="0" err="1" smtClean="0"/>
              <a:t>Njësia</a:t>
            </a:r>
            <a:r>
              <a:rPr lang="en-US" dirty="0" smtClean="0"/>
              <a:t> </a:t>
            </a:r>
            <a:r>
              <a:rPr lang="en-US" dirty="0" err="1" smtClean="0"/>
              <a:t>kompjuterike</a:t>
            </a:r>
            <a:r>
              <a:rPr lang="en-US" dirty="0" smtClean="0"/>
              <a:t> e </a:t>
            </a:r>
            <a:r>
              <a:rPr lang="en-US" dirty="0" err="1" smtClean="0"/>
              <a:t>markës</a:t>
            </a:r>
            <a:r>
              <a:rPr lang="en-US" dirty="0" smtClean="0"/>
              <a:t> "Fujitsu", me </a:t>
            </a:r>
            <a:r>
              <a:rPr lang="en-US" dirty="0" err="1" smtClean="0"/>
              <a:t>nr.serial</a:t>
            </a:r>
            <a:r>
              <a:rPr lang="en-US" dirty="0" smtClean="0"/>
              <a:t> S/N:YKXM065404, ka </a:t>
            </a:r>
            <a:r>
              <a:rPr lang="en-US" dirty="0" err="1" smtClean="0"/>
              <a:t>të</a:t>
            </a:r>
            <a:r>
              <a:rPr lang="en-US" dirty="0" smtClean="0"/>
              <a:t> </a:t>
            </a:r>
            <a:r>
              <a:rPr lang="en-US" dirty="0" err="1" smtClean="0"/>
              <a:t>instaluar</a:t>
            </a:r>
            <a:r>
              <a:rPr lang="en-US" dirty="0" smtClean="0"/>
              <a:t> </a:t>
            </a:r>
            <a:r>
              <a:rPr lang="en-US" dirty="0" err="1" smtClean="0"/>
              <a:t>një</a:t>
            </a:r>
            <a:r>
              <a:rPr lang="en-US" dirty="0" smtClean="0"/>
              <a:t> program me </a:t>
            </a:r>
            <a:r>
              <a:rPr lang="en-US" dirty="0" err="1" smtClean="0"/>
              <a:t>emrim</a:t>
            </a:r>
            <a:r>
              <a:rPr lang="en-US" dirty="0" smtClean="0"/>
              <a:t> </a:t>
            </a:r>
            <a:r>
              <a:rPr lang="en-US" dirty="0" err="1" smtClean="0"/>
              <a:t>myfree.cams</a:t>
            </a:r>
            <a:r>
              <a:rPr lang="en-US" dirty="0" smtClean="0"/>
              <a:t>, program </a:t>
            </a:r>
            <a:r>
              <a:rPr lang="en-US" dirty="0" err="1" smtClean="0"/>
              <a:t>i</a:t>
            </a:r>
            <a:r>
              <a:rPr lang="en-US" dirty="0" smtClean="0"/>
              <a:t> </a:t>
            </a:r>
            <a:r>
              <a:rPr lang="en-US" dirty="0" err="1" smtClean="0"/>
              <a:t>cili</a:t>
            </a:r>
            <a:r>
              <a:rPr lang="en-US" dirty="0" smtClean="0"/>
              <a:t> </a:t>
            </a:r>
            <a:r>
              <a:rPr lang="en-US" dirty="0" err="1" smtClean="0"/>
              <a:t>shërben</a:t>
            </a:r>
            <a:r>
              <a:rPr lang="en-US" dirty="0" smtClean="0"/>
              <a:t> </a:t>
            </a:r>
            <a:r>
              <a:rPr lang="en-US" dirty="0" err="1" smtClean="0"/>
              <a:t>për</a:t>
            </a:r>
            <a:r>
              <a:rPr lang="en-US" dirty="0" smtClean="0"/>
              <a:t> video </a:t>
            </a:r>
            <a:r>
              <a:rPr lang="en-US" dirty="0" err="1" smtClean="0"/>
              <a:t>komunikime</a:t>
            </a:r>
            <a:r>
              <a:rPr lang="en-US" dirty="0" smtClean="0"/>
              <a:t> on line. Me </a:t>
            </a:r>
            <a:r>
              <a:rPr lang="en-US" dirty="0" err="1" smtClean="0"/>
              <a:t>këtë</a:t>
            </a:r>
            <a:r>
              <a:rPr lang="en-US" dirty="0" smtClean="0"/>
              <a:t> program </a:t>
            </a:r>
            <a:r>
              <a:rPr lang="en-US" dirty="0" err="1" smtClean="0"/>
              <a:t>është</a:t>
            </a:r>
            <a:r>
              <a:rPr lang="en-US" dirty="0" smtClean="0"/>
              <a:t> </a:t>
            </a:r>
            <a:r>
              <a:rPr lang="en-US" dirty="0" err="1" smtClean="0"/>
              <a:t>komunikuar</a:t>
            </a:r>
            <a:r>
              <a:rPr lang="en-US" dirty="0" smtClean="0"/>
              <a:t> </a:t>
            </a:r>
            <a:r>
              <a:rPr lang="en-US" dirty="0" err="1" smtClean="0"/>
              <a:t>nëpërmjet</a:t>
            </a:r>
            <a:r>
              <a:rPr lang="en-US" dirty="0" smtClean="0"/>
              <a:t> </a:t>
            </a:r>
            <a:r>
              <a:rPr lang="en-US" dirty="0" err="1" smtClean="0"/>
              <a:t>profilit</a:t>
            </a:r>
            <a:r>
              <a:rPr lang="en-US" dirty="0" smtClean="0"/>
              <a:t> "Theschoolie.18" </a:t>
            </a:r>
          </a:p>
          <a:p>
            <a:pPr algn="just"/>
            <a:r>
              <a:rPr lang="en-US" dirty="0" err="1" smtClean="0"/>
              <a:t>Nga</a:t>
            </a:r>
            <a:r>
              <a:rPr lang="en-US" dirty="0" smtClean="0"/>
              <a:t> </a:t>
            </a:r>
            <a:r>
              <a:rPr lang="en-US" dirty="0" err="1" smtClean="0"/>
              <a:t>analizimi</a:t>
            </a:r>
            <a:r>
              <a:rPr lang="en-US" dirty="0" smtClean="0"/>
              <a:t> </a:t>
            </a:r>
            <a:r>
              <a:rPr lang="en-US" dirty="0" err="1" smtClean="0"/>
              <a:t>i</a:t>
            </a:r>
            <a:r>
              <a:rPr lang="en-US" dirty="0" smtClean="0"/>
              <a:t> </a:t>
            </a:r>
            <a:r>
              <a:rPr lang="en-US" dirty="0" err="1" smtClean="0"/>
              <a:t>artifakteve</a:t>
            </a:r>
            <a:r>
              <a:rPr lang="en-US" dirty="0" smtClean="0"/>
              <a:t> </a:t>
            </a:r>
            <a:r>
              <a:rPr lang="en-US" dirty="0" err="1" smtClean="0"/>
              <a:t>të</a:t>
            </a:r>
            <a:r>
              <a:rPr lang="en-US" dirty="0" smtClean="0"/>
              <a:t> </a:t>
            </a:r>
            <a:r>
              <a:rPr lang="en-US" dirty="0" err="1" smtClean="0"/>
              <a:t>mbetura</a:t>
            </a:r>
            <a:r>
              <a:rPr lang="en-US" dirty="0" smtClean="0"/>
              <a:t> </a:t>
            </a:r>
            <a:r>
              <a:rPr lang="en-US" dirty="0" err="1" smtClean="0"/>
              <a:t>në</a:t>
            </a:r>
            <a:r>
              <a:rPr lang="en-US" dirty="0" smtClean="0"/>
              <a:t> </a:t>
            </a:r>
            <a:r>
              <a:rPr lang="en-US" dirty="0" err="1" smtClean="0"/>
              <a:t>sistem</a:t>
            </a:r>
            <a:r>
              <a:rPr lang="en-US" dirty="0" smtClean="0"/>
              <a:t> </a:t>
            </a:r>
            <a:r>
              <a:rPr lang="en-US" dirty="0" err="1" smtClean="0"/>
              <a:t>konstatohet</a:t>
            </a:r>
            <a:r>
              <a:rPr lang="en-US" dirty="0" smtClean="0"/>
              <a:t> se ka </a:t>
            </a:r>
            <a:r>
              <a:rPr lang="en-US" dirty="0" err="1" smtClean="0"/>
              <a:t>pasur</a:t>
            </a:r>
            <a:r>
              <a:rPr lang="en-US" dirty="0" smtClean="0"/>
              <a:t> </a:t>
            </a:r>
            <a:r>
              <a:rPr lang="en-US" dirty="0" err="1" smtClean="0"/>
              <a:t>shumë</a:t>
            </a:r>
            <a:r>
              <a:rPr lang="en-US" dirty="0" smtClean="0"/>
              <a:t> video </a:t>
            </a:r>
            <a:r>
              <a:rPr lang="en-US" dirty="0" err="1" smtClean="0"/>
              <a:t>dhe</a:t>
            </a:r>
            <a:r>
              <a:rPr lang="en-US" dirty="0" smtClean="0"/>
              <a:t> </a:t>
            </a:r>
            <a:r>
              <a:rPr lang="en-US" dirty="0" err="1" smtClean="0"/>
              <a:t>fotografi</a:t>
            </a:r>
            <a:r>
              <a:rPr lang="en-US" dirty="0" smtClean="0"/>
              <a:t> </a:t>
            </a:r>
            <a:r>
              <a:rPr lang="en-US" dirty="0" err="1" smtClean="0"/>
              <a:t>të</a:t>
            </a:r>
            <a:r>
              <a:rPr lang="en-US" dirty="0" smtClean="0"/>
              <a:t> </a:t>
            </a:r>
            <a:r>
              <a:rPr lang="en-US" dirty="0" err="1" smtClean="0"/>
              <a:t>ruajtura</a:t>
            </a:r>
            <a:r>
              <a:rPr lang="en-US" dirty="0" smtClean="0"/>
              <a:t>, </a:t>
            </a:r>
            <a:r>
              <a:rPr lang="en-US" dirty="0" err="1" smtClean="0"/>
              <a:t>të</a:t>
            </a:r>
            <a:r>
              <a:rPr lang="en-US" dirty="0" smtClean="0"/>
              <a:t> </a:t>
            </a:r>
            <a:r>
              <a:rPr lang="en-US" dirty="0" err="1" smtClean="0"/>
              <a:t>cilat</a:t>
            </a:r>
            <a:r>
              <a:rPr lang="en-US" dirty="0" smtClean="0"/>
              <a:t> </a:t>
            </a:r>
            <a:r>
              <a:rPr lang="en-US" dirty="0" err="1" smtClean="0"/>
              <a:t>më</a:t>
            </a:r>
            <a:r>
              <a:rPr lang="en-US" dirty="0" smtClean="0"/>
              <a:t> pas </a:t>
            </a:r>
            <a:r>
              <a:rPr lang="en-US" dirty="0" err="1" smtClean="0"/>
              <a:t>janë</a:t>
            </a:r>
            <a:r>
              <a:rPr lang="en-US" dirty="0" smtClean="0"/>
              <a:t> </a:t>
            </a:r>
            <a:r>
              <a:rPr lang="en-US" dirty="0" err="1" smtClean="0"/>
              <a:t>fshirë</a:t>
            </a:r>
            <a:r>
              <a:rPr lang="en-US" dirty="0" smtClean="0"/>
              <a:t>. </a:t>
            </a:r>
            <a:r>
              <a:rPr lang="en-US" dirty="0" err="1" smtClean="0"/>
              <a:t>Nga</a:t>
            </a:r>
            <a:r>
              <a:rPr lang="en-US" dirty="0" smtClean="0"/>
              <a:t> </a:t>
            </a:r>
            <a:r>
              <a:rPr lang="en-US" dirty="0" err="1" smtClean="0"/>
              <a:t>rikuperimi</a:t>
            </a:r>
            <a:r>
              <a:rPr lang="en-US" dirty="0" smtClean="0"/>
              <a:t> </a:t>
            </a:r>
            <a:r>
              <a:rPr lang="en-US" dirty="0" err="1" smtClean="0"/>
              <a:t>i</a:t>
            </a:r>
            <a:r>
              <a:rPr lang="en-US" dirty="0" smtClean="0"/>
              <a:t> </a:t>
            </a:r>
            <a:r>
              <a:rPr lang="en-US" dirty="0" err="1" smtClean="0"/>
              <a:t>të</a:t>
            </a:r>
            <a:r>
              <a:rPr lang="en-US" dirty="0" smtClean="0"/>
              <a:t> </a:t>
            </a:r>
            <a:r>
              <a:rPr lang="en-US" dirty="0" err="1" smtClean="0"/>
              <a:t>dhënave</a:t>
            </a:r>
            <a:r>
              <a:rPr lang="en-US" dirty="0" smtClean="0"/>
              <a:t> </a:t>
            </a:r>
            <a:r>
              <a:rPr lang="en-US" dirty="0" err="1" smtClean="0"/>
              <a:t>të</a:t>
            </a:r>
            <a:r>
              <a:rPr lang="en-US" dirty="0" smtClean="0"/>
              <a:t> </a:t>
            </a:r>
            <a:r>
              <a:rPr lang="en-US" dirty="0" err="1" smtClean="0"/>
              <a:t>fshira</a:t>
            </a:r>
            <a:r>
              <a:rPr lang="en-US" dirty="0" smtClean="0"/>
              <a:t> u </a:t>
            </a:r>
            <a:r>
              <a:rPr lang="en-US" dirty="0" err="1" smtClean="0"/>
              <a:t>kontatuan</a:t>
            </a:r>
            <a:r>
              <a:rPr lang="en-US" dirty="0" smtClean="0"/>
              <a:t> </a:t>
            </a:r>
            <a:r>
              <a:rPr lang="en-US" dirty="0" err="1" smtClean="0"/>
              <a:t>disa</a:t>
            </a:r>
            <a:r>
              <a:rPr lang="en-US" dirty="0" smtClean="0"/>
              <a:t> </a:t>
            </a:r>
            <a:r>
              <a:rPr lang="en-US" dirty="0" err="1" smtClean="0"/>
              <a:t>fotografi</a:t>
            </a:r>
            <a:r>
              <a:rPr lang="en-US" dirty="0" smtClean="0"/>
              <a:t> me </a:t>
            </a:r>
            <a:r>
              <a:rPr lang="en-US" dirty="0" err="1" smtClean="0"/>
              <a:t>përmbajtje</a:t>
            </a:r>
            <a:r>
              <a:rPr lang="en-US" dirty="0" smtClean="0"/>
              <a:t> </a:t>
            </a:r>
            <a:r>
              <a:rPr lang="en-US" dirty="0" err="1" smtClean="0"/>
              <a:t>në</a:t>
            </a:r>
            <a:r>
              <a:rPr lang="en-US" dirty="0" smtClean="0"/>
              <a:t> </a:t>
            </a:r>
            <a:r>
              <a:rPr lang="en-US" dirty="0" err="1" smtClean="0"/>
              <a:t>dukje</a:t>
            </a:r>
            <a:r>
              <a:rPr lang="en-US" dirty="0" smtClean="0"/>
              <a:t> </a:t>
            </a:r>
            <a:r>
              <a:rPr lang="en-US" dirty="0" err="1" smtClean="0"/>
              <a:t>pornografike</a:t>
            </a:r>
            <a:r>
              <a:rPr lang="en-US" dirty="0" smtClean="0"/>
              <a:t>, </a:t>
            </a:r>
            <a:r>
              <a:rPr lang="en-US" dirty="0" err="1" smtClean="0"/>
              <a:t>ku</a:t>
            </a:r>
            <a:r>
              <a:rPr lang="en-US" dirty="0" smtClean="0"/>
              <a:t> </a:t>
            </a:r>
            <a:r>
              <a:rPr lang="en-US" dirty="0" err="1" smtClean="0"/>
              <a:t>shfaqet</a:t>
            </a:r>
            <a:r>
              <a:rPr lang="en-US" dirty="0" smtClean="0"/>
              <a:t> </a:t>
            </a:r>
            <a:r>
              <a:rPr lang="en-US" dirty="0" err="1" smtClean="0"/>
              <a:t>një</a:t>
            </a:r>
            <a:r>
              <a:rPr lang="en-US" dirty="0" smtClean="0"/>
              <a:t> </a:t>
            </a:r>
            <a:r>
              <a:rPr lang="en-US" dirty="0" err="1" smtClean="0"/>
              <a:t>fëmijë</a:t>
            </a:r>
            <a:r>
              <a:rPr lang="en-US" dirty="0" smtClean="0"/>
              <a:t> </a:t>
            </a:r>
            <a:r>
              <a:rPr lang="en-US" dirty="0" err="1" smtClean="0"/>
              <a:t>i</a:t>
            </a:r>
            <a:r>
              <a:rPr lang="en-US" dirty="0" smtClean="0"/>
              <a:t> </a:t>
            </a:r>
            <a:r>
              <a:rPr lang="en-US" dirty="0" err="1" smtClean="0"/>
              <a:t>mitur</a:t>
            </a:r>
            <a:r>
              <a:rPr lang="en-US" dirty="0" smtClean="0"/>
              <a: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algn="just"/>
            <a:r>
              <a:rPr lang="en-US" dirty="0" err="1" smtClean="0"/>
              <a:t>Në</a:t>
            </a:r>
            <a:r>
              <a:rPr lang="en-US" dirty="0" smtClean="0"/>
              <a:t> </a:t>
            </a:r>
            <a:r>
              <a:rPr lang="en-US" dirty="0" err="1" smtClean="0"/>
              <a:t>vijim</a:t>
            </a:r>
            <a:r>
              <a:rPr lang="en-US" dirty="0" smtClean="0"/>
              <a:t>, </a:t>
            </a:r>
            <a:r>
              <a:rPr lang="en-US" dirty="0" err="1" smtClean="0"/>
              <a:t>të</a:t>
            </a:r>
            <a:r>
              <a:rPr lang="en-US" dirty="0" smtClean="0"/>
              <a:t> </a:t>
            </a:r>
            <a:r>
              <a:rPr lang="en-US" dirty="0" err="1" smtClean="0"/>
              <a:t>dhënat</a:t>
            </a:r>
            <a:r>
              <a:rPr lang="en-US" dirty="0" smtClean="0"/>
              <a:t> </a:t>
            </a:r>
            <a:r>
              <a:rPr lang="en-US" dirty="0" err="1" smtClean="0"/>
              <a:t>janë</a:t>
            </a:r>
            <a:r>
              <a:rPr lang="en-US" dirty="0" smtClean="0"/>
              <a:t> </a:t>
            </a:r>
            <a:r>
              <a:rPr lang="en-US" dirty="0" err="1" smtClean="0"/>
              <a:t>analizuar</a:t>
            </a:r>
            <a:r>
              <a:rPr lang="en-US" dirty="0" smtClean="0"/>
              <a:t> </a:t>
            </a:r>
            <a:r>
              <a:rPr lang="en-US" dirty="0" err="1" smtClean="0"/>
              <a:t>nga</a:t>
            </a:r>
            <a:r>
              <a:rPr lang="en-US" dirty="0" smtClean="0"/>
              <a:t> </a:t>
            </a:r>
            <a:r>
              <a:rPr lang="en-US" dirty="0" err="1" smtClean="0"/>
              <a:t>Sektori</a:t>
            </a:r>
            <a:r>
              <a:rPr lang="en-US" dirty="0" smtClean="0"/>
              <a:t> </a:t>
            </a:r>
            <a:r>
              <a:rPr lang="en-US" dirty="0" err="1" smtClean="0"/>
              <a:t>për</a:t>
            </a:r>
            <a:r>
              <a:rPr lang="en-US" dirty="0" smtClean="0"/>
              <a:t> </a:t>
            </a:r>
            <a:r>
              <a:rPr lang="en-US" dirty="0" err="1" smtClean="0"/>
              <a:t>Hetimin</a:t>
            </a:r>
            <a:r>
              <a:rPr lang="en-US" dirty="0" smtClean="0"/>
              <a:t> e </a:t>
            </a:r>
            <a:r>
              <a:rPr lang="en-US" dirty="0" err="1" smtClean="0"/>
              <a:t>Krimeve</a:t>
            </a:r>
            <a:r>
              <a:rPr lang="en-US" dirty="0" smtClean="0"/>
              <a:t> </a:t>
            </a:r>
            <a:r>
              <a:rPr lang="en-US" dirty="0" err="1" smtClean="0"/>
              <a:t>Kompjuterike</a:t>
            </a:r>
            <a:r>
              <a:rPr lang="en-US" dirty="0" smtClean="0"/>
              <a:t>, </a:t>
            </a:r>
            <a:r>
              <a:rPr lang="en-US" dirty="0" err="1" smtClean="0"/>
              <a:t>në</a:t>
            </a:r>
            <a:r>
              <a:rPr lang="en-US" dirty="0" smtClean="0"/>
              <a:t> </a:t>
            </a:r>
            <a:r>
              <a:rPr lang="en-US" dirty="0" err="1" smtClean="0"/>
              <a:t>Drejtorinë</a:t>
            </a:r>
            <a:r>
              <a:rPr lang="en-US" dirty="0" smtClean="0"/>
              <a:t> e </a:t>
            </a:r>
            <a:r>
              <a:rPr lang="en-US" dirty="0" err="1" smtClean="0"/>
              <a:t>Përgjithshme</a:t>
            </a:r>
            <a:r>
              <a:rPr lang="en-US" dirty="0" smtClean="0"/>
              <a:t> </a:t>
            </a:r>
            <a:r>
              <a:rPr lang="en-US" dirty="0" err="1" smtClean="0"/>
              <a:t>të</a:t>
            </a:r>
            <a:r>
              <a:rPr lang="en-US" dirty="0" smtClean="0"/>
              <a:t> </a:t>
            </a:r>
            <a:r>
              <a:rPr lang="en-US" dirty="0" err="1" smtClean="0"/>
              <a:t>Policisë</a:t>
            </a:r>
            <a:r>
              <a:rPr lang="en-US" dirty="0" smtClean="0"/>
              <a:t> </a:t>
            </a:r>
            <a:r>
              <a:rPr lang="en-US" dirty="0" err="1" smtClean="0"/>
              <a:t>së</a:t>
            </a:r>
            <a:r>
              <a:rPr lang="en-US" dirty="0" smtClean="0"/>
              <a:t> </a:t>
            </a:r>
            <a:r>
              <a:rPr lang="en-US" dirty="0" err="1" smtClean="0"/>
              <a:t>Shtetit</a:t>
            </a:r>
            <a:r>
              <a:rPr lang="en-US" dirty="0" smtClean="0"/>
              <a:t>. </a:t>
            </a:r>
            <a:r>
              <a:rPr lang="en-US" dirty="0" err="1" smtClean="0"/>
              <a:t>Sipas</a:t>
            </a:r>
            <a:r>
              <a:rPr lang="en-US" dirty="0" smtClean="0"/>
              <a:t> </a:t>
            </a:r>
            <a:r>
              <a:rPr lang="en-US" dirty="0" err="1" smtClean="0"/>
              <a:t>procesverbalit</a:t>
            </a:r>
            <a:r>
              <a:rPr lang="en-US" dirty="0" smtClean="0"/>
              <a:t> </a:t>
            </a:r>
            <a:r>
              <a:rPr lang="en-US" dirty="0" err="1" smtClean="0"/>
              <a:t>për</a:t>
            </a:r>
            <a:r>
              <a:rPr lang="en-US" dirty="0" smtClean="0"/>
              <a:t> </a:t>
            </a:r>
            <a:r>
              <a:rPr lang="en-US" dirty="0" err="1" smtClean="0"/>
              <a:t>kqyrjen</a:t>
            </a:r>
            <a:r>
              <a:rPr lang="en-US" dirty="0" smtClean="0"/>
              <a:t> e </a:t>
            </a:r>
            <a:r>
              <a:rPr lang="en-US" dirty="0" err="1" smtClean="0"/>
              <a:t>të</a:t>
            </a:r>
            <a:r>
              <a:rPr lang="en-US" dirty="0" smtClean="0"/>
              <a:t> </a:t>
            </a:r>
            <a:r>
              <a:rPr lang="en-US" dirty="0" err="1" smtClean="0"/>
              <a:t>dhënave</a:t>
            </a:r>
            <a:r>
              <a:rPr lang="en-US" dirty="0" smtClean="0"/>
              <a:t> </a:t>
            </a:r>
            <a:r>
              <a:rPr lang="en-US" dirty="0" err="1" smtClean="0"/>
              <a:t>në</a:t>
            </a:r>
            <a:r>
              <a:rPr lang="en-US" dirty="0" smtClean="0"/>
              <a:t> internet </a:t>
            </a:r>
            <a:r>
              <a:rPr lang="en-US" dirty="0" err="1" smtClean="0"/>
              <a:t>ndër</a:t>
            </a:r>
            <a:r>
              <a:rPr lang="en-US" dirty="0" smtClean="0"/>
              <a:t> </a:t>
            </a:r>
            <a:r>
              <a:rPr lang="en-US" dirty="0" err="1" smtClean="0"/>
              <a:t>të</a:t>
            </a:r>
            <a:r>
              <a:rPr lang="en-US" dirty="0" smtClean="0"/>
              <a:t> </a:t>
            </a:r>
            <a:r>
              <a:rPr lang="en-US" dirty="0" err="1" smtClean="0"/>
              <a:t>tjera</a:t>
            </a:r>
            <a:r>
              <a:rPr lang="en-US" dirty="0" smtClean="0"/>
              <a:t> ka </a:t>
            </a:r>
            <a:r>
              <a:rPr lang="en-US" dirty="0" err="1" smtClean="0"/>
              <a:t>rezultuar</a:t>
            </a:r>
            <a:r>
              <a:rPr lang="en-US" dirty="0" smtClean="0"/>
              <a:t> se "</a:t>
            </a:r>
            <a:r>
              <a:rPr lang="en-US" dirty="0" err="1" smtClean="0"/>
              <a:t>janë</a:t>
            </a:r>
            <a:r>
              <a:rPr lang="en-US" dirty="0" smtClean="0"/>
              <a:t> </a:t>
            </a:r>
            <a:r>
              <a:rPr lang="en-US" dirty="0" err="1" smtClean="0"/>
              <a:t>rikuperuar</a:t>
            </a:r>
            <a:r>
              <a:rPr lang="en-US" dirty="0" smtClean="0"/>
              <a:t> </a:t>
            </a:r>
            <a:r>
              <a:rPr lang="en-US" dirty="0" err="1" smtClean="0"/>
              <a:t>nga</a:t>
            </a:r>
            <a:r>
              <a:rPr lang="en-US" dirty="0" smtClean="0"/>
              <a:t> </a:t>
            </a:r>
            <a:r>
              <a:rPr lang="en-US" dirty="0" err="1" smtClean="0"/>
              <a:t>të</a:t>
            </a:r>
            <a:r>
              <a:rPr lang="en-US" dirty="0" smtClean="0"/>
              <a:t> </a:t>
            </a:r>
            <a:r>
              <a:rPr lang="en-US" dirty="0" err="1" smtClean="0"/>
              <a:t>dhënat</a:t>
            </a:r>
            <a:r>
              <a:rPr lang="en-US" dirty="0" smtClean="0"/>
              <a:t> </a:t>
            </a:r>
            <a:r>
              <a:rPr lang="en-US" dirty="0" err="1" smtClean="0"/>
              <a:t>dhe</a:t>
            </a:r>
            <a:r>
              <a:rPr lang="en-US" dirty="0" smtClean="0"/>
              <a:t> 5 video </a:t>
            </a:r>
            <a:r>
              <a:rPr lang="en-US" dirty="0" err="1" smtClean="0"/>
              <a:t>të</a:t>
            </a:r>
            <a:r>
              <a:rPr lang="en-US" dirty="0" smtClean="0"/>
              <a:t> </a:t>
            </a:r>
            <a:r>
              <a:rPr lang="en-US" dirty="0" err="1" smtClean="0"/>
              <a:t>cilat</a:t>
            </a:r>
            <a:r>
              <a:rPr lang="en-US" dirty="0" smtClean="0"/>
              <a:t> </a:t>
            </a:r>
            <a:r>
              <a:rPr lang="en-US" dirty="0" err="1" smtClean="0"/>
              <a:t>kanë</a:t>
            </a:r>
            <a:r>
              <a:rPr lang="en-US" dirty="0" smtClean="0"/>
              <a:t> </a:t>
            </a:r>
            <a:r>
              <a:rPr lang="en-US" dirty="0" err="1" smtClean="0"/>
              <a:t>regjistrimet</a:t>
            </a:r>
            <a:r>
              <a:rPr lang="en-US" dirty="0" smtClean="0"/>
              <a:t> me </a:t>
            </a:r>
            <a:r>
              <a:rPr lang="en-US" dirty="0" err="1" smtClean="0"/>
              <a:t>kamera</a:t>
            </a:r>
            <a:r>
              <a:rPr lang="en-US" dirty="0" smtClean="0"/>
              <a:t> </a:t>
            </a:r>
            <a:r>
              <a:rPr lang="en-US" dirty="0" err="1" smtClean="0"/>
              <a:t>që</a:t>
            </a:r>
            <a:r>
              <a:rPr lang="en-US" dirty="0" smtClean="0"/>
              <a:t> </a:t>
            </a:r>
            <a:r>
              <a:rPr lang="en-US" dirty="0" err="1" smtClean="0"/>
              <a:t>i</a:t>
            </a:r>
            <a:r>
              <a:rPr lang="en-US" dirty="0" smtClean="0"/>
              <a:t> </a:t>
            </a:r>
            <a:r>
              <a:rPr lang="en-US" dirty="0" err="1" smtClean="0"/>
              <a:t>janë</a:t>
            </a:r>
            <a:r>
              <a:rPr lang="en-US" dirty="0" smtClean="0"/>
              <a:t> </a:t>
            </a:r>
            <a:r>
              <a:rPr lang="en-US" dirty="0" err="1" smtClean="0"/>
              <a:t>bërë</a:t>
            </a:r>
            <a:r>
              <a:rPr lang="en-US" dirty="0" smtClean="0"/>
              <a:t> </a:t>
            </a:r>
            <a:r>
              <a:rPr lang="en-US" dirty="0" err="1" smtClean="0"/>
              <a:t>një</a:t>
            </a:r>
            <a:r>
              <a:rPr lang="en-US" dirty="0" smtClean="0"/>
              <a:t> </a:t>
            </a:r>
            <a:r>
              <a:rPr lang="en-US" dirty="0" err="1" smtClean="0"/>
              <a:t>vajze</a:t>
            </a:r>
            <a:r>
              <a:rPr lang="en-US" dirty="0" smtClean="0"/>
              <a:t> </a:t>
            </a:r>
            <a:r>
              <a:rPr lang="en-US" dirty="0" err="1" smtClean="0"/>
              <a:t>të</a:t>
            </a:r>
            <a:r>
              <a:rPr lang="en-US" dirty="0" smtClean="0"/>
              <a:t> </a:t>
            </a:r>
            <a:r>
              <a:rPr lang="en-US" dirty="0" err="1" smtClean="0"/>
              <a:t>mitur</a:t>
            </a:r>
            <a:r>
              <a:rPr lang="en-US" dirty="0" smtClean="0"/>
              <a:t>. </a:t>
            </a:r>
            <a:r>
              <a:rPr lang="en-US" dirty="0" err="1" smtClean="0"/>
              <a:t>Në</a:t>
            </a:r>
            <a:r>
              <a:rPr lang="en-US" dirty="0" smtClean="0"/>
              <a:t> </a:t>
            </a:r>
            <a:r>
              <a:rPr lang="en-US" dirty="0" err="1" smtClean="0"/>
              <a:t>filmimet</a:t>
            </a:r>
            <a:r>
              <a:rPr lang="en-US" dirty="0" smtClean="0"/>
              <a:t> </a:t>
            </a:r>
            <a:r>
              <a:rPr lang="en-US" dirty="0" err="1" smtClean="0"/>
              <a:t>personi</a:t>
            </a:r>
            <a:r>
              <a:rPr lang="en-US" dirty="0" smtClean="0"/>
              <a:t> </a:t>
            </a:r>
            <a:r>
              <a:rPr lang="en-US" dirty="0" err="1" smtClean="0"/>
              <a:t>që</a:t>
            </a:r>
            <a:r>
              <a:rPr lang="en-US" dirty="0" smtClean="0"/>
              <a:t> </a:t>
            </a:r>
            <a:r>
              <a:rPr lang="en-US" dirty="0" err="1" smtClean="0"/>
              <a:t>filmon</a:t>
            </a:r>
            <a:r>
              <a:rPr lang="en-US" dirty="0" smtClean="0"/>
              <a:t> </a:t>
            </a:r>
            <a:r>
              <a:rPr lang="en-US" dirty="0" err="1" smtClean="0"/>
              <a:t>vajzën</a:t>
            </a:r>
            <a:r>
              <a:rPr lang="en-US" dirty="0" smtClean="0"/>
              <a:t> </a:t>
            </a:r>
            <a:r>
              <a:rPr lang="en-US" dirty="0" err="1" smtClean="0"/>
              <a:t>pasi</a:t>
            </a:r>
            <a:r>
              <a:rPr lang="en-US" dirty="0" smtClean="0"/>
              <a:t> </a:t>
            </a:r>
            <a:r>
              <a:rPr lang="en-US" dirty="0" err="1" smtClean="0"/>
              <a:t>i</a:t>
            </a:r>
            <a:r>
              <a:rPr lang="en-US" dirty="0" smtClean="0"/>
              <a:t> </a:t>
            </a:r>
            <a:r>
              <a:rPr lang="en-US" dirty="0" err="1" smtClean="0"/>
              <a:t>heq</a:t>
            </a:r>
            <a:r>
              <a:rPr lang="en-US" dirty="0" smtClean="0"/>
              <a:t> </a:t>
            </a:r>
            <a:r>
              <a:rPr lang="en-US" dirty="0" err="1" smtClean="0"/>
              <a:t>rrobat</a:t>
            </a:r>
            <a:r>
              <a:rPr lang="en-US" dirty="0" smtClean="0"/>
              <a:t> </a:t>
            </a:r>
            <a:r>
              <a:rPr lang="en-US" dirty="0" err="1" smtClean="0"/>
              <a:t>vajzës</a:t>
            </a:r>
            <a:r>
              <a:rPr lang="en-US" dirty="0" smtClean="0"/>
              <a:t> </a:t>
            </a:r>
            <a:r>
              <a:rPr lang="en-US" dirty="0" err="1" smtClean="0"/>
              <a:t>fillon</a:t>
            </a:r>
            <a:r>
              <a:rPr lang="en-US" dirty="0" smtClean="0"/>
              <a:t> duke e </a:t>
            </a:r>
            <a:r>
              <a:rPr lang="en-US" dirty="0" err="1" smtClean="0"/>
              <a:t>prekur</a:t>
            </a:r>
            <a:r>
              <a:rPr lang="en-US" dirty="0" smtClean="0"/>
              <a:t> </a:t>
            </a:r>
            <a:r>
              <a:rPr lang="en-US" dirty="0" err="1" smtClean="0"/>
              <a:t>në</a:t>
            </a:r>
            <a:r>
              <a:rPr lang="en-US" dirty="0" smtClean="0"/>
              <a:t> </a:t>
            </a:r>
            <a:r>
              <a:rPr lang="en-US" dirty="0" err="1" smtClean="0"/>
              <a:t>pjesë</a:t>
            </a:r>
            <a:r>
              <a:rPr lang="en-US" dirty="0" smtClean="0"/>
              <a:t> </a:t>
            </a:r>
            <a:r>
              <a:rPr lang="en-US" dirty="0" err="1" smtClean="0"/>
              <a:t>intime</a:t>
            </a:r>
            <a:r>
              <a:rPr lang="en-US" dirty="0" smtClean="0"/>
              <a:t> </a:t>
            </a:r>
            <a:r>
              <a:rPr lang="en-US" dirty="0" err="1" smtClean="0"/>
              <a:t>të</a:t>
            </a:r>
            <a:r>
              <a:rPr lang="en-US" dirty="0" smtClean="0"/>
              <a:t> </a:t>
            </a:r>
            <a:r>
              <a:rPr lang="en-US" dirty="0" err="1" smtClean="0"/>
              <a:t>saj</a:t>
            </a:r>
            <a:r>
              <a:rPr lang="en-US" dirty="0" smtClean="0"/>
              <a:t> </a:t>
            </a:r>
            <a:r>
              <a:rPr lang="en-US" dirty="0" err="1" smtClean="0"/>
              <a:t>dhe</a:t>
            </a:r>
            <a:r>
              <a:rPr lang="en-US" dirty="0" smtClean="0"/>
              <a:t> </a:t>
            </a:r>
            <a:r>
              <a:rPr lang="en-US" dirty="0" err="1" smtClean="0"/>
              <a:t>i</a:t>
            </a:r>
            <a:r>
              <a:rPr lang="en-US" dirty="0" smtClean="0"/>
              <a:t> </a:t>
            </a:r>
            <a:r>
              <a:rPr lang="en-US" dirty="0" err="1" smtClean="0"/>
              <a:t>kerkon</a:t>
            </a:r>
            <a:r>
              <a:rPr lang="en-US" dirty="0" smtClean="0"/>
              <a:t> </a:t>
            </a:r>
            <a:r>
              <a:rPr lang="en-US" dirty="0" err="1" smtClean="0"/>
              <a:t>të</a:t>
            </a:r>
            <a:r>
              <a:rPr lang="en-US" dirty="0" smtClean="0"/>
              <a:t> </a:t>
            </a:r>
            <a:r>
              <a:rPr lang="en-US" dirty="0" err="1" smtClean="0"/>
              <a:t>miturës</a:t>
            </a:r>
            <a:r>
              <a:rPr lang="en-US" dirty="0" smtClean="0"/>
              <a:t> </a:t>
            </a:r>
            <a:r>
              <a:rPr lang="en-US" dirty="0" err="1" smtClean="0"/>
              <a:t>që</a:t>
            </a:r>
            <a:r>
              <a:rPr lang="en-US" dirty="0" smtClean="0"/>
              <a:t> </a:t>
            </a:r>
            <a:r>
              <a:rPr lang="en-US" dirty="0" err="1" smtClean="0"/>
              <a:t>të</a:t>
            </a:r>
            <a:r>
              <a:rPr lang="en-US" dirty="0" smtClean="0"/>
              <a:t> </a:t>
            </a:r>
            <a:r>
              <a:rPr lang="en-US" dirty="0" err="1" smtClean="0"/>
              <a:t>flasë</a:t>
            </a:r>
            <a:r>
              <a:rPr lang="en-US" dirty="0" smtClean="0"/>
              <a:t> </a:t>
            </a:r>
            <a:r>
              <a:rPr lang="en-US" dirty="0" err="1" smtClean="0"/>
              <a:t>në</a:t>
            </a:r>
            <a:r>
              <a:rPr lang="en-US" dirty="0" smtClean="0"/>
              <a:t> </a:t>
            </a:r>
            <a:r>
              <a:rPr lang="en-US" dirty="0" err="1" smtClean="0"/>
              <a:t>anglisht</a:t>
            </a:r>
            <a:r>
              <a:rPr lang="en-US" dirty="0" smtClean="0"/>
              <a:t>, </a:t>
            </a:r>
            <a:r>
              <a:rPr lang="en-US" dirty="0" err="1" smtClean="0"/>
              <a:t>ku</a:t>
            </a:r>
            <a:r>
              <a:rPr lang="en-US" dirty="0" smtClean="0"/>
              <a:t> </a:t>
            </a:r>
            <a:r>
              <a:rPr lang="en-US" dirty="0" err="1" smtClean="0"/>
              <a:t>i</a:t>
            </a:r>
            <a:r>
              <a:rPr lang="en-US" dirty="0" smtClean="0"/>
              <a:t> </a:t>
            </a:r>
            <a:r>
              <a:rPr lang="en-US" dirty="0" err="1" smtClean="0"/>
              <a:t>kerkon</a:t>
            </a:r>
            <a:r>
              <a:rPr lang="en-US" dirty="0" smtClean="0"/>
              <a:t> </a:t>
            </a:r>
            <a:r>
              <a:rPr lang="en-US" dirty="0" err="1" smtClean="0"/>
              <a:t>të</a:t>
            </a:r>
            <a:r>
              <a:rPr lang="en-US" dirty="0" smtClean="0"/>
              <a:t> </a:t>
            </a:r>
            <a:r>
              <a:rPr lang="en-US" dirty="0" err="1" smtClean="0"/>
              <a:t>thotë</a:t>
            </a:r>
            <a:r>
              <a:rPr lang="en-US" dirty="0" smtClean="0"/>
              <a:t> "I love you daddy, </a:t>
            </a:r>
            <a:r>
              <a:rPr lang="en-US" dirty="0" err="1" smtClean="0"/>
              <a:t>i</a:t>
            </a:r>
            <a:r>
              <a:rPr lang="en-US" dirty="0" smtClean="0"/>
              <a:t> love you </a:t>
            </a:r>
            <a:r>
              <a:rPr lang="en-US" dirty="0" err="1" smtClean="0"/>
              <a:t>kok</a:t>
            </a:r>
            <a:r>
              <a:rPr lang="en-US" dirty="0" smtClean="0"/>
              <a:t> baby, Kiss, </a:t>
            </a:r>
            <a:r>
              <a:rPr lang="en-US" dirty="0" err="1" smtClean="0"/>
              <a:t>i</a:t>
            </a:r>
            <a:r>
              <a:rPr lang="en-US" dirty="0" smtClean="0"/>
              <a:t> love you baby so much, Hi daddy Den, </a:t>
            </a:r>
            <a:r>
              <a:rPr lang="en-US" dirty="0" err="1" smtClean="0"/>
              <a:t>i</a:t>
            </a:r>
            <a:r>
              <a:rPr lang="en-US" dirty="0" smtClean="0"/>
              <a:t> love you so much, I'm </a:t>
            </a:r>
            <a:r>
              <a:rPr lang="en-US" dirty="0" err="1" smtClean="0"/>
              <a:t>niky</a:t>
            </a:r>
            <a:r>
              <a:rPr lang="en-US" dirty="0" smtClean="0"/>
              <a:t> </a:t>
            </a:r>
            <a:r>
              <a:rPr lang="en-US" dirty="0" err="1" smtClean="0"/>
              <a:t>etj</a:t>
            </a:r>
            <a:r>
              <a:rPr lang="en-US" dirty="0" smtClean="0"/>
              <a:t>". </a:t>
            </a:r>
            <a:r>
              <a:rPr lang="en-US" dirty="0" err="1" smtClean="0"/>
              <a:t>Në</a:t>
            </a:r>
            <a:r>
              <a:rPr lang="en-US" dirty="0" smtClean="0"/>
              <a:t> </a:t>
            </a:r>
            <a:r>
              <a:rPr lang="en-US" dirty="0" err="1" smtClean="0"/>
              <a:t>filmimet</a:t>
            </a:r>
            <a:r>
              <a:rPr lang="en-US" dirty="0" smtClean="0"/>
              <a:t> </a:t>
            </a:r>
            <a:r>
              <a:rPr lang="en-US" dirty="0" err="1" smtClean="0"/>
              <a:t>duket</a:t>
            </a:r>
            <a:r>
              <a:rPr lang="en-US" dirty="0" smtClean="0"/>
              <a:t> </a:t>
            </a:r>
            <a:r>
              <a:rPr lang="en-US" dirty="0" err="1" smtClean="0"/>
              <a:t>që</a:t>
            </a:r>
            <a:r>
              <a:rPr lang="en-US" dirty="0" smtClean="0"/>
              <a:t> </a:t>
            </a:r>
            <a:r>
              <a:rPr lang="en-US" dirty="0" err="1" smtClean="0"/>
              <a:t>përsoni</a:t>
            </a:r>
            <a:r>
              <a:rPr lang="en-US" dirty="0" smtClean="0"/>
              <a:t> ka </a:t>
            </a:r>
            <a:r>
              <a:rPr lang="en-US" dirty="0" err="1" smtClean="0"/>
              <a:t>qenë</a:t>
            </a:r>
            <a:r>
              <a:rPr lang="en-US" dirty="0" smtClean="0"/>
              <a:t> </a:t>
            </a:r>
            <a:r>
              <a:rPr lang="en-US" dirty="0" err="1" smtClean="0"/>
              <a:t>në</a:t>
            </a:r>
            <a:r>
              <a:rPr lang="en-US" dirty="0" smtClean="0"/>
              <a:t> video me persona </a:t>
            </a:r>
            <a:r>
              <a:rPr lang="en-US" dirty="0" err="1" smtClean="0"/>
              <a:t>në</a:t>
            </a:r>
            <a:r>
              <a:rPr lang="en-US" dirty="0" smtClean="0"/>
              <a:t> internet. </a:t>
            </a:r>
          </a:p>
          <a:p>
            <a:pPr algn="just"/>
            <a:r>
              <a:rPr lang="en-US" dirty="0" err="1" smtClean="0"/>
              <a:t>Nga</a:t>
            </a:r>
            <a:r>
              <a:rPr lang="en-US" dirty="0" smtClean="0"/>
              <a:t> </a:t>
            </a:r>
            <a:r>
              <a:rPr lang="en-US" dirty="0" err="1" smtClean="0"/>
              <a:t>veprimet</a:t>
            </a:r>
            <a:r>
              <a:rPr lang="en-US" dirty="0" smtClean="0"/>
              <a:t> </a:t>
            </a:r>
            <a:r>
              <a:rPr lang="en-US" dirty="0" err="1" smtClean="0"/>
              <a:t>hetimore</a:t>
            </a:r>
            <a:r>
              <a:rPr lang="en-US" dirty="0" smtClean="0"/>
              <a:t> </a:t>
            </a:r>
            <a:r>
              <a:rPr lang="en-US" dirty="0" err="1" smtClean="0"/>
              <a:t>rezulton</a:t>
            </a:r>
            <a:r>
              <a:rPr lang="en-US" dirty="0" smtClean="0"/>
              <a:t> se </a:t>
            </a:r>
            <a:r>
              <a:rPr lang="en-US" dirty="0" err="1" smtClean="0"/>
              <a:t>në</a:t>
            </a:r>
            <a:r>
              <a:rPr lang="en-US" dirty="0" smtClean="0"/>
              <a:t> </a:t>
            </a:r>
            <a:r>
              <a:rPr lang="en-US" dirty="0" err="1" smtClean="0"/>
              <a:t>këto</a:t>
            </a:r>
            <a:r>
              <a:rPr lang="en-US" dirty="0" smtClean="0"/>
              <a:t> </a:t>
            </a:r>
            <a:r>
              <a:rPr lang="en-US" dirty="0" err="1" smtClean="0"/>
              <a:t>pajisje</a:t>
            </a:r>
            <a:r>
              <a:rPr lang="en-US" dirty="0" smtClean="0"/>
              <a:t> </a:t>
            </a:r>
            <a:r>
              <a:rPr lang="en-US" dirty="0" err="1" smtClean="0"/>
              <a:t>kompjuterike</a:t>
            </a:r>
            <a:r>
              <a:rPr lang="en-US" dirty="0" smtClean="0"/>
              <a:t> </a:t>
            </a:r>
            <a:r>
              <a:rPr lang="en-US" dirty="0" err="1" smtClean="0"/>
              <a:t>jane</a:t>
            </a:r>
            <a:r>
              <a:rPr lang="en-US" dirty="0" smtClean="0"/>
              <a:t> </a:t>
            </a:r>
            <a:r>
              <a:rPr lang="en-US" dirty="0" err="1" smtClean="0"/>
              <a:t>hedhur</a:t>
            </a:r>
            <a:r>
              <a:rPr lang="en-US" dirty="0" smtClean="0"/>
              <a:t> video </a:t>
            </a:r>
            <a:r>
              <a:rPr lang="en-US" dirty="0" err="1" smtClean="0"/>
              <a:t>dhe</a:t>
            </a:r>
            <a:r>
              <a:rPr lang="en-US" dirty="0" smtClean="0"/>
              <a:t> </a:t>
            </a:r>
            <a:r>
              <a:rPr lang="en-US" dirty="0" err="1" smtClean="0"/>
              <a:t>foto</a:t>
            </a:r>
            <a:r>
              <a:rPr lang="en-US" dirty="0" smtClean="0"/>
              <a:t> </a:t>
            </a:r>
            <a:r>
              <a:rPr lang="en-US" dirty="0" err="1" smtClean="0"/>
              <a:t>të</a:t>
            </a:r>
            <a:r>
              <a:rPr lang="en-US" dirty="0" smtClean="0"/>
              <a:t> </a:t>
            </a:r>
            <a:r>
              <a:rPr lang="en-US" dirty="0" err="1" smtClean="0"/>
              <a:t>ndryshme</a:t>
            </a:r>
            <a:r>
              <a:rPr lang="en-US" dirty="0" smtClean="0"/>
              <a:t>, me </a:t>
            </a:r>
            <a:r>
              <a:rPr lang="en-US" dirty="0" err="1" smtClean="0"/>
              <a:t>materiale</a:t>
            </a:r>
            <a:r>
              <a:rPr lang="en-US" dirty="0" smtClean="0"/>
              <a:t> </a:t>
            </a:r>
            <a:r>
              <a:rPr lang="en-US" dirty="0" err="1" smtClean="0"/>
              <a:t>pornografike</a:t>
            </a:r>
            <a:r>
              <a:rPr lang="en-US" dirty="0" smtClean="0"/>
              <a:t> me </a:t>
            </a:r>
            <a:r>
              <a:rPr lang="en-US" dirty="0" err="1" smtClean="0"/>
              <a:t>te</a:t>
            </a:r>
            <a:r>
              <a:rPr lang="en-US" dirty="0" smtClean="0"/>
              <a:t> </a:t>
            </a:r>
            <a:r>
              <a:rPr lang="en-US" dirty="0" err="1" smtClean="0"/>
              <a:t>mitura</a:t>
            </a:r>
            <a:r>
              <a:rPr lang="en-US" dirty="0" smtClean="0"/>
              <a:t>, </a:t>
            </a:r>
            <a:r>
              <a:rPr lang="en-US" dirty="0" err="1" smtClean="0"/>
              <a:t>te</a:t>
            </a:r>
            <a:r>
              <a:rPr lang="en-US" dirty="0" smtClean="0"/>
              <a:t> </a:t>
            </a:r>
            <a:r>
              <a:rPr lang="en-US" dirty="0" err="1" smtClean="0"/>
              <a:t>nje</a:t>
            </a:r>
            <a:r>
              <a:rPr lang="en-US" dirty="0" smtClean="0"/>
              <a:t> </a:t>
            </a:r>
            <a:r>
              <a:rPr lang="en-US" dirty="0" err="1" smtClean="0"/>
              <a:t>vajze</a:t>
            </a:r>
            <a:r>
              <a:rPr lang="en-US" dirty="0" smtClean="0"/>
              <a:t> e </a:t>
            </a:r>
            <a:r>
              <a:rPr lang="en-US" dirty="0" err="1" smtClean="0"/>
              <a:t>vogel</a:t>
            </a:r>
            <a:r>
              <a:rPr lang="en-US" dirty="0" smtClean="0"/>
              <a:t>. </a:t>
            </a:r>
            <a:r>
              <a:rPr lang="en-US" dirty="0" err="1" smtClean="0"/>
              <a:t>Nga</a:t>
            </a:r>
            <a:r>
              <a:rPr lang="en-US" dirty="0" smtClean="0"/>
              <a:t> </a:t>
            </a:r>
            <a:r>
              <a:rPr lang="en-US" dirty="0" err="1" smtClean="0"/>
              <a:t>kqyrja</a:t>
            </a:r>
            <a:r>
              <a:rPr lang="en-US" dirty="0" smtClean="0"/>
              <a:t> e </a:t>
            </a:r>
            <a:r>
              <a:rPr lang="en-US" dirty="0" err="1" smtClean="0"/>
              <a:t>videove</a:t>
            </a:r>
            <a:r>
              <a:rPr lang="en-US" dirty="0" smtClean="0"/>
              <a:t>, </a:t>
            </a:r>
            <a:r>
              <a:rPr lang="en-US" dirty="0" err="1" smtClean="0"/>
              <a:t>rezulton</a:t>
            </a:r>
            <a:r>
              <a:rPr lang="en-US" dirty="0" smtClean="0"/>
              <a:t> se </a:t>
            </a:r>
            <a:r>
              <a:rPr lang="en-US" dirty="0" err="1" smtClean="0"/>
              <a:t>personi</a:t>
            </a:r>
            <a:r>
              <a:rPr lang="en-US" dirty="0" smtClean="0"/>
              <a:t> </a:t>
            </a:r>
            <a:r>
              <a:rPr lang="en-US" dirty="0" err="1" smtClean="0"/>
              <a:t>qe</a:t>
            </a:r>
            <a:r>
              <a:rPr lang="en-US" dirty="0" smtClean="0"/>
              <a:t> ka </a:t>
            </a:r>
            <a:r>
              <a:rPr lang="en-US" dirty="0" err="1" smtClean="0"/>
              <a:t>bere</a:t>
            </a:r>
            <a:r>
              <a:rPr lang="en-US" dirty="0" smtClean="0"/>
              <a:t> </a:t>
            </a:r>
            <a:r>
              <a:rPr lang="en-US" dirty="0" err="1" smtClean="0"/>
              <a:t>filmimet</a:t>
            </a:r>
            <a:r>
              <a:rPr lang="en-US" dirty="0" smtClean="0"/>
              <a:t> </a:t>
            </a:r>
            <a:r>
              <a:rPr lang="en-US" dirty="0" err="1" smtClean="0"/>
              <a:t>i</a:t>
            </a:r>
            <a:r>
              <a:rPr lang="en-US" dirty="0" smtClean="0"/>
              <a:t> ka </a:t>
            </a:r>
            <a:r>
              <a:rPr lang="en-US" dirty="0" err="1" smtClean="0"/>
              <a:t>kërkuar</a:t>
            </a:r>
            <a:r>
              <a:rPr lang="en-US" dirty="0" smtClean="0"/>
              <a:t> </a:t>
            </a:r>
            <a:r>
              <a:rPr lang="en-US" dirty="0" err="1" smtClean="0"/>
              <a:t>shpesh</a:t>
            </a:r>
            <a:r>
              <a:rPr lang="en-US" dirty="0" smtClean="0"/>
              <a:t> here </a:t>
            </a:r>
            <a:r>
              <a:rPr lang="en-US" dirty="0" err="1" smtClean="0"/>
              <a:t>te</a:t>
            </a:r>
            <a:r>
              <a:rPr lang="en-US" dirty="0" smtClean="0"/>
              <a:t> </a:t>
            </a:r>
            <a:r>
              <a:rPr lang="en-US" dirty="0" err="1" smtClean="0"/>
              <a:t>mitures</a:t>
            </a:r>
            <a:r>
              <a:rPr lang="en-US" dirty="0" smtClean="0"/>
              <a:t> </a:t>
            </a:r>
            <a:r>
              <a:rPr lang="en-US" dirty="0" err="1" smtClean="0"/>
              <a:t>qe</a:t>
            </a:r>
            <a:r>
              <a:rPr lang="en-US" dirty="0" smtClean="0"/>
              <a:t> </a:t>
            </a:r>
            <a:r>
              <a:rPr lang="en-US" dirty="0" err="1" smtClean="0"/>
              <a:t>te</a:t>
            </a:r>
            <a:r>
              <a:rPr lang="en-US" dirty="0" smtClean="0"/>
              <a:t> </a:t>
            </a:r>
            <a:r>
              <a:rPr lang="en-US" dirty="0" err="1" smtClean="0"/>
              <a:t>flase</a:t>
            </a:r>
            <a:r>
              <a:rPr lang="en-US" dirty="0" smtClean="0"/>
              <a:t> ne </a:t>
            </a:r>
            <a:r>
              <a:rPr lang="en-US" dirty="0" err="1" smtClean="0"/>
              <a:t>anglisht</a:t>
            </a:r>
            <a:r>
              <a:rPr lang="en-US" dirty="0" smtClean="0"/>
              <a:t>, </a:t>
            </a:r>
            <a:r>
              <a:rPr lang="en-US" dirty="0" err="1" smtClean="0"/>
              <a:t>shprehje</a:t>
            </a:r>
            <a:r>
              <a:rPr lang="en-US" dirty="0" smtClean="0"/>
              <a:t> </a:t>
            </a:r>
            <a:r>
              <a:rPr lang="en-US" dirty="0" err="1" smtClean="0"/>
              <a:t>te</a:t>
            </a:r>
            <a:r>
              <a:rPr lang="en-US" dirty="0" smtClean="0"/>
              <a:t> </a:t>
            </a:r>
            <a:r>
              <a:rPr lang="en-US" dirty="0" err="1" smtClean="0"/>
              <a:t>ndryshme</a:t>
            </a:r>
            <a:r>
              <a:rPr lang="en-US" dirty="0" smtClean="0"/>
              <a:t> </a:t>
            </a:r>
            <a:r>
              <a:rPr lang="en-US" dirty="0" err="1" smtClean="0"/>
              <a:t>qe</a:t>
            </a:r>
            <a:r>
              <a:rPr lang="en-US" dirty="0" smtClean="0"/>
              <a:t> </a:t>
            </a:r>
            <a:r>
              <a:rPr lang="en-US" dirty="0" err="1" smtClean="0"/>
              <a:t>dyshohet</a:t>
            </a:r>
            <a:r>
              <a:rPr lang="en-US" dirty="0" smtClean="0"/>
              <a:t> se </a:t>
            </a:r>
            <a:r>
              <a:rPr lang="en-US" dirty="0" err="1" smtClean="0"/>
              <a:t>ose</a:t>
            </a:r>
            <a:r>
              <a:rPr lang="en-US" dirty="0" smtClean="0"/>
              <a:t> ka </a:t>
            </a:r>
            <a:r>
              <a:rPr lang="en-US" dirty="0" err="1" smtClean="0"/>
              <a:t>qene</a:t>
            </a:r>
            <a:r>
              <a:rPr lang="en-US" dirty="0" smtClean="0"/>
              <a:t> live me persona </a:t>
            </a:r>
            <a:r>
              <a:rPr lang="en-US" dirty="0" err="1" smtClean="0"/>
              <a:t>te</a:t>
            </a:r>
            <a:r>
              <a:rPr lang="en-US" dirty="0" smtClean="0"/>
              <a:t> </a:t>
            </a:r>
            <a:r>
              <a:rPr lang="en-US" dirty="0" err="1" smtClean="0"/>
              <a:t>tjere</a:t>
            </a:r>
            <a:r>
              <a:rPr lang="en-US" dirty="0" smtClean="0"/>
              <a:t> ne video, </a:t>
            </a:r>
            <a:r>
              <a:rPr lang="en-US" dirty="0" err="1" smtClean="0"/>
              <a:t>ose</a:t>
            </a:r>
            <a:r>
              <a:rPr lang="en-US" dirty="0" smtClean="0"/>
              <a:t> </a:t>
            </a:r>
            <a:r>
              <a:rPr lang="en-US" dirty="0" err="1" smtClean="0"/>
              <a:t>i</a:t>
            </a:r>
            <a:r>
              <a:rPr lang="en-US" dirty="0" smtClean="0"/>
              <a:t> ka </a:t>
            </a:r>
            <a:r>
              <a:rPr lang="en-US" dirty="0" err="1" smtClean="0"/>
              <a:t>derguar</a:t>
            </a:r>
            <a:r>
              <a:rPr lang="en-US" dirty="0" smtClean="0"/>
              <a:t> </a:t>
            </a:r>
            <a:r>
              <a:rPr lang="en-US" dirty="0" err="1" smtClean="0"/>
              <a:t>personave</a:t>
            </a:r>
            <a:r>
              <a:rPr lang="en-US" dirty="0" smtClean="0"/>
              <a:t> </a:t>
            </a:r>
            <a:r>
              <a:rPr lang="en-US" dirty="0" err="1" smtClean="0"/>
              <a:t>te</a:t>
            </a:r>
            <a:r>
              <a:rPr lang="en-US" dirty="0" smtClean="0"/>
              <a:t> </a:t>
            </a:r>
            <a:r>
              <a:rPr lang="en-US" dirty="0" err="1" smtClean="0"/>
              <a:t>tjere</a:t>
            </a:r>
            <a:r>
              <a:rPr lang="en-US" dirty="0" smtClean="0"/>
              <a:t> </a:t>
            </a:r>
            <a:r>
              <a:rPr lang="en-US" dirty="0" err="1" smtClean="0"/>
              <a:t>keto</a:t>
            </a:r>
            <a:r>
              <a:rPr lang="en-US" dirty="0" smtClean="0"/>
              <a:t> video. </a:t>
            </a:r>
            <a:r>
              <a:rPr lang="en-US" dirty="0" err="1" smtClean="0"/>
              <a:t>Gjithashtu</a:t>
            </a:r>
            <a:r>
              <a:rPr lang="en-US" dirty="0" smtClean="0"/>
              <a:t> </a:t>
            </a:r>
            <a:r>
              <a:rPr lang="en-US" dirty="0" err="1" smtClean="0"/>
              <a:t>rezulton</a:t>
            </a:r>
            <a:r>
              <a:rPr lang="en-US" dirty="0" smtClean="0"/>
              <a:t> se </a:t>
            </a:r>
            <a:r>
              <a:rPr lang="en-US" dirty="0" err="1" smtClean="0"/>
              <a:t>keto</a:t>
            </a:r>
            <a:r>
              <a:rPr lang="en-US" dirty="0" smtClean="0"/>
              <a:t> </a:t>
            </a:r>
            <a:r>
              <a:rPr lang="en-US" dirty="0" err="1" smtClean="0"/>
              <a:t>paisje</a:t>
            </a:r>
            <a:r>
              <a:rPr lang="en-US" dirty="0" smtClean="0"/>
              <a:t> </a:t>
            </a:r>
            <a:r>
              <a:rPr lang="en-US" dirty="0" err="1" smtClean="0"/>
              <a:t>kompjuterike</a:t>
            </a:r>
            <a:r>
              <a:rPr lang="en-US" dirty="0" smtClean="0"/>
              <a:t> </a:t>
            </a:r>
            <a:r>
              <a:rPr lang="en-US" dirty="0" err="1" smtClean="0"/>
              <a:t>jane</a:t>
            </a:r>
            <a:r>
              <a:rPr lang="en-US" dirty="0" smtClean="0"/>
              <a:t> </a:t>
            </a:r>
            <a:r>
              <a:rPr lang="en-US" dirty="0" err="1" smtClean="0"/>
              <a:t>përdorur</a:t>
            </a:r>
            <a:r>
              <a:rPr lang="en-US" dirty="0" smtClean="0"/>
              <a:t> per </a:t>
            </a:r>
            <a:r>
              <a:rPr lang="en-US" dirty="0" err="1" smtClean="0"/>
              <a:t>të</a:t>
            </a:r>
            <a:r>
              <a:rPr lang="en-US" dirty="0" smtClean="0"/>
              <a:t> </a:t>
            </a:r>
            <a:r>
              <a:rPr lang="en-US" dirty="0" err="1" smtClean="0"/>
              <a:t>kërkuar</a:t>
            </a:r>
            <a:r>
              <a:rPr lang="en-US" dirty="0" smtClean="0"/>
              <a:t> </a:t>
            </a:r>
            <a:r>
              <a:rPr lang="en-US" dirty="0" err="1" smtClean="0"/>
              <a:t>materiale</a:t>
            </a:r>
            <a:r>
              <a:rPr lang="en-US" dirty="0" smtClean="0"/>
              <a:t> </a:t>
            </a:r>
            <a:r>
              <a:rPr lang="en-US" dirty="0" err="1" smtClean="0"/>
              <a:t>pornografike</a:t>
            </a:r>
            <a:r>
              <a:rPr lang="en-US" dirty="0" smtClean="0"/>
              <a:t> me </a:t>
            </a:r>
            <a:r>
              <a:rPr lang="en-US" dirty="0" err="1" smtClean="0"/>
              <a:t>të</a:t>
            </a:r>
            <a:r>
              <a:rPr lang="en-US" dirty="0" smtClean="0"/>
              <a:t> </a:t>
            </a:r>
            <a:r>
              <a:rPr lang="en-US" dirty="0" err="1" smtClean="0"/>
              <a:t>mitura</a:t>
            </a:r>
            <a:r>
              <a:rPr lang="en-US" dirty="0" smtClean="0"/>
              <a:t> </a:t>
            </a:r>
            <a:r>
              <a:rPr lang="en-US" dirty="0" err="1" smtClean="0"/>
              <a:t>në</a:t>
            </a:r>
            <a:r>
              <a:rPr lang="en-US" dirty="0" smtClean="0"/>
              <a:t> internet. </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Pornografi</a:t>
            </a:r>
            <a:r>
              <a:rPr lang="en-US" sz="2800" b="1" dirty="0" smtClean="0"/>
              <a:t> me </a:t>
            </a:r>
            <a:r>
              <a:rPr lang="en-US" sz="2800" b="1" dirty="0" err="1" smtClean="0"/>
              <a:t>të</a:t>
            </a:r>
            <a:r>
              <a:rPr lang="en-US" sz="2800" b="1" dirty="0" smtClean="0"/>
              <a:t> </a:t>
            </a:r>
            <a:r>
              <a:rPr lang="en-US" sz="2800" b="1" dirty="0" err="1" smtClean="0"/>
              <a:t>mitur</a:t>
            </a:r>
            <a:r>
              <a:rPr lang="en-US" sz="2800" b="1" dirty="0" smtClean="0"/>
              <a:t> on line</a:t>
            </a:r>
            <a:endParaRPr lang="en-US" sz="2800" b="1"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Prej</a:t>
            </a:r>
            <a:r>
              <a:rPr lang="en-US" dirty="0" smtClean="0"/>
              <a:t> </a:t>
            </a:r>
            <a:r>
              <a:rPr lang="en-US" dirty="0" err="1" smtClean="0"/>
              <a:t>këtij</a:t>
            </a:r>
            <a:r>
              <a:rPr lang="en-US" dirty="0" smtClean="0"/>
              <a:t> </a:t>
            </a:r>
            <a:r>
              <a:rPr lang="en-US" dirty="0" err="1" smtClean="0"/>
              <a:t>ekspertimi</a:t>
            </a:r>
            <a:r>
              <a:rPr lang="en-US" dirty="0" smtClean="0"/>
              <a:t> </a:t>
            </a:r>
            <a:r>
              <a:rPr lang="en-US" dirty="0" err="1" smtClean="0"/>
              <a:t>janë</a:t>
            </a:r>
            <a:r>
              <a:rPr lang="en-US" dirty="0" smtClean="0"/>
              <a:t> </a:t>
            </a:r>
            <a:r>
              <a:rPr lang="en-US" dirty="0" err="1" smtClean="0"/>
              <a:t>zbuluar</a:t>
            </a:r>
            <a:r>
              <a:rPr lang="en-US" dirty="0" smtClean="0"/>
              <a:t> </a:t>
            </a:r>
            <a:r>
              <a:rPr lang="en-US" dirty="0" err="1" smtClean="0"/>
              <a:t>materiale</a:t>
            </a:r>
            <a:r>
              <a:rPr lang="en-US" dirty="0" smtClean="0"/>
              <a:t> </a:t>
            </a:r>
            <a:r>
              <a:rPr lang="en-US" dirty="0" err="1" smtClean="0"/>
              <a:t>pornografike</a:t>
            </a:r>
            <a:r>
              <a:rPr lang="en-US" dirty="0" smtClean="0"/>
              <a:t>, </a:t>
            </a:r>
            <a:r>
              <a:rPr lang="en-US" dirty="0" err="1" smtClean="0"/>
              <a:t>fotografimi</a:t>
            </a:r>
            <a:r>
              <a:rPr lang="en-US" dirty="0" smtClean="0"/>
              <a:t> </a:t>
            </a:r>
            <a:r>
              <a:rPr lang="en-US" dirty="0" err="1" smtClean="0"/>
              <a:t>i</a:t>
            </a:r>
            <a:r>
              <a:rPr lang="en-US" dirty="0" smtClean="0"/>
              <a:t> </a:t>
            </a:r>
            <a:r>
              <a:rPr lang="en-US" dirty="0" err="1" smtClean="0"/>
              <a:t>organeve</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si</a:t>
            </a:r>
            <a:r>
              <a:rPr lang="en-US" dirty="0" smtClean="0"/>
              <a:t> </a:t>
            </a:r>
            <a:r>
              <a:rPr lang="en-US" dirty="0" err="1" smtClean="0"/>
              <a:t>edhe</a:t>
            </a:r>
            <a:r>
              <a:rPr lang="en-US" dirty="0" smtClean="0"/>
              <a:t> </a:t>
            </a:r>
            <a:r>
              <a:rPr lang="en-US" dirty="0" err="1" smtClean="0"/>
              <a:t>kryerja</a:t>
            </a:r>
            <a:r>
              <a:rPr lang="en-US" dirty="0" smtClean="0"/>
              <a:t> e </a:t>
            </a:r>
            <a:r>
              <a:rPr lang="en-US" dirty="0" err="1" smtClean="0"/>
              <a:t>veprimeve</a:t>
            </a:r>
            <a:r>
              <a:rPr lang="en-US" dirty="0" smtClean="0"/>
              <a:t> me </a:t>
            </a:r>
            <a:r>
              <a:rPr lang="en-US" dirty="0" err="1" smtClean="0"/>
              <a:t>natyrë</a:t>
            </a:r>
            <a:r>
              <a:rPr lang="en-US" dirty="0" smtClean="0"/>
              <a:t> </a:t>
            </a:r>
            <a:r>
              <a:rPr lang="en-US" dirty="0" err="1" smtClean="0"/>
              <a:t>seksuale</a:t>
            </a:r>
            <a:r>
              <a:rPr lang="en-US" dirty="0" smtClean="0"/>
              <a:t>, duke </a:t>
            </a:r>
            <a:r>
              <a:rPr lang="en-US" dirty="0" err="1" smtClean="0"/>
              <a:t>përfshirë</a:t>
            </a:r>
            <a:r>
              <a:rPr lang="en-US" dirty="0" smtClean="0"/>
              <a:t> </a:t>
            </a:r>
            <a:r>
              <a:rPr lang="en-US" dirty="0" err="1" smtClean="0"/>
              <a:t>një</a:t>
            </a:r>
            <a:r>
              <a:rPr lang="en-US" dirty="0" smtClean="0"/>
              <a:t> </a:t>
            </a:r>
            <a:r>
              <a:rPr lang="en-US" dirty="0" err="1" smtClean="0"/>
              <a:t>të</a:t>
            </a:r>
            <a:r>
              <a:rPr lang="en-US" dirty="0" smtClean="0"/>
              <a:t> </a:t>
            </a:r>
            <a:r>
              <a:rPr lang="en-US" dirty="0" err="1" smtClean="0"/>
              <a:t>mitur</a:t>
            </a:r>
            <a:r>
              <a:rPr lang="en-US" dirty="0" smtClean="0"/>
              <a:t>. </a:t>
            </a:r>
            <a:r>
              <a:rPr lang="en-US" dirty="0" err="1" smtClean="0"/>
              <a:t>Nga</a:t>
            </a:r>
            <a:r>
              <a:rPr lang="en-US" dirty="0" smtClean="0"/>
              <a:t> </a:t>
            </a:r>
            <a:r>
              <a:rPr lang="en-US" dirty="0" err="1" smtClean="0"/>
              <a:t>provat</a:t>
            </a:r>
            <a:r>
              <a:rPr lang="en-US" dirty="0" smtClean="0"/>
              <a:t> </a:t>
            </a:r>
            <a:r>
              <a:rPr lang="en-US" dirty="0" err="1" smtClean="0"/>
              <a:t>rezulton</a:t>
            </a:r>
            <a:r>
              <a:rPr lang="en-US" dirty="0" smtClean="0"/>
              <a:t> se e </a:t>
            </a:r>
            <a:r>
              <a:rPr lang="en-US" dirty="0" err="1" smtClean="0"/>
              <a:t>mitura</a:t>
            </a:r>
            <a:r>
              <a:rPr lang="en-US" dirty="0" smtClean="0"/>
              <a:t> </a:t>
            </a:r>
            <a:r>
              <a:rPr lang="en-US" dirty="0" err="1" smtClean="0"/>
              <a:t>është</a:t>
            </a:r>
            <a:r>
              <a:rPr lang="en-US" dirty="0" smtClean="0"/>
              <a:t> </a:t>
            </a:r>
            <a:r>
              <a:rPr lang="en-US" dirty="0" err="1" smtClean="0"/>
              <a:t>përdorur</a:t>
            </a:r>
            <a:r>
              <a:rPr lang="en-US" dirty="0" smtClean="0"/>
              <a:t> </a:t>
            </a:r>
            <a:r>
              <a:rPr lang="en-US" dirty="0" err="1" smtClean="0"/>
              <a:t>për</a:t>
            </a:r>
            <a:r>
              <a:rPr lang="en-US" dirty="0" smtClean="0"/>
              <a:t> </a:t>
            </a:r>
            <a:r>
              <a:rPr lang="en-US" dirty="0" err="1" smtClean="0"/>
              <a:t>prodhimin</a:t>
            </a:r>
            <a:r>
              <a:rPr lang="en-US" dirty="0" smtClean="0"/>
              <a:t> e </a:t>
            </a:r>
            <a:r>
              <a:rPr lang="en-US" dirty="0" err="1" smtClean="0"/>
              <a:t>materialeve</a:t>
            </a:r>
            <a:r>
              <a:rPr lang="en-US" dirty="0" smtClean="0"/>
              <a:t> </a:t>
            </a:r>
            <a:r>
              <a:rPr lang="en-US" dirty="0" err="1" smtClean="0"/>
              <a:t>pornografike</a:t>
            </a:r>
            <a:r>
              <a:rPr lang="en-US" dirty="0" smtClean="0"/>
              <a:t> </a:t>
            </a:r>
            <a:r>
              <a:rPr lang="en-US" dirty="0" err="1" smtClean="0"/>
              <a:t>dhe</a:t>
            </a:r>
            <a:r>
              <a:rPr lang="en-US" dirty="0" smtClean="0"/>
              <a:t> </a:t>
            </a:r>
            <a:r>
              <a:rPr lang="en-US" dirty="0" err="1" smtClean="0"/>
              <a:t>është</a:t>
            </a:r>
            <a:r>
              <a:rPr lang="en-US" dirty="0" smtClean="0"/>
              <a:t> e </a:t>
            </a:r>
            <a:r>
              <a:rPr lang="en-US" dirty="0" err="1" smtClean="0"/>
              <a:t>dukshme</a:t>
            </a:r>
            <a:r>
              <a:rPr lang="en-US" dirty="0" smtClean="0"/>
              <a:t> </a:t>
            </a:r>
            <a:r>
              <a:rPr lang="en-US" dirty="0" err="1" smtClean="0"/>
              <a:t>prej</a:t>
            </a:r>
            <a:r>
              <a:rPr lang="en-US" dirty="0" smtClean="0"/>
              <a:t> </a:t>
            </a:r>
            <a:r>
              <a:rPr lang="en-US" dirty="0" err="1" smtClean="0"/>
              <a:t>fotove</a:t>
            </a:r>
            <a:r>
              <a:rPr lang="en-US" dirty="0" smtClean="0"/>
              <a:t> </a:t>
            </a:r>
            <a:r>
              <a:rPr lang="en-US" dirty="0" err="1" smtClean="0"/>
              <a:t>dhe</a:t>
            </a:r>
            <a:r>
              <a:rPr lang="en-US" dirty="0" smtClean="0"/>
              <a:t> videos se </a:t>
            </a:r>
            <a:r>
              <a:rPr lang="en-US" dirty="0" err="1" smtClean="0"/>
              <a:t>ky</a:t>
            </a:r>
            <a:r>
              <a:rPr lang="en-US" dirty="0" smtClean="0"/>
              <a:t> person ka </a:t>
            </a:r>
            <a:r>
              <a:rPr lang="en-US" dirty="0" err="1" smtClean="0"/>
              <a:t>qënë</a:t>
            </a:r>
            <a:r>
              <a:rPr lang="en-US" dirty="0" smtClean="0"/>
              <a:t> </a:t>
            </a:r>
            <a:r>
              <a:rPr lang="en-US" dirty="0" err="1" smtClean="0"/>
              <a:t>shtetasja</a:t>
            </a:r>
            <a:r>
              <a:rPr lang="en-US" dirty="0" smtClean="0"/>
              <a:t> M.A, </a:t>
            </a:r>
            <a:r>
              <a:rPr lang="en-US" dirty="0" err="1" smtClean="0"/>
              <a:t>ndërsa</a:t>
            </a:r>
            <a:r>
              <a:rPr lang="en-US" dirty="0" smtClean="0"/>
              <a:t> e </a:t>
            </a:r>
            <a:r>
              <a:rPr lang="en-US" dirty="0" err="1" smtClean="0"/>
              <a:t>mitura</a:t>
            </a:r>
            <a:r>
              <a:rPr lang="en-US" dirty="0" smtClean="0"/>
              <a:t>, </a:t>
            </a:r>
            <a:r>
              <a:rPr lang="en-US" dirty="0" err="1" smtClean="0"/>
              <a:t>vajza</a:t>
            </a:r>
            <a:r>
              <a:rPr lang="en-US" dirty="0" smtClean="0"/>
              <a:t> e </a:t>
            </a:r>
            <a:r>
              <a:rPr lang="en-US" dirty="0" err="1" smtClean="0"/>
              <a:t>saj</a:t>
            </a:r>
            <a:r>
              <a:rPr lang="en-US" dirty="0" smtClean="0"/>
              <a:t> e </a:t>
            </a:r>
            <a:r>
              <a:rPr lang="en-US" dirty="0" err="1" smtClean="0"/>
              <a:t>moshës</a:t>
            </a:r>
            <a:r>
              <a:rPr lang="en-US" dirty="0" smtClean="0"/>
              <a:t> 8 </a:t>
            </a:r>
            <a:r>
              <a:rPr lang="en-US" dirty="0" err="1" smtClean="0"/>
              <a:t>vjeçare</a:t>
            </a:r>
            <a:r>
              <a:rPr lang="en-US" dirty="0" smtClean="0"/>
              <a:t>.</a:t>
            </a:r>
          </a:p>
          <a:p>
            <a:pPr algn="just"/>
            <a:r>
              <a:rPr lang="en-US" dirty="0" err="1" smtClean="0"/>
              <a:t>Nëna</a:t>
            </a:r>
            <a:r>
              <a:rPr lang="en-US" dirty="0" smtClean="0"/>
              <a:t> ka </a:t>
            </a:r>
            <a:r>
              <a:rPr lang="en-US" dirty="0" err="1" smtClean="0"/>
              <a:t>fotografuar</a:t>
            </a:r>
            <a:r>
              <a:rPr lang="en-US" dirty="0" smtClean="0"/>
              <a:t>/</a:t>
            </a:r>
            <a:r>
              <a:rPr lang="en-US" dirty="0" err="1" smtClean="0"/>
              <a:t>regjistruar</a:t>
            </a:r>
            <a:r>
              <a:rPr lang="en-US" dirty="0" smtClean="0"/>
              <a:t> </a:t>
            </a:r>
            <a:r>
              <a:rPr lang="en-US" dirty="0" err="1" smtClean="0"/>
              <a:t>vajzën</a:t>
            </a:r>
            <a:r>
              <a:rPr lang="en-US" dirty="0" smtClean="0"/>
              <a:t> e </a:t>
            </a:r>
            <a:r>
              <a:rPr lang="en-US" dirty="0" err="1" smtClean="0"/>
              <a:t>mitur</a:t>
            </a:r>
            <a:r>
              <a:rPr lang="en-US" dirty="0" smtClean="0"/>
              <a:t>, duke e </a:t>
            </a:r>
            <a:r>
              <a:rPr lang="en-US" dirty="0" err="1" smtClean="0"/>
              <a:t>mësuar</a:t>
            </a:r>
            <a:r>
              <a:rPr lang="en-US" dirty="0" smtClean="0"/>
              <a:t> </a:t>
            </a:r>
            <a:r>
              <a:rPr lang="en-US" dirty="0" err="1" smtClean="0"/>
              <a:t>të</a:t>
            </a:r>
            <a:r>
              <a:rPr lang="en-US" dirty="0" smtClean="0"/>
              <a:t> </a:t>
            </a:r>
            <a:r>
              <a:rPr lang="en-US" dirty="0" err="1" smtClean="0"/>
              <a:t>bëjë</a:t>
            </a:r>
            <a:r>
              <a:rPr lang="en-US" dirty="0" smtClean="0"/>
              <a:t> </a:t>
            </a:r>
            <a:r>
              <a:rPr lang="en-US" dirty="0" err="1" smtClean="0"/>
              <a:t>veprime</a:t>
            </a:r>
            <a:r>
              <a:rPr lang="en-US" dirty="0" smtClean="0"/>
              <a:t> me </a:t>
            </a:r>
            <a:r>
              <a:rPr lang="en-US" dirty="0" err="1" smtClean="0"/>
              <a:t>natyrë</a:t>
            </a:r>
            <a:r>
              <a:rPr lang="en-US" dirty="0" smtClean="0"/>
              <a:t> </a:t>
            </a:r>
            <a:r>
              <a:rPr lang="en-US" dirty="0" err="1" smtClean="0"/>
              <a:t>seksuale</a:t>
            </a:r>
            <a:r>
              <a:rPr lang="en-US" dirty="0" smtClean="0"/>
              <a:t> </a:t>
            </a:r>
            <a:r>
              <a:rPr lang="en-US" dirty="0" err="1" smtClean="0"/>
              <a:t>dhe</a:t>
            </a:r>
            <a:r>
              <a:rPr lang="en-US" dirty="0" smtClean="0"/>
              <a:t> duke e </a:t>
            </a:r>
            <a:r>
              <a:rPr lang="en-US" dirty="0" err="1" smtClean="0"/>
              <a:t>përshirë</a:t>
            </a:r>
            <a:r>
              <a:rPr lang="en-US" dirty="0" smtClean="0"/>
              <a:t> </a:t>
            </a:r>
            <a:r>
              <a:rPr lang="en-US" dirty="0" err="1" smtClean="0"/>
              <a:t>atë</a:t>
            </a:r>
            <a:r>
              <a:rPr lang="en-US" dirty="0" smtClean="0"/>
              <a:t> </a:t>
            </a:r>
            <a:r>
              <a:rPr lang="en-US" dirty="0" err="1" smtClean="0"/>
              <a:t>në</a:t>
            </a:r>
            <a:r>
              <a:rPr lang="en-US" dirty="0" smtClean="0"/>
              <a:t> </a:t>
            </a:r>
            <a:r>
              <a:rPr lang="en-US" dirty="0" err="1" smtClean="0"/>
              <a:t>veprime</a:t>
            </a:r>
            <a:r>
              <a:rPr lang="en-US" dirty="0" smtClean="0"/>
              <a:t> </a:t>
            </a:r>
            <a:r>
              <a:rPr lang="en-US" dirty="0" err="1" smtClean="0"/>
              <a:t>të</a:t>
            </a:r>
            <a:r>
              <a:rPr lang="en-US" dirty="0" smtClean="0"/>
              <a:t> </a:t>
            </a:r>
            <a:r>
              <a:rPr lang="en-US" dirty="0" err="1" smtClean="0"/>
              <a:t>tilla</a:t>
            </a:r>
            <a:r>
              <a:rPr lang="en-US" dirty="0" smtClean="0"/>
              <a:t>, </a:t>
            </a:r>
            <a:r>
              <a:rPr lang="en-US" dirty="0" err="1" smtClean="0"/>
              <a:t>ku</a:t>
            </a:r>
            <a:r>
              <a:rPr lang="en-US" dirty="0" smtClean="0"/>
              <a:t> </a:t>
            </a:r>
            <a:r>
              <a:rPr lang="en-US" dirty="0" err="1" smtClean="0"/>
              <a:t>të</a:t>
            </a:r>
            <a:r>
              <a:rPr lang="en-US" dirty="0" smtClean="0"/>
              <a:t> </a:t>
            </a:r>
            <a:r>
              <a:rPr lang="en-US" dirty="0" err="1" smtClean="0"/>
              <a:t>pranishëm</a:t>
            </a:r>
            <a:r>
              <a:rPr lang="en-US" dirty="0" smtClean="0"/>
              <a:t> </a:t>
            </a:r>
            <a:r>
              <a:rPr lang="en-US" dirty="0" err="1" smtClean="0"/>
              <a:t>kanë</a:t>
            </a:r>
            <a:r>
              <a:rPr lang="en-US" dirty="0" smtClean="0"/>
              <a:t> </a:t>
            </a:r>
            <a:r>
              <a:rPr lang="en-US" dirty="0" err="1" smtClean="0"/>
              <a:t>qënë</a:t>
            </a:r>
            <a:r>
              <a:rPr lang="en-US" dirty="0" smtClean="0"/>
              <a:t> </a:t>
            </a:r>
            <a:r>
              <a:rPr lang="en-US" dirty="0" err="1" smtClean="0"/>
              <a:t>edhe</a:t>
            </a:r>
            <a:r>
              <a:rPr lang="en-US" dirty="0" smtClean="0"/>
              <a:t> </a:t>
            </a:r>
            <a:r>
              <a:rPr lang="en-US" dirty="0" err="1" smtClean="0"/>
              <a:t>të</a:t>
            </a:r>
            <a:r>
              <a:rPr lang="en-US" dirty="0" smtClean="0"/>
              <a:t> </a:t>
            </a:r>
            <a:r>
              <a:rPr lang="en-US" dirty="0" err="1" smtClean="0"/>
              <a:t>rritur</a:t>
            </a:r>
            <a:r>
              <a:rPr lang="en-US" dirty="0" smtClean="0"/>
              <a:t> </a:t>
            </a:r>
            <a:r>
              <a:rPr lang="en-US" dirty="0" err="1" smtClean="0"/>
              <a:t>që</a:t>
            </a:r>
            <a:r>
              <a:rPr lang="en-US" dirty="0" smtClean="0"/>
              <a:t> e </a:t>
            </a:r>
            <a:r>
              <a:rPr lang="en-US" dirty="0" err="1" smtClean="0"/>
              <a:t>kanë</a:t>
            </a:r>
            <a:r>
              <a:rPr lang="en-US" dirty="0" smtClean="0"/>
              <a:t> </a:t>
            </a:r>
            <a:r>
              <a:rPr lang="en-US" dirty="0" err="1" smtClean="0"/>
              <a:t>ndjekur</a:t>
            </a:r>
            <a:r>
              <a:rPr lang="en-US" dirty="0" smtClean="0"/>
              <a:t> on line.</a:t>
            </a:r>
          </a:p>
          <a:p>
            <a:pPr algn="just"/>
            <a:r>
              <a:rPr lang="en-US" dirty="0" smtClean="0"/>
              <a:t>M.A ka </a:t>
            </a:r>
            <a:r>
              <a:rPr lang="en-US" dirty="0" err="1" smtClean="0"/>
              <a:t>përdorrur</a:t>
            </a:r>
            <a:r>
              <a:rPr lang="en-US" dirty="0" smtClean="0"/>
              <a:t> </a:t>
            </a:r>
            <a:r>
              <a:rPr lang="en-US" dirty="0" err="1" smtClean="0"/>
              <a:t>fëmijën</a:t>
            </a:r>
            <a:r>
              <a:rPr lang="en-US" dirty="0" smtClean="0"/>
              <a:t> </a:t>
            </a:r>
            <a:r>
              <a:rPr lang="en-US" dirty="0" err="1" smtClean="0"/>
              <a:t>në</a:t>
            </a:r>
            <a:r>
              <a:rPr lang="en-US" dirty="0" smtClean="0"/>
              <a:t> </a:t>
            </a:r>
            <a:r>
              <a:rPr lang="en-US" dirty="0" err="1" smtClean="0"/>
              <a:t>shfaqje</a:t>
            </a:r>
            <a:r>
              <a:rPr lang="en-US" dirty="0" smtClean="0"/>
              <a:t> </a:t>
            </a:r>
            <a:r>
              <a:rPr lang="en-US" dirty="0" err="1" smtClean="0"/>
              <a:t>pornografike</a:t>
            </a:r>
            <a:r>
              <a:rPr lang="en-US" dirty="0" smtClean="0"/>
              <a:t>, </a:t>
            </a:r>
            <a:r>
              <a:rPr lang="en-US" dirty="0" err="1" smtClean="0"/>
              <a:t>si</a:t>
            </a:r>
            <a:r>
              <a:rPr lang="en-US" dirty="0" smtClean="0"/>
              <a:t> </a:t>
            </a:r>
            <a:r>
              <a:rPr lang="en-US" dirty="0" err="1" smtClean="0"/>
              <a:t>edhe</a:t>
            </a:r>
            <a:r>
              <a:rPr lang="en-US" dirty="0" smtClean="0"/>
              <a:t> ka </a:t>
            </a:r>
            <a:r>
              <a:rPr lang="en-US" dirty="0" err="1" smtClean="0"/>
              <a:t>kryer</a:t>
            </a:r>
            <a:r>
              <a:rPr lang="en-US" dirty="0" smtClean="0"/>
              <a:t> </a:t>
            </a:r>
            <a:r>
              <a:rPr lang="en-US" dirty="0" err="1" smtClean="0"/>
              <a:t>shfaqje</a:t>
            </a:r>
            <a:r>
              <a:rPr lang="en-US" dirty="0" smtClean="0"/>
              <a:t> </a:t>
            </a:r>
            <a:r>
              <a:rPr lang="en-US" dirty="0" err="1" smtClean="0"/>
              <a:t>të</a:t>
            </a:r>
            <a:r>
              <a:rPr lang="en-US" dirty="0" smtClean="0"/>
              <a:t> </a:t>
            </a:r>
            <a:r>
              <a:rPr lang="en-US" dirty="0" err="1" smtClean="0"/>
              <a:t>tilla</a:t>
            </a:r>
            <a:r>
              <a:rPr lang="en-US" dirty="0" smtClean="0"/>
              <a:t> </a:t>
            </a:r>
            <a:r>
              <a:rPr lang="en-US" dirty="0" err="1" smtClean="0"/>
              <a:t>së</a:t>
            </a:r>
            <a:r>
              <a:rPr lang="en-US" dirty="0" smtClean="0"/>
              <a:t> </a:t>
            </a:r>
            <a:r>
              <a:rPr lang="en-US" dirty="0" err="1" smtClean="0"/>
              <a:t>bashku</a:t>
            </a:r>
            <a:r>
              <a:rPr lang="en-US" dirty="0" smtClean="0"/>
              <a:t> me </a:t>
            </a:r>
            <a:r>
              <a:rPr lang="en-US" dirty="0" err="1" smtClean="0"/>
              <a:t>të</a:t>
            </a:r>
            <a:r>
              <a:rPr lang="en-US" dirty="0" smtClean="0"/>
              <a:t>. </a:t>
            </a:r>
          </a:p>
          <a:p>
            <a:pPr algn="just"/>
            <a:r>
              <a:rPr lang="en-US" b="1" dirty="0" smtClean="0">
                <a:solidFill>
                  <a:schemeClr val="tx2"/>
                </a:solidFill>
              </a:rPr>
              <a:t>Si </a:t>
            </a:r>
            <a:r>
              <a:rPr lang="en-US" b="1" dirty="0" err="1" smtClean="0">
                <a:solidFill>
                  <a:schemeClr val="tx2"/>
                </a:solidFill>
              </a:rPr>
              <a:t>gjurmohet</a:t>
            </a:r>
            <a:r>
              <a:rPr lang="en-US" b="1" dirty="0" smtClean="0">
                <a:solidFill>
                  <a:schemeClr val="tx2"/>
                </a:solidFill>
              </a:rPr>
              <a:t> </a:t>
            </a:r>
            <a:r>
              <a:rPr lang="en-US" b="1" dirty="0" err="1" smtClean="0">
                <a:solidFill>
                  <a:schemeClr val="tx2"/>
                </a:solidFill>
              </a:rPr>
              <a:t>pornografia</a:t>
            </a:r>
            <a:r>
              <a:rPr lang="en-US" b="1" dirty="0" smtClean="0">
                <a:solidFill>
                  <a:schemeClr val="tx2"/>
                </a:solidFill>
              </a:rPr>
              <a:t> on line? </a:t>
            </a:r>
          </a:p>
          <a:p>
            <a:pPr algn="just"/>
            <a:r>
              <a:rPr lang="en-US" b="1" dirty="0" err="1" smtClean="0">
                <a:solidFill>
                  <a:schemeClr val="tx2"/>
                </a:solidFill>
              </a:rPr>
              <a:t>Cilat</a:t>
            </a:r>
            <a:r>
              <a:rPr lang="en-US" b="1" dirty="0" smtClean="0">
                <a:solidFill>
                  <a:schemeClr val="tx2"/>
                </a:solidFill>
              </a:rPr>
              <a:t> </a:t>
            </a:r>
            <a:r>
              <a:rPr lang="en-US" b="1" dirty="0" err="1" smtClean="0">
                <a:solidFill>
                  <a:schemeClr val="tx2"/>
                </a:solidFill>
              </a:rPr>
              <a:t>janë</a:t>
            </a:r>
            <a:r>
              <a:rPr lang="en-US" b="1" dirty="0" smtClean="0">
                <a:solidFill>
                  <a:schemeClr val="tx2"/>
                </a:solidFill>
              </a:rPr>
              <a:t> </a:t>
            </a:r>
            <a:r>
              <a:rPr lang="en-US" b="1" dirty="0" err="1" smtClean="0">
                <a:solidFill>
                  <a:schemeClr val="tx2"/>
                </a:solidFill>
              </a:rPr>
              <a:t>specifikat</a:t>
            </a:r>
            <a:r>
              <a:rPr lang="en-US" b="1" dirty="0" smtClean="0">
                <a:solidFill>
                  <a:schemeClr val="tx2"/>
                </a:solidFill>
              </a:rPr>
              <a:t> e </a:t>
            </a:r>
            <a:r>
              <a:rPr lang="en-US" b="1" dirty="0" err="1" smtClean="0">
                <a:solidFill>
                  <a:schemeClr val="tx2"/>
                </a:solidFill>
              </a:rPr>
              <a:t>hetimit</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kësaj</a:t>
            </a:r>
            <a:r>
              <a:rPr lang="en-US" b="1" dirty="0" smtClean="0">
                <a:solidFill>
                  <a:schemeClr val="tx2"/>
                </a:solidFill>
              </a:rPr>
              <a:t> </a:t>
            </a:r>
            <a:r>
              <a:rPr lang="en-US" b="1" dirty="0" err="1" smtClean="0">
                <a:solidFill>
                  <a:schemeClr val="tx2"/>
                </a:solidFill>
              </a:rPr>
              <a:t>vepre</a:t>
            </a:r>
            <a:r>
              <a:rPr lang="en-US" b="1" dirty="0" smtClean="0">
                <a:solidFill>
                  <a:schemeClr val="tx2"/>
                </a:solidFill>
              </a:rPr>
              <a:t> </a:t>
            </a:r>
            <a:r>
              <a:rPr lang="en-US" b="1" dirty="0" err="1" smtClean="0">
                <a:solidFill>
                  <a:schemeClr val="tx2"/>
                </a:solidFill>
              </a:rPr>
              <a:t>penale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Marjetën</a:t>
            </a:r>
            <a:r>
              <a:rPr lang="en-US" b="1" dirty="0" smtClean="0">
                <a:solidFill>
                  <a:schemeClr val="tx2"/>
                </a:solidFill>
              </a:rPr>
              <a:t>/</a:t>
            </a:r>
            <a:r>
              <a:rPr lang="en-US" b="1" dirty="0" err="1" smtClean="0">
                <a:solidFill>
                  <a:schemeClr val="tx2"/>
                </a:solidFill>
              </a:rPr>
              <a:t>Denisën</a:t>
            </a:r>
            <a:r>
              <a:rPr lang="en-US" b="1" dirty="0" smtClean="0">
                <a:solidFill>
                  <a:schemeClr val="tx2"/>
                </a:solidFill>
              </a:rPr>
              <a:t>)?</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Disponimet</a:t>
            </a:r>
            <a:r>
              <a:rPr lang="en-US" sz="2800" b="1" dirty="0" smtClean="0"/>
              <a:t> e </a:t>
            </a:r>
            <a:r>
              <a:rPr lang="en-US" sz="2800" b="1" dirty="0" err="1" smtClean="0"/>
              <a:t>Gjykatës</a:t>
            </a:r>
            <a:endParaRPr lang="en-US" sz="2800" b="1" dirty="0"/>
          </a:p>
        </p:txBody>
      </p:sp>
      <p:sp>
        <p:nvSpPr>
          <p:cNvPr id="3" name="Content Placeholder 2"/>
          <p:cNvSpPr>
            <a:spLocks noGrp="1"/>
          </p:cNvSpPr>
          <p:nvPr>
            <p:ph idx="1"/>
          </p:nvPr>
        </p:nvSpPr>
        <p:spPr/>
        <p:txBody>
          <a:bodyPr>
            <a:normAutofit/>
          </a:bodyPr>
          <a:lstStyle/>
          <a:p>
            <a:pPr lvl="0" algn="just"/>
            <a:r>
              <a:rPr lang="en-US" dirty="0" err="1" smtClean="0"/>
              <a:t>Gj.Rr.Gj.Tiranë</a:t>
            </a:r>
            <a:r>
              <a:rPr lang="en-US" dirty="0" smtClean="0"/>
              <a:t> me </a:t>
            </a:r>
            <a:r>
              <a:rPr lang="en-US" dirty="0" err="1" smtClean="0"/>
              <a:t>vendimin</a:t>
            </a:r>
            <a:r>
              <a:rPr lang="en-US" dirty="0" smtClean="0"/>
              <a:t> e </a:t>
            </a:r>
            <a:r>
              <a:rPr lang="en-US" dirty="0" err="1" smtClean="0"/>
              <a:t>datës</a:t>
            </a:r>
            <a:r>
              <a:rPr lang="en-US" dirty="0" smtClean="0"/>
              <a:t> </a:t>
            </a:r>
            <a:r>
              <a:rPr lang="en-US" b="1" dirty="0" smtClean="0"/>
              <a:t>13.12.2018 ka </a:t>
            </a:r>
            <a:r>
              <a:rPr lang="en-US" b="1" dirty="0" err="1" smtClean="0"/>
              <a:t>disponuar</a:t>
            </a:r>
            <a:r>
              <a:rPr lang="en-US" b="1" dirty="0" smtClean="0"/>
              <a:t> </a:t>
            </a:r>
            <a:r>
              <a:rPr lang="en-US" b="1" dirty="0" err="1" smtClean="0"/>
              <a:t>vijimin</a:t>
            </a:r>
            <a:r>
              <a:rPr lang="en-US" b="1" dirty="0" smtClean="0"/>
              <a:t> e</a:t>
            </a:r>
            <a:r>
              <a:rPr lang="en-US" dirty="0" smtClean="0"/>
              <a:t> </a:t>
            </a:r>
            <a:r>
              <a:rPr lang="en-US" dirty="0" err="1" smtClean="0"/>
              <a:t>masës</a:t>
            </a:r>
            <a:r>
              <a:rPr lang="en-US" dirty="0" smtClean="0"/>
              <a:t> </a:t>
            </a:r>
            <a:r>
              <a:rPr lang="en-US" dirty="0" err="1" smtClean="0"/>
              <a:t>shtrënguese</a:t>
            </a:r>
            <a:r>
              <a:rPr lang="en-US" dirty="0" smtClean="0"/>
              <a:t> “Arrest </a:t>
            </a:r>
            <a:r>
              <a:rPr lang="en-US" dirty="0" err="1" smtClean="0"/>
              <a:t>në</a:t>
            </a:r>
            <a:r>
              <a:rPr lang="en-US" dirty="0" smtClean="0"/>
              <a:t> burg”, </a:t>
            </a:r>
            <a:r>
              <a:rPr lang="en-US" dirty="0" err="1" smtClean="0"/>
              <a:t>të</a:t>
            </a:r>
            <a:r>
              <a:rPr lang="en-US" dirty="0" smtClean="0"/>
              <a:t> </a:t>
            </a:r>
            <a:r>
              <a:rPr lang="en-US" dirty="0" err="1" smtClean="0"/>
              <a:t>parashikuar</a:t>
            </a:r>
            <a:r>
              <a:rPr lang="en-US" dirty="0" smtClean="0"/>
              <a:t> </a:t>
            </a:r>
            <a:r>
              <a:rPr lang="en-US" dirty="0" err="1" smtClean="0"/>
              <a:t>nga</a:t>
            </a:r>
            <a:r>
              <a:rPr lang="en-US" dirty="0" smtClean="0"/>
              <a:t> </a:t>
            </a:r>
            <a:r>
              <a:rPr lang="en-US" dirty="0" err="1" smtClean="0"/>
              <a:t>Neni</a:t>
            </a:r>
            <a:r>
              <a:rPr lang="en-US" dirty="0" smtClean="0"/>
              <a:t> 238 </a:t>
            </a:r>
            <a:r>
              <a:rPr lang="en-US" dirty="0" err="1" smtClean="0"/>
              <a:t>të</a:t>
            </a:r>
            <a:r>
              <a:rPr lang="en-US" dirty="0" smtClean="0"/>
              <a:t> </a:t>
            </a:r>
            <a:r>
              <a:rPr lang="en-US" dirty="0" err="1" smtClean="0"/>
              <a:t>K.Pr.Penale</a:t>
            </a:r>
            <a:r>
              <a:rPr lang="en-US" dirty="0" smtClean="0"/>
              <a:t>, </a:t>
            </a:r>
            <a:r>
              <a:rPr lang="en-US" dirty="0" err="1" smtClean="0"/>
              <a:t>të</a:t>
            </a:r>
            <a:r>
              <a:rPr lang="en-US" dirty="0" smtClean="0"/>
              <a:t> </a:t>
            </a:r>
            <a:r>
              <a:rPr lang="en-US" dirty="0" err="1" smtClean="0"/>
              <a:t>caktuar</a:t>
            </a:r>
            <a:r>
              <a:rPr lang="en-US" dirty="0" smtClean="0"/>
              <a:t> </a:t>
            </a:r>
            <a:r>
              <a:rPr lang="en-US" dirty="0" err="1" smtClean="0"/>
              <a:t>ndaj</a:t>
            </a:r>
            <a:r>
              <a:rPr lang="en-US" dirty="0" smtClean="0"/>
              <a:t> </a:t>
            </a:r>
            <a:r>
              <a:rPr lang="en-US" dirty="0" err="1" smtClean="0"/>
              <a:t>personit</a:t>
            </a:r>
            <a:r>
              <a:rPr lang="en-US" dirty="0" smtClean="0"/>
              <a:t> </a:t>
            </a:r>
            <a:r>
              <a:rPr lang="en-US" dirty="0" err="1" smtClean="0"/>
              <a:t>nen</a:t>
            </a:r>
            <a:r>
              <a:rPr lang="en-US" dirty="0" smtClean="0"/>
              <a:t> </a:t>
            </a:r>
            <a:r>
              <a:rPr lang="en-US" dirty="0" err="1" smtClean="0"/>
              <a:t>hetim</a:t>
            </a:r>
            <a:r>
              <a:rPr lang="en-US" dirty="0" smtClean="0"/>
              <a:t> </a:t>
            </a:r>
            <a:r>
              <a:rPr lang="en-US" b="1" u="sng" dirty="0" smtClean="0"/>
              <a:t>M.A</a:t>
            </a:r>
            <a:r>
              <a:rPr lang="en-US" dirty="0" smtClean="0"/>
              <a:t>, me </a:t>
            </a:r>
            <a:r>
              <a:rPr lang="en-US" dirty="0" err="1" smtClean="0"/>
              <a:t>vendimin</a:t>
            </a:r>
            <a:r>
              <a:rPr lang="en-US" dirty="0" smtClean="0"/>
              <a:t> Nr.2347 </a:t>
            </a:r>
            <a:r>
              <a:rPr lang="en-US" dirty="0" err="1" smtClean="0"/>
              <a:t>Regj.Themeltar</a:t>
            </a:r>
            <a:r>
              <a:rPr lang="en-US" dirty="0" smtClean="0"/>
              <a:t>, </a:t>
            </a:r>
            <a:r>
              <a:rPr lang="en-US" dirty="0" err="1" smtClean="0"/>
              <a:t>datë</a:t>
            </a:r>
            <a:r>
              <a:rPr lang="en-US" dirty="0" smtClean="0"/>
              <a:t> 13.12.2018 </a:t>
            </a:r>
            <a:r>
              <a:rPr lang="en-US" dirty="0" err="1" smtClean="0"/>
              <a:t>të</a:t>
            </a:r>
            <a:r>
              <a:rPr lang="en-US" dirty="0" smtClean="0"/>
              <a:t> </a:t>
            </a:r>
            <a:r>
              <a:rPr lang="en-US" dirty="0" err="1" smtClean="0"/>
              <a:t>Gjykatës</a:t>
            </a:r>
            <a:r>
              <a:rPr lang="en-US" dirty="0" smtClean="0"/>
              <a:t> </a:t>
            </a:r>
            <a:r>
              <a:rPr lang="en-US" dirty="0" err="1" smtClean="0"/>
              <a:t>së</a:t>
            </a:r>
            <a:r>
              <a:rPr lang="en-US" dirty="0" smtClean="0"/>
              <a:t> </a:t>
            </a:r>
            <a:r>
              <a:rPr lang="en-US" dirty="0" err="1" smtClean="0"/>
              <a:t>Rrethit</a:t>
            </a:r>
            <a:r>
              <a:rPr lang="en-US" dirty="0" smtClean="0"/>
              <a:t> </a:t>
            </a:r>
            <a:r>
              <a:rPr lang="en-US" dirty="0" err="1" smtClean="0"/>
              <a:t>Gjyqësor</a:t>
            </a:r>
            <a:r>
              <a:rPr lang="en-US" dirty="0" smtClean="0"/>
              <a:t> </a:t>
            </a:r>
            <a:r>
              <a:rPr lang="en-US" dirty="0" err="1" smtClean="0"/>
              <a:t>Tiranë</a:t>
            </a:r>
            <a:r>
              <a:rPr lang="en-US" dirty="0" smtClean="0"/>
              <a:t>.</a:t>
            </a:r>
          </a:p>
          <a:p>
            <a:pPr algn="just"/>
            <a:r>
              <a:rPr lang="en-US" dirty="0" err="1" smtClean="0"/>
              <a:t>Mbi</a:t>
            </a:r>
            <a:r>
              <a:rPr lang="en-US" dirty="0" smtClean="0"/>
              <a:t> </a:t>
            </a:r>
            <a:r>
              <a:rPr lang="en-US" dirty="0" err="1" smtClean="0"/>
              <a:t>kërkesën</a:t>
            </a:r>
            <a:r>
              <a:rPr lang="en-US" dirty="0" smtClean="0"/>
              <a:t> e </a:t>
            </a:r>
            <a:r>
              <a:rPr lang="en-US" dirty="0" err="1" smtClean="0"/>
              <a:t>të</a:t>
            </a:r>
            <a:r>
              <a:rPr lang="en-US" dirty="0" smtClean="0"/>
              <a:t> </a:t>
            </a:r>
            <a:r>
              <a:rPr lang="en-US" dirty="0" err="1" smtClean="0"/>
              <a:t>dyshuarës</a:t>
            </a:r>
            <a:r>
              <a:rPr lang="en-US" dirty="0" smtClean="0"/>
              <a:t>, me </a:t>
            </a:r>
            <a:r>
              <a:rPr lang="en-US" dirty="0" err="1" smtClean="0"/>
              <a:t>Vendiin</a:t>
            </a:r>
            <a:r>
              <a:rPr lang="en-US" dirty="0" smtClean="0"/>
              <a:t> e </a:t>
            </a:r>
            <a:r>
              <a:rPr lang="en-US" dirty="0" err="1" smtClean="0"/>
              <a:t>datës</a:t>
            </a:r>
            <a:r>
              <a:rPr lang="en-US" dirty="0" smtClean="0"/>
              <a:t> </a:t>
            </a:r>
            <a:r>
              <a:rPr lang="en-US" b="1" dirty="0" smtClean="0"/>
              <a:t>02.05.2019</a:t>
            </a:r>
            <a:r>
              <a:rPr lang="en-US" dirty="0" smtClean="0"/>
              <a:t> </a:t>
            </a:r>
            <a:r>
              <a:rPr lang="en-US" dirty="0" err="1" smtClean="0"/>
              <a:t>Gj.Rr.Gj.Tiranë</a:t>
            </a:r>
            <a:r>
              <a:rPr lang="en-US" dirty="0" smtClean="0"/>
              <a:t> ka </a:t>
            </a:r>
            <a:r>
              <a:rPr lang="en-US" dirty="0" err="1" smtClean="0"/>
              <a:t>disponuar</a:t>
            </a:r>
            <a:r>
              <a:rPr lang="en-US" dirty="0" smtClean="0"/>
              <a:t> </a:t>
            </a:r>
            <a:r>
              <a:rPr lang="en-US" dirty="0" err="1" smtClean="0"/>
              <a:t>për</a:t>
            </a:r>
            <a:r>
              <a:rPr lang="en-US" dirty="0" smtClean="0"/>
              <a:t> </a:t>
            </a:r>
            <a:r>
              <a:rPr lang="en-US" dirty="0" err="1" smtClean="0"/>
              <a:t>zëvëndësimin</a:t>
            </a:r>
            <a:r>
              <a:rPr lang="en-US" dirty="0" smtClean="0"/>
              <a:t> e </a:t>
            </a:r>
            <a:r>
              <a:rPr lang="en-US" dirty="0" err="1" smtClean="0"/>
              <a:t>masës</a:t>
            </a:r>
            <a:r>
              <a:rPr lang="en-US" dirty="0" smtClean="0"/>
              <a:t> </a:t>
            </a:r>
            <a:r>
              <a:rPr lang="en-US" dirty="0" err="1" smtClean="0"/>
              <a:t>së</a:t>
            </a:r>
            <a:r>
              <a:rPr lang="en-US" dirty="0" smtClean="0"/>
              <a:t> </a:t>
            </a:r>
            <a:r>
              <a:rPr lang="en-US" dirty="0" err="1" smtClean="0"/>
              <a:t>sigurimit</a:t>
            </a:r>
            <a:r>
              <a:rPr lang="en-US" dirty="0" smtClean="0"/>
              <a:t> personal </a:t>
            </a:r>
            <a:r>
              <a:rPr lang="en-US" dirty="0" err="1" smtClean="0"/>
              <a:t>për</a:t>
            </a:r>
            <a:r>
              <a:rPr lang="en-US" dirty="0" smtClean="0"/>
              <a:t> </a:t>
            </a:r>
            <a:r>
              <a:rPr lang="en-US" dirty="0" err="1" smtClean="0"/>
              <a:t>personin</a:t>
            </a:r>
            <a:r>
              <a:rPr lang="en-US" dirty="0" smtClean="0"/>
              <a:t> </a:t>
            </a:r>
            <a:r>
              <a:rPr lang="en-US" dirty="0" err="1" smtClean="0"/>
              <a:t>nën</a:t>
            </a:r>
            <a:r>
              <a:rPr lang="en-US" dirty="0" smtClean="0"/>
              <a:t> </a:t>
            </a:r>
            <a:r>
              <a:rPr lang="en-US" dirty="0" err="1" smtClean="0"/>
              <a:t>hetim</a:t>
            </a:r>
            <a:r>
              <a:rPr lang="en-US" dirty="0" smtClean="0"/>
              <a:t> </a:t>
            </a:r>
            <a:r>
              <a:rPr lang="en-US" b="1" u="sng" dirty="0" smtClean="0"/>
              <a:t>M.A</a:t>
            </a:r>
            <a:r>
              <a:rPr lang="en-US" dirty="0" smtClean="0"/>
              <a:t>, </a:t>
            </a:r>
            <a:r>
              <a:rPr lang="en-US" dirty="0" err="1" smtClean="0"/>
              <a:t>nga</a:t>
            </a:r>
            <a:r>
              <a:rPr lang="en-US" dirty="0" smtClean="0"/>
              <a:t> </a:t>
            </a:r>
            <a:r>
              <a:rPr lang="en-US" dirty="0" err="1" smtClean="0"/>
              <a:t>ajo</a:t>
            </a:r>
            <a:r>
              <a:rPr lang="en-US" dirty="0" smtClean="0"/>
              <a:t> e </a:t>
            </a:r>
            <a:r>
              <a:rPr lang="en-US" b="1" dirty="0" smtClean="0"/>
              <a:t>"</a:t>
            </a:r>
            <a:r>
              <a:rPr lang="en-US" b="1" dirty="0" err="1" smtClean="0"/>
              <a:t>Arrestit</a:t>
            </a:r>
            <a:r>
              <a:rPr lang="en-US" b="1" dirty="0" smtClean="0"/>
              <a:t> </a:t>
            </a:r>
            <a:r>
              <a:rPr lang="en-US" b="1" dirty="0" err="1" smtClean="0"/>
              <a:t>në</a:t>
            </a:r>
            <a:r>
              <a:rPr lang="en-US" b="1" dirty="0" smtClean="0"/>
              <a:t> burg", </a:t>
            </a:r>
            <a:r>
              <a:rPr lang="en-US" dirty="0" err="1" smtClean="0"/>
              <a:t>në</a:t>
            </a:r>
            <a:r>
              <a:rPr lang="en-US" dirty="0" smtClean="0"/>
              <a:t> </a:t>
            </a:r>
            <a:r>
              <a:rPr lang="en-US" dirty="0" err="1" smtClean="0"/>
              <a:t>atë</a:t>
            </a:r>
            <a:r>
              <a:rPr lang="en-US" dirty="0" smtClean="0"/>
              <a:t> </a:t>
            </a:r>
            <a:r>
              <a:rPr lang="en-US" dirty="0" err="1" smtClean="0"/>
              <a:t>të</a:t>
            </a:r>
            <a:r>
              <a:rPr lang="en-US" dirty="0" smtClean="0"/>
              <a:t> </a:t>
            </a:r>
            <a:r>
              <a:rPr lang="en-US" b="1" dirty="0" smtClean="0"/>
              <a:t>"</a:t>
            </a:r>
            <a:r>
              <a:rPr lang="en-US" b="1" dirty="0" err="1" smtClean="0"/>
              <a:t>Arrestit</a:t>
            </a:r>
            <a:r>
              <a:rPr lang="en-US" b="1" dirty="0" smtClean="0"/>
              <a:t> </a:t>
            </a:r>
            <a:r>
              <a:rPr lang="en-US" b="1" dirty="0" err="1" smtClean="0"/>
              <a:t>në</a:t>
            </a:r>
            <a:r>
              <a:rPr lang="en-US" b="1" dirty="0" smtClean="0"/>
              <a:t> </a:t>
            </a:r>
            <a:r>
              <a:rPr lang="en-US" b="1" dirty="0" err="1" smtClean="0"/>
              <a:t>shtëpi</a:t>
            </a:r>
            <a:r>
              <a:rPr lang="en-US" b="1" dirty="0" smtClean="0"/>
              <a:t>"</a:t>
            </a:r>
            <a:r>
              <a:rPr lang="en-US" dirty="0" smtClean="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85000" lnSpcReduction="10000"/>
          </a:bodyPr>
          <a:lstStyle/>
          <a:p>
            <a:pPr algn="just"/>
            <a:r>
              <a:rPr lang="en-US" b="1" u="sng" dirty="0" err="1" smtClean="0"/>
              <a:t>Vlerësimi</a:t>
            </a:r>
            <a:r>
              <a:rPr lang="en-US" b="1" u="sng" dirty="0" smtClean="0"/>
              <a:t> </a:t>
            </a:r>
            <a:r>
              <a:rPr lang="en-US" b="1" u="sng" dirty="0" err="1" smtClean="0"/>
              <a:t>i</a:t>
            </a:r>
            <a:r>
              <a:rPr lang="en-US" b="1" u="sng" dirty="0" smtClean="0"/>
              <a:t> </a:t>
            </a:r>
            <a:r>
              <a:rPr lang="en-US" b="1" u="sng" dirty="0" err="1" smtClean="0"/>
              <a:t>Gjykatës</a:t>
            </a:r>
            <a:endParaRPr lang="en-US" b="1" u="sng" dirty="0" smtClean="0"/>
          </a:p>
          <a:p>
            <a:pPr algn="just"/>
            <a:r>
              <a:rPr lang="en-US" dirty="0" err="1" smtClean="0"/>
              <a:t>Në</a:t>
            </a:r>
            <a:r>
              <a:rPr lang="en-US" dirty="0" smtClean="0"/>
              <a:t> </a:t>
            </a:r>
            <a:r>
              <a:rPr lang="en-US" dirty="0" err="1" smtClean="0"/>
              <a:t>vështrim</a:t>
            </a:r>
            <a:r>
              <a:rPr lang="en-US" dirty="0" smtClean="0"/>
              <a:t> </a:t>
            </a:r>
            <a:r>
              <a:rPr lang="en-US" dirty="0" err="1" smtClean="0"/>
              <a:t>të</a:t>
            </a:r>
            <a:r>
              <a:rPr lang="en-US" dirty="0" smtClean="0"/>
              <a:t> </a:t>
            </a:r>
            <a:r>
              <a:rPr lang="en-US" dirty="0" err="1" smtClean="0"/>
              <a:t>provave</a:t>
            </a:r>
            <a:r>
              <a:rPr lang="en-US" dirty="0" smtClean="0"/>
              <a:t> </a:t>
            </a:r>
            <a:r>
              <a:rPr lang="en-US" dirty="0" err="1" smtClean="0"/>
              <a:t>të</a:t>
            </a:r>
            <a:r>
              <a:rPr lang="en-US" dirty="0" smtClean="0"/>
              <a:t> </a:t>
            </a:r>
            <a:r>
              <a:rPr lang="en-US" dirty="0" err="1" smtClean="0"/>
              <a:t>mbledhura</a:t>
            </a:r>
            <a:r>
              <a:rPr lang="en-US" dirty="0" smtClean="0"/>
              <a:t> </a:t>
            </a:r>
            <a:r>
              <a:rPr lang="en-US" dirty="0" err="1" smtClean="0"/>
              <a:t>nga</a:t>
            </a:r>
            <a:r>
              <a:rPr lang="en-US" dirty="0" smtClean="0"/>
              <a:t> </a:t>
            </a:r>
            <a:r>
              <a:rPr lang="en-US" dirty="0" err="1" smtClean="0"/>
              <a:t>kerkuesja</a:t>
            </a:r>
            <a:r>
              <a:rPr lang="en-US" dirty="0" smtClean="0"/>
              <a:t>, </a:t>
            </a:r>
            <a:r>
              <a:rPr lang="en-US" dirty="0" err="1" smtClean="0"/>
              <a:t>rezulton</a:t>
            </a:r>
            <a:r>
              <a:rPr lang="en-US" dirty="0" smtClean="0"/>
              <a:t> se </a:t>
            </a:r>
            <a:r>
              <a:rPr lang="en-US" dirty="0" err="1" smtClean="0"/>
              <a:t>nisur</a:t>
            </a:r>
            <a:r>
              <a:rPr lang="en-US" dirty="0" smtClean="0"/>
              <a:t> </a:t>
            </a:r>
            <a:r>
              <a:rPr lang="en-US" dirty="0" err="1" smtClean="0"/>
              <a:t>nga</a:t>
            </a:r>
            <a:r>
              <a:rPr lang="en-US" dirty="0" smtClean="0"/>
              <a:t> </a:t>
            </a:r>
            <a:r>
              <a:rPr lang="en-US" dirty="0" err="1" smtClean="0"/>
              <a:t>kushtet</a:t>
            </a:r>
            <a:r>
              <a:rPr lang="en-US" dirty="0" smtClean="0"/>
              <a:t> </a:t>
            </a:r>
            <a:r>
              <a:rPr lang="en-US" dirty="0" err="1" smtClean="0"/>
              <a:t>familjare</a:t>
            </a:r>
            <a:r>
              <a:rPr lang="en-US" dirty="0" smtClean="0"/>
              <a:t> </a:t>
            </a:r>
            <a:r>
              <a:rPr lang="en-US" dirty="0" err="1" smtClean="0"/>
              <a:t>te</a:t>
            </a:r>
            <a:r>
              <a:rPr lang="en-US" dirty="0" smtClean="0"/>
              <a:t> </a:t>
            </a:r>
            <a:r>
              <a:rPr lang="en-US" dirty="0" err="1" smtClean="0"/>
              <a:t>kërkueses</a:t>
            </a:r>
            <a:r>
              <a:rPr lang="en-US" dirty="0" smtClean="0"/>
              <a:t>, </a:t>
            </a:r>
            <a:r>
              <a:rPr lang="en-US" dirty="0" err="1" smtClean="0"/>
              <a:t>gjendja</a:t>
            </a:r>
            <a:r>
              <a:rPr lang="en-US" dirty="0" smtClean="0"/>
              <a:t> </a:t>
            </a:r>
            <a:r>
              <a:rPr lang="en-US" dirty="0" err="1" smtClean="0"/>
              <a:t>shendetesore</a:t>
            </a:r>
            <a:r>
              <a:rPr lang="en-US" dirty="0" smtClean="0"/>
              <a:t> e </a:t>
            </a:r>
            <a:r>
              <a:rPr lang="en-US" dirty="0" err="1" smtClean="0"/>
              <a:t>vajzes</a:t>
            </a:r>
            <a:r>
              <a:rPr lang="en-US" dirty="0" smtClean="0"/>
              <a:t> se </a:t>
            </a:r>
            <a:r>
              <a:rPr lang="en-US" dirty="0" err="1" smtClean="0"/>
              <a:t>saj</a:t>
            </a:r>
            <a:r>
              <a:rPr lang="en-US" dirty="0" smtClean="0"/>
              <a:t>, A.A e </a:t>
            </a:r>
            <a:r>
              <a:rPr lang="en-US" dirty="0" err="1" smtClean="0"/>
              <a:t>cila</a:t>
            </a:r>
            <a:r>
              <a:rPr lang="en-US" dirty="0" smtClean="0"/>
              <a:t> ka </a:t>
            </a:r>
            <a:r>
              <a:rPr lang="en-US" dirty="0" err="1" smtClean="0"/>
              <a:t>nevoje</a:t>
            </a:r>
            <a:r>
              <a:rPr lang="en-US" dirty="0" smtClean="0"/>
              <a:t> </a:t>
            </a:r>
            <a:r>
              <a:rPr lang="en-US" dirty="0" err="1" smtClean="0"/>
              <a:t>imediate</a:t>
            </a:r>
            <a:r>
              <a:rPr lang="en-US" dirty="0" smtClean="0"/>
              <a:t> per </a:t>
            </a:r>
            <a:r>
              <a:rPr lang="en-US" dirty="0" err="1" smtClean="0"/>
              <a:t>perkujdesen</a:t>
            </a:r>
            <a:r>
              <a:rPr lang="en-US" dirty="0" smtClean="0"/>
              <a:t> e </a:t>
            </a:r>
            <a:r>
              <a:rPr lang="en-US" dirty="0" err="1" smtClean="0"/>
              <a:t>nenes</a:t>
            </a:r>
            <a:r>
              <a:rPr lang="en-US" dirty="0" smtClean="0"/>
              <a:t> se </a:t>
            </a:r>
            <a:r>
              <a:rPr lang="en-US" dirty="0" err="1" smtClean="0"/>
              <a:t>saj</a:t>
            </a:r>
            <a:r>
              <a:rPr lang="en-US" dirty="0" smtClean="0"/>
              <a:t>, </a:t>
            </a:r>
            <a:r>
              <a:rPr lang="en-US" dirty="0" err="1" smtClean="0"/>
              <a:t>si</a:t>
            </a:r>
            <a:r>
              <a:rPr lang="en-US" dirty="0" smtClean="0"/>
              <a:t> </a:t>
            </a:r>
            <a:r>
              <a:rPr lang="en-US" dirty="0" err="1" smtClean="0"/>
              <a:t>dhe</a:t>
            </a:r>
            <a:r>
              <a:rPr lang="en-US" dirty="0" smtClean="0"/>
              <a:t> </a:t>
            </a:r>
            <a:r>
              <a:rPr lang="en-US" dirty="0" err="1" smtClean="0"/>
              <a:t>moshen</a:t>
            </a:r>
            <a:r>
              <a:rPr lang="en-US" dirty="0" smtClean="0"/>
              <a:t> e </a:t>
            </a:r>
            <a:r>
              <a:rPr lang="en-US" dirty="0" err="1" smtClean="0"/>
              <a:t>te</a:t>
            </a:r>
            <a:r>
              <a:rPr lang="en-US" dirty="0" smtClean="0"/>
              <a:t> </a:t>
            </a:r>
            <a:r>
              <a:rPr lang="en-US" dirty="0" err="1" smtClean="0"/>
              <a:t>dyja</a:t>
            </a:r>
            <a:r>
              <a:rPr lang="en-US" dirty="0" smtClean="0"/>
              <a:t> </a:t>
            </a:r>
            <a:r>
              <a:rPr lang="en-US" dirty="0" err="1" smtClean="0"/>
              <a:t>vajzave</a:t>
            </a:r>
            <a:r>
              <a:rPr lang="en-US" dirty="0" smtClean="0"/>
              <a:t> </a:t>
            </a:r>
            <a:r>
              <a:rPr lang="en-US" dirty="0" err="1" smtClean="0"/>
              <a:t>te</a:t>
            </a:r>
            <a:r>
              <a:rPr lang="en-US" dirty="0" smtClean="0"/>
              <a:t> </a:t>
            </a:r>
            <a:r>
              <a:rPr lang="en-US" dirty="0" err="1" smtClean="0"/>
              <a:t>cilat</a:t>
            </a:r>
            <a:r>
              <a:rPr lang="en-US" dirty="0" smtClean="0"/>
              <a:t> </a:t>
            </a:r>
            <a:r>
              <a:rPr lang="en-US" dirty="0" err="1" smtClean="0"/>
              <a:t>rezultojnë</a:t>
            </a:r>
            <a:r>
              <a:rPr lang="en-US" dirty="0" smtClean="0"/>
              <a:t> </a:t>
            </a:r>
            <a:r>
              <a:rPr lang="en-US" dirty="0" err="1" smtClean="0"/>
              <a:t>te</a:t>
            </a:r>
            <a:r>
              <a:rPr lang="en-US" dirty="0" smtClean="0"/>
              <a:t> </a:t>
            </a:r>
            <a:r>
              <a:rPr lang="en-US" dirty="0" err="1" smtClean="0"/>
              <a:t>mitura</a:t>
            </a:r>
            <a:r>
              <a:rPr lang="en-US" dirty="0" smtClean="0"/>
              <a:t>, </a:t>
            </a:r>
            <a:r>
              <a:rPr lang="en-US" dirty="0" err="1" smtClean="0"/>
              <a:t>Gjykata</a:t>
            </a:r>
            <a:r>
              <a:rPr lang="en-US" dirty="0" smtClean="0"/>
              <a:t> </a:t>
            </a:r>
            <a:r>
              <a:rPr lang="en-US" dirty="0" err="1" smtClean="0"/>
              <a:t>çmon</a:t>
            </a:r>
            <a:r>
              <a:rPr lang="en-US" dirty="0" smtClean="0"/>
              <a:t> se </a:t>
            </a:r>
            <a:r>
              <a:rPr lang="en-US" dirty="0" err="1" smtClean="0"/>
              <a:t>janë</a:t>
            </a:r>
            <a:r>
              <a:rPr lang="en-US" dirty="0" smtClean="0"/>
              <a:t> </a:t>
            </a:r>
            <a:r>
              <a:rPr lang="en-US" dirty="0" err="1" smtClean="0"/>
              <a:t>kushte</a:t>
            </a:r>
            <a:r>
              <a:rPr lang="en-US" dirty="0" smtClean="0"/>
              <a:t> </a:t>
            </a:r>
            <a:r>
              <a:rPr lang="en-US" dirty="0" err="1" smtClean="0"/>
              <a:t>të</a:t>
            </a:r>
            <a:r>
              <a:rPr lang="en-US" dirty="0" smtClean="0"/>
              <a:t> </a:t>
            </a:r>
            <a:r>
              <a:rPr lang="en-US" dirty="0" err="1" smtClean="0"/>
              <a:t>tilla</a:t>
            </a:r>
            <a:r>
              <a:rPr lang="en-US" dirty="0" smtClean="0"/>
              <a:t> </a:t>
            </a:r>
            <a:r>
              <a:rPr lang="en-US" dirty="0" err="1" smtClean="0"/>
              <a:t>që</a:t>
            </a:r>
            <a:r>
              <a:rPr lang="en-US" dirty="0" smtClean="0"/>
              <a:t> </a:t>
            </a:r>
            <a:r>
              <a:rPr lang="en-US" dirty="0" err="1" smtClean="0"/>
              <a:t>nuk</a:t>
            </a:r>
            <a:r>
              <a:rPr lang="en-US" dirty="0" smtClean="0"/>
              <a:t> </a:t>
            </a:r>
            <a:r>
              <a:rPr lang="en-US" dirty="0" err="1" smtClean="0"/>
              <a:t>përbëjnë</a:t>
            </a:r>
            <a:r>
              <a:rPr lang="en-US" dirty="0" smtClean="0"/>
              <a:t> </a:t>
            </a:r>
            <a:r>
              <a:rPr lang="en-US" dirty="0" err="1" smtClean="0"/>
              <a:t>rrezik</a:t>
            </a:r>
            <a:r>
              <a:rPr lang="en-US" dirty="0" smtClean="0"/>
              <a:t> </a:t>
            </a:r>
            <a:r>
              <a:rPr lang="en-US" dirty="0" err="1" smtClean="0"/>
              <a:t>ikjeje</a:t>
            </a:r>
            <a:r>
              <a:rPr lang="en-US" dirty="0" smtClean="0"/>
              <a:t> </a:t>
            </a:r>
            <a:r>
              <a:rPr lang="en-US" dirty="0" err="1" smtClean="0"/>
              <a:t>për</a:t>
            </a:r>
            <a:r>
              <a:rPr lang="en-US" dirty="0" smtClean="0"/>
              <a:t> </a:t>
            </a:r>
            <a:r>
              <a:rPr lang="en-US" dirty="0" err="1" smtClean="0"/>
              <a:t>t'iu</a:t>
            </a:r>
            <a:r>
              <a:rPr lang="en-US" dirty="0" smtClean="0"/>
              <a:t> </a:t>
            </a:r>
            <a:r>
              <a:rPr lang="en-US" dirty="0" err="1" smtClean="0"/>
              <a:t>shmangur</a:t>
            </a:r>
            <a:r>
              <a:rPr lang="en-US" dirty="0" smtClean="0"/>
              <a:t> </a:t>
            </a:r>
            <a:r>
              <a:rPr lang="en-US" dirty="0" err="1" smtClean="0"/>
              <a:t>tashmë</a:t>
            </a:r>
            <a:r>
              <a:rPr lang="en-US" dirty="0" smtClean="0"/>
              <a:t> </a:t>
            </a:r>
            <a:r>
              <a:rPr lang="en-US" dirty="0" err="1" smtClean="0"/>
              <a:t>hetimit</a:t>
            </a:r>
            <a:r>
              <a:rPr lang="en-US" dirty="0" smtClean="0"/>
              <a:t> </a:t>
            </a:r>
            <a:r>
              <a:rPr lang="en-US" dirty="0" err="1" smtClean="0"/>
              <a:t>apo</a:t>
            </a:r>
            <a:r>
              <a:rPr lang="en-US" dirty="0" smtClean="0"/>
              <a:t> </a:t>
            </a:r>
            <a:r>
              <a:rPr lang="en-US" dirty="0" err="1" smtClean="0"/>
              <a:t>gjykimit</a:t>
            </a:r>
            <a:r>
              <a:rPr lang="en-US" dirty="0" smtClean="0"/>
              <a:t> </a:t>
            </a:r>
            <a:r>
              <a:rPr lang="en-US" dirty="0" err="1" smtClean="0"/>
              <a:t>te</a:t>
            </a:r>
            <a:r>
              <a:rPr lang="en-US" dirty="0" smtClean="0"/>
              <a:t> </a:t>
            </a:r>
            <a:r>
              <a:rPr lang="en-US" dirty="0" err="1" smtClean="0"/>
              <a:t>kësaj</a:t>
            </a:r>
            <a:r>
              <a:rPr lang="en-US" dirty="0" smtClean="0"/>
              <a:t> </a:t>
            </a:r>
            <a:r>
              <a:rPr lang="en-US" dirty="0" err="1" smtClean="0"/>
              <a:t>çështje</a:t>
            </a:r>
            <a:r>
              <a:rPr lang="en-US" dirty="0" smtClean="0"/>
              <a:t>. </a:t>
            </a:r>
            <a:r>
              <a:rPr lang="en-US" dirty="0" err="1" smtClean="0"/>
              <a:t>Kjo</a:t>
            </a:r>
            <a:r>
              <a:rPr lang="en-US" dirty="0" smtClean="0"/>
              <a:t> </a:t>
            </a:r>
            <a:r>
              <a:rPr lang="en-US" dirty="0" err="1" smtClean="0"/>
              <a:t>nevojë</a:t>
            </a:r>
            <a:r>
              <a:rPr lang="en-US" dirty="0" smtClean="0"/>
              <a:t> </a:t>
            </a:r>
            <a:r>
              <a:rPr lang="en-US" dirty="0" err="1" smtClean="0"/>
              <a:t>përkujdesje</a:t>
            </a:r>
            <a:r>
              <a:rPr lang="en-US" dirty="0" smtClean="0"/>
              <a:t> </a:t>
            </a:r>
            <a:r>
              <a:rPr lang="en-US" dirty="0" err="1" smtClean="0"/>
              <a:t>për</a:t>
            </a:r>
            <a:r>
              <a:rPr lang="en-US" dirty="0" smtClean="0"/>
              <a:t> </a:t>
            </a:r>
            <a:r>
              <a:rPr lang="en-US" dirty="0" err="1" smtClean="0"/>
              <a:t>fëmijën</a:t>
            </a:r>
            <a:r>
              <a:rPr lang="en-US" dirty="0" smtClean="0"/>
              <a:t> e </a:t>
            </a:r>
            <a:r>
              <a:rPr lang="en-US" dirty="0" err="1" smtClean="0"/>
              <a:t>saj</a:t>
            </a:r>
            <a:r>
              <a:rPr lang="en-US" dirty="0" smtClean="0"/>
              <a:t> </a:t>
            </a:r>
            <a:r>
              <a:rPr lang="en-US" dirty="0" err="1" smtClean="0"/>
              <a:t>të</a:t>
            </a:r>
            <a:r>
              <a:rPr lang="en-US" dirty="0" smtClean="0"/>
              <a:t> </a:t>
            </a:r>
            <a:r>
              <a:rPr lang="en-US" dirty="0" err="1" smtClean="0"/>
              <a:t>sëmurë</a:t>
            </a:r>
            <a:r>
              <a:rPr lang="en-US" dirty="0" smtClean="0"/>
              <a:t> A.A, </a:t>
            </a:r>
            <a:r>
              <a:rPr lang="en-US" dirty="0" err="1" smtClean="0"/>
              <a:t>vlerësohet</a:t>
            </a:r>
            <a:r>
              <a:rPr lang="en-US" dirty="0" smtClean="0"/>
              <a:t> </a:t>
            </a:r>
            <a:r>
              <a:rPr lang="en-US" dirty="0" err="1" smtClean="0"/>
              <a:t>dhe</a:t>
            </a:r>
            <a:r>
              <a:rPr lang="en-US" dirty="0" smtClean="0"/>
              <a:t> </a:t>
            </a:r>
            <a:r>
              <a:rPr lang="en-US" dirty="0" err="1" smtClean="0"/>
              <a:t>në</a:t>
            </a:r>
            <a:r>
              <a:rPr lang="en-US" dirty="0" smtClean="0"/>
              <a:t> </a:t>
            </a:r>
            <a:r>
              <a:rPr lang="en-US" dirty="0" err="1" smtClean="0"/>
              <a:t>koherencë</a:t>
            </a:r>
            <a:r>
              <a:rPr lang="en-US" dirty="0" smtClean="0"/>
              <a:t> me </a:t>
            </a:r>
            <a:r>
              <a:rPr lang="en-US" dirty="0" err="1" smtClean="0"/>
              <a:t>deklaratën</a:t>
            </a:r>
            <a:r>
              <a:rPr lang="en-US" dirty="0" smtClean="0"/>
              <a:t> </a:t>
            </a:r>
            <a:r>
              <a:rPr lang="en-US" dirty="0" err="1" smtClean="0"/>
              <a:t>noteriale</a:t>
            </a:r>
            <a:r>
              <a:rPr lang="en-US" dirty="0" smtClean="0"/>
              <a:t> </a:t>
            </a:r>
            <a:r>
              <a:rPr lang="en-US" dirty="0" err="1" smtClean="0"/>
              <a:t>të</a:t>
            </a:r>
            <a:r>
              <a:rPr lang="en-US" dirty="0" smtClean="0"/>
              <a:t> </a:t>
            </a:r>
            <a:r>
              <a:rPr lang="en-US" dirty="0" err="1" smtClean="0"/>
              <a:t>hartuar</a:t>
            </a:r>
            <a:r>
              <a:rPr lang="en-US" dirty="0" smtClean="0"/>
              <a:t> </a:t>
            </a:r>
            <a:r>
              <a:rPr lang="en-US" dirty="0" err="1" smtClean="0"/>
              <a:t>para</a:t>
            </a:r>
            <a:r>
              <a:rPr lang="en-US" dirty="0" smtClean="0"/>
              <a:t> </a:t>
            </a:r>
            <a:r>
              <a:rPr lang="en-US" dirty="0" err="1" smtClean="0"/>
              <a:t>noterit</a:t>
            </a:r>
            <a:r>
              <a:rPr lang="en-US" dirty="0" smtClean="0"/>
              <a:t> </a:t>
            </a:r>
            <a:r>
              <a:rPr lang="en-US" dirty="0" err="1" smtClean="0"/>
              <a:t>më</a:t>
            </a:r>
            <a:r>
              <a:rPr lang="en-US" dirty="0" smtClean="0"/>
              <a:t> </a:t>
            </a:r>
            <a:r>
              <a:rPr lang="en-US" dirty="0" err="1" smtClean="0"/>
              <a:t>datë</a:t>
            </a:r>
            <a:r>
              <a:rPr lang="en-US" dirty="0" smtClean="0"/>
              <a:t> 30.04.2019, me nr.4741 Rep </a:t>
            </a:r>
            <a:r>
              <a:rPr lang="en-US" dirty="0" err="1" smtClean="0"/>
              <a:t>dhe</a:t>
            </a:r>
            <a:r>
              <a:rPr lang="en-US" dirty="0" smtClean="0"/>
              <a:t> 2683 </a:t>
            </a:r>
            <a:r>
              <a:rPr lang="en-US" dirty="0" err="1" smtClean="0"/>
              <a:t>kol</a:t>
            </a:r>
            <a:r>
              <a:rPr lang="en-US" dirty="0" smtClean="0"/>
              <a:t>, </a:t>
            </a:r>
            <a:r>
              <a:rPr lang="en-US" dirty="0" err="1" smtClean="0"/>
              <a:t>nga</a:t>
            </a:r>
            <a:r>
              <a:rPr lang="en-US" dirty="0" smtClean="0"/>
              <a:t> </a:t>
            </a:r>
            <a:r>
              <a:rPr lang="en-US" dirty="0" err="1" smtClean="0"/>
              <a:t>babai</a:t>
            </a:r>
            <a:r>
              <a:rPr lang="en-US" dirty="0" smtClean="0"/>
              <a:t> </a:t>
            </a:r>
            <a:r>
              <a:rPr lang="en-US" dirty="0" err="1" smtClean="0"/>
              <a:t>i</a:t>
            </a:r>
            <a:r>
              <a:rPr lang="en-US" dirty="0" smtClean="0"/>
              <a:t> </a:t>
            </a:r>
            <a:r>
              <a:rPr lang="en-US" dirty="0" err="1" smtClean="0"/>
              <a:t>shtetases</a:t>
            </a:r>
            <a:r>
              <a:rPr lang="en-US" dirty="0" smtClean="0"/>
              <a:t> </a:t>
            </a:r>
            <a:r>
              <a:rPr lang="en-US" dirty="0" err="1" smtClean="0"/>
              <a:t>së</a:t>
            </a:r>
            <a:r>
              <a:rPr lang="en-US" dirty="0" smtClean="0"/>
              <a:t> </a:t>
            </a:r>
            <a:r>
              <a:rPr lang="en-US" dirty="0" err="1" smtClean="0"/>
              <a:t>mitur</a:t>
            </a:r>
            <a:r>
              <a:rPr lang="en-US" dirty="0" smtClean="0"/>
              <a:t>, </a:t>
            </a:r>
            <a:r>
              <a:rPr lang="en-US" dirty="0" err="1" smtClean="0"/>
              <a:t>sipas</a:t>
            </a:r>
            <a:r>
              <a:rPr lang="en-US" dirty="0" smtClean="0"/>
              <a:t> </a:t>
            </a:r>
            <a:r>
              <a:rPr lang="en-US" dirty="0" err="1" smtClean="0"/>
              <a:t>të</a:t>
            </a:r>
            <a:r>
              <a:rPr lang="en-US" dirty="0" smtClean="0"/>
              <a:t> </a:t>
            </a:r>
            <a:r>
              <a:rPr lang="en-US" dirty="0" err="1" smtClean="0"/>
              <a:t>cilës</a:t>
            </a:r>
            <a:r>
              <a:rPr lang="en-US" dirty="0" smtClean="0"/>
              <a:t> </a:t>
            </a:r>
            <a:r>
              <a:rPr lang="en-US" dirty="0" err="1" smtClean="0"/>
              <a:t>referohet</a:t>
            </a:r>
            <a:r>
              <a:rPr lang="en-US" dirty="0" smtClean="0"/>
              <a:t> </a:t>
            </a:r>
            <a:r>
              <a:rPr lang="en-US" dirty="0" err="1" smtClean="0"/>
              <a:t>fakti</a:t>
            </a:r>
            <a:r>
              <a:rPr lang="en-US" dirty="0" smtClean="0"/>
              <a:t> se e </a:t>
            </a:r>
            <a:r>
              <a:rPr lang="en-US" dirty="0" err="1" smtClean="0"/>
              <a:t>mitura</a:t>
            </a:r>
            <a:r>
              <a:rPr lang="en-US" dirty="0" smtClean="0"/>
              <a:t> </a:t>
            </a:r>
            <a:r>
              <a:rPr lang="en-US" dirty="0" err="1" smtClean="0"/>
              <a:t>shkon</a:t>
            </a:r>
            <a:r>
              <a:rPr lang="en-US" dirty="0" smtClean="0"/>
              <a:t> </a:t>
            </a:r>
            <a:r>
              <a:rPr lang="en-US" dirty="0" err="1" smtClean="0"/>
              <a:t>shumë</a:t>
            </a:r>
            <a:r>
              <a:rPr lang="en-US" dirty="0" smtClean="0"/>
              <a:t> </a:t>
            </a:r>
            <a:r>
              <a:rPr lang="en-US" dirty="0" err="1" smtClean="0"/>
              <a:t>rrallë</a:t>
            </a:r>
            <a:r>
              <a:rPr lang="en-US" dirty="0" smtClean="0"/>
              <a:t> </a:t>
            </a:r>
            <a:r>
              <a:rPr lang="en-US" dirty="0" err="1" smtClean="0"/>
              <a:t>në</a:t>
            </a:r>
            <a:r>
              <a:rPr lang="en-US" dirty="0" smtClean="0"/>
              <a:t> </a:t>
            </a:r>
            <a:r>
              <a:rPr lang="en-US" dirty="0" err="1" smtClean="0"/>
              <a:t>shkollë</a:t>
            </a:r>
            <a:r>
              <a:rPr lang="en-US" dirty="0" smtClean="0"/>
              <a:t> </a:t>
            </a:r>
            <a:r>
              <a:rPr lang="en-US" dirty="0" err="1" smtClean="0"/>
              <a:t>dhe</a:t>
            </a:r>
            <a:r>
              <a:rPr lang="en-US" dirty="0" smtClean="0"/>
              <a:t> </a:t>
            </a:r>
            <a:r>
              <a:rPr lang="en-US" dirty="0" err="1" smtClean="0"/>
              <a:t>nuk</a:t>
            </a:r>
            <a:r>
              <a:rPr lang="en-US" dirty="0" smtClean="0"/>
              <a:t> del </a:t>
            </a:r>
            <a:r>
              <a:rPr lang="en-US" dirty="0" err="1" smtClean="0"/>
              <a:t>më</a:t>
            </a:r>
            <a:r>
              <a:rPr lang="en-US" dirty="0" smtClean="0"/>
              <a:t> </a:t>
            </a:r>
            <a:r>
              <a:rPr lang="en-US" dirty="0" err="1" smtClean="0"/>
              <a:t>nga</a:t>
            </a:r>
            <a:r>
              <a:rPr lang="en-US" dirty="0" smtClean="0"/>
              <a:t> </a:t>
            </a:r>
            <a:r>
              <a:rPr lang="en-US" dirty="0" err="1" smtClean="0"/>
              <a:t>shtëpia</a:t>
            </a:r>
            <a:r>
              <a:rPr lang="en-US" dirty="0" smtClean="0"/>
              <a:t> </a:t>
            </a:r>
            <a:r>
              <a:rPr lang="en-US" dirty="0" err="1" smtClean="0"/>
              <a:t>për</a:t>
            </a:r>
            <a:r>
              <a:rPr lang="en-US" dirty="0" smtClean="0"/>
              <a:t> </a:t>
            </a:r>
            <a:r>
              <a:rPr lang="en-US" dirty="0" err="1" smtClean="0"/>
              <a:t>shkak</a:t>
            </a:r>
            <a:r>
              <a:rPr lang="en-US" dirty="0" smtClean="0"/>
              <a:t> </a:t>
            </a:r>
            <a:r>
              <a:rPr lang="en-US" dirty="0" err="1" smtClean="0"/>
              <a:t>të</a:t>
            </a:r>
            <a:r>
              <a:rPr lang="en-US" dirty="0" smtClean="0"/>
              <a:t> </a:t>
            </a:r>
            <a:r>
              <a:rPr lang="en-US" dirty="0" err="1" smtClean="0"/>
              <a:t>mongesës</a:t>
            </a:r>
            <a:r>
              <a:rPr lang="en-US" dirty="0" smtClean="0"/>
              <a:t> </a:t>
            </a:r>
            <a:r>
              <a:rPr lang="en-US" dirty="0" err="1" smtClean="0"/>
              <a:t>së</a:t>
            </a:r>
            <a:r>
              <a:rPr lang="en-US" dirty="0" smtClean="0"/>
              <a:t> </a:t>
            </a:r>
            <a:r>
              <a:rPr lang="en-US" dirty="0" err="1" smtClean="0"/>
              <a:t>përkujdesjes</a:t>
            </a:r>
            <a:r>
              <a:rPr lang="en-US" dirty="0" smtClean="0"/>
              <a:t> </a:t>
            </a:r>
            <a:r>
              <a:rPr lang="en-US" dirty="0" err="1" smtClean="0"/>
              <a:t>së</a:t>
            </a:r>
            <a:r>
              <a:rPr lang="en-US" dirty="0" smtClean="0"/>
              <a:t> </a:t>
            </a:r>
            <a:r>
              <a:rPr lang="en-US" dirty="0" err="1" smtClean="0"/>
              <a:t>nënës</a:t>
            </a:r>
            <a:r>
              <a:rPr lang="en-US" dirty="0" smtClean="0"/>
              <a:t> </a:t>
            </a:r>
            <a:r>
              <a:rPr lang="en-US" dirty="0" err="1" smtClean="0"/>
              <a:t>së</a:t>
            </a:r>
            <a:r>
              <a:rPr lang="en-US" dirty="0" smtClean="0"/>
              <a:t> </a:t>
            </a:r>
            <a:r>
              <a:rPr lang="en-US" dirty="0" err="1" smtClean="0"/>
              <a:t>saj</a:t>
            </a:r>
            <a:r>
              <a:rPr lang="en-US" dirty="0" smtClean="0"/>
              <a:t>, </a:t>
            </a:r>
            <a:r>
              <a:rPr lang="en-US" dirty="0" err="1" smtClean="0"/>
              <a:t>përkujdesje</a:t>
            </a:r>
            <a:r>
              <a:rPr lang="en-US" dirty="0" smtClean="0"/>
              <a:t> </a:t>
            </a:r>
            <a:r>
              <a:rPr lang="en-US" dirty="0" err="1" smtClean="0"/>
              <a:t>dhe</a:t>
            </a:r>
            <a:r>
              <a:rPr lang="en-US" dirty="0" smtClean="0"/>
              <a:t> </a:t>
            </a:r>
            <a:r>
              <a:rPr lang="en-US" dirty="0" err="1" smtClean="0"/>
              <a:t>shërbime</a:t>
            </a:r>
            <a:r>
              <a:rPr lang="en-US" dirty="0" smtClean="0"/>
              <a:t> </a:t>
            </a:r>
            <a:r>
              <a:rPr lang="en-US" dirty="0" err="1" smtClean="0"/>
              <a:t>që</a:t>
            </a:r>
            <a:r>
              <a:rPr lang="en-US" dirty="0" smtClean="0"/>
              <a:t> </a:t>
            </a:r>
            <a:r>
              <a:rPr lang="en-US" dirty="0" err="1" smtClean="0"/>
              <a:t>nuk</a:t>
            </a:r>
            <a:r>
              <a:rPr lang="en-US" dirty="0" smtClean="0"/>
              <a:t> </a:t>
            </a:r>
            <a:r>
              <a:rPr lang="en-US" dirty="0" err="1" smtClean="0"/>
              <a:t>mund</a:t>
            </a:r>
            <a:r>
              <a:rPr lang="en-US" dirty="0" smtClean="0"/>
              <a:t> </a:t>
            </a:r>
            <a:r>
              <a:rPr lang="en-US" dirty="0" err="1" smtClean="0"/>
              <a:t>ti</a:t>
            </a:r>
            <a:r>
              <a:rPr lang="en-US" dirty="0" smtClean="0"/>
              <a:t> </a:t>
            </a:r>
            <a:r>
              <a:rPr lang="en-US" dirty="0" err="1" smtClean="0"/>
              <a:t>ofrohen</a:t>
            </a:r>
            <a:r>
              <a:rPr lang="en-US" dirty="0" smtClean="0"/>
              <a:t> </a:t>
            </a:r>
            <a:r>
              <a:rPr lang="en-US" dirty="0" err="1" smtClean="0"/>
              <a:t>nga</a:t>
            </a:r>
            <a:r>
              <a:rPr lang="en-US" dirty="0" smtClean="0"/>
              <a:t> </a:t>
            </a:r>
            <a:r>
              <a:rPr lang="en-US" dirty="0" err="1" smtClean="0"/>
              <a:t>ai</a:t>
            </a:r>
            <a:r>
              <a:rPr lang="en-US" dirty="0" smtClean="0"/>
              <a:t> </a:t>
            </a:r>
            <a:r>
              <a:rPr lang="en-US" dirty="0" err="1" smtClean="0"/>
              <a:t>vetë</a:t>
            </a:r>
            <a:r>
              <a:rPr lang="en-US" dirty="0" smtClean="0"/>
              <a:t> </a:t>
            </a:r>
            <a:r>
              <a:rPr lang="en-US" dirty="0" err="1" smtClean="0"/>
              <a:t>si</a:t>
            </a:r>
            <a:r>
              <a:rPr lang="en-US" dirty="0" smtClean="0"/>
              <a:t> </a:t>
            </a:r>
            <a:r>
              <a:rPr lang="en-US" dirty="0" err="1" smtClean="0"/>
              <a:t>babai</a:t>
            </a:r>
            <a:r>
              <a:rPr lang="en-US" dirty="0" smtClean="0"/>
              <a:t> </a:t>
            </a:r>
            <a:r>
              <a:rPr lang="en-US" dirty="0" err="1" smtClean="0"/>
              <a:t>i</a:t>
            </a:r>
            <a:r>
              <a:rPr lang="en-US" dirty="0" smtClean="0"/>
              <a:t> </a:t>
            </a:r>
            <a:r>
              <a:rPr lang="en-US" dirty="0" err="1" smtClean="0"/>
              <a:t>saj</a:t>
            </a:r>
            <a:r>
              <a:rPr lang="en-US" dirty="0" smtClean="0"/>
              <a:t>.</a:t>
            </a:r>
          </a:p>
          <a:p>
            <a:pPr algn="just"/>
            <a:r>
              <a:rPr lang="en-US" dirty="0" err="1" smtClean="0"/>
              <a:t>Gjykata</a:t>
            </a:r>
            <a:r>
              <a:rPr lang="en-US" dirty="0" smtClean="0"/>
              <a:t> </a:t>
            </a:r>
            <a:r>
              <a:rPr lang="en-US" dirty="0" err="1" smtClean="0"/>
              <a:t>edhe</a:t>
            </a:r>
            <a:r>
              <a:rPr lang="en-US" dirty="0" smtClean="0"/>
              <a:t> </a:t>
            </a:r>
            <a:r>
              <a:rPr lang="en-US" dirty="0" err="1" smtClean="0"/>
              <a:t>pse</a:t>
            </a:r>
            <a:r>
              <a:rPr lang="en-US" dirty="0" smtClean="0"/>
              <a:t> </a:t>
            </a:r>
            <a:r>
              <a:rPr lang="en-US" dirty="0" err="1" smtClean="0"/>
              <a:t>një</a:t>
            </a:r>
            <a:r>
              <a:rPr lang="en-US" dirty="0" smtClean="0"/>
              <a:t> </a:t>
            </a:r>
            <a:r>
              <a:rPr lang="en-US" dirty="0" err="1" smtClean="0"/>
              <a:t>gjykatë</a:t>
            </a:r>
            <a:r>
              <a:rPr lang="en-US" dirty="0" smtClean="0"/>
              <a:t> </a:t>
            </a:r>
            <a:r>
              <a:rPr lang="en-US" dirty="0" err="1" smtClean="0"/>
              <a:t>penale</a:t>
            </a:r>
            <a:r>
              <a:rPr lang="en-US" dirty="0" smtClean="0"/>
              <a:t>, ka </a:t>
            </a:r>
            <a:r>
              <a:rPr lang="en-US" dirty="0" err="1" smtClean="0"/>
              <a:t>në</a:t>
            </a:r>
            <a:r>
              <a:rPr lang="en-US" dirty="0" smtClean="0"/>
              <a:t> </a:t>
            </a:r>
            <a:r>
              <a:rPr lang="en-US" dirty="0" err="1" smtClean="0"/>
              <a:t>vëmendje</a:t>
            </a:r>
            <a:r>
              <a:rPr lang="en-US" dirty="0" smtClean="0"/>
              <a:t> </a:t>
            </a:r>
            <a:r>
              <a:rPr lang="en-US" dirty="0" err="1" smtClean="0"/>
              <a:t>të</a:t>
            </a:r>
            <a:r>
              <a:rPr lang="en-US" dirty="0" smtClean="0"/>
              <a:t> </a:t>
            </a:r>
            <a:r>
              <a:rPr lang="en-US" dirty="0" err="1" smtClean="0"/>
              <a:t>saj</a:t>
            </a:r>
            <a:r>
              <a:rPr lang="en-US" dirty="0" smtClean="0"/>
              <a:t>, </a:t>
            </a:r>
            <a:r>
              <a:rPr lang="en-US" dirty="0" err="1" smtClean="0"/>
              <a:t>vlerësimin</a:t>
            </a:r>
            <a:r>
              <a:rPr lang="en-US" dirty="0" smtClean="0"/>
              <a:t> e </a:t>
            </a:r>
            <a:r>
              <a:rPr lang="en-US" dirty="0" err="1" smtClean="0"/>
              <a:t>nevojave</a:t>
            </a:r>
            <a:r>
              <a:rPr lang="en-US" dirty="0" smtClean="0"/>
              <a:t> </a:t>
            </a:r>
            <a:r>
              <a:rPr lang="en-US" dirty="0" err="1" smtClean="0"/>
              <a:t>fizike</a:t>
            </a:r>
            <a:r>
              <a:rPr lang="en-US" dirty="0" smtClean="0"/>
              <a:t>, </a:t>
            </a:r>
            <a:r>
              <a:rPr lang="en-US" dirty="0" err="1" smtClean="0"/>
              <a:t>emocionale</a:t>
            </a:r>
            <a:r>
              <a:rPr lang="en-US" dirty="0" smtClean="0"/>
              <a:t>, </a:t>
            </a:r>
            <a:r>
              <a:rPr lang="en-US" dirty="0" err="1" smtClean="0"/>
              <a:t>edukativo-arsimore</a:t>
            </a:r>
            <a:r>
              <a:rPr lang="en-US" dirty="0" smtClean="0"/>
              <a:t> </a:t>
            </a:r>
            <a:r>
              <a:rPr lang="en-US" dirty="0" err="1" smtClean="0"/>
              <a:t>dhe</a:t>
            </a:r>
            <a:r>
              <a:rPr lang="en-US" dirty="0" smtClean="0"/>
              <a:t> </a:t>
            </a:r>
            <a:r>
              <a:rPr lang="en-US" dirty="0" err="1" smtClean="0"/>
              <a:t>shëndetësore</a:t>
            </a:r>
            <a:r>
              <a:rPr lang="en-US" dirty="0" smtClean="0"/>
              <a:t> </a:t>
            </a:r>
            <a:r>
              <a:rPr lang="en-US" dirty="0" err="1" smtClean="0"/>
              <a:t>të</a:t>
            </a:r>
            <a:r>
              <a:rPr lang="en-US" dirty="0" smtClean="0"/>
              <a:t> </a:t>
            </a:r>
            <a:r>
              <a:rPr lang="en-US" dirty="0" err="1" smtClean="0"/>
              <a:t>fëmijës</a:t>
            </a:r>
            <a:r>
              <a:rPr lang="en-US" dirty="0" smtClean="0"/>
              <a:t> A.A. </a:t>
            </a:r>
            <a:r>
              <a:rPr lang="en-US" dirty="0" err="1" smtClean="0"/>
              <a:t>Interesi</a:t>
            </a:r>
            <a:r>
              <a:rPr lang="en-US" dirty="0" smtClean="0"/>
              <a:t> </a:t>
            </a:r>
            <a:r>
              <a:rPr lang="en-US" dirty="0" err="1" smtClean="0"/>
              <a:t>i</a:t>
            </a:r>
            <a:r>
              <a:rPr lang="en-US" dirty="0" smtClean="0"/>
              <a:t> </a:t>
            </a:r>
            <a:r>
              <a:rPr lang="en-US" dirty="0" err="1" smtClean="0"/>
              <a:t>fëmijës</a:t>
            </a:r>
            <a:r>
              <a:rPr lang="en-US" dirty="0" smtClean="0"/>
              <a:t>, duke </a:t>
            </a:r>
            <a:r>
              <a:rPr lang="en-US" dirty="0" err="1" smtClean="0"/>
              <a:t>respektuar</a:t>
            </a:r>
            <a:r>
              <a:rPr lang="en-US" dirty="0" smtClean="0"/>
              <a:t> </a:t>
            </a:r>
            <a:r>
              <a:rPr lang="en-US" dirty="0" err="1" smtClean="0"/>
              <a:t>të</a:t>
            </a:r>
            <a:r>
              <a:rPr lang="en-US" dirty="0" smtClean="0"/>
              <a:t> </a:t>
            </a:r>
            <a:r>
              <a:rPr lang="en-US" dirty="0" err="1" smtClean="0"/>
              <a:t>drejtat</a:t>
            </a:r>
            <a:r>
              <a:rPr lang="en-US" dirty="0" smtClean="0"/>
              <a:t> </a:t>
            </a:r>
            <a:r>
              <a:rPr lang="en-US" dirty="0" err="1" smtClean="0"/>
              <a:t>themelore</a:t>
            </a:r>
            <a:r>
              <a:rPr lang="en-US" dirty="0" smtClean="0"/>
              <a:t> </a:t>
            </a:r>
            <a:r>
              <a:rPr lang="en-US" dirty="0" err="1" smtClean="0"/>
              <a:t>të</a:t>
            </a:r>
            <a:r>
              <a:rPr lang="en-US" dirty="0" smtClean="0"/>
              <a:t> </a:t>
            </a:r>
            <a:r>
              <a:rPr lang="en-US" dirty="0" err="1" smtClean="0"/>
              <a:t>tyre</a:t>
            </a:r>
            <a:r>
              <a:rPr lang="en-US" dirty="0" smtClean="0"/>
              <a:t>, </a:t>
            </a:r>
            <a:r>
              <a:rPr lang="en-US" dirty="0" err="1" smtClean="0"/>
              <a:t>referuar</a:t>
            </a:r>
            <a:r>
              <a:rPr lang="en-US" dirty="0" smtClean="0"/>
              <a:t> KEDNJ-</a:t>
            </a:r>
            <a:r>
              <a:rPr lang="en-US" dirty="0" err="1" smtClean="0"/>
              <a:t>së</a:t>
            </a:r>
            <a:r>
              <a:rPr lang="en-US" dirty="0" smtClean="0"/>
              <a:t>, </a:t>
            </a:r>
            <a:r>
              <a:rPr lang="en-US" dirty="0" err="1" smtClean="0"/>
              <a:t>Kushtetutës</a:t>
            </a:r>
            <a:r>
              <a:rPr lang="en-US" dirty="0" smtClean="0"/>
              <a:t> </a:t>
            </a:r>
            <a:r>
              <a:rPr lang="en-US" dirty="0" err="1" smtClean="0"/>
              <a:t>së</a:t>
            </a:r>
            <a:r>
              <a:rPr lang="en-US" dirty="0" smtClean="0"/>
              <a:t> RSH-</a:t>
            </a:r>
            <a:r>
              <a:rPr lang="en-US" dirty="0" err="1" smtClean="0"/>
              <a:t>së</a:t>
            </a:r>
            <a:r>
              <a:rPr lang="en-US" dirty="0" smtClean="0"/>
              <a:t>, </a:t>
            </a:r>
            <a:r>
              <a:rPr lang="en-US" dirty="0" err="1" smtClean="0"/>
              <a:t>Kodit</a:t>
            </a:r>
            <a:r>
              <a:rPr lang="en-US" dirty="0" smtClean="0"/>
              <a:t> </a:t>
            </a:r>
            <a:r>
              <a:rPr lang="en-US" dirty="0" err="1" smtClean="0"/>
              <a:t>Familjar</a:t>
            </a:r>
            <a:r>
              <a:rPr lang="en-US" dirty="0" smtClean="0"/>
              <a:t> </a:t>
            </a:r>
            <a:r>
              <a:rPr lang="en-US" dirty="0" err="1" smtClean="0"/>
              <a:t>dhe</a:t>
            </a:r>
            <a:r>
              <a:rPr lang="en-US" dirty="0" smtClean="0"/>
              <a:t> </a:t>
            </a:r>
            <a:r>
              <a:rPr lang="en-US" dirty="0" err="1" smtClean="0"/>
              <a:t>akteve</a:t>
            </a:r>
            <a:r>
              <a:rPr lang="en-US" dirty="0" smtClean="0"/>
              <a:t> </a:t>
            </a:r>
            <a:r>
              <a:rPr lang="en-US" dirty="0" err="1" smtClean="0"/>
              <a:t>të</a:t>
            </a:r>
            <a:r>
              <a:rPr lang="en-US" dirty="0" smtClean="0"/>
              <a:t> </a:t>
            </a:r>
            <a:r>
              <a:rPr lang="en-US" dirty="0" err="1" smtClean="0"/>
              <a:t>tjera</a:t>
            </a:r>
            <a:r>
              <a:rPr lang="en-US" dirty="0" smtClean="0"/>
              <a:t> </a:t>
            </a:r>
            <a:r>
              <a:rPr lang="en-US" dirty="0" err="1" smtClean="0"/>
              <a:t>ligjore</a:t>
            </a:r>
            <a:r>
              <a:rPr lang="en-US" dirty="0" smtClean="0"/>
              <a:t> e </a:t>
            </a:r>
            <a:r>
              <a:rPr lang="en-US" dirty="0" err="1" smtClean="0"/>
              <a:t>nënligjore</a:t>
            </a:r>
            <a:r>
              <a:rPr lang="en-US" dirty="0" smtClean="0"/>
              <a:t>, </a:t>
            </a:r>
            <a:r>
              <a:rPr lang="en-US" dirty="0" err="1" smtClean="0"/>
              <a:t>është</a:t>
            </a:r>
            <a:r>
              <a:rPr lang="en-US" dirty="0" smtClean="0"/>
              <a:t> </a:t>
            </a:r>
            <a:r>
              <a:rPr lang="en-US" dirty="0" err="1" smtClean="0"/>
              <a:t>një</a:t>
            </a:r>
            <a:r>
              <a:rPr lang="en-US" dirty="0" smtClean="0"/>
              <a:t> </a:t>
            </a:r>
            <a:r>
              <a:rPr lang="en-US" dirty="0" err="1" smtClean="0"/>
              <a:t>detyrim</a:t>
            </a:r>
            <a:r>
              <a:rPr lang="en-US" dirty="0" smtClean="0"/>
              <a:t> </a:t>
            </a:r>
            <a:r>
              <a:rPr lang="en-US" dirty="0" err="1" smtClean="0"/>
              <a:t>si</a:t>
            </a:r>
            <a:r>
              <a:rPr lang="en-US" dirty="0" smtClean="0"/>
              <a:t> </a:t>
            </a:r>
            <a:r>
              <a:rPr lang="en-US" dirty="0" err="1" smtClean="0"/>
              <a:t>për</a:t>
            </a:r>
            <a:r>
              <a:rPr lang="en-US" dirty="0" smtClean="0"/>
              <a:t> </a:t>
            </a:r>
            <a:r>
              <a:rPr lang="en-US" dirty="0" err="1" smtClean="0"/>
              <a:t>autoritetet</a:t>
            </a:r>
            <a:r>
              <a:rPr lang="en-US" dirty="0" smtClean="0"/>
              <a:t> </a:t>
            </a:r>
            <a:r>
              <a:rPr lang="en-US" dirty="0" err="1" smtClean="0"/>
              <a:t>ashtu</a:t>
            </a:r>
            <a:r>
              <a:rPr lang="en-US" dirty="0" smtClean="0"/>
              <a:t> </a:t>
            </a:r>
            <a:r>
              <a:rPr lang="en-US" dirty="0" err="1" smtClean="0"/>
              <a:t>edhe</a:t>
            </a:r>
            <a:r>
              <a:rPr lang="en-US" dirty="0" smtClean="0"/>
              <a:t> </a:t>
            </a:r>
            <a:r>
              <a:rPr lang="en-US" dirty="0" err="1" smtClean="0"/>
              <a:t>për</a:t>
            </a:r>
            <a:r>
              <a:rPr lang="en-US" dirty="0" smtClean="0"/>
              <a:t> </a:t>
            </a:r>
            <a:r>
              <a:rPr lang="en-US" dirty="0" err="1" smtClean="0"/>
              <a:t>gjykatat</a:t>
            </a:r>
            <a:r>
              <a:rPr lang="en-US" dirty="0" smtClean="0"/>
              <a:t>.</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err="1" smtClean="0">
                <a:solidFill>
                  <a:srgbClr val="C00000"/>
                </a:solidFill>
              </a:rPr>
              <a:t>Çfarë</a:t>
            </a:r>
            <a:r>
              <a:rPr lang="en-US" sz="2800" b="1" dirty="0" smtClean="0">
                <a:solidFill>
                  <a:srgbClr val="C00000"/>
                </a:solidFill>
              </a:rPr>
              <a:t> </a:t>
            </a:r>
            <a:r>
              <a:rPr lang="en-US" sz="2800" b="1" dirty="0" err="1" smtClean="0">
                <a:solidFill>
                  <a:srgbClr val="C00000"/>
                </a:solidFill>
              </a:rPr>
              <a:t>i</a:t>
            </a:r>
            <a:r>
              <a:rPr lang="en-US" sz="2800" b="1" dirty="0" smtClean="0">
                <a:solidFill>
                  <a:srgbClr val="C00000"/>
                </a:solidFill>
              </a:rPr>
              <a:t> </a:t>
            </a:r>
            <a:r>
              <a:rPr lang="en-US" sz="2800" b="1" dirty="0" err="1" smtClean="0">
                <a:solidFill>
                  <a:srgbClr val="C00000"/>
                </a:solidFill>
              </a:rPr>
              <a:t>lidh</a:t>
            </a:r>
            <a:r>
              <a:rPr lang="en-US" sz="2800" b="1" dirty="0" smtClean="0">
                <a:solidFill>
                  <a:srgbClr val="C00000"/>
                </a:solidFill>
              </a:rPr>
              <a:t> </a:t>
            </a:r>
            <a:r>
              <a:rPr lang="en-US" sz="2800" b="1" dirty="0" err="1" smtClean="0">
                <a:solidFill>
                  <a:srgbClr val="C00000"/>
                </a:solidFill>
              </a:rPr>
              <a:t>krimet</a:t>
            </a:r>
            <a:r>
              <a:rPr lang="en-US" sz="2800" b="1" dirty="0" smtClean="0">
                <a:solidFill>
                  <a:srgbClr val="C00000"/>
                </a:solidFill>
              </a:rPr>
              <a:t> </a:t>
            </a:r>
            <a:r>
              <a:rPr lang="en-US" sz="2800" b="1" dirty="0" err="1" smtClean="0">
                <a:solidFill>
                  <a:srgbClr val="C00000"/>
                </a:solidFill>
              </a:rPr>
              <a:t>seksuale</a:t>
            </a:r>
            <a:r>
              <a:rPr lang="en-US" sz="2800" b="1" dirty="0" smtClean="0">
                <a:solidFill>
                  <a:srgbClr val="C00000"/>
                </a:solidFill>
              </a:rPr>
              <a:t> me </a:t>
            </a:r>
            <a:r>
              <a:rPr lang="en-US" sz="2800" b="1" dirty="0" err="1" smtClean="0">
                <a:solidFill>
                  <a:srgbClr val="C00000"/>
                </a:solidFill>
              </a:rPr>
              <a:t>të</a:t>
            </a:r>
            <a:r>
              <a:rPr lang="en-US" sz="2800" b="1" dirty="0" smtClean="0">
                <a:solidFill>
                  <a:srgbClr val="C00000"/>
                </a:solidFill>
              </a:rPr>
              <a:t> </a:t>
            </a:r>
            <a:r>
              <a:rPr lang="en-US" sz="2800" b="1" dirty="0" err="1" smtClean="0">
                <a:solidFill>
                  <a:srgbClr val="C00000"/>
                </a:solidFill>
              </a:rPr>
              <a:t>miturit</a:t>
            </a:r>
            <a:r>
              <a:rPr lang="en-US" sz="2800" b="1" dirty="0" smtClean="0">
                <a:solidFill>
                  <a:srgbClr val="C00000"/>
                </a:solidFill>
              </a:rPr>
              <a:t>?</a:t>
            </a:r>
            <a:br>
              <a:rPr lang="en-US" sz="2800" b="1" dirty="0" smtClean="0">
                <a:solidFill>
                  <a:srgbClr val="C00000"/>
                </a:solidFill>
              </a:rPr>
            </a:br>
            <a:r>
              <a:rPr lang="en-GB" sz="2800" b="1" dirty="0" err="1" smtClean="0"/>
              <a:t>Specifikat</a:t>
            </a:r>
            <a:r>
              <a:rPr lang="en-GB" sz="2800" b="1" dirty="0" smtClean="0"/>
              <a:t> e </a:t>
            </a:r>
            <a:r>
              <a:rPr lang="en-GB" sz="2800" b="1" dirty="0" err="1" smtClean="0"/>
              <a:t>krimeve</a:t>
            </a:r>
            <a:r>
              <a:rPr lang="en-GB" sz="2800" b="1" dirty="0" smtClean="0"/>
              <a:t> </a:t>
            </a:r>
            <a:r>
              <a:rPr lang="en-GB" sz="2800" b="1" dirty="0" err="1" smtClean="0"/>
              <a:t>seksuale</a:t>
            </a:r>
            <a:r>
              <a:rPr lang="en-GB" sz="2800" b="1" dirty="0" smtClean="0"/>
              <a:t> </a:t>
            </a:r>
            <a:r>
              <a:rPr lang="en-GB" sz="2800" b="1" dirty="0" err="1" smtClean="0"/>
              <a:t>të</a:t>
            </a:r>
            <a:r>
              <a:rPr lang="en-GB" sz="2800" b="1" dirty="0" smtClean="0"/>
              <a:t> </a:t>
            </a:r>
            <a:r>
              <a:rPr lang="en-GB" sz="2800" b="1" dirty="0" err="1" smtClean="0"/>
              <a:t>kryera</a:t>
            </a:r>
            <a:r>
              <a:rPr lang="en-GB" sz="2800" b="1" dirty="0" smtClean="0"/>
              <a:t> </a:t>
            </a:r>
            <a:r>
              <a:rPr lang="en-GB" sz="2800" b="1" dirty="0" err="1" smtClean="0"/>
              <a:t>ndaj</a:t>
            </a:r>
            <a:r>
              <a:rPr lang="en-GB" sz="2800" b="1" dirty="0" smtClean="0"/>
              <a:t> </a:t>
            </a:r>
            <a:r>
              <a:rPr lang="en-GB" sz="2800" b="1" dirty="0" err="1" smtClean="0"/>
              <a:t>të</a:t>
            </a:r>
            <a:r>
              <a:rPr lang="en-GB" sz="2800" b="1" dirty="0" smtClean="0"/>
              <a:t> </a:t>
            </a:r>
            <a:r>
              <a:rPr lang="en-GB" sz="2800" b="1" dirty="0" err="1" smtClean="0"/>
              <a:t>miturve</a:t>
            </a:r>
            <a:endParaRPr lang="en-US" sz="2800" b="1"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GB" dirty="0" err="1" smtClean="0"/>
              <a:t>Realizohen</a:t>
            </a:r>
            <a:r>
              <a:rPr lang="en-GB" dirty="0" smtClean="0"/>
              <a:t> </a:t>
            </a:r>
            <a:r>
              <a:rPr lang="en-GB" dirty="0" err="1" smtClean="0"/>
              <a:t>përgjithësisht</a:t>
            </a:r>
            <a:r>
              <a:rPr lang="en-GB" dirty="0" smtClean="0"/>
              <a:t> </a:t>
            </a:r>
            <a:r>
              <a:rPr lang="en-GB" dirty="0" err="1" smtClean="0"/>
              <a:t>n.p.m</a:t>
            </a:r>
            <a:r>
              <a:rPr lang="en-GB" dirty="0" smtClean="0"/>
              <a:t> </a:t>
            </a:r>
            <a:r>
              <a:rPr lang="en-GB" dirty="0" err="1" smtClean="0"/>
              <a:t>elementit</a:t>
            </a:r>
            <a:r>
              <a:rPr lang="en-GB" dirty="0" smtClean="0"/>
              <a:t> </a:t>
            </a:r>
            <a:r>
              <a:rPr lang="en-GB" dirty="0" err="1" smtClean="0"/>
              <a:t>të</a:t>
            </a:r>
            <a:r>
              <a:rPr lang="en-GB" dirty="0" smtClean="0"/>
              <a:t> </a:t>
            </a:r>
            <a:r>
              <a:rPr lang="en-GB" dirty="0" err="1" smtClean="0"/>
              <a:t>gënjeshtrës</a:t>
            </a:r>
            <a:r>
              <a:rPr lang="en-GB" dirty="0" smtClean="0"/>
              <a:t>, </a:t>
            </a:r>
            <a:r>
              <a:rPr lang="en-GB" dirty="0" err="1" smtClean="0"/>
              <a:t>mashtrimit</a:t>
            </a:r>
            <a:r>
              <a:rPr lang="en-GB" dirty="0" smtClean="0"/>
              <a:t>, </a:t>
            </a:r>
            <a:r>
              <a:rPr lang="en-GB" dirty="0" err="1" smtClean="0"/>
              <a:t>shpërdorimit</a:t>
            </a:r>
            <a:r>
              <a:rPr lang="en-GB" dirty="0" smtClean="0"/>
              <a:t> </a:t>
            </a:r>
            <a:r>
              <a:rPr lang="en-GB" dirty="0" err="1" smtClean="0"/>
              <a:t>të</a:t>
            </a:r>
            <a:r>
              <a:rPr lang="en-GB" dirty="0" smtClean="0"/>
              <a:t> </a:t>
            </a:r>
            <a:r>
              <a:rPr lang="en-GB" dirty="0" err="1" smtClean="0"/>
              <a:t>besimit</a:t>
            </a:r>
            <a:r>
              <a:rPr lang="en-GB" dirty="0" smtClean="0"/>
              <a:t>, </a:t>
            </a:r>
            <a:r>
              <a:rPr lang="en-GB" dirty="0" err="1" smtClean="0"/>
              <a:t>joshhjes</a:t>
            </a:r>
            <a:r>
              <a:rPr lang="en-GB" dirty="0" smtClean="0"/>
              <a:t>, </a:t>
            </a:r>
            <a:r>
              <a:rPr lang="en-GB" dirty="0" err="1" smtClean="0"/>
              <a:t>manipulimit</a:t>
            </a:r>
            <a:r>
              <a:rPr lang="en-GB" dirty="0" smtClean="0"/>
              <a:t>, </a:t>
            </a:r>
            <a:r>
              <a:rPr lang="en-GB" dirty="0" err="1" smtClean="0"/>
              <a:t>dhunës</a:t>
            </a:r>
            <a:r>
              <a:rPr lang="en-GB" dirty="0" smtClean="0"/>
              <a:t> </a:t>
            </a:r>
            <a:r>
              <a:rPr lang="en-GB" dirty="0" err="1" smtClean="0"/>
              <a:t>fizike</a:t>
            </a:r>
            <a:r>
              <a:rPr lang="en-GB" dirty="0" smtClean="0"/>
              <a:t>, </a:t>
            </a:r>
            <a:r>
              <a:rPr lang="en-GB" dirty="0" err="1" smtClean="0"/>
              <a:t>psikologjike</a:t>
            </a:r>
            <a:r>
              <a:rPr lang="en-GB" dirty="0" smtClean="0"/>
              <a:t>, </a:t>
            </a:r>
            <a:r>
              <a:rPr lang="en-GB" dirty="0" err="1" smtClean="0"/>
              <a:t>emocionale</a:t>
            </a:r>
            <a:r>
              <a:rPr lang="en-GB" dirty="0" smtClean="0"/>
              <a:t>;</a:t>
            </a:r>
          </a:p>
          <a:p>
            <a:pPr algn="just">
              <a:buFont typeface="Wingdings" pitchFamily="2" charset="2"/>
              <a:buChar char="Ø"/>
            </a:pPr>
            <a:r>
              <a:rPr lang="en-GB" dirty="0" err="1" smtClean="0"/>
              <a:t>Shfrytëzohet</a:t>
            </a:r>
            <a:r>
              <a:rPr lang="en-GB" dirty="0" smtClean="0"/>
              <a:t> </a:t>
            </a:r>
            <a:r>
              <a:rPr lang="en-GB" dirty="0" err="1" smtClean="0"/>
              <a:t>vulnerabiliteti</a:t>
            </a:r>
            <a:r>
              <a:rPr lang="en-GB" dirty="0" smtClean="0"/>
              <a:t> </a:t>
            </a:r>
            <a:r>
              <a:rPr lang="en-GB" dirty="0" err="1" smtClean="0"/>
              <a:t>i</a:t>
            </a:r>
            <a:r>
              <a:rPr lang="en-GB" dirty="0" smtClean="0"/>
              <a:t> </a:t>
            </a:r>
            <a:r>
              <a:rPr lang="en-GB" dirty="0" err="1" smtClean="0"/>
              <a:t>të</a:t>
            </a:r>
            <a:r>
              <a:rPr lang="en-GB" dirty="0" smtClean="0"/>
              <a:t> </a:t>
            </a:r>
            <a:r>
              <a:rPr lang="en-GB" dirty="0" err="1" smtClean="0"/>
              <a:t>miturit</a:t>
            </a:r>
            <a:r>
              <a:rPr lang="en-GB" dirty="0" smtClean="0"/>
              <a:t> (</a:t>
            </a:r>
            <a:r>
              <a:rPr lang="en-GB" dirty="0" err="1" smtClean="0"/>
              <a:t>përfshirë</a:t>
            </a:r>
            <a:r>
              <a:rPr lang="en-GB" dirty="0" smtClean="0"/>
              <a:t> </a:t>
            </a:r>
            <a:r>
              <a:rPr lang="en-GB" dirty="0" err="1" smtClean="0"/>
              <a:t>këtu</a:t>
            </a:r>
            <a:r>
              <a:rPr lang="en-GB" dirty="0" smtClean="0"/>
              <a:t> </a:t>
            </a:r>
            <a:r>
              <a:rPr lang="en-GB" dirty="0" err="1" smtClean="0"/>
              <a:t>moshën</a:t>
            </a:r>
            <a:r>
              <a:rPr lang="en-GB" dirty="0" smtClean="0"/>
              <a:t>, </a:t>
            </a:r>
            <a:r>
              <a:rPr lang="en-GB" dirty="0" err="1" smtClean="0"/>
              <a:t>zhvillimin</a:t>
            </a:r>
            <a:r>
              <a:rPr lang="en-GB" dirty="0" smtClean="0"/>
              <a:t> social, </a:t>
            </a:r>
            <a:r>
              <a:rPr lang="en-GB" dirty="0" err="1" smtClean="0"/>
              <a:t>nivelin</a:t>
            </a:r>
            <a:r>
              <a:rPr lang="en-GB" dirty="0" smtClean="0"/>
              <a:t> </a:t>
            </a:r>
            <a:r>
              <a:rPr lang="en-GB" dirty="0" err="1" smtClean="0"/>
              <a:t>arsimor</a:t>
            </a:r>
            <a:r>
              <a:rPr lang="en-GB" dirty="0" smtClean="0"/>
              <a:t>, </a:t>
            </a:r>
            <a:r>
              <a:rPr lang="en-GB" dirty="0" err="1" smtClean="0"/>
              <a:t>nivelin</a:t>
            </a:r>
            <a:r>
              <a:rPr lang="en-GB" dirty="0" smtClean="0"/>
              <a:t> e </a:t>
            </a:r>
            <a:r>
              <a:rPr lang="en-GB" dirty="0" err="1" smtClean="0"/>
              <a:t>jetesës</a:t>
            </a:r>
            <a:r>
              <a:rPr lang="en-GB" dirty="0" smtClean="0"/>
              <a:t> e </a:t>
            </a:r>
            <a:r>
              <a:rPr lang="en-GB" dirty="0" err="1" smtClean="0"/>
              <a:t>nevojash</a:t>
            </a:r>
            <a:r>
              <a:rPr lang="en-GB" dirty="0" smtClean="0"/>
              <a:t>) </a:t>
            </a:r>
            <a:r>
              <a:rPr lang="en-GB" dirty="0" err="1" smtClean="0"/>
              <a:t>dhe</a:t>
            </a:r>
            <a:r>
              <a:rPr lang="en-GB" dirty="0" smtClean="0"/>
              <a:t> </a:t>
            </a:r>
            <a:r>
              <a:rPr lang="en-GB" dirty="0" err="1" smtClean="0"/>
              <a:t>lidhjet</a:t>
            </a:r>
            <a:r>
              <a:rPr lang="en-GB" dirty="0" smtClean="0"/>
              <a:t> </a:t>
            </a:r>
            <a:r>
              <a:rPr lang="en-GB" dirty="0" err="1" smtClean="0"/>
              <a:t>që</a:t>
            </a:r>
            <a:r>
              <a:rPr lang="en-GB" dirty="0" smtClean="0"/>
              <a:t> </a:t>
            </a:r>
            <a:r>
              <a:rPr lang="en-GB" dirty="0" err="1" smtClean="0"/>
              <a:t>mund</a:t>
            </a:r>
            <a:r>
              <a:rPr lang="en-GB" dirty="0" smtClean="0"/>
              <a:t> </a:t>
            </a:r>
            <a:r>
              <a:rPr lang="en-GB" dirty="0" err="1" smtClean="0"/>
              <a:t>të</a:t>
            </a:r>
            <a:r>
              <a:rPr lang="en-GB" dirty="0" smtClean="0"/>
              <a:t> </a:t>
            </a:r>
            <a:r>
              <a:rPr lang="en-GB" dirty="0" err="1" smtClean="0"/>
              <a:t>krijoje</a:t>
            </a:r>
            <a:r>
              <a:rPr lang="en-GB" dirty="0" smtClean="0"/>
              <a:t> me </a:t>
            </a:r>
            <a:r>
              <a:rPr lang="en-GB" dirty="0" err="1" smtClean="0"/>
              <a:t>të</a:t>
            </a:r>
            <a:r>
              <a:rPr lang="en-GB" dirty="0" smtClean="0"/>
              <a:t> </a:t>
            </a:r>
            <a:r>
              <a:rPr lang="en-GB" dirty="0" err="1" smtClean="0"/>
              <a:t>në</a:t>
            </a:r>
            <a:r>
              <a:rPr lang="en-GB" dirty="0" smtClean="0"/>
              <a:t> </a:t>
            </a:r>
            <a:r>
              <a:rPr lang="en-GB" dirty="0" err="1" smtClean="0"/>
              <a:t>jetën</a:t>
            </a:r>
            <a:r>
              <a:rPr lang="en-GB" dirty="0" smtClean="0"/>
              <a:t> e </a:t>
            </a:r>
            <a:r>
              <a:rPr lang="en-GB" dirty="0" err="1" smtClean="0"/>
              <a:t>përditshme</a:t>
            </a:r>
            <a:r>
              <a:rPr lang="en-GB" dirty="0" smtClean="0"/>
              <a:t> </a:t>
            </a:r>
            <a:r>
              <a:rPr lang="en-GB" dirty="0" err="1" smtClean="0"/>
              <a:t>në</a:t>
            </a:r>
            <a:r>
              <a:rPr lang="en-GB" dirty="0" smtClean="0"/>
              <a:t> </a:t>
            </a:r>
            <a:r>
              <a:rPr lang="en-GB" dirty="0" err="1" smtClean="0"/>
              <a:t>varësi</a:t>
            </a:r>
            <a:r>
              <a:rPr lang="en-GB" dirty="0" smtClean="0"/>
              <a:t> </a:t>
            </a:r>
            <a:r>
              <a:rPr lang="en-GB" dirty="0" err="1" smtClean="0"/>
              <a:t>të</a:t>
            </a:r>
            <a:r>
              <a:rPr lang="en-GB" dirty="0" smtClean="0"/>
              <a:t> </a:t>
            </a:r>
            <a:r>
              <a:rPr lang="en-GB" dirty="0" err="1" smtClean="0"/>
              <a:t>marrëdhënies</a:t>
            </a:r>
            <a:r>
              <a:rPr lang="en-GB" dirty="0" smtClean="0"/>
              <a:t> </a:t>
            </a:r>
            <a:r>
              <a:rPr lang="en-GB" dirty="0" err="1" smtClean="0"/>
              <a:t>që</a:t>
            </a:r>
            <a:r>
              <a:rPr lang="en-GB" dirty="0" smtClean="0"/>
              <a:t> ka </a:t>
            </a:r>
            <a:r>
              <a:rPr lang="en-GB" dirty="0" err="1" smtClean="0"/>
              <a:t>apo</a:t>
            </a:r>
            <a:r>
              <a:rPr lang="en-GB" dirty="0" smtClean="0"/>
              <a:t> </a:t>
            </a:r>
            <a:r>
              <a:rPr lang="en-GB" dirty="0" err="1" smtClean="0"/>
              <a:t>krijon</a:t>
            </a:r>
            <a:r>
              <a:rPr lang="en-GB" dirty="0" smtClean="0"/>
              <a:t> me </a:t>
            </a:r>
            <a:r>
              <a:rPr lang="en-GB" dirty="0" err="1" smtClean="0"/>
              <a:t>të</a:t>
            </a:r>
            <a:r>
              <a:rPr lang="en-GB" dirty="0" smtClean="0"/>
              <a:t>;</a:t>
            </a:r>
          </a:p>
          <a:p>
            <a:pPr algn="just">
              <a:buFont typeface="Wingdings" pitchFamily="2" charset="2"/>
              <a:buChar char="Ø"/>
            </a:pPr>
            <a:r>
              <a:rPr lang="en-GB" dirty="0" err="1" smtClean="0"/>
              <a:t>Shpesh</a:t>
            </a:r>
            <a:r>
              <a:rPr lang="en-GB" dirty="0" smtClean="0"/>
              <a:t> </a:t>
            </a:r>
            <a:r>
              <a:rPr lang="en-GB" dirty="0" err="1" smtClean="0"/>
              <a:t>krimet</a:t>
            </a:r>
            <a:r>
              <a:rPr lang="en-GB" dirty="0" smtClean="0"/>
              <a:t> </a:t>
            </a:r>
            <a:r>
              <a:rPr lang="en-GB" dirty="0" err="1" smtClean="0"/>
              <a:t>seksuale</a:t>
            </a:r>
            <a:r>
              <a:rPr lang="en-GB" dirty="0" smtClean="0"/>
              <a:t> </a:t>
            </a:r>
            <a:r>
              <a:rPr lang="en-GB" dirty="0" err="1" smtClean="0"/>
              <a:t>kanë</a:t>
            </a:r>
            <a:r>
              <a:rPr lang="en-GB" dirty="0" smtClean="0"/>
              <a:t> </a:t>
            </a:r>
            <a:r>
              <a:rPr lang="en-GB" dirty="0" err="1" smtClean="0"/>
              <a:t>shtrirje</a:t>
            </a:r>
            <a:r>
              <a:rPr lang="en-GB" dirty="0" smtClean="0"/>
              <a:t> </a:t>
            </a:r>
            <a:r>
              <a:rPr lang="en-GB" dirty="0" err="1" smtClean="0"/>
              <a:t>kohore</a:t>
            </a:r>
            <a:r>
              <a:rPr lang="en-GB" dirty="0" smtClean="0"/>
              <a:t> </a:t>
            </a:r>
            <a:r>
              <a:rPr lang="en-GB" dirty="0" err="1" smtClean="0"/>
              <a:t>dhe</a:t>
            </a:r>
            <a:r>
              <a:rPr lang="en-GB" dirty="0" smtClean="0"/>
              <a:t> </a:t>
            </a:r>
            <a:r>
              <a:rPr lang="en-GB" dirty="0" err="1" smtClean="0"/>
              <a:t>vijojnë</a:t>
            </a:r>
            <a:r>
              <a:rPr lang="en-GB" dirty="0" smtClean="0"/>
              <a:t> </a:t>
            </a:r>
            <a:r>
              <a:rPr lang="en-GB" dirty="0" err="1" smtClean="0"/>
              <a:t>ndaj</a:t>
            </a:r>
            <a:r>
              <a:rPr lang="en-GB" dirty="0" smtClean="0"/>
              <a:t> </a:t>
            </a:r>
            <a:r>
              <a:rPr lang="en-GB" dirty="0" err="1" smtClean="0"/>
              <a:t>të</a:t>
            </a:r>
            <a:r>
              <a:rPr lang="en-GB" dirty="0" smtClean="0"/>
              <a:t> </a:t>
            </a:r>
            <a:r>
              <a:rPr lang="en-GB" dirty="0" err="1" smtClean="0"/>
              <a:t>njëjtës</a:t>
            </a:r>
            <a:r>
              <a:rPr lang="en-GB" dirty="0" smtClean="0"/>
              <a:t> </a:t>
            </a:r>
            <a:r>
              <a:rPr lang="en-GB" dirty="0" err="1" smtClean="0"/>
              <a:t>viktimë</a:t>
            </a:r>
            <a:r>
              <a:rPr lang="en-GB" dirty="0" smtClean="0"/>
              <a:t> duke e </a:t>
            </a:r>
            <a:r>
              <a:rPr lang="en-GB" dirty="0" err="1" smtClean="0"/>
              <a:t>vendosur</a:t>
            </a:r>
            <a:r>
              <a:rPr lang="en-GB" dirty="0" smtClean="0"/>
              <a:t> </a:t>
            </a:r>
            <a:r>
              <a:rPr lang="en-GB" dirty="0" err="1" smtClean="0"/>
              <a:t>në</a:t>
            </a:r>
            <a:r>
              <a:rPr lang="en-GB" dirty="0" smtClean="0"/>
              <a:t> </a:t>
            </a:r>
            <a:r>
              <a:rPr lang="en-GB" dirty="0" err="1" smtClean="0"/>
              <a:t>raport</a:t>
            </a:r>
            <a:r>
              <a:rPr lang="en-GB" dirty="0" smtClean="0"/>
              <a:t> </a:t>
            </a:r>
            <a:r>
              <a:rPr lang="en-GB" dirty="0" err="1" smtClean="0"/>
              <a:t>varësie</a:t>
            </a:r>
            <a:r>
              <a:rPr lang="en-GB" dirty="0" smtClean="0"/>
              <a:t>;</a:t>
            </a:r>
          </a:p>
          <a:p>
            <a:pPr algn="just">
              <a:buFont typeface="Wingdings" pitchFamily="2" charset="2"/>
              <a:buChar char="Ø"/>
            </a:pPr>
            <a:r>
              <a:rPr lang="en-GB" dirty="0" err="1" smtClean="0"/>
              <a:t>Të</a:t>
            </a:r>
            <a:r>
              <a:rPr lang="en-GB" dirty="0" smtClean="0"/>
              <a:t> </a:t>
            </a:r>
            <a:r>
              <a:rPr lang="en-GB" dirty="0" err="1" smtClean="0"/>
              <a:t>miturit</a:t>
            </a:r>
            <a:r>
              <a:rPr lang="en-GB" dirty="0" smtClean="0"/>
              <a:t> </a:t>
            </a:r>
            <a:r>
              <a:rPr lang="en-GB" dirty="0" err="1" smtClean="0"/>
              <a:t>janë</a:t>
            </a:r>
            <a:r>
              <a:rPr lang="en-GB" dirty="0" smtClean="0"/>
              <a:t> </a:t>
            </a:r>
            <a:r>
              <a:rPr lang="en-GB" dirty="0" err="1" smtClean="0"/>
              <a:t>lehtësisht</a:t>
            </a:r>
            <a:r>
              <a:rPr lang="en-GB" dirty="0" smtClean="0"/>
              <a:t> </a:t>
            </a:r>
            <a:r>
              <a:rPr lang="en-GB" dirty="0" err="1" smtClean="0"/>
              <a:t>të</a:t>
            </a:r>
            <a:r>
              <a:rPr lang="en-GB" dirty="0" smtClean="0"/>
              <a:t> </a:t>
            </a:r>
            <a:r>
              <a:rPr lang="en-GB" dirty="0" err="1" smtClean="0"/>
              <a:t>manipulueshëm</a:t>
            </a:r>
            <a:r>
              <a:rPr lang="en-GB" dirty="0" smtClean="0"/>
              <a:t> </a:t>
            </a:r>
            <a:r>
              <a:rPr lang="en-GB" dirty="0" err="1" smtClean="0"/>
              <a:t>dhe</a:t>
            </a:r>
            <a:r>
              <a:rPr lang="en-GB" dirty="0" smtClean="0"/>
              <a:t> </a:t>
            </a:r>
            <a:r>
              <a:rPr lang="en-GB" dirty="0" err="1" smtClean="0"/>
              <a:t>të</a:t>
            </a:r>
            <a:r>
              <a:rPr lang="en-GB" dirty="0" smtClean="0"/>
              <a:t> </a:t>
            </a:r>
            <a:r>
              <a:rPr lang="en-GB" dirty="0" err="1" smtClean="0"/>
              <a:t>kontrollueshëm</a:t>
            </a:r>
            <a:r>
              <a:rPr lang="en-GB" dirty="0" smtClean="0"/>
              <a:t>.</a:t>
            </a:r>
          </a:p>
          <a:p>
            <a:pPr algn="just">
              <a:buFont typeface="Wingdings" pitchFamily="2" charset="2"/>
              <a:buChar char="Ø"/>
            </a:pPr>
            <a:r>
              <a:rPr lang="en-GB" b="1" i="1" dirty="0" err="1" smtClean="0">
                <a:solidFill>
                  <a:schemeClr val="tx2"/>
                </a:solidFill>
              </a:rPr>
              <a:t>Pasojat</a:t>
            </a:r>
            <a:r>
              <a:rPr lang="en-GB" b="1" i="1" dirty="0" smtClean="0">
                <a:solidFill>
                  <a:schemeClr val="tx2"/>
                </a:solidFill>
              </a:rPr>
              <a:t> </a:t>
            </a:r>
            <a:r>
              <a:rPr lang="en-GB" b="1" i="1" dirty="0" err="1" smtClean="0">
                <a:solidFill>
                  <a:schemeClr val="tx2"/>
                </a:solidFill>
              </a:rPr>
              <a:t>tek</a:t>
            </a:r>
            <a:r>
              <a:rPr lang="en-GB" b="1" i="1" dirty="0" smtClean="0">
                <a:solidFill>
                  <a:schemeClr val="tx2"/>
                </a:solidFill>
              </a:rPr>
              <a:t> </a:t>
            </a:r>
            <a:r>
              <a:rPr lang="en-GB" b="1" i="1" dirty="0" err="1" smtClean="0">
                <a:solidFill>
                  <a:schemeClr val="tx2"/>
                </a:solidFill>
              </a:rPr>
              <a:t>viktima</a:t>
            </a:r>
            <a:r>
              <a:rPr lang="en-GB" b="1" i="1" dirty="0" smtClean="0">
                <a:solidFill>
                  <a:schemeClr val="tx2"/>
                </a:solidFill>
              </a:rPr>
              <a:t> e </a:t>
            </a:r>
            <a:r>
              <a:rPr lang="en-GB" b="1" i="1" dirty="0" err="1" smtClean="0">
                <a:solidFill>
                  <a:schemeClr val="tx2"/>
                </a:solidFill>
              </a:rPr>
              <a:t>mitur</a:t>
            </a:r>
            <a:r>
              <a:rPr lang="en-GB" b="1" i="1" dirty="0" smtClean="0">
                <a:solidFill>
                  <a:schemeClr val="tx2"/>
                </a:solidFill>
              </a:rPr>
              <a:t> </a:t>
            </a:r>
            <a:r>
              <a:rPr lang="en-GB" b="1" i="1" dirty="0" err="1" smtClean="0">
                <a:solidFill>
                  <a:schemeClr val="tx2"/>
                </a:solidFill>
              </a:rPr>
              <a:t>janë</a:t>
            </a:r>
            <a:r>
              <a:rPr lang="en-GB" b="1" i="1" dirty="0" smtClean="0">
                <a:solidFill>
                  <a:schemeClr val="tx2"/>
                </a:solidFill>
              </a:rPr>
              <a:t>:</a:t>
            </a:r>
          </a:p>
          <a:p>
            <a:pPr algn="just">
              <a:buFont typeface="Wingdings" pitchFamily="2" charset="2"/>
              <a:buChar char="Ø"/>
            </a:pPr>
            <a:r>
              <a:rPr lang="en-GB" dirty="0" err="1" smtClean="0"/>
              <a:t>Dëm</a:t>
            </a:r>
            <a:r>
              <a:rPr lang="en-GB" dirty="0" smtClean="0"/>
              <a:t> </a:t>
            </a:r>
            <a:r>
              <a:rPr lang="en-GB" dirty="0" err="1" smtClean="0"/>
              <a:t>i</a:t>
            </a:r>
            <a:r>
              <a:rPr lang="en-GB" dirty="0" smtClean="0"/>
              <a:t> </a:t>
            </a:r>
            <a:r>
              <a:rPr lang="en-GB" dirty="0" err="1" smtClean="0"/>
              <a:t>rëndë</a:t>
            </a:r>
            <a:r>
              <a:rPr lang="en-GB" dirty="0" smtClean="0"/>
              <a:t> </a:t>
            </a:r>
            <a:r>
              <a:rPr lang="en-GB" dirty="0" err="1" smtClean="0"/>
              <a:t>psikologjik</a:t>
            </a:r>
            <a:r>
              <a:rPr lang="en-GB" dirty="0" smtClean="0"/>
              <a:t>, </a:t>
            </a:r>
            <a:r>
              <a:rPr lang="en-GB" dirty="0" err="1" smtClean="0"/>
              <a:t>fizik</a:t>
            </a:r>
            <a:r>
              <a:rPr lang="en-GB" dirty="0" smtClean="0"/>
              <a:t>, </a:t>
            </a:r>
            <a:r>
              <a:rPr lang="en-GB" dirty="0" err="1" smtClean="0"/>
              <a:t>emocional</a:t>
            </a:r>
            <a:r>
              <a:rPr lang="en-GB" dirty="0" smtClean="0"/>
              <a:t>, </a:t>
            </a:r>
            <a:r>
              <a:rPr lang="en-GB" dirty="0" err="1" smtClean="0"/>
              <a:t>etj</a:t>
            </a:r>
            <a:r>
              <a:rPr lang="en-GB" dirty="0" smtClean="0"/>
              <a:t>., me </a:t>
            </a:r>
            <a:r>
              <a:rPr lang="en-GB" dirty="0" err="1" smtClean="0"/>
              <a:t>ndikim</a:t>
            </a:r>
            <a:r>
              <a:rPr lang="en-GB" dirty="0" smtClean="0"/>
              <a:t> </a:t>
            </a:r>
            <a:r>
              <a:rPr lang="en-GB" dirty="0" err="1" smtClean="0"/>
              <a:t>të</a:t>
            </a:r>
            <a:r>
              <a:rPr lang="en-GB" dirty="0" smtClean="0"/>
              <a:t> </a:t>
            </a:r>
            <a:r>
              <a:rPr lang="en-GB" dirty="0" err="1" smtClean="0"/>
              <a:t>drejtpërdrejtë</a:t>
            </a:r>
            <a:r>
              <a:rPr lang="en-GB" dirty="0" smtClean="0"/>
              <a:t> </a:t>
            </a:r>
            <a:r>
              <a:rPr lang="en-GB" dirty="0" err="1" smtClean="0"/>
              <a:t>në</a:t>
            </a:r>
            <a:r>
              <a:rPr lang="en-GB" dirty="0" smtClean="0"/>
              <a:t> </a:t>
            </a:r>
            <a:r>
              <a:rPr lang="en-GB" dirty="0" err="1" smtClean="0"/>
              <a:t>procesin</a:t>
            </a:r>
            <a:r>
              <a:rPr lang="en-GB" dirty="0" smtClean="0"/>
              <a:t> e </a:t>
            </a:r>
            <a:r>
              <a:rPr lang="en-GB" dirty="0" err="1" smtClean="0"/>
              <a:t>rritjes</a:t>
            </a:r>
            <a:r>
              <a:rPr lang="en-GB" dirty="0" smtClean="0"/>
              <a:t> </a:t>
            </a:r>
            <a:r>
              <a:rPr lang="en-GB" dirty="0" err="1" smtClean="0"/>
              <a:t>dhe</a:t>
            </a:r>
            <a:r>
              <a:rPr lang="en-GB" dirty="0" smtClean="0"/>
              <a:t> </a:t>
            </a:r>
            <a:r>
              <a:rPr lang="en-GB" dirty="0" err="1" smtClean="0"/>
              <a:t>mirëqenies</a:t>
            </a:r>
            <a:r>
              <a:rPr lang="en-GB" dirty="0" smtClean="0"/>
              <a:t> </a:t>
            </a:r>
            <a:r>
              <a:rPr lang="en-GB" dirty="0" err="1" smtClean="0"/>
              <a:t>fizike</a:t>
            </a:r>
            <a:r>
              <a:rPr lang="en-GB" dirty="0" smtClean="0"/>
              <a:t>, </a:t>
            </a:r>
            <a:r>
              <a:rPr lang="en-GB" dirty="0" err="1" smtClean="0"/>
              <a:t>psikologjike</a:t>
            </a:r>
            <a:r>
              <a:rPr lang="en-GB" dirty="0" smtClean="0"/>
              <a:t> e </a:t>
            </a:r>
            <a:r>
              <a:rPr lang="en-GB" dirty="0" err="1" smtClean="0"/>
              <a:t>shpirtërore</a:t>
            </a:r>
            <a:r>
              <a:rPr lang="en-GB" dirty="0" smtClean="0"/>
              <a:t> </a:t>
            </a:r>
            <a:r>
              <a:rPr lang="en-GB" dirty="0" err="1" smtClean="0"/>
              <a:t>të</a:t>
            </a:r>
            <a:r>
              <a:rPr lang="en-GB" dirty="0" smtClean="0"/>
              <a:t> </a:t>
            </a:r>
            <a:r>
              <a:rPr lang="en-GB" dirty="0" err="1" smtClean="0"/>
              <a:t>të</a:t>
            </a:r>
            <a:r>
              <a:rPr lang="en-GB" dirty="0" smtClean="0"/>
              <a:t> </a:t>
            </a:r>
            <a:r>
              <a:rPr lang="en-GB" dirty="0" err="1" smtClean="0"/>
              <a:t>miturit</a:t>
            </a:r>
            <a:r>
              <a:rPr lang="en-GB" dirty="0" smtClean="0"/>
              <a:t>.</a:t>
            </a:r>
          </a:p>
          <a:p>
            <a:pPr algn="just">
              <a:buFont typeface="Wingdings" pitchFamily="2" charset="2"/>
              <a:buChar char="Ø"/>
            </a:pPr>
            <a:r>
              <a:rPr lang="en-GB" dirty="0" err="1" smtClean="0"/>
              <a:t>Krim</a:t>
            </a:r>
            <a:r>
              <a:rPr lang="en-GB" dirty="0" smtClean="0"/>
              <a:t> </a:t>
            </a:r>
            <a:r>
              <a:rPr lang="en-GB" dirty="0" err="1" smtClean="0"/>
              <a:t>kërcënues</a:t>
            </a:r>
            <a:r>
              <a:rPr lang="en-GB" dirty="0" smtClean="0"/>
              <a:t> </a:t>
            </a:r>
            <a:r>
              <a:rPr lang="en-GB" dirty="0" err="1" smtClean="0"/>
              <a:t>jo</a:t>
            </a:r>
            <a:r>
              <a:rPr lang="en-GB" dirty="0" smtClean="0"/>
              <a:t> </a:t>
            </a:r>
            <a:r>
              <a:rPr lang="en-GB" dirty="0" err="1" smtClean="0"/>
              <a:t>vetëm</a:t>
            </a:r>
            <a:r>
              <a:rPr lang="en-GB" dirty="0" smtClean="0"/>
              <a:t> </a:t>
            </a:r>
            <a:r>
              <a:rPr lang="en-GB" dirty="0" err="1" smtClean="0"/>
              <a:t>për</a:t>
            </a:r>
            <a:r>
              <a:rPr lang="en-GB" dirty="0" smtClean="0"/>
              <a:t> </a:t>
            </a:r>
            <a:r>
              <a:rPr lang="en-GB" dirty="0" err="1" smtClean="0"/>
              <a:t>shëndetin</a:t>
            </a:r>
            <a:r>
              <a:rPr lang="en-GB" dirty="0" smtClean="0"/>
              <a:t> </a:t>
            </a:r>
            <a:r>
              <a:rPr lang="en-GB" dirty="0" err="1" smtClean="0"/>
              <a:t>por</a:t>
            </a:r>
            <a:r>
              <a:rPr lang="en-GB" dirty="0" smtClean="0"/>
              <a:t> </a:t>
            </a:r>
            <a:r>
              <a:rPr lang="en-GB" dirty="0" err="1" smtClean="0"/>
              <a:t>edhe</a:t>
            </a:r>
            <a:r>
              <a:rPr lang="en-GB" dirty="0" smtClean="0"/>
              <a:t> </a:t>
            </a:r>
            <a:r>
              <a:rPr lang="en-GB" dirty="0" err="1" smtClean="0"/>
              <a:t>për</a:t>
            </a:r>
            <a:r>
              <a:rPr lang="en-GB" dirty="0" smtClean="0"/>
              <a:t> </a:t>
            </a:r>
            <a:r>
              <a:rPr lang="en-GB" dirty="0" err="1" smtClean="0"/>
              <a:t>jetën</a:t>
            </a:r>
            <a:r>
              <a:rPr lang="en-GB" dirty="0" smtClean="0"/>
              <a:t> e </a:t>
            </a:r>
            <a:r>
              <a:rPr lang="en-GB" dirty="0" err="1" smtClean="0"/>
              <a:t>të</a:t>
            </a:r>
            <a:r>
              <a:rPr lang="en-GB" dirty="0" smtClean="0"/>
              <a:t> </a:t>
            </a:r>
            <a:r>
              <a:rPr lang="en-GB" dirty="0" err="1" smtClean="0"/>
              <a:t>miturit</a:t>
            </a:r>
            <a:r>
              <a:rPr lang="en-GB" dirty="0" smtClean="0"/>
              <a:t> </a:t>
            </a:r>
            <a:r>
              <a:rPr lang="en-GB" dirty="0" err="1" smtClean="0"/>
              <a:t>viktimë</a:t>
            </a:r>
            <a:r>
              <a:rPr lang="en-GB" dirty="0" smtClean="0"/>
              <a:t>;</a:t>
            </a:r>
          </a:p>
          <a:p>
            <a:pPr algn="just">
              <a:buFont typeface="Wingdings" pitchFamily="2" charset="2"/>
              <a:buChar char="Ø"/>
            </a:pPr>
            <a:r>
              <a:rPr lang="en-GB" dirty="0" err="1" smtClean="0"/>
              <a:t>Zhvillon</a:t>
            </a:r>
            <a:r>
              <a:rPr lang="en-GB" dirty="0" smtClean="0"/>
              <a:t> </a:t>
            </a:r>
            <a:r>
              <a:rPr lang="en-GB" dirty="0" err="1" smtClean="0"/>
              <a:t>në</a:t>
            </a:r>
            <a:r>
              <a:rPr lang="en-GB" dirty="0" smtClean="0"/>
              <a:t> </a:t>
            </a:r>
            <a:r>
              <a:rPr lang="en-GB" dirty="0" err="1" smtClean="0"/>
              <a:t>nivele</a:t>
            </a:r>
            <a:r>
              <a:rPr lang="en-GB" dirty="0" smtClean="0"/>
              <a:t> </a:t>
            </a:r>
            <a:r>
              <a:rPr lang="en-GB" dirty="0" err="1" smtClean="0"/>
              <a:t>maksimale</a:t>
            </a:r>
            <a:r>
              <a:rPr lang="en-GB" dirty="0" smtClean="0"/>
              <a:t> </a:t>
            </a:r>
            <a:r>
              <a:rPr lang="en-GB" dirty="0" err="1" smtClean="0"/>
              <a:t>ndjenjën</a:t>
            </a:r>
            <a:r>
              <a:rPr lang="en-GB" dirty="0" smtClean="0"/>
              <a:t> e </a:t>
            </a:r>
            <a:r>
              <a:rPr lang="en-GB" dirty="0" err="1" smtClean="0"/>
              <a:t>pasigurisë</a:t>
            </a:r>
            <a:r>
              <a:rPr lang="en-GB" dirty="0" smtClean="0"/>
              <a:t>, </a:t>
            </a:r>
            <a:r>
              <a:rPr lang="en-GB" dirty="0" err="1" smtClean="0"/>
              <a:t>mungesës</a:t>
            </a:r>
            <a:r>
              <a:rPr lang="en-GB" dirty="0" smtClean="0"/>
              <a:t> </a:t>
            </a:r>
            <a:r>
              <a:rPr lang="en-GB" dirty="0" err="1" smtClean="0"/>
              <a:t>së</a:t>
            </a:r>
            <a:r>
              <a:rPr lang="en-GB" dirty="0" smtClean="0"/>
              <a:t> </a:t>
            </a:r>
            <a:r>
              <a:rPr lang="en-GB" dirty="0" err="1" smtClean="0"/>
              <a:t>vlerësimit</a:t>
            </a:r>
            <a:r>
              <a:rPr lang="en-GB" dirty="0" smtClean="0"/>
              <a:t> </a:t>
            </a:r>
            <a:r>
              <a:rPr lang="en-GB" dirty="0" err="1" smtClean="0"/>
              <a:t>për</a:t>
            </a:r>
            <a:r>
              <a:rPr lang="en-GB" dirty="0" smtClean="0"/>
              <a:t> </a:t>
            </a:r>
            <a:r>
              <a:rPr lang="en-GB" dirty="0" err="1" smtClean="0"/>
              <a:t>veten</a:t>
            </a:r>
            <a:r>
              <a:rPr lang="en-GB" dirty="0" smtClean="0"/>
              <a:t>, </a:t>
            </a:r>
            <a:r>
              <a:rPr lang="en-GB" dirty="0" err="1" smtClean="0"/>
              <a:t>ankthit</a:t>
            </a:r>
            <a:r>
              <a:rPr lang="en-GB" dirty="0" smtClean="0"/>
              <a:t>, </a:t>
            </a:r>
            <a:r>
              <a:rPr lang="en-GB" dirty="0" err="1" smtClean="0"/>
              <a:t>depresionit</a:t>
            </a:r>
            <a:r>
              <a:rPr lang="en-GB" dirty="0" smtClean="0"/>
              <a:t>, </a:t>
            </a:r>
            <a:r>
              <a:rPr lang="en-GB" dirty="0" err="1" smtClean="0"/>
              <a:t>inferioritetit</a:t>
            </a:r>
            <a:r>
              <a:rPr lang="en-GB" dirty="0" smtClean="0"/>
              <a:t> </a:t>
            </a:r>
            <a:r>
              <a:rPr lang="en-GB" dirty="0" err="1" smtClean="0"/>
              <a:t>të</a:t>
            </a:r>
            <a:r>
              <a:rPr lang="en-GB" dirty="0" smtClean="0"/>
              <a:t> </a:t>
            </a:r>
            <a:r>
              <a:rPr lang="en-GB" dirty="0" err="1" smtClean="0"/>
              <a:t>shoqëruar</a:t>
            </a:r>
            <a:r>
              <a:rPr lang="en-GB" dirty="0" smtClean="0"/>
              <a:t> me </a:t>
            </a:r>
            <a:r>
              <a:rPr lang="en-GB" dirty="0" err="1" smtClean="0"/>
              <a:t>tentativa</a:t>
            </a:r>
            <a:r>
              <a:rPr lang="en-GB" dirty="0" smtClean="0"/>
              <a:t> </a:t>
            </a:r>
            <a:r>
              <a:rPr lang="en-GB" dirty="0" err="1" smtClean="0"/>
              <a:t>për</a:t>
            </a:r>
            <a:r>
              <a:rPr lang="en-GB" dirty="0" smtClean="0"/>
              <a:t> </a:t>
            </a:r>
            <a:r>
              <a:rPr lang="en-GB" dirty="0" err="1" smtClean="0"/>
              <a:t>t’ë</a:t>
            </a:r>
            <a:r>
              <a:rPr lang="en-GB" dirty="0" smtClean="0"/>
              <a:t> </a:t>
            </a:r>
            <a:r>
              <a:rPr lang="en-GB" dirty="0" err="1" smtClean="0"/>
              <a:t>dëmtuar</a:t>
            </a:r>
            <a:r>
              <a:rPr lang="en-GB" dirty="0" smtClean="0"/>
              <a:t> </a:t>
            </a:r>
            <a:r>
              <a:rPr lang="en-GB" dirty="0" err="1" smtClean="0"/>
              <a:t>apo</a:t>
            </a:r>
            <a:r>
              <a:rPr lang="en-GB" dirty="0" smtClean="0"/>
              <a:t> </a:t>
            </a:r>
            <a:r>
              <a:rPr lang="en-GB" dirty="0" err="1" smtClean="0"/>
              <a:t>dhënë</a:t>
            </a:r>
            <a:r>
              <a:rPr lang="en-GB" dirty="0" smtClean="0"/>
              <a:t> fund </a:t>
            </a:r>
            <a:r>
              <a:rPr lang="en-GB" dirty="0" err="1" smtClean="0"/>
              <a:t>jetës</a:t>
            </a:r>
            <a:r>
              <a:rPr lang="en-GB" dirty="0" smtClean="0"/>
              <a:t>, </a:t>
            </a:r>
            <a:r>
              <a:rPr lang="en-GB" dirty="0" err="1" smtClean="0"/>
              <a:t>dhe</a:t>
            </a:r>
            <a:r>
              <a:rPr lang="en-GB" dirty="0" smtClean="0"/>
              <a:t> </a:t>
            </a:r>
            <a:r>
              <a:rPr lang="en-GB" dirty="0" err="1" smtClean="0"/>
              <a:t>distancim</a:t>
            </a:r>
            <a:r>
              <a:rPr lang="en-GB" dirty="0" smtClean="0"/>
              <a:t> </a:t>
            </a:r>
            <a:r>
              <a:rPr lang="en-GB" dirty="0" err="1" smtClean="0"/>
              <a:t>nga</a:t>
            </a:r>
            <a:r>
              <a:rPr lang="en-GB" dirty="0" smtClean="0"/>
              <a:t> </a:t>
            </a:r>
            <a:r>
              <a:rPr lang="en-GB" dirty="0" err="1" smtClean="0"/>
              <a:t>rrethi</a:t>
            </a:r>
            <a:r>
              <a:rPr lang="en-GB" dirty="0" smtClean="0"/>
              <a:t> </a:t>
            </a:r>
            <a:r>
              <a:rPr lang="en-GB" dirty="0" err="1" smtClean="0"/>
              <a:t>familjar</a:t>
            </a:r>
            <a:r>
              <a:rPr lang="en-GB" dirty="0" smtClean="0"/>
              <a:t> e social. </a:t>
            </a:r>
          </a:p>
          <a:p>
            <a:pPr algn="just">
              <a:buFont typeface="Wingdings" pitchFamily="2" charset="2"/>
              <a:buChar char="Ø"/>
            </a:pPr>
            <a:r>
              <a:rPr lang="en-US" dirty="0" smtClean="0"/>
              <a:t>I </a:t>
            </a:r>
            <a:r>
              <a:rPr lang="en-US" dirty="0" err="1" smtClean="0"/>
              <a:t>mituri</a:t>
            </a:r>
            <a:r>
              <a:rPr lang="en-US" dirty="0" smtClean="0"/>
              <a:t> </a:t>
            </a:r>
            <a:r>
              <a:rPr lang="en-US" dirty="0" err="1" smtClean="0"/>
              <a:t>i</a:t>
            </a:r>
            <a:r>
              <a:rPr lang="en-US" dirty="0" smtClean="0"/>
              <a:t> </a:t>
            </a:r>
            <a:r>
              <a:rPr lang="en-US" dirty="0" err="1" smtClean="0"/>
              <a:t>abuzuar</a:t>
            </a:r>
            <a:r>
              <a:rPr lang="en-US" dirty="0" smtClean="0"/>
              <a:t>, </a:t>
            </a:r>
            <a:r>
              <a:rPr lang="en-US" dirty="0" err="1" smtClean="0"/>
              <a:t>madhor</a:t>
            </a:r>
            <a:r>
              <a:rPr lang="en-US" dirty="0" smtClean="0"/>
              <a:t> </a:t>
            </a:r>
            <a:r>
              <a:rPr lang="en-US" dirty="0" err="1" smtClean="0"/>
              <a:t>prezanton</a:t>
            </a:r>
            <a:r>
              <a:rPr lang="en-US" dirty="0" smtClean="0"/>
              <a:t> pa-</a:t>
            </a:r>
            <a:r>
              <a:rPr lang="en-US" dirty="0" err="1" smtClean="0"/>
              <a:t>aftësi</a:t>
            </a:r>
            <a:r>
              <a:rPr lang="en-US" dirty="0" smtClean="0"/>
              <a:t> </a:t>
            </a:r>
            <a:r>
              <a:rPr lang="en-US" dirty="0" err="1" smtClean="0"/>
              <a:t>për</a:t>
            </a:r>
            <a:r>
              <a:rPr lang="en-US" dirty="0" smtClean="0"/>
              <a:t> </a:t>
            </a:r>
            <a:r>
              <a:rPr lang="en-US" dirty="0" err="1" smtClean="0"/>
              <a:t>të</a:t>
            </a:r>
            <a:r>
              <a:rPr lang="en-US" dirty="0" smtClean="0"/>
              <a:t> </a:t>
            </a:r>
            <a:r>
              <a:rPr lang="en-US" dirty="0" err="1" smtClean="0"/>
              <a:t>ndërtuar</a:t>
            </a:r>
            <a:r>
              <a:rPr lang="en-US" dirty="0" smtClean="0"/>
              <a:t> </a:t>
            </a:r>
            <a:r>
              <a:rPr lang="en-US" dirty="0" err="1" smtClean="0"/>
              <a:t>marrëdhënie</a:t>
            </a:r>
            <a:r>
              <a:rPr lang="en-US" dirty="0" smtClean="0"/>
              <a:t>, </a:t>
            </a:r>
            <a:r>
              <a:rPr lang="en-US" dirty="0" err="1" smtClean="0"/>
              <a:t>shndërrohet</a:t>
            </a:r>
            <a:r>
              <a:rPr lang="en-US" dirty="0" smtClean="0"/>
              <a:t> </a:t>
            </a:r>
            <a:r>
              <a:rPr lang="en-US" dirty="0" err="1" smtClean="0"/>
              <a:t>në</a:t>
            </a:r>
            <a:r>
              <a:rPr lang="en-US" dirty="0" smtClean="0"/>
              <a:t> </a:t>
            </a:r>
            <a:r>
              <a:rPr lang="en-US" dirty="0" err="1" smtClean="0"/>
              <a:t>përdorues</a:t>
            </a:r>
            <a:r>
              <a:rPr lang="en-US" dirty="0" smtClean="0"/>
              <a:t> </a:t>
            </a:r>
            <a:r>
              <a:rPr lang="en-US" dirty="0" err="1" smtClean="0"/>
              <a:t>të</a:t>
            </a:r>
            <a:r>
              <a:rPr lang="en-US" dirty="0" smtClean="0"/>
              <a:t> </a:t>
            </a:r>
            <a:r>
              <a:rPr lang="en-US" dirty="0" err="1" smtClean="0"/>
              <a:t>pijeve</a:t>
            </a:r>
            <a:r>
              <a:rPr lang="en-US" dirty="0" smtClean="0"/>
              <a:t> </a:t>
            </a:r>
            <a:r>
              <a:rPr lang="en-US" dirty="0" err="1" smtClean="0"/>
              <a:t>alkoolike</a:t>
            </a:r>
            <a:r>
              <a:rPr lang="en-US" dirty="0" smtClean="0"/>
              <a:t>, </a:t>
            </a:r>
            <a:r>
              <a:rPr lang="en-US" dirty="0" err="1" smtClean="0"/>
              <a:t>substancave</a:t>
            </a:r>
            <a:r>
              <a:rPr lang="en-US" dirty="0" smtClean="0"/>
              <a:t> </a:t>
            </a:r>
            <a:r>
              <a:rPr lang="en-US" dirty="0" err="1" smtClean="0"/>
              <a:t>narkotike</a:t>
            </a:r>
            <a:r>
              <a:rPr lang="en-US" dirty="0" smtClean="0"/>
              <a:t>, </a:t>
            </a:r>
            <a:r>
              <a:rPr lang="en-US" dirty="0" err="1" smtClean="0"/>
              <a:t>shfaq</a:t>
            </a:r>
            <a:r>
              <a:rPr lang="en-US" dirty="0" smtClean="0"/>
              <a:t> </a:t>
            </a:r>
            <a:r>
              <a:rPr lang="en-US" dirty="0" err="1" smtClean="0"/>
              <a:t>agresivitet</a:t>
            </a:r>
            <a:r>
              <a:rPr lang="en-US" dirty="0" smtClean="0"/>
              <a:t>, </a:t>
            </a:r>
            <a:r>
              <a:rPr lang="en-US" dirty="0" err="1" smtClean="0"/>
              <a:t>bëhet</a:t>
            </a:r>
            <a:r>
              <a:rPr lang="en-US" dirty="0" smtClean="0"/>
              <a:t> </a:t>
            </a:r>
            <a:r>
              <a:rPr lang="en-US" dirty="0" err="1" smtClean="0"/>
              <a:t>i</a:t>
            </a:r>
            <a:r>
              <a:rPr lang="en-US" dirty="0" smtClean="0"/>
              <a:t> </a:t>
            </a:r>
            <a:r>
              <a:rPr lang="en-US" dirty="0" err="1" smtClean="0"/>
              <a:t>dhunshëm</a:t>
            </a:r>
            <a:r>
              <a:rPr lang="en-US" dirty="0" smtClean="0"/>
              <a:t>, </a:t>
            </a:r>
            <a:r>
              <a:rPr lang="en-US" dirty="0" err="1" smtClean="0"/>
              <a:t>dhe</a:t>
            </a:r>
            <a:r>
              <a:rPr lang="en-US" dirty="0" smtClean="0"/>
              <a:t> </a:t>
            </a:r>
            <a:r>
              <a:rPr lang="en-US" dirty="0" err="1" smtClean="0"/>
              <a:t>është</a:t>
            </a:r>
            <a:r>
              <a:rPr lang="en-US" dirty="0" smtClean="0"/>
              <a:t> </a:t>
            </a:r>
            <a:r>
              <a:rPr lang="en-US" dirty="0" err="1" smtClean="0"/>
              <a:t>i</a:t>
            </a:r>
            <a:r>
              <a:rPr lang="en-US" dirty="0" smtClean="0"/>
              <a:t> </a:t>
            </a:r>
            <a:r>
              <a:rPr lang="en-US" dirty="0" err="1" smtClean="0"/>
              <a:t>predispozuar</a:t>
            </a:r>
            <a:r>
              <a:rPr lang="en-US" dirty="0" smtClean="0"/>
              <a:t> </a:t>
            </a:r>
            <a:r>
              <a:rPr lang="en-US" dirty="0" err="1" smtClean="0"/>
              <a:t>të</a:t>
            </a:r>
            <a:r>
              <a:rPr lang="en-US" dirty="0" smtClean="0"/>
              <a:t> </a:t>
            </a:r>
            <a:r>
              <a:rPr lang="en-US" dirty="0" err="1" smtClean="0"/>
              <a:t>përfshihet</a:t>
            </a:r>
            <a:r>
              <a:rPr lang="en-US" dirty="0" smtClean="0"/>
              <a:t> </a:t>
            </a:r>
            <a:r>
              <a:rPr lang="en-US" dirty="0" err="1" smtClean="0"/>
              <a:t>në</a:t>
            </a:r>
            <a:r>
              <a:rPr lang="en-US" dirty="0" smtClean="0"/>
              <a:t> </a:t>
            </a:r>
            <a:r>
              <a:rPr lang="en-US" dirty="0" err="1" smtClean="0"/>
              <a:t>të</a:t>
            </a:r>
            <a:r>
              <a:rPr lang="en-US" dirty="0" smtClean="0"/>
              <a:t> </a:t>
            </a:r>
            <a:r>
              <a:rPr lang="en-US" dirty="0" err="1" smtClean="0"/>
              <a:t>njëjtat</a:t>
            </a:r>
            <a:r>
              <a:rPr lang="en-US" dirty="0" smtClean="0"/>
              <a:t> </a:t>
            </a:r>
            <a:r>
              <a:rPr lang="en-US" dirty="0" err="1" smtClean="0"/>
              <a:t>sjellje</a:t>
            </a:r>
            <a:r>
              <a:rPr lang="en-US" dirty="0" smtClean="0"/>
              <a:t> </a:t>
            </a:r>
            <a:r>
              <a:rPr lang="en-US" dirty="0" err="1" smtClean="0"/>
              <a:t>kriminale</a:t>
            </a:r>
            <a:r>
              <a:rPr lang="en-US" dirty="0" smtClean="0"/>
              <a:t> </a:t>
            </a:r>
            <a:r>
              <a:rPr lang="en-US" dirty="0" err="1" smtClean="0"/>
              <a:t>apo</a:t>
            </a:r>
            <a:r>
              <a:rPr lang="en-US" dirty="0" smtClean="0"/>
              <a:t> </a:t>
            </a:r>
            <a:r>
              <a:rPr lang="en-US" dirty="0" err="1" smtClean="0"/>
              <a:t>dhe</a:t>
            </a:r>
            <a:r>
              <a:rPr lang="en-US" dirty="0" smtClean="0"/>
              <a:t> </a:t>
            </a:r>
            <a:r>
              <a:rPr lang="en-US" dirty="0" err="1" smtClean="0"/>
              <a:t>në</a:t>
            </a:r>
            <a:r>
              <a:rPr lang="en-US" dirty="0" smtClean="0"/>
              <a:t> </a:t>
            </a:r>
            <a:r>
              <a:rPr lang="en-US" dirty="0" err="1" smtClean="0"/>
              <a:t>krime</a:t>
            </a:r>
            <a:r>
              <a:rPr lang="en-US" dirty="0" smtClean="0"/>
              <a:t> </a:t>
            </a:r>
            <a:r>
              <a:rPr lang="en-US" dirty="0" err="1" smtClean="0"/>
              <a:t>të</a:t>
            </a:r>
            <a:r>
              <a:rPr lang="en-US" dirty="0" smtClean="0"/>
              <a:t> </a:t>
            </a:r>
            <a:r>
              <a:rPr lang="en-US" dirty="0" err="1" smtClean="0"/>
              <a:t>tjera</a:t>
            </a:r>
            <a:r>
              <a:rPr lang="en-US" dirty="0" smtClean="0"/>
              <a:t>.</a:t>
            </a:r>
            <a:r>
              <a:rPr lang="en-GB" dirty="0" smtClean="0"/>
              <a:t> </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r>
              <a:rPr lang="en-US" sz="2800" b="1" dirty="0" err="1" smtClean="0"/>
              <a:t>Rast</a:t>
            </a:r>
            <a:r>
              <a:rPr lang="en-US" sz="2800" b="1" dirty="0" smtClean="0"/>
              <a:t> </a:t>
            </a:r>
            <a:r>
              <a:rPr lang="en-US" sz="2800" b="1" dirty="0" err="1" smtClean="0"/>
              <a:t>nga</a:t>
            </a:r>
            <a:r>
              <a:rPr lang="en-US" sz="2800" b="1" dirty="0" smtClean="0"/>
              <a:t> </a:t>
            </a:r>
            <a:r>
              <a:rPr lang="en-US" sz="2800" b="1" dirty="0" err="1" smtClean="0"/>
              <a:t>praktika</a:t>
            </a:r>
            <a:r>
              <a:rPr lang="en-US" sz="2800" b="1" dirty="0" smtClean="0"/>
              <a:t> </a:t>
            </a:r>
            <a:r>
              <a:rPr lang="en-US" sz="2800" b="1" dirty="0" err="1" smtClean="0"/>
              <a:t>gjyqësore</a:t>
            </a:r>
            <a:r>
              <a:rPr lang="en-US" sz="2800" b="1" dirty="0" smtClean="0"/>
              <a:t> </a:t>
            </a:r>
            <a:r>
              <a:rPr lang="en-US" sz="2800" b="1" dirty="0" err="1" smtClean="0"/>
              <a:t>për</a:t>
            </a:r>
            <a:r>
              <a:rPr lang="en-US" sz="2800" b="1" dirty="0" smtClean="0"/>
              <a:t> </a:t>
            </a:r>
            <a:r>
              <a:rPr lang="en-US" sz="2800" b="1" dirty="0" err="1" smtClean="0"/>
              <a:t>pornografi</a:t>
            </a:r>
            <a:r>
              <a:rPr lang="en-US" sz="2800" b="1" dirty="0" smtClean="0"/>
              <a:t> me </a:t>
            </a:r>
            <a:r>
              <a:rPr lang="en-US" sz="2800" b="1" dirty="0" err="1" smtClean="0"/>
              <a:t>të</a:t>
            </a:r>
            <a:r>
              <a:rPr lang="en-US" sz="2800" b="1" dirty="0" smtClean="0"/>
              <a:t> </a:t>
            </a:r>
            <a:r>
              <a:rPr lang="en-US" sz="2800" b="1" dirty="0" err="1" smtClean="0"/>
              <a:t>mitur</a:t>
            </a:r>
            <a:endParaRPr lang="en-US" sz="2800" b="1" dirty="0"/>
          </a:p>
        </p:txBody>
      </p:sp>
      <p:sp>
        <p:nvSpPr>
          <p:cNvPr id="3" name="Content Placeholder 2"/>
          <p:cNvSpPr>
            <a:spLocks noGrp="1"/>
          </p:cNvSpPr>
          <p:nvPr>
            <p:ph idx="1"/>
          </p:nvPr>
        </p:nvSpPr>
        <p:spPr/>
        <p:txBody>
          <a:bodyPr>
            <a:normAutofit fontScale="70000" lnSpcReduction="20000"/>
          </a:bodyPr>
          <a:lstStyle/>
          <a:p>
            <a:pPr algn="just"/>
            <a:r>
              <a:rPr lang="en-US" b="1" u="sng" dirty="0" err="1" smtClean="0">
                <a:solidFill>
                  <a:schemeClr val="tx2"/>
                </a:solidFill>
              </a:rPr>
              <a:t>Vendimi</a:t>
            </a:r>
            <a:r>
              <a:rPr lang="en-US" b="1" u="sng" dirty="0" smtClean="0">
                <a:solidFill>
                  <a:schemeClr val="tx2"/>
                </a:solidFill>
              </a:rPr>
              <a:t> Nr. 1048, </a:t>
            </a:r>
            <a:r>
              <a:rPr lang="en-US" b="1" u="sng" dirty="0" err="1" smtClean="0">
                <a:solidFill>
                  <a:schemeClr val="tx2"/>
                </a:solidFill>
              </a:rPr>
              <a:t>datë</a:t>
            </a:r>
            <a:r>
              <a:rPr lang="en-US" b="1" u="sng" dirty="0" smtClean="0">
                <a:solidFill>
                  <a:schemeClr val="tx2"/>
                </a:solidFill>
              </a:rPr>
              <a:t> 05.04.2016 </a:t>
            </a:r>
            <a:r>
              <a:rPr lang="en-US" b="1" u="sng" dirty="0" err="1" smtClean="0">
                <a:solidFill>
                  <a:schemeClr val="tx2"/>
                </a:solidFill>
              </a:rPr>
              <a:t>i</a:t>
            </a:r>
            <a:r>
              <a:rPr lang="en-US" b="1" u="sng" dirty="0" smtClean="0">
                <a:solidFill>
                  <a:schemeClr val="tx2"/>
                </a:solidFill>
              </a:rPr>
              <a:t> </a:t>
            </a:r>
            <a:r>
              <a:rPr lang="en-US" b="1" u="sng" dirty="0" err="1" smtClean="0">
                <a:solidFill>
                  <a:schemeClr val="tx2"/>
                </a:solidFill>
              </a:rPr>
              <a:t>Gjykatës</a:t>
            </a:r>
            <a:r>
              <a:rPr lang="en-US" b="1" u="sng" dirty="0" smtClean="0">
                <a:solidFill>
                  <a:schemeClr val="tx2"/>
                </a:solidFill>
              </a:rPr>
              <a:t> </a:t>
            </a:r>
            <a:r>
              <a:rPr lang="en-US" b="1" u="sng" dirty="0" err="1" smtClean="0">
                <a:solidFill>
                  <a:schemeClr val="tx2"/>
                </a:solidFill>
              </a:rPr>
              <a:t>së</a:t>
            </a:r>
            <a:r>
              <a:rPr lang="en-US" b="1" u="sng" dirty="0" smtClean="0">
                <a:solidFill>
                  <a:schemeClr val="tx2"/>
                </a:solidFill>
              </a:rPr>
              <a:t> </a:t>
            </a:r>
            <a:r>
              <a:rPr lang="en-US" b="1" u="sng" dirty="0" err="1" smtClean="0">
                <a:solidFill>
                  <a:schemeClr val="tx2"/>
                </a:solidFill>
              </a:rPr>
              <a:t>Rrethit</a:t>
            </a:r>
            <a:r>
              <a:rPr lang="en-US" b="1" u="sng" dirty="0" smtClean="0">
                <a:solidFill>
                  <a:schemeClr val="tx2"/>
                </a:solidFill>
              </a:rPr>
              <a:t> </a:t>
            </a:r>
            <a:r>
              <a:rPr lang="en-US" b="1" u="sng" dirty="0" err="1" smtClean="0">
                <a:solidFill>
                  <a:schemeClr val="tx2"/>
                </a:solidFill>
              </a:rPr>
              <a:t>Gjyqësor</a:t>
            </a:r>
            <a:r>
              <a:rPr lang="en-US" b="1" u="sng" dirty="0" smtClean="0">
                <a:solidFill>
                  <a:schemeClr val="tx2"/>
                </a:solidFill>
              </a:rPr>
              <a:t> </a:t>
            </a:r>
            <a:r>
              <a:rPr lang="en-US" b="1" u="sng" dirty="0" err="1" smtClean="0">
                <a:solidFill>
                  <a:schemeClr val="tx2"/>
                </a:solidFill>
              </a:rPr>
              <a:t>Tiranë</a:t>
            </a:r>
            <a:r>
              <a:rPr lang="en-US" b="1" u="sng" dirty="0" smtClean="0">
                <a:solidFill>
                  <a:schemeClr val="tx2"/>
                </a:solidFill>
              </a:rPr>
              <a:t>, </a:t>
            </a:r>
            <a:r>
              <a:rPr lang="en-US" dirty="0" smtClean="0"/>
              <a:t>me </a:t>
            </a:r>
            <a:r>
              <a:rPr lang="en-US" dirty="0" err="1" smtClean="0"/>
              <a:t>të</a:t>
            </a:r>
            <a:r>
              <a:rPr lang="en-US" dirty="0" smtClean="0"/>
              <a:t> </a:t>
            </a:r>
            <a:r>
              <a:rPr lang="en-US" dirty="0" err="1" smtClean="0"/>
              <a:t>pandehur</a:t>
            </a:r>
            <a:r>
              <a:rPr lang="en-US" dirty="0" smtClean="0"/>
              <a:t> </a:t>
            </a:r>
            <a:r>
              <a:rPr lang="en-US" dirty="0" err="1" smtClean="0"/>
              <a:t>Enkel</a:t>
            </a:r>
            <a:r>
              <a:rPr lang="en-US" dirty="0" smtClean="0"/>
              <a:t> Vela , </a:t>
            </a:r>
            <a:r>
              <a:rPr lang="en-US" dirty="0" err="1" smtClean="0"/>
              <a:t>i</a:t>
            </a:r>
            <a:r>
              <a:rPr lang="en-US" dirty="0" smtClean="0"/>
              <a:t> </a:t>
            </a:r>
            <a:r>
              <a:rPr lang="en-US" dirty="0" err="1" smtClean="0"/>
              <a:t>datelindjes</a:t>
            </a:r>
            <a:r>
              <a:rPr lang="en-US" dirty="0" smtClean="0"/>
              <a:t>. 25.09.1984, me </a:t>
            </a:r>
            <a:r>
              <a:rPr lang="en-US" dirty="0" err="1" smtClean="0"/>
              <a:t>arsim</a:t>
            </a:r>
            <a:r>
              <a:rPr lang="en-US" dirty="0" smtClean="0"/>
              <a:t> </a:t>
            </a:r>
            <a:r>
              <a:rPr lang="en-US" dirty="0" err="1" smtClean="0"/>
              <a:t>të</a:t>
            </a:r>
            <a:r>
              <a:rPr lang="en-US" dirty="0" smtClean="0"/>
              <a:t> </a:t>
            </a:r>
            <a:r>
              <a:rPr lang="en-US" dirty="0" err="1" smtClean="0"/>
              <a:t>larte</a:t>
            </a:r>
            <a:r>
              <a:rPr lang="en-US" dirty="0" smtClean="0"/>
              <a:t> </a:t>
            </a:r>
            <a:r>
              <a:rPr lang="en-US" dirty="0" err="1" smtClean="0"/>
              <a:t>informatik</a:t>
            </a:r>
            <a:r>
              <a:rPr lang="en-US" dirty="0" smtClean="0"/>
              <a:t>, </a:t>
            </a:r>
            <a:r>
              <a:rPr lang="en-US" dirty="0" err="1" smtClean="0"/>
              <a:t>i</a:t>
            </a:r>
            <a:r>
              <a:rPr lang="en-US" dirty="0" smtClean="0"/>
              <a:t> </a:t>
            </a:r>
            <a:r>
              <a:rPr lang="en-US" dirty="0" err="1" smtClean="0"/>
              <a:t>akuzuar</a:t>
            </a:r>
            <a:r>
              <a:rPr lang="en-US" dirty="0" smtClean="0"/>
              <a:t> per </a:t>
            </a:r>
            <a:r>
              <a:rPr lang="en-US" dirty="0" err="1" smtClean="0"/>
              <a:t>vepren</a:t>
            </a:r>
            <a:r>
              <a:rPr lang="en-US" dirty="0" smtClean="0"/>
              <a:t> </a:t>
            </a:r>
            <a:r>
              <a:rPr lang="en-US" dirty="0" err="1" smtClean="0"/>
              <a:t>penale</a:t>
            </a:r>
            <a:r>
              <a:rPr lang="en-US" dirty="0" smtClean="0"/>
              <a:t> “</a:t>
            </a:r>
            <a:r>
              <a:rPr lang="en-US" dirty="0" err="1" smtClean="0"/>
              <a:t>Pornografia</a:t>
            </a:r>
            <a:r>
              <a:rPr lang="en-US" dirty="0" smtClean="0"/>
              <a:t> e </a:t>
            </a:r>
            <a:r>
              <a:rPr lang="en-US" dirty="0" err="1" smtClean="0"/>
              <a:t>fëmijëve</a:t>
            </a:r>
            <a:r>
              <a:rPr lang="en-US" dirty="0" smtClean="0"/>
              <a:t>” </a:t>
            </a:r>
            <a:r>
              <a:rPr lang="en-US" dirty="0" err="1" smtClean="0"/>
              <a:t>të</a:t>
            </a:r>
            <a:r>
              <a:rPr lang="en-US" dirty="0" smtClean="0"/>
              <a:t> </a:t>
            </a:r>
            <a:r>
              <a:rPr lang="en-US" dirty="0" err="1" smtClean="0"/>
              <a:t>parashikuar</a:t>
            </a:r>
            <a:r>
              <a:rPr lang="en-US" dirty="0" smtClean="0"/>
              <a:t> </a:t>
            </a:r>
            <a:r>
              <a:rPr lang="en-US" dirty="0" err="1" smtClean="0"/>
              <a:t>nga</a:t>
            </a:r>
            <a:r>
              <a:rPr lang="en-US" dirty="0" smtClean="0"/>
              <a:t> </a:t>
            </a:r>
            <a:r>
              <a:rPr lang="en-US" dirty="0" err="1" smtClean="0"/>
              <a:t>neni</a:t>
            </a:r>
            <a:r>
              <a:rPr lang="en-US" dirty="0" smtClean="0"/>
              <a:t>  117/2  </a:t>
            </a:r>
            <a:r>
              <a:rPr lang="en-US" dirty="0" err="1" smtClean="0"/>
              <a:t>i</a:t>
            </a:r>
            <a:r>
              <a:rPr lang="en-US" dirty="0" smtClean="0"/>
              <a:t>  </a:t>
            </a:r>
            <a:r>
              <a:rPr lang="en-US" dirty="0" err="1" smtClean="0"/>
              <a:t>K.Penal</a:t>
            </a:r>
            <a:r>
              <a:rPr lang="en-US" dirty="0" smtClean="0"/>
              <a:t>.</a:t>
            </a:r>
          </a:p>
          <a:p>
            <a:pPr algn="just"/>
            <a:r>
              <a:rPr lang="en-US" b="1" dirty="0" err="1" smtClean="0"/>
              <a:t>Rrethanat</a:t>
            </a:r>
            <a:r>
              <a:rPr lang="en-US" b="1" dirty="0" smtClean="0"/>
              <a:t> e </a:t>
            </a:r>
            <a:r>
              <a:rPr lang="en-US" b="1" dirty="0" err="1" smtClean="0"/>
              <a:t>faktit</a:t>
            </a:r>
            <a:r>
              <a:rPr lang="en-US" b="1" dirty="0" smtClean="0"/>
              <a:t>.</a:t>
            </a:r>
          </a:p>
          <a:p>
            <a:pPr algn="just"/>
            <a:r>
              <a:rPr lang="en-US" dirty="0" err="1" smtClean="0"/>
              <a:t>Sektori</a:t>
            </a:r>
            <a:r>
              <a:rPr lang="en-US" dirty="0" smtClean="0"/>
              <a:t> </a:t>
            </a:r>
            <a:r>
              <a:rPr lang="en-US" dirty="0" err="1" smtClean="0"/>
              <a:t>për</a:t>
            </a:r>
            <a:r>
              <a:rPr lang="en-US" dirty="0" smtClean="0"/>
              <a:t> </a:t>
            </a:r>
            <a:r>
              <a:rPr lang="en-US" dirty="0" err="1" smtClean="0"/>
              <a:t>Krimin</a:t>
            </a:r>
            <a:r>
              <a:rPr lang="en-US" dirty="0" smtClean="0"/>
              <a:t> </a:t>
            </a:r>
            <a:r>
              <a:rPr lang="en-US" dirty="0" err="1" smtClean="0"/>
              <a:t>Kompjuterik</a:t>
            </a:r>
            <a:r>
              <a:rPr lang="en-US" dirty="0" smtClean="0"/>
              <a:t> </a:t>
            </a:r>
            <a:r>
              <a:rPr lang="en-US" dirty="0" err="1" smtClean="0"/>
              <a:t>në</a:t>
            </a:r>
            <a:r>
              <a:rPr lang="en-US" dirty="0" smtClean="0"/>
              <a:t> </a:t>
            </a:r>
            <a:r>
              <a:rPr lang="en-US" dirty="0" err="1" smtClean="0"/>
              <a:t>D.P.Q.Tiranë</a:t>
            </a:r>
            <a:r>
              <a:rPr lang="en-US" dirty="0" smtClean="0"/>
              <a:t> ka </a:t>
            </a:r>
            <a:r>
              <a:rPr lang="en-US" dirty="0" err="1" smtClean="0"/>
              <a:t>marrë</a:t>
            </a:r>
            <a:r>
              <a:rPr lang="en-US" dirty="0" smtClean="0"/>
              <a:t> </a:t>
            </a:r>
            <a:r>
              <a:rPr lang="en-US" dirty="0" err="1" smtClean="0"/>
              <a:t>një</a:t>
            </a:r>
            <a:r>
              <a:rPr lang="en-US" dirty="0" smtClean="0"/>
              <a:t> </a:t>
            </a:r>
            <a:r>
              <a:rPr lang="en-US" dirty="0" err="1" smtClean="0"/>
              <a:t>informacion</a:t>
            </a:r>
            <a:r>
              <a:rPr lang="en-US" dirty="0" smtClean="0"/>
              <a:t> </a:t>
            </a:r>
            <a:r>
              <a:rPr lang="en-US" dirty="0" err="1" smtClean="0"/>
              <a:t>nga</a:t>
            </a:r>
            <a:r>
              <a:rPr lang="en-US" dirty="0" smtClean="0"/>
              <a:t> Interpol </a:t>
            </a:r>
            <a:r>
              <a:rPr lang="en-US" dirty="0" err="1" smtClean="0"/>
              <a:t>ëiesbaden</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shpërndarjen</a:t>
            </a:r>
            <a:r>
              <a:rPr lang="en-US" dirty="0" smtClean="0"/>
              <a:t> </a:t>
            </a:r>
            <a:r>
              <a:rPr lang="en-US" dirty="0" err="1" smtClean="0"/>
              <a:t>në</a:t>
            </a:r>
            <a:r>
              <a:rPr lang="en-US" dirty="0" smtClean="0"/>
              <a:t> </a:t>
            </a:r>
            <a:r>
              <a:rPr lang="en-US" dirty="0" err="1" smtClean="0"/>
              <a:t>rrjet</a:t>
            </a:r>
            <a:r>
              <a:rPr lang="en-US" dirty="0" smtClean="0"/>
              <a:t> </a:t>
            </a:r>
            <a:r>
              <a:rPr lang="en-US" dirty="0" err="1" smtClean="0"/>
              <a:t>të</a:t>
            </a:r>
            <a:r>
              <a:rPr lang="en-US" dirty="0" smtClean="0"/>
              <a:t> </a:t>
            </a:r>
            <a:r>
              <a:rPr lang="en-US" dirty="0" err="1" smtClean="0"/>
              <a:t>materialeve</a:t>
            </a:r>
            <a:r>
              <a:rPr lang="en-US" dirty="0" smtClean="0"/>
              <a:t> </a:t>
            </a:r>
            <a:r>
              <a:rPr lang="en-US" dirty="0" err="1" smtClean="0"/>
              <a:t>pornografike</a:t>
            </a:r>
            <a:r>
              <a:rPr lang="en-US" dirty="0" smtClean="0"/>
              <a:t> me </a:t>
            </a:r>
            <a:r>
              <a:rPr lang="en-US" dirty="0" err="1" smtClean="0"/>
              <a:t>të</a:t>
            </a:r>
            <a:r>
              <a:rPr lang="en-US" dirty="0" smtClean="0"/>
              <a:t> </a:t>
            </a:r>
            <a:r>
              <a:rPr lang="en-US" dirty="0" err="1" smtClean="0"/>
              <a:t>mitur</a:t>
            </a:r>
            <a:r>
              <a:rPr lang="en-US" dirty="0" smtClean="0"/>
              <a:t> </a:t>
            </a:r>
            <a:r>
              <a:rPr lang="en-US" dirty="0" err="1" smtClean="0"/>
              <a:t>nëpërmjet</a:t>
            </a:r>
            <a:r>
              <a:rPr lang="en-US" dirty="0" smtClean="0"/>
              <a:t> </a:t>
            </a:r>
            <a:r>
              <a:rPr lang="en-US" dirty="0" err="1" smtClean="0"/>
              <a:t>rrjetit</a:t>
            </a:r>
            <a:r>
              <a:rPr lang="en-US" dirty="0" smtClean="0"/>
              <a:t> “eDonkey2000”. </a:t>
            </a:r>
            <a:r>
              <a:rPr lang="en-US" dirty="0" err="1" smtClean="0"/>
              <a:t>Në</a:t>
            </a:r>
            <a:r>
              <a:rPr lang="en-US" dirty="0" smtClean="0"/>
              <a:t> </a:t>
            </a:r>
            <a:r>
              <a:rPr lang="en-US" dirty="0" err="1" smtClean="0"/>
              <a:t>informacion</a:t>
            </a:r>
            <a:r>
              <a:rPr lang="en-US" dirty="0" smtClean="0"/>
              <a:t> </a:t>
            </a:r>
            <a:r>
              <a:rPr lang="en-US" dirty="0" err="1" smtClean="0"/>
              <a:t>ndërmjet</a:t>
            </a:r>
            <a:r>
              <a:rPr lang="en-US" dirty="0" smtClean="0"/>
              <a:t> </a:t>
            </a:r>
            <a:r>
              <a:rPr lang="en-US" dirty="0" err="1" smtClean="0"/>
              <a:t>të</a:t>
            </a:r>
            <a:r>
              <a:rPr lang="en-US" dirty="0" smtClean="0"/>
              <a:t> </a:t>
            </a:r>
            <a:r>
              <a:rPr lang="en-US" dirty="0" err="1" smtClean="0"/>
              <a:t>tjerash</a:t>
            </a:r>
            <a:r>
              <a:rPr lang="en-US" dirty="0" smtClean="0"/>
              <a:t> </a:t>
            </a:r>
            <a:r>
              <a:rPr lang="en-US" dirty="0" err="1" smtClean="0"/>
              <a:t>thuhet</a:t>
            </a:r>
            <a:r>
              <a:rPr lang="en-US" dirty="0" smtClean="0"/>
              <a:t> se </a:t>
            </a:r>
            <a:r>
              <a:rPr lang="en-US" dirty="0" err="1" smtClean="0"/>
              <a:t>mes</a:t>
            </a:r>
            <a:r>
              <a:rPr lang="en-US" dirty="0" smtClean="0"/>
              <a:t> </a:t>
            </a:r>
            <a:r>
              <a:rPr lang="en-US" dirty="0" err="1" smtClean="0"/>
              <a:t>datave</a:t>
            </a:r>
            <a:r>
              <a:rPr lang="en-US" dirty="0" smtClean="0"/>
              <a:t> 12 </a:t>
            </a:r>
            <a:r>
              <a:rPr lang="en-US" dirty="0" err="1" smtClean="0"/>
              <a:t>Janar</a:t>
            </a:r>
            <a:r>
              <a:rPr lang="en-US" dirty="0" smtClean="0"/>
              <a:t> 2015 </a:t>
            </a:r>
            <a:r>
              <a:rPr lang="en-US" dirty="0" err="1" smtClean="0"/>
              <a:t>dhe</a:t>
            </a:r>
            <a:r>
              <a:rPr lang="en-US" dirty="0" smtClean="0"/>
              <a:t> 27 Mars 2015, </a:t>
            </a:r>
            <a:r>
              <a:rPr lang="en-US" dirty="0" err="1" smtClean="0"/>
              <a:t>Zyra</a:t>
            </a:r>
            <a:r>
              <a:rPr lang="en-US" dirty="0" smtClean="0"/>
              <a:t> </a:t>
            </a:r>
            <a:r>
              <a:rPr lang="en-US" dirty="0" err="1" smtClean="0"/>
              <a:t>Kriminale</a:t>
            </a:r>
            <a:r>
              <a:rPr lang="en-US" dirty="0" smtClean="0"/>
              <a:t> e </a:t>
            </a:r>
            <a:r>
              <a:rPr lang="en-US" dirty="0" err="1" smtClean="0"/>
              <a:t>policisë</a:t>
            </a:r>
            <a:r>
              <a:rPr lang="en-US" dirty="0" smtClean="0"/>
              <a:t> </a:t>
            </a:r>
            <a:r>
              <a:rPr lang="en-US" dirty="0" err="1" smtClean="0"/>
              <a:t>së</a:t>
            </a:r>
            <a:r>
              <a:rPr lang="en-US" dirty="0" smtClean="0"/>
              <a:t> </a:t>
            </a:r>
            <a:r>
              <a:rPr lang="en-US" dirty="0" err="1" smtClean="0"/>
              <a:t>shtetit</a:t>
            </a:r>
            <a:r>
              <a:rPr lang="en-US" dirty="0" smtClean="0"/>
              <a:t> Baden </a:t>
            </a:r>
            <a:r>
              <a:rPr lang="en-US" dirty="0" err="1" smtClean="0"/>
              <a:t>ëurttemberg</a:t>
            </a:r>
            <a:r>
              <a:rPr lang="en-US" dirty="0" smtClean="0"/>
              <a:t>, ka </a:t>
            </a:r>
            <a:r>
              <a:rPr lang="en-US" dirty="0" err="1" smtClean="0"/>
              <a:t>kryer</a:t>
            </a:r>
            <a:r>
              <a:rPr lang="en-US" dirty="0" smtClean="0"/>
              <a:t> </a:t>
            </a:r>
            <a:r>
              <a:rPr lang="en-US" dirty="0" err="1" smtClean="0"/>
              <a:t>kërkime</a:t>
            </a:r>
            <a:r>
              <a:rPr lang="en-US" dirty="0" smtClean="0"/>
              <a:t> </a:t>
            </a:r>
            <a:r>
              <a:rPr lang="en-US" dirty="0" err="1" smtClean="0"/>
              <a:t>të</a:t>
            </a:r>
            <a:r>
              <a:rPr lang="en-US" dirty="0" smtClean="0"/>
              <a:t> </a:t>
            </a:r>
            <a:r>
              <a:rPr lang="en-US" dirty="0" err="1" smtClean="0"/>
              <a:t>rastësishme</a:t>
            </a:r>
            <a:r>
              <a:rPr lang="en-US" dirty="0" smtClean="0"/>
              <a:t> </a:t>
            </a:r>
            <a:r>
              <a:rPr lang="en-US" dirty="0" err="1" smtClean="0"/>
              <a:t>në</a:t>
            </a:r>
            <a:r>
              <a:rPr lang="en-US" dirty="0" smtClean="0"/>
              <a:t> </a:t>
            </a:r>
            <a:r>
              <a:rPr lang="en-US" dirty="0" err="1" smtClean="0"/>
              <a:t>rrjetin</a:t>
            </a:r>
            <a:r>
              <a:rPr lang="en-US" dirty="0" smtClean="0"/>
              <a:t> </a:t>
            </a:r>
            <a:r>
              <a:rPr lang="en-US" dirty="0" err="1" smtClean="0"/>
              <a:t>eDonkey</a:t>
            </a:r>
            <a:r>
              <a:rPr lang="en-US" dirty="0" smtClean="0"/>
              <a:t> </a:t>
            </a:r>
            <a:r>
              <a:rPr lang="en-US" dirty="0" err="1" smtClean="0"/>
              <a:t>për</a:t>
            </a:r>
            <a:r>
              <a:rPr lang="en-US" dirty="0" smtClean="0"/>
              <a:t> </a:t>
            </a:r>
            <a:r>
              <a:rPr lang="en-US" dirty="0" err="1" smtClean="0"/>
              <a:t>pornografi</a:t>
            </a:r>
            <a:r>
              <a:rPr lang="en-US" dirty="0" smtClean="0"/>
              <a:t> me </a:t>
            </a:r>
            <a:r>
              <a:rPr lang="en-US" dirty="0" err="1" smtClean="0"/>
              <a:t>të</a:t>
            </a:r>
            <a:r>
              <a:rPr lang="en-US" dirty="0" smtClean="0"/>
              <a:t> </a:t>
            </a:r>
            <a:r>
              <a:rPr lang="en-US" dirty="0" err="1" smtClean="0"/>
              <a:t>mitur</a:t>
            </a:r>
            <a:r>
              <a:rPr lang="en-US" dirty="0" smtClean="0"/>
              <a:t>.</a:t>
            </a:r>
          </a:p>
          <a:p>
            <a:pPr algn="just"/>
            <a:r>
              <a:rPr lang="en-US" dirty="0" err="1" smtClean="0"/>
              <a:t>Kërkimet</a:t>
            </a:r>
            <a:r>
              <a:rPr lang="en-US" dirty="0" smtClean="0"/>
              <a:t> </a:t>
            </a:r>
            <a:r>
              <a:rPr lang="en-US" dirty="0" err="1" smtClean="0"/>
              <a:t>treguan</a:t>
            </a:r>
            <a:r>
              <a:rPr lang="en-US" dirty="0" smtClean="0"/>
              <a:t> se </a:t>
            </a:r>
            <a:r>
              <a:rPr lang="en-US" dirty="0" err="1" smtClean="0"/>
              <a:t>klientë</a:t>
            </a:r>
            <a:r>
              <a:rPr lang="en-US" dirty="0" smtClean="0"/>
              <a:t> </a:t>
            </a:r>
            <a:r>
              <a:rPr lang="en-US" dirty="0" err="1" smtClean="0"/>
              <a:t>të</a:t>
            </a:r>
            <a:r>
              <a:rPr lang="en-US" dirty="0" smtClean="0"/>
              <a:t> </a:t>
            </a:r>
            <a:r>
              <a:rPr lang="en-US" dirty="0" err="1" smtClean="0"/>
              <a:t>ndryshëm</a:t>
            </a:r>
            <a:r>
              <a:rPr lang="en-US" dirty="0" smtClean="0"/>
              <a:t> </a:t>
            </a:r>
            <a:r>
              <a:rPr lang="en-US" dirty="0" err="1" smtClean="0"/>
              <a:t>kanë</a:t>
            </a:r>
            <a:r>
              <a:rPr lang="en-US" dirty="0" smtClean="0"/>
              <a:t> </a:t>
            </a:r>
            <a:r>
              <a:rPr lang="en-US" dirty="0" err="1" smtClean="0"/>
              <a:t>ofruar</a:t>
            </a:r>
            <a:r>
              <a:rPr lang="en-US" dirty="0" smtClean="0"/>
              <a:t> 100% kopje </a:t>
            </a:r>
            <a:r>
              <a:rPr lang="en-US" dirty="0" err="1" smtClean="0"/>
              <a:t>të</a:t>
            </a:r>
            <a:r>
              <a:rPr lang="en-US" dirty="0" smtClean="0"/>
              <a:t> </a:t>
            </a:r>
            <a:r>
              <a:rPr lang="en-US" dirty="0" err="1" smtClean="0"/>
              <a:t>materialit</a:t>
            </a:r>
            <a:r>
              <a:rPr lang="en-US" dirty="0" smtClean="0"/>
              <a:t> </a:t>
            </a:r>
            <a:r>
              <a:rPr lang="en-US" dirty="0" err="1" smtClean="0"/>
              <a:t>të</a:t>
            </a:r>
            <a:r>
              <a:rPr lang="en-US" dirty="0" smtClean="0"/>
              <a:t> </a:t>
            </a:r>
            <a:r>
              <a:rPr lang="en-US" dirty="0" err="1" smtClean="0"/>
              <a:t>kërkuar</a:t>
            </a:r>
            <a:r>
              <a:rPr lang="en-US" dirty="0" smtClean="0"/>
              <a:t> </a:t>
            </a:r>
            <a:r>
              <a:rPr lang="en-US" dirty="0" err="1" smtClean="0"/>
              <a:t>në</a:t>
            </a:r>
            <a:r>
              <a:rPr lang="en-US" dirty="0" smtClean="0"/>
              <a:t> </a:t>
            </a:r>
            <a:r>
              <a:rPr lang="en-US" dirty="0" err="1" smtClean="0"/>
              <a:t>rrjetin</a:t>
            </a:r>
            <a:r>
              <a:rPr lang="en-US" dirty="0" smtClean="0"/>
              <a:t> </a:t>
            </a:r>
            <a:r>
              <a:rPr lang="en-US" dirty="0" err="1" smtClean="0"/>
              <a:t>eDonkey</a:t>
            </a:r>
            <a:r>
              <a:rPr lang="en-US" dirty="0" smtClean="0"/>
              <a:t>, </a:t>
            </a:r>
            <a:r>
              <a:rPr lang="en-US" dirty="0" err="1" smtClean="0"/>
              <a:t>i</a:t>
            </a:r>
            <a:r>
              <a:rPr lang="en-US" dirty="0" smtClean="0"/>
              <a:t> </a:t>
            </a:r>
            <a:r>
              <a:rPr lang="en-US" dirty="0" err="1" smtClean="0"/>
              <a:t>cili</a:t>
            </a:r>
            <a:r>
              <a:rPr lang="en-US" dirty="0" smtClean="0"/>
              <a:t> </a:t>
            </a:r>
            <a:r>
              <a:rPr lang="en-US" dirty="0" err="1" smtClean="0"/>
              <a:t>gjithashtu</a:t>
            </a:r>
            <a:r>
              <a:rPr lang="en-US" dirty="0" smtClean="0"/>
              <a:t> </a:t>
            </a:r>
            <a:r>
              <a:rPr lang="en-US" dirty="0" err="1" smtClean="0"/>
              <a:t>është</a:t>
            </a:r>
            <a:r>
              <a:rPr lang="en-US" dirty="0" smtClean="0"/>
              <a:t> </a:t>
            </a:r>
            <a:r>
              <a:rPr lang="en-US" dirty="0" err="1" smtClean="0"/>
              <a:t>ruajtur</a:t>
            </a:r>
            <a:r>
              <a:rPr lang="en-US" dirty="0" smtClean="0"/>
              <a:t> </a:t>
            </a:r>
            <a:r>
              <a:rPr lang="en-US" dirty="0" err="1" smtClean="0"/>
              <a:t>dhe</a:t>
            </a:r>
            <a:r>
              <a:rPr lang="en-US" dirty="0" smtClean="0"/>
              <a:t> </a:t>
            </a:r>
            <a:r>
              <a:rPr lang="en-US" dirty="0" err="1" smtClean="0"/>
              <a:t>nga</a:t>
            </a:r>
            <a:r>
              <a:rPr lang="en-US" dirty="0" smtClean="0"/>
              <a:t> </a:t>
            </a:r>
            <a:r>
              <a:rPr lang="en-US" dirty="0" err="1" smtClean="0"/>
              <a:t>Zyra</a:t>
            </a:r>
            <a:r>
              <a:rPr lang="en-US" dirty="0" smtClean="0"/>
              <a:t> </a:t>
            </a:r>
            <a:r>
              <a:rPr lang="en-US" dirty="0" err="1" smtClean="0"/>
              <a:t>Kriminale</a:t>
            </a:r>
            <a:r>
              <a:rPr lang="en-US" dirty="0" smtClean="0"/>
              <a:t> e </a:t>
            </a:r>
            <a:r>
              <a:rPr lang="en-US" dirty="0" err="1" smtClean="0"/>
              <a:t>policisë</a:t>
            </a:r>
            <a:r>
              <a:rPr lang="en-US" dirty="0" smtClean="0"/>
              <a:t> </a:t>
            </a:r>
            <a:r>
              <a:rPr lang="en-US" dirty="0" err="1" smtClean="0"/>
              <a:t>së</a:t>
            </a:r>
            <a:r>
              <a:rPr lang="en-US" dirty="0" smtClean="0"/>
              <a:t> </a:t>
            </a:r>
            <a:r>
              <a:rPr lang="en-US" dirty="0" err="1" smtClean="0"/>
              <a:t>shtetit</a:t>
            </a:r>
            <a:r>
              <a:rPr lang="en-US" dirty="0" smtClean="0"/>
              <a:t> Baden </a:t>
            </a:r>
            <a:r>
              <a:rPr lang="en-US" dirty="0" err="1" smtClean="0"/>
              <a:t>ëurttemberg</a:t>
            </a:r>
            <a:r>
              <a:rPr lang="en-US" dirty="0" smtClean="0"/>
              <a:t>. </a:t>
            </a:r>
          </a:p>
          <a:p>
            <a:pPr algn="just"/>
            <a:r>
              <a:rPr lang="en-US" b="1" u="sng" dirty="0" err="1" smtClean="0">
                <a:solidFill>
                  <a:schemeClr val="tx2"/>
                </a:solidFill>
              </a:rPr>
              <a:t>Materiali</a:t>
            </a:r>
            <a:r>
              <a:rPr lang="en-US" b="1" u="sng" dirty="0" smtClean="0">
                <a:solidFill>
                  <a:schemeClr val="tx2"/>
                </a:solidFill>
              </a:rPr>
              <a:t> </a:t>
            </a:r>
            <a:r>
              <a:rPr lang="en-US" b="1" u="sng" dirty="0" err="1" smtClean="0">
                <a:solidFill>
                  <a:schemeClr val="tx2"/>
                </a:solidFill>
              </a:rPr>
              <a:t>përmbante</a:t>
            </a:r>
            <a:r>
              <a:rPr lang="en-US" b="1" u="sng" dirty="0" smtClean="0">
                <a:solidFill>
                  <a:schemeClr val="tx2"/>
                </a:solidFill>
              </a:rPr>
              <a:t> video </a:t>
            </a:r>
            <a:r>
              <a:rPr lang="en-US" b="1" u="sng" dirty="0" err="1" smtClean="0">
                <a:solidFill>
                  <a:schemeClr val="tx2"/>
                </a:solidFill>
              </a:rPr>
              <a:t>pornografike</a:t>
            </a:r>
            <a:r>
              <a:rPr lang="en-US" b="1" u="sng" dirty="0" smtClean="0">
                <a:solidFill>
                  <a:schemeClr val="tx2"/>
                </a:solidFill>
              </a:rPr>
              <a:t> me </a:t>
            </a:r>
            <a:r>
              <a:rPr lang="en-US" b="1" u="sng" dirty="0" err="1" smtClean="0">
                <a:solidFill>
                  <a:schemeClr val="tx2"/>
                </a:solidFill>
              </a:rPr>
              <a:t>fëmijë</a:t>
            </a:r>
            <a:r>
              <a:rPr lang="en-US" b="1" u="sng" dirty="0" smtClean="0">
                <a:solidFill>
                  <a:schemeClr val="tx2"/>
                </a:solidFill>
              </a:rPr>
              <a:t> duke </a:t>
            </a:r>
            <a:r>
              <a:rPr lang="en-US" b="1" u="sng" dirty="0" err="1" smtClean="0">
                <a:solidFill>
                  <a:schemeClr val="tx2"/>
                </a:solidFill>
              </a:rPr>
              <a:t>treguar</a:t>
            </a:r>
            <a:r>
              <a:rPr lang="en-US" b="1" u="sng" dirty="0" smtClean="0">
                <a:solidFill>
                  <a:schemeClr val="tx2"/>
                </a:solidFill>
              </a:rPr>
              <a:t> </a:t>
            </a:r>
            <a:r>
              <a:rPr lang="en-US" b="1" u="sng" dirty="0" err="1" smtClean="0">
                <a:solidFill>
                  <a:schemeClr val="tx2"/>
                </a:solidFill>
              </a:rPr>
              <a:t>abuzimin</a:t>
            </a:r>
            <a:r>
              <a:rPr lang="en-US" b="1" u="sng" dirty="0" smtClean="0">
                <a:solidFill>
                  <a:schemeClr val="tx2"/>
                </a:solidFill>
              </a:rPr>
              <a:t> </a:t>
            </a:r>
            <a:r>
              <a:rPr lang="en-US" b="1" u="sng" dirty="0" err="1" smtClean="0">
                <a:solidFill>
                  <a:schemeClr val="tx2"/>
                </a:solidFill>
              </a:rPr>
              <a:t>seksual</a:t>
            </a:r>
            <a:r>
              <a:rPr lang="en-US" b="1" u="sng" dirty="0" smtClean="0">
                <a:solidFill>
                  <a:schemeClr val="tx2"/>
                </a:solidFill>
              </a:rPr>
              <a:t> </a:t>
            </a:r>
            <a:r>
              <a:rPr lang="en-US" b="1" u="sng" dirty="0" err="1" smtClean="0">
                <a:solidFill>
                  <a:schemeClr val="tx2"/>
                </a:solidFill>
              </a:rPr>
              <a:t>ndaj</a:t>
            </a:r>
            <a:r>
              <a:rPr lang="en-US" b="1" u="sng" dirty="0" smtClean="0">
                <a:solidFill>
                  <a:schemeClr val="tx2"/>
                </a:solidFill>
              </a:rPr>
              <a:t> </a:t>
            </a:r>
            <a:r>
              <a:rPr lang="en-US" b="1" u="sng" dirty="0" err="1" smtClean="0">
                <a:solidFill>
                  <a:schemeClr val="tx2"/>
                </a:solidFill>
              </a:rPr>
              <a:t>disa</a:t>
            </a:r>
            <a:r>
              <a:rPr lang="en-US" b="1" u="sng" dirty="0" smtClean="0">
                <a:solidFill>
                  <a:schemeClr val="tx2"/>
                </a:solidFill>
              </a:rPr>
              <a:t> </a:t>
            </a:r>
            <a:r>
              <a:rPr lang="en-US" b="1" u="sng" dirty="0" err="1" smtClean="0">
                <a:solidFill>
                  <a:schemeClr val="tx2"/>
                </a:solidFill>
              </a:rPr>
              <a:t>fëmijëve</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a:t>
            </a:r>
            <a:r>
              <a:rPr lang="en-US" b="1" u="sng" dirty="0" err="1" smtClean="0">
                <a:solidFill>
                  <a:schemeClr val="tx2"/>
                </a:solidFill>
              </a:rPr>
              <a:t>më</a:t>
            </a:r>
            <a:r>
              <a:rPr lang="en-US" b="1" u="sng" dirty="0" smtClean="0">
                <a:solidFill>
                  <a:schemeClr val="tx2"/>
                </a:solidFill>
              </a:rPr>
              <a:t> </a:t>
            </a:r>
            <a:r>
              <a:rPr lang="en-US" b="1" u="sng" dirty="0" err="1" smtClean="0">
                <a:solidFill>
                  <a:schemeClr val="tx2"/>
                </a:solidFill>
              </a:rPr>
              <a:t>saktësisht</a:t>
            </a:r>
            <a:r>
              <a:rPr lang="en-US" b="1" u="sng" dirty="0" smtClean="0">
                <a:solidFill>
                  <a:schemeClr val="tx2"/>
                </a:solidFill>
              </a:rPr>
              <a:t> </a:t>
            </a:r>
            <a:r>
              <a:rPr lang="en-US" b="1" u="sng" dirty="0" err="1" smtClean="0">
                <a:solidFill>
                  <a:schemeClr val="tx2"/>
                </a:solidFill>
              </a:rPr>
              <a:t>një</a:t>
            </a:r>
            <a:r>
              <a:rPr lang="en-US" b="1" u="sng" dirty="0" smtClean="0">
                <a:solidFill>
                  <a:schemeClr val="tx2"/>
                </a:solidFill>
              </a:rPr>
              <a:t> </a:t>
            </a:r>
            <a:r>
              <a:rPr lang="en-US" b="1" u="sng" dirty="0" err="1" smtClean="0">
                <a:solidFill>
                  <a:schemeClr val="tx2"/>
                </a:solidFill>
              </a:rPr>
              <a:t>vajzë</a:t>
            </a:r>
            <a:r>
              <a:rPr lang="en-US" b="1" u="sng" dirty="0" smtClean="0">
                <a:solidFill>
                  <a:schemeClr val="tx2"/>
                </a:solidFill>
              </a:rPr>
              <a:t> </a:t>
            </a:r>
            <a:r>
              <a:rPr lang="en-US" b="1" u="sng" dirty="0" err="1" smtClean="0">
                <a:solidFill>
                  <a:schemeClr val="tx2"/>
                </a:solidFill>
              </a:rPr>
              <a:t>që</a:t>
            </a:r>
            <a:r>
              <a:rPr lang="en-US" b="1" u="sng" dirty="0" smtClean="0">
                <a:solidFill>
                  <a:schemeClr val="tx2"/>
                </a:solidFill>
              </a:rPr>
              <a:t> </a:t>
            </a:r>
            <a:r>
              <a:rPr lang="en-US" b="1" u="sng" dirty="0" err="1" smtClean="0">
                <a:solidFill>
                  <a:schemeClr val="tx2"/>
                </a:solidFill>
              </a:rPr>
              <a:t>prezumohet</a:t>
            </a:r>
            <a:r>
              <a:rPr lang="en-US" b="1" u="sng" dirty="0" smtClean="0">
                <a:solidFill>
                  <a:schemeClr val="tx2"/>
                </a:solidFill>
              </a:rPr>
              <a:t> e </a:t>
            </a:r>
            <a:r>
              <a:rPr lang="en-US" b="1" u="sng" dirty="0" err="1" smtClean="0">
                <a:solidFill>
                  <a:schemeClr val="tx2"/>
                </a:solidFill>
              </a:rPr>
              <a:t>moshës</a:t>
            </a:r>
            <a:r>
              <a:rPr lang="en-US" b="1" u="sng" dirty="0" smtClean="0">
                <a:solidFill>
                  <a:schemeClr val="tx2"/>
                </a:solidFill>
              </a:rPr>
              <a:t> 4 </a:t>
            </a:r>
            <a:r>
              <a:rPr lang="en-US" b="1" u="sng" dirty="0" err="1" smtClean="0">
                <a:solidFill>
                  <a:schemeClr val="tx2"/>
                </a:solidFill>
              </a:rPr>
              <a:t>vjeç</a:t>
            </a:r>
            <a:r>
              <a:rPr lang="en-US" b="1" u="sng" dirty="0" smtClean="0">
                <a:solidFill>
                  <a:schemeClr val="tx2"/>
                </a:solidFill>
              </a:rPr>
              <a:t>, </a:t>
            </a:r>
            <a:r>
              <a:rPr lang="en-US" b="1" u="sng" dirty="0" err="1" smtClean="0">
                <a:solidFill>
                  <a:schemeClr val="tx2"/>
                </a:solidFill>
              </a:rPr>
              <a:t>një</a:t>
            </a:r>
            <a:r>
              <a:rPr lang="en-US" b="1" u="sng" dirty="0" smtClean="0">
                <a:solidFill>
                  <a:schemeClr val="tx2"/>
                </a:solidFill>
              </a:rPr>
              <a:t> </a:t>
            </a:r>
            <a:r>
              <a:rPr lang="en-US" b="1" u="sng" dirty="0" err="1" smtClean="0">
                <a:solidFill>
                  <a:schemeClr val="tx2"/>
                </a:solidFill>
              </a:rPr>
              <a:t>djalë</a:t>
            </a:r>
            <a:r>
              <a:rPr lang="en-US" b="1" u="sng" dirty="0" smtClean="0">
                <a:solidFill>
                  <a:schemeClr val="tx2"/>
                </a:solidFill>
              </a:rPr>
              <a:t> </a:t>
            </a:r>
            <a:r>
              <a:rPr lang="en-US" b="1" u="sng" dirty="0" err="1" smtClean="0">
                <a:solidFill>
                  <a:schemeClr val="tx2"/>
                </a:solidFill>
              </a:rPr>
              <a:t>që</a:t>
            </a:r>
            <a:r>
              <a:rPr lang="en-US" b="1" u="sng" dirty="0" smtClean="0">
                <a:solidFill>
                  <a:schemeClr val="tx2"/>
                </a:solidFill>
              </a:rPr>
              <a:t> </a:t>
            </a:r>
            <a:r>
              <a:rPr lang="en-US" b="1" u="sng" dirty="0" err="1" smtClean="0">
                <a:solidFill>
                  <a:schemeClr val="tx2"/>
                </a:solidFill>
              </a:rPr>
              <a:t>prezumohet</a:t>
            </a:r>
            <a:r>
              <a:rPr lang="en-US" b="1" u="sng" dirty="0" smtClean="0">
                <a:solidFill>
                  <a:schemeClr val="tx2"/>
                </a:solidFill>
              </a:rPr>
              <a:t> </a:t>
            </a:r>
            <a:r>
              <a:rPr lang="en-US" b="1" u="sng" dirty="0" err="1" smtClean="0">
                <a:solidFill>
                  <a:schemeClr val="tx2"/>
                </a:solidFill>
              </a:rPr>
              <a:t>i</a:t>
            </a:r>
            <a:r>
              <a:rPr lang="en-US" b="1" u="sng" dirty="0" smtClean="0">
                <a:solidFill>
                  <a:schemeClr val="tx2"/>
                </a:solidFill>
              </a:rPr>
              <a:t> </a:t>
            </a:r>
            <a:r>
              <a:rPr lang="en-US" b="1" u="sng" dirty="0" err="1" smtClean="0">
                <a:solidFill>
                  <a:schemeClr val="tx2"/>
                </a:solidFill>
              </a:rPr>
              <a:t>moshës</a:t>
            </a:r>
            <a:r>
              <a:rPr lang="en-US" b="1" u="sng" dirty="0" smtClean="0">
                <a:solidFill>
                  <a:schemeClr val="tx2"/>
                </a:solidFill>
              </a:rPr>
              <a:t> 7 </a:t>
            </a:r>
            <a:r>
              <a:rPr lang="en-US" b="1" u="sng" dirty="0" err="1" smtClean="0">
                <a:solidFill>
                  <a:schemeClr val="tx2"/>
                </a:solidFill>
              </a:rPr>
              <a:t>vjeç</a:t>
            </a:r>
            <a:r>
              <a:rPr lang="en-US" b="1" u="sng" dirty="0" smtClean="0">
                <a:solidFill>
                  <a:schemeClr val="tx2"/>
                </a:solidFill>
              </a:rPr>
              <a:t>, </a:t>
            </a:r>
            <a:r>
              <a:rPr lang="en-US" b="1" u="sng" dirty="0" err="1" smtClean="0">
                <a:solidFill>
                  <a:schemeClr val="tx2"/>
                </a:solidFill>
              </a:rPr>
              <a:t>një</a:t>
            </a:r>
            <a:r>
              <a:rPr lang="en-US" b="1" u="sng" dirty="0" smtClean="0">
                <a:solidFill>
                  <a:schemeClr val="tx2"/>
                </a:solidFill>
              </a:rPr>
              <a:t> </a:t>
            </a:r>
            <a:r>
              <a:rPr lang="en-US" b="1" u="sng" dirty="0" err="1" smtClean="0">
                <a:solidFill>
                  <a:schemeClr val="tx2"/>
                </a:solidFill>
              </a:rPr>
              <a:t>vajzë</a:t>
            </a:r>
            <a:r>
              <a:rPr lang="en-US" b="1" u="sng" dirty="0" smtClean="0">
                <a:solidFill>
                  <a:schemeClr val="tx2"/>
                </a:solidFill>
              </a:rPr>
              <a:t> </a:t>
            </a:r>
            <a:r>
              <a:rPr lang="en-US" b="1" u="sng" dirty="0" err="1" smtClean="0">
                <a:solidFill>
                  <a:schemeClr val="tx2"/>
                </a:solidFill>
              </a:rPr>
              <a:t>që</a:t>
            </a:r>
            <a:r>
              <a:rPr lang="en-US" b="1" u="sng" dirty="0" smtClean="0">
                <a:solidFill>
                  <a:schemeClr val="tx2"/>
                </a:solidFill>
              </a:rPr>
              <a:t> </a:t>
            </a:r>
            <a:r>
              <a:rPr lang="en-US" b="1" u="sng" dirty="0" err="1" smtClean="0">
                <a:solidFill>
                  <a:schemeClr val="tx2"/>
                </a:solidFill>
              </a:rPr>
              <a:t>prezumohet</a:t>
            </a:r>
            <a:r>
              <a:rPr lang="en-US" b="1" u="sng" dirty="0" smtClean="0">
                <a:solidFill>
                  <a:schemeClr val="tx2"/>
                </a:solidFill>
              </a:rPr>
              <a:t> e </a:t>
            </a:r>
            <a:r>
              <a:rPr lang="en-US" b="1" u="sng" dirty="0" err="1" smtClean="0">
                <a:solidFill>
                  <a:schemeClr val="tx2"/>
                </a:solidFill>
              </a:rPr>
              <a:t>moshës</a:t>
            </a:r>
            <a:r>
              <a:rPr lang="en-US" b="1" u="sng" dirty="0" smtClean="0">
                <a:solidFill>
                  <a:schemeClr val="tx2"/>
                </a:solidFill>
              </a:rPr>
              <a:t> 8 </a:t>
            </a:r>
            <a:r>
              <a:rPr lang="en-US" b="1" u="sng" dirty="0" err="1" smtClean="0">
                <a:solidFill>
                  <a:schemeClr val="tx2"/>
                </a:solidFill>
              </a:rPr>
              <a:t>vjeç</a:t>
            </a:r>
            <a:r>
              <a:rPr lang="en-US" b="1" u="sng" dirty="0" smtClean="0">
                <a:solidFill>
                  <a:schemeClr val="tx2"/>
                </a:solidFill>
              </a:rPr>
              <a:t>. </a:t>
            </a:r>
            <a:r>
              <a:rPr lang="en-US" b="1" u="sng" dirty="0" err="1" smtClean="0">
                <a:solidFill>
                  <a:schemeClr val="tx2"/>
                </a:solidFill>
              </a:rPr>
              <a:t>Autorët</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a:t>
            </a:r>
            <a:r>
              <a:rPr lang="en-US" b="1" u="sng" dirty="0" err="1" smtClean="0">
                <a:solidFill>
                  <a:schemeClr val="tx2"/>
                </a:solidFill>
              </a:rPr>
              <a:t>viktimat</a:t>
            </a:r>
            <a:r>
              <a:rPr lang="en-US" b="1" u="sng" dirty="0" smtClean="0">
                <a:solidFill>
                  <a:schemeClr val="tx2"/>
                </a:solidFill>
              </a:rPr>
              <a:t> </a:t>
            </a:r>
            <a:r>
              <a:rPr lang="en-US" b="1" u="sng" dirty="0" err="1" smtClean="0">
                <a:solidFill>
                  <a:schemeClr val="tx2"/>
                </a:solidFill>
              </a:rPr>
              <a:t>janë</a:t>
            </a:r>
            <a:r>
              <a:rPr lang="en-US" b="1" u="sng" dirty="0" smtClean="0">
                <a:solidFill>
                  <a:schemeClr val="tx2"/>
                </a:solidFill>
              </a:rPr>
              <a:t> </a:t>
            </a:r>
            <a:r>
              <a:rPr lang="en-US" b="1" u="sng" dirty="0" err="1" smtClean="0">
                <a:solidFill>
                  <a:schemeClr val="tx2"/>
                </a:solidFill>
              </a:rPr>
              <a:t>identifikuar</a:t>
            </a:r>
            <a:r>
              <a:rPr lang="en-US" b="1" u="sng" dirty="0" smtClean="0">
                <a:solidFill>
                  <a:schemeClr val="tx2"/>
                </a:solidFill>
              </a:rPr>
              <a:t> </a:t>
            </a:r>
            <a:r>
              <a:rPr lang="en-US" b="1" u="sng" dirty="0" err="1" smtClean="0">
                <a:solidFill>
                  <a:schemeClr val="tx2"/>
                </a:solidFill>
              </a:rPr>
              <a:t>në</a:t>
            </a:r>
            <a:r>
              <a:rPr lang="en-US" b="1" u="sng" dirty="0" smtClean="0">
                <a:solidFill>
                  <a:schemeClr val="tx2"/>
                </a:solidFill>
              </a:rPr>
              <a:t> </a:t>
            </a:r>
            <a:r>
              <a:rPr lang="en-US" b="1" u="sng" dirty="0" err="1" smtClean="0">
                <a:solidFill>
                  <a:schemeClr val="tx2"/>
                </a:solidFill>
              </a:rPr>
              <a:t>vitin</a:t>
            </a:r>
            <a:r>
              <a:rPr lang="en-US" b="1" u="sng" dirty="0" smtClean="0">
                <a:solidFill>
                  <a:schemeClr val="tx2"/>
                </a:solidFill>
              </a:rPr>
              <a:t> 2011.</a:t>
            </a:r>
            <a:r>
              <a:rPr lang="en-US" dirty="0" smtClean="0"/>
              <a:t> </a:t>
            </a:r>
            <a:r>
              <a:rPr lang="en-US" dirty="0" err="1" smtClean="0"/>
              <a:t>Zyra</a:t>
            </a:r>
            <a:r>
              <a:rPr lang="en-US" dirty="0" smtClean="0"/>
              <a:t> </a:t>
            </a:r>
            <a:r>
              <a:rPr lang="en-US" dirty="0" err="1" smtClean="0"/>
              <a:t>kriminale</a:t>
            </a:r>
            <a:r>
              <a:rPr lang="en-US" dirty="0" smtClean="0"/>
              <a:t> ka </a:t>
            </a:r>
            <a:r>
              <a:rPr lang="en-US" dirty="0" err="1" smtClean="0"/>
              <a:t>zhvilluar</a:t>
            </a:r>
            <a:r>
              <a:rPr lang="en-US" dirty="0" smtClean="0"/>
              <a:t> </a:t>
            </a:r>
            <a:r>
              <a:rPr lang="en-US" dirty="0" err="1" smtClean="0"/>
              <a:t>kërkime</a:t>
            </a:r>
            <a:r>
              <a:rPr lang="en-US" dirty="0" smtClean="0"/>
              <a:t> </a:t>
            </a:r>
            <a:r>
              <a:rPr lang="en-US" dirty="0" err="1" smtClean="0"/>
              <a:t>për</a:t>
            </a:r>
            <a:r>
              <a:rPr lang="en-US" dirty="0" smtClean="0"/>
              <a:t> </a:t>
            </a:r>
            <a:r>
              <a:rPr lang="en-US" dirty="0" err="1" smtClean="0"/>
              <a:t>materialin</a:t>
            </a:r>
            <a:r>
              <a:rPr lang="en-US" dirty="0" smtClean="0"/>
              <a:t> e </a:t>
            </a:r>
            <a:r>
              <a:rPr lang="en-US" dirty="0" err="1" smtClean="0"/>
              <a:t>mëposhtëm</a:t>
            </a:r>
            <a:r>
              <a:rPr lang="en-US" dirty="0" smtClean="0"/>
              <a:t> </a:t>
            </a:r>
            <a:r>
              <a:rPr lang="en-US" dirty="0" err="1" smtClean="0"/>
              <a:t>për</a:t>
            </a:r>
            <a:r>
              <a:rPr lang="en-US" dirty="0" smtClean="0"/>
              <a:t> </a:t>
            </a:r>
            <a:r>
              <a:rPr lang="en-US" dirty="0" err="1" smtClean="0"/>
              <a:t>pornografi</a:t>
            </a:r>
            <a:r>
              <a:rPr lang="en-US" dirty="0" smtClean="0"/>
              <a:t> me </a:t>
            </a:r>
            <a:r>
              <a:rPr lang="en-US" dirty="0" err="1" smtClean="0"/>
              <a:t>të</a:t>
            </a:r>
            <a:r>
              <a:rPr lang="en-US" dirty="0" smtClean="0"/>
              <a:t> </a:t>
            </a:r>
            <a:r>
              <a:rPr lang="en-US" dirty="0" err="1" smtClean="0"/>
              <a:t>mitur</a:t>
            </a:r>
            <a:r>
              <a:rPr lang="en-US" dirty="0" smtClean="0"/>
              <a:t> file hash (eDonkey2000 Hash): 308c9e3650ec52ec9049bc1bc4108b1f. Me </a:t>
            </a:r>
            <a:r>
              <a:rPr lang="en-US" dirty="0" err="1" smtClean="0"/>
              <a:t>këtë</a:t>
            </a:r>
            <a:r>
              <a:rPr lang="en-US" dirty="0" smtClean="0"/>
              <a:t> material hash ka </a:t>
            </a:r>
            <a:r>
              <a:rPr lang="en-US" dirty="0" err="1" smtClean="0"/>
              <a:t>filluar</a:t>
            </a:r>
            <a:r>
              <a:rPr lang="en-US" dirty="0" smtClean="0"/>
              <a:t> </a:t>
            </a:r>
            <a:r>
              <a:rPr lang="en-US" dirty="0" err="1" smtClean="0"/>
              <a:t>kërkimi</a:t>
            </a:r>
            <a:r>
              <a:rPr lang="en-US" dirty="0" smtClean="0"/>
              <a:t> </a:t>
            </a:r>
            <a:r>
              <a:rPr lang="en-US" dirty="0" err="1" smtClean="0"/>
              <a:t>në</a:t>
            </a:r>
            <a:r>
              <a:rPr lang="en-US" dirty="0" smtClean="0"/>
              <a:t> </a:t>
            </a:r>
            <a:r>
              <a:rPr lang="en-US" dirty="0" err="1" smtClean="0"/>
              <a:t>rrjetin</a:t>
            </a:r>
            <a:r>
              <a:rPr lang="en-US" dirty="0" smtClean="0"/>
              <a:t> </a:t>
            </a:r>
            <a:r>
              <a:rPr lang="en-US" dirty="0" err="1" smtClean="0"/>
              <a:t>eDonkey</a:t>
            </a:r>
            <a:r>
              <a:rPr lang="en-US" dirty="0" smtClean="0"/>
              <a:t> 2000.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Si </a:t>
            </a:r>
            <a:r>
              <a:rPr lang="en-US" sz="3200" b="1" dirty="0" err="1" smtClean="0"/>
              <a:t>është</a:t>
            </a:r>
            <a:r>
              <a:rPr lang="en-US" sz="3200" b="1" dirty="0" smtClean="0"/>
              <a:t> </a:t>
            </a:r>
            <a:r>
              <a:rPr lang="en-US" sz="3200" b="1" dirty="0" err="1" smtClean="0"/>
              <a:t>gjurmuar</a:t>
            </a:r>
            <a:r>
              <a:rPr lang="en-US" sz="3200" b="1" dirty="0" smtClean="0"/>
              <a:t> </a:t>
            </a:r>
            <a:r>
              <a:rPr lang="en-US" sz="3200" b="1" dirty="0" err="1" smtClean="0"/>
              <a:t>dhe</a:t>
            </a:r>
            <a:r>
              <a:rPr lang="en-US" sz="3200" b="1" dirty="0" smtClean="0"/>
              <a:t> </a:t>
            </a:r>
            <a:r>
              <a:rPr lang="en-US" sz="3200" b="1" dirty="0" err="1" smtClean="0"/>
              <a:t>hetuar</a:t>
            </a:r>
            <a:r>
              <a:rPr lang="en-US" sz="3200" b="1" dirty="0" smtClean="0"/>
              <a:t> </a:t>
            </a:r>
            <a:r>
              <a:rPr lang="en-US" sz="3200" b="1" dirty="0" err="1" smtClean="0"/>
              <a:t>rasti</a:t>
            </a:r>
            <a:r>
              <a:rPr lang="en-US" sz="3200" b="1" dirty="0" smtClean="0"/>
              <a:t>?</a:t>
            </a:r>
            <a:endParaRPr lang="en-US" sz="3200" b="1"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Nga</a:t>
            </a:r>
            <a:r>
              <a:rPr lang="en-US" dirty="0" smtClean="0"/>
              <a:t> </a:t>
            </a:r>
            <a:r>
              <a:rPr lang="en-US" dirty="0" err="1" smtClean="0"/>
              <a:t>studimi</a:t>
            </a:r>
            <a:r>
              <a:rPr lang="en-US" dirty="0" smtClean="0"/>
              <a:t> </a:t>
            </a:r>
            <a:r>
              <a:rPr lang="en-US" dirty="0" err="1" smtClean="0"/>
              <a:t>i</a:t>
            </a:r>
            <a:r>
              <a:rPr lang="en-US" dirty="0" smtClean="0"/>
              <a:t> </a:t>
            </a:r>
            <a:r>
              <a:rPr lang="en-US" dirty="0" err="1" smtClean="0"/>
              <a:t>materialeve</a:t>
            </a:r>
            <a:r>
              <a:rPr lang="en-US" dirty="0" smtClean="0"/>
              <a:t> </a:t>
            </a:r>
            <a:r>
              <a:rPr lang="en-US" dirty="0" err="1" smtClean="0"/>
              <a:t>të</a:t>
            </a:r>
            <a:r>
              <a:rPr lang="en-US" dirty="0" smtClean="0"/>
              <a:t> </a:t>
            </a:r>
            <a:r>
              <a:rPr lang="en-US" dirty="0" err="1" smtClean="0"/>
              <a:t>vëna</a:t>
            </a:r>
            <a:r>
              <a:rPr lang="en-US" dirty="0" smtClean="0"/>
              <a:t> </a:t>
            </a:r>
            <a:r>
              <a:rPr lang="en-US" dirty="0" err="1" smtClean="0"/>
              <a:t>në</a:t>
            </a:r>
            <a:r>
              <a:rPr lang="en-US" dirty="0" smtClean="0"/>
              <a:t> </a:t>
            </a:r>
            <a:r>
              <a:rPr lang="en-US" dirty="0" err="1" smtClean="0"/>
              <a:t>dispozicion</a:t>
            </a:r>
            <a:r>
              <a:rPr lang="en-US" dirty="0" smtClean="0"/>
              <a:t> </a:t>
            </a:r>
            <a:r>
              <a:rPr lang="en-US" dirty="0" err="1" smtClean="0"/>
              <a:t>për</a:t>
            </a:r>
            <a:r>
              <a:rPr lang="en-US" dirty="0" smtClean="0"/>
              <a:t> </a:t>
            </a:r>
            <a:r>
              <a:rPr lang="en-US" dirty="0" err="1" smtClean="0"/>
              <a:t>kërkimet</a:t>
            </a:r>
            <a:r>
              <a:rPr lang="en-US" dirty="0" smtClean="0"/>
              <a:t> e </a:t>
            </a:r>
            <a:r>
              <a:rPr lang="en-US" dirty="0" err="1" smtClean="0"/>
              <a:t>kryera</a:t>
            </a:r>
            <a:r>
              <a:rPr lang="en-US" dirty="0" smtClean="0"/>
              <a:t> </a:t>
            </a:r>
            <a:r>
              <a:rPr lang="en-US" dirty="0" err="1" smtClean="0"/>
              <a:t>rezulton</a:t>
            </a:r>
            <a:r>
              <a:rPr lang="en-US" dirty="0" smtClean="0"/>
              <a:t> se </a:t>
            </a:r>
            <a:r>
              <a:rPr lang="en-US" dirty="0" err="1" smtClean="0"/>
              <a:t>nga</a:t>
            </a:r>
            <a:r>
              <a:rPr lang="en-US" dirty="0" smtClean="0"/>
              <a:t> </a:t>
            </a:r>
            <a:r>
              <a:rPr lang="en-US" dirty="0" err="1" smtClean="0"/>
              <a:t>Shqipëria</a:t>
            </a:r>
            <a:r>
              <a:rPr lang="en-US" dirty="0" smtClean="0"/>
              <a:t>, </a:t>
            </a:r>
            <a:r>
              <a:rPr lang="en-US" dirty="0" err="1" smtClean="0"/>
              <a:t>më</a:t>
            </a:r>
            <a:r>
              <a:rPr lang="en-US" dirty="0" smtClean="0"/>
              <a:t> </a:t>
            </a:r>
            <a:r>
              <a:rPr lang="en-US" dirty="0" err="1" smtClean="0"/>
              <a:t>datë</a:t>
            </a:r>
            <a:r>
              <a:rPr lang="en-US" dirty="0" smtClean="0"/>
              <a:t> 01.04.2015, </a:t>
            </a:r>
            <a:r>
              <a:rPr lang="en-US" dirty="0" err="1" smtClean="0"/>
              <a:t>ora</a:t>
            </a:r>
            <a:r>
              <a:rPr lang="en-US" dirty="0" smtClean="0"/>
              <a:t> 13:21:35 UTC, </a:t>
            </a:r>
            <a:r>
              <a:rPr lang="en-US" dirty="0" err="1" smtClean="0"/>
              <a:t>është</a:t>
            </a:r>
            <a:r>
              <a:rPr lang="en-US" dirty="0" smtClean="0"/>
              <a:t> </a:t>
            </a:r>
            <a:r>
              <a:rPr lang="en-US" dirty="0" err="1" smtClean="0"/>
              <a:t>gjeneruar</a:t>
            </a:r>
            <a:r>
              <a:rPr lang="en-US" dirty="0" smtClean="0"/>
              <a:t> </a:t>
            </a:r>
            <a:r>
              <a:rPr lang="en-US" dirty="0" err="1" smtClean="0"/>
              <a:t>raporti</a:t>
            </a:r>
            <a:r>
              <a:rPr lang="en-US" dirty="0" smtClean="0"/>
              <a:t> me Nr.385, </a:t>
            </a:r>
            <a:r>
              <a:rPr lang="en-US" dirty="0" err="1" smtClean="0"/>
              <a:t>për</a:t>
            </a:r>
            <a:r>
              <a:rPr lang="en-US" dirty="0" smtClean="0"/>
              <a:t> </a:t>
            </a:r>
            <a:r>
              <a:rPr lang="en-US" dirty="0" err="1" smtClean="0"/>
              <a:t>përdoruesin</a:t>
            </a:r>
            <a:r>
              <a:rPr lang="en-US" dirty="0" smtClean="0"/>
              <a:t> (</a:t>
            </a:r>
            <a:r>
              <a:rPr lang="en-US" dirty="0" err="1" smtClean="0"/>
              <a:t>userhash</a:t>
            </a:r>
            <a:r>
              <a:rPr lang="en-US" dirty="0" smtClean="0"/>
              <a:t>) me </a:t>
            </a:r>
            <a:r>
              <a:rPr lang="en-US" dirty="0" err="1" smtClean="0"/>
              <a:t>kodin</a:t>
            </a:r>
            <a:r>
              <a:rPr lang="en-US" dirty="0" smtClean="0"/>
              <a:t> 28D85C612E0E643ABD85198FE1236F6D. </a:t>
            </a:r>
            <a:r>
              <a:rPr lang="en-US" dirty="0" err="1" smtClean="0"/>
              <a:t>Ky</a:t>
            </a:r>
            <a:r>
              <a:rPr lang="en-US" dirty="0" smtClean="0"/>
              <a:t> </a:t>
            </a:r>
            <a:r>
              <a:rPr lang="en-US" dirty="0" err="1" smtClean="0"/>
              <a:t>përdorues</a:t>
            </a:r>
            <a:r>
              <a:rPr lang="en-US" dirty="0" smtClean="0"/>
              <a:t>, </a:t>
            </a:r>
            <a:r>
              <a:rPr lang="en-US" dirty="0" err="1" smtClean="0"/>
              <a:t>nga</a:t>
            </a:r>
            <a:r>
              <a:rPr lang="en-US" dirty="0" smtClean="0"/>
              <a:t> IP 92.60.22.7, </a:t>
            </a:r>
            <a:r>
              <a:rPr lang="en-US" dirty="0" err="1" smtClean="0"/>
              <a:t>datë</a:t>
            </a:r>
            <a:r>
              <a:rPr lang="en-US" dirty="0" smtClean="0"/>
              <a:t> 30.01.2015, 00:08:26 UTC, ka </a:t>
            </a:r>
            <a:r>
              <a:rPr lang="en-US" dirty="0" err="1" smtClean="0"/>
              <a:t>disponuar</a:t>
            </a:r>
            <a:r>
              <a:rPr lang="en-US" dirty="0" smtClean="0"/>
              <a:t> </a:t>
            </a:r>
            <a:r>
              <a:rPr lang="en-US" dirty="0" err="1" smtClean="0"/>
              <a:t>materialin</a:t>
            </a:r>
            <a:r>
              <a:rPr lang="en-US" dirty="0" smtClean="0"/>
              <a:t> </a:t>
            </a:r>
            <a:r>
              <a:rPr lang="en-US" dirty="0" err="1" smtClean="0"/>
              <a:t>pornografik</a:t>
            </a:r>
            <a:r>
              <a:rPr lang="en-US" dirty="0" smtClean="0"/>
              <a:t> me </a:t>
            </a:r>
            <a:r>
              <a:rPr lang="en-US" dirty="0" err="1" smtClean="0"/>
              <a:t>te</a:t>
            </a:r>
            <a:r>
              <a:rPr lang="en-US" dirty="0" smtClean="0"/>
              <a:t> </a:t>
            </a:r>
            <a:r>
              <a:rPr lang="en-US" dirty="0" err="1" smtClean="0"/>
              <a:t>mitur</a:t>
            </a:r>
            <a:r>
              <a:rPr lang="en-US" dirty="0" smtClean="0"/>
              <a:t> me </a:t>
            </a:r>
            <a:r>
              <a:rPr lang="en-US" dirty="0" err="1" smtClean="0"/>
              <a:t>të</a:t>
            </a:r>
            <a:r>
              <a:rPr lang="en-US" dirty="0" smtClean="0"/>
              <a:t> </a:t>
            </a:r>
            <a:r>
              <a:rPr lang="en-US" dirty="0" err="1" smtClean="0"/>
              <a:t>dhëna</a:t>
            </a:r>
            <a:r>
              <a:rPr lang="en-US" dirty="0" smtClean="0"/>
              <a:t> (file hash) 308C9E3650EC52EC9049BC1BC4108B1F. </a:t>
            </a:r>
          </a:p>
          <a:p>
            <a:pPr algn="just"/>
            <a:r>
              <a:rPr lang="en-US" b="1" u="sng" dirty="0" err="1" smtClean="0">
                <a:solidFill>
                  <a:schemeClr val="tx2"/>
                </a:solidFill>
              </a:rPr>
              <a:t>Gjithashtu</a:t>
            </a:r>
            <a:r>
              <a:rPr lang="en-US" b="1" u="sng" dirty="0" smtClean="0">
                <a:solidFill>
                  <a:schemeClr val="tx2"/>
                </a:solidFill>
              </a:rPr>
              <a:t> </a:t>
            </a:r>
            <a:r>
              <a:rPr lang="en-US" b="1" u="sng" dirty="0" err="1" smtClean="0">
                <a:solidFill>
                  <a:schemeClr val="tx2"/>
                </a:solidFill>
              </a:rPr>
              <a:t>nga</a:t>
            </a:r>
            <a:r>
              <a:rPr lang="en-US" b="1" u="sng" dirty="0" smtClean="0">
                <a:solidFill>
                  <a:schemeClr val="tx2"/>
                </a:solidFill>
              </a:rPr>
              <a:t> </a:t>
            </a:r>
            <a:r>
              <a:rPr lang="en-US" b="1" u="sng" dirty="0" err="1" smtClean="0">
                <a:solidFill>
                  <a:schemeClr val="tx2"/>
                </a:solidFill>
              </a:rPr>
              <a:t>Interpoli</a:t>
            </a:r>
            <a:r>
              <a:rPr lang="en-US" b="1" u="sng" dirty="0" smtClean="0">
                <a:solidFill>
                  <a:schemeClr val="tx2"/>
                </a:solidFill>
              </a:rPr>
              <a:t> </a:t>
            </a:r>
            <a:r>
              <a:rPr lang="en-US" b="1" u="sng" dirty="0" err="1" smtClean="0">
                <a:solidFill>
                  <a:schemeClr val="tx2"/>
                </a:solidFill>
              </a:rPr>
              <a:t>ëiesbaden</a:t>
            </a:r>
            <a:r>
              <a:rPr lang="en-US" b="1" u="sng" dirty="0" smtClean="0">
                <a:solidFill>
                  <a:schemeClr val="tx2"/>
                </a:solidFill>
              </a:rPr>
              <a:t> </a:t>
            </a:r>
            <a:r>
              <a:rPr lang="en-US" b="1" u="sng" dirty="0" err="1" smtClean="0">
                <a:solidFill>
                  <a:schemeClr val="tx2"/>
                </a:solidFill>
              </a:rPr>
              <a:t>është</a:t>
            </a:r>
            <a:r>
              <a:rPr lang="en-US" b="1" u="sng" dirty="0" smtClean="0">
                <a:solidFill>
                  <a:schemeClr val="tx2"/>
                </a:solidFill>
              </a:rPr>
              <a:t> </a:t>
            </a:r>
            <a:r>
              <a:rPr lang="en-US" b="1" u="sng" dirty="0" err="1" smtClean="0">
                <a:solidFill>
                  <a:schemeClr val="tx2"/>
                </a:solidFill>
              </a:rPr>
              <a:t>vënë</a:t>
            </a:r>
            <a:r>
              <a:rPr lang="en-US" b="1" u="sng" dirty="0" smtClean="0">
                <a:solidFill>
                  <a:schemeClr val="tx2"/>
                </a:solidFill>
              </a:rPr>
              <a:t> </a:t>
            </a:r>
            <a:r>
              <a:rPr lang="en-US" b="1" u="sng" dirty="0" err="1" smtClean="0">
                <a:solidFill>
                  <a:schemeClr val="tx2"/>
                </a:solidFill>
              </a:rPr>
              <a:t>në</a:t>
            </a:r>
            <a:r>
              <a:rPr lang="en-US" b="1" u="sng" dirty="0" smtClean="0">
                <a:solidFill>
                  <a:schemeClr val="tx2"/>
                </a:solidFill>
              </a:rPr>
              <a:t> </a:t>
            </a:r>
            <a:r>
              <a:rPr lang="en-US" b="1" u="sng" dirty="0" err="1" smtClean="0">
                <a:solidFill>
                  <a:schemeClr val="tx2"/>
                </a:solidFill>
              </a:rPr>
              <a:t>dispozicion</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video me </a:t>
            </a:r>
            <a:r>
              <a:rPr lang="en-US" b="1" u="sng" dirty="0" err="1" smtClean="0">
                <a:solidFill>
                  <a:schemeClr val="tx2"/>
                </a:solidFill>
              </a:rPr>
              <a:t>materialin</a:t>
            </a:r>
            <a:r>
              <a:rPr lang="en-US" b="1" u="sng" dirty="0" smtClean="0">
                <a:solidFill>
                  <a:schemeClr val="tx2"/>
                </a:solidFill>
              </a:rPr>
              <a:t> </a:t>
            </a:r>
            <a:r>
              <a:rPr lang="en-US" b="1" u="sng" dirty="0" err="1" smtClean="0">
                <a:solidFill>
                  <a:schemeClr val="tx2"/>
                </a:solidFill>
              </a:rPr>
              <a:t>pornografik</a:t>
            </a:r>
            <a:r>
              <a:rPr lang="en-US" b="1" u="sng" dirty="0" smtClean="0">
                <a:solidFill>
                  <a:schemeClr val="tx2"/>
                </a:solidFill>
              </a:rPr>
              <a:t> me </a:t>
            </a:r>
            <a:r>
              <a:rPr lang="en-US" b="1" u="sng" dirty="0" err="1" smtClean="0">
                <a:solidFill>
                  <a:schemeClr val="tx2"/>
                </a:solidFill>
              </a:rPr>
              <a:t>të</a:t>
            </a:r>
            <a:r>
              <a:rPr lang="en-US" b="1" u="sng" dirty="0" smtClean="0">
                <a:solidFill>
                  <a:schemeClr val="tx2"/>
                </a:solidFill>
              </a:rPr>
              <a:t> </a:t>
            </a:r>
            <a:r>
              <a:rPr lang="en-US" b="1" u="sng" dirty="0" err="1" smtClean="0">
                <a:solidFill>
                  <a:schemeClr val="tx2"/>
                </a:solidFill>
              </a:rPr>
              <a:t>mitur</a:t>
            </a:r>
            <a:r>
              <a:rPr lang="en-US" b="1" u="sng" dirty="0" smtClean="0">
                <a:solidFill>
                  <a:schemeClr val="tx2"/>
                </a:solidFill>
              </a:rPr>
              <a:t>, </a:t>
            </a:r>
            <a:r>
              <a:rPr lang="en-US" b="1" u="sng" dirty="0" err="1" smtClean="0">
                <a:solidFill>
                  <a:schemeClr val="tx2"/>
                </a:solidFill>
              </a:rPr>
              <a:t>një</a:t>
            </a:r>
            <a:r>
              <a:rPr lang="en-US" b="1" u="sng" dirty="0" smtClean="0">
                <a:solidFill>
                  <a:schemeClr val="tx2"/>
                </a:solidFill>
              </a:rPr>
              <a:t> </a:t>
            </a:r>
            <a:r>
              <a:rPr lang="en-US" b="1" u="sng" dirty="0" err="1" smtClean="0">
                <a:solidFill>
                  <a:schemeClr val="tx2"/>
                </a:solidFill>
              </a:rPr>
              <a:t>tabelë</a:t>
            </a:r>
            <a:r>
              <a:rPr lang="en-US" b="1" u="sng" dirty="0" smtClean="0">
                <a:solidFill>
                  <a:schemeClr val="tx2"/>
                </a:solidFill>
              </a:rPr>
              <a:t> </a:t>
            </a:r>
            <a:r>
              <a:rPr lang="en-US" b="1" u="sng" dirty="0" err="1" smtClean="0">
                <a:solidFill>
                  <a:schemeClr val="tx2"/>
                </a:solidFill>
              </a:rPr>
              <a:t>fotografike</a:t>
            </a:r>
            <a:r>
              <a:rPr lang="en-US" b="1" u="sng" dirty="0" smtClean="0">
                <a:solidFill>
                  <a:schemeClr val="tx2"/>
                </a:solidFill>
              </a:rPr>
              <a:t> </a:t>
            </a:r>
            <a:r>
              <a:rPr lang="en-US" b="1" u="sng" dirty="0" err="1" smtClean="0">
                <a:solidFill>
                  <a:schemeClr val="tx2"/>
                </a:solidFill>
              </a:rPr>
              <a:t>mbi</a:t>
            </a:r>
            <a:r>
              <a:rPr lang="en-US" b="1" u="sng" dirty="0" smtClean="0">
                <a:solidFill>
                  <a:schemeClr val="tx2"/>
                </a:solidFill>
              </a:rPr>
              <a:t> </a:t>
            </a:r>
            <a:r>
              <a:rPr lang="en-US" b="1" u="sng" dirty="0" err="1" smtClean="0">
                <a:solidFill>
                  <a:schemeClr val="tx2"/>
                </a:solidFill>
              </a:rPr>
              <a:t>këtë</a:t>
            </a:r>
            <a:r>
              <a:rPr lang="en-US" b="1" u="sng" dirty="0" smtClean="0">
                <a:solidFill>
                  <a:schemeClr val="tx2"/>
                </a:solidFill>
              </a:rPr>
              <a:t> video </a:t>
            </a:r>
            <a:r>
              <a:rPr lang="en-US" b="1" u="sng" dirty="0" err="1" smtClean="0">
                <a:solidFill>
                  <a:schemeClr val="tx2"/>
                </a:solidFill>
              </a:rPr>
              <a:t>si</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a:t>
            </a:r>
            <a:r>
              <a:rPr lang="en-US" b="1" u="sng" dirty="0" err="1" smtClean="0">
                <a:solidFill>
                  <a:schemeClr val="tx2"/>
                </a:solidFill>
              </a:rPr>
              <a:t>materiale</a:t>
            </a:r>
            <a:r>
              <a:rPr lang="en-US" b="1" u="sng" dirty="0" smtClean="0">
                <a:solidFill>
                  <a:schemeClr val="tx2"/>
                </a:solidFill>
              </a:rPr>
              <a:t> </a:t>
            </a:r>
            <a:r>
              <a:rPr lang="en-US" b="1" u="sng" dirty="0" err="1" smtClean="0">
                <a:solidFill>
                  <a:schemeClr val="tx2"/>
                </a:solidFill>
              </a:rPr>
              <a:t>të</a:t>
            </a:r>
            <a:r>
              <a:rPr lang="en-US" b="1" u="sng" dirty="0" smtClean="0">
                <a:solidFill>
                  <a:schemeClr val="tx2"/>
                </a:solidFill>
              </a:rPr>
              <a:t> </a:t>
            </a:r>
            <a:r>
              <a:rPr lang="en-US" b="1" u="sng" dirty="0" err="1" smtClean="0">
                <a:solidFill>
                  <a:schemeClr val="tx2"/>
                </a:solidFill>
              </a:rPr>
              <a:t>tjera</a:t>
            </a:r>
            <a:r>
              <a:rPr lang="en-US" b="1" u="sng" dirty="0" smtClean="0">
                <a:solidFill>
                  <a:schemeClr val="tx2"/>
                </a:solidFill>
              </a:rPr>
              <a:t> </a:t>
            </a:r>
            <a:r>
              <a:rPr lang="en-US" b="1" u="sng" dirty="0" err="1" smtClean="0">
                <a:solidFill>
                  <a:schemeClr val="tx2"/>
                </a:solidFill>
              </a:rPr>
              <a:t>në</a:t>
            </a:r>
            <a:r>
              <a:rPr lang="en-US" b="1" u="sng" dirty="0" smtClean="0">
                <a:solidFill>
                  <a:schemeClr val="tx2"/>
                </a:solidFill>
              </a:rPr>
              <a:t> </a:t>
            </a:r>
            <a:r>
              <a:rPr lang="en-US" b="1" u="sng" dirty="0" err="1" smtClean="0">
                <a:solidFill>
                  <a:schemeClr val="tx2"/>
                </a:solidFill>
              </a:rPr>
              <a:t>lidhje</a:t>
            </a:r>
            <a:r>
              <a:rPr lang="en-US" b="1" u="sng" dirty="0" smtClean="0">
                <a:solidFill>
                  <a:schemeClr val="tx2"/>
                </a:solidFill>
              </a:rPr>
              <a:t> me </a:t>
            </a:r>
            <a:r>
              <a:rPr lang="en-US" b="1" u="sng" dirty="0" err="1" smtClean="0">
                <a:solidFill>
                  <a:schemeClr val="tx2"/>
                </a:solidFill>
              </a:rPr>
              <a:t>kërkimin</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a:t>
            </a:r>
            <a:r>
              <a:rPr lang="en-US" b="1" u="sng" dirty="0" err="1" smtClean="0">
                <a:solidFill>
                  <a:schemeClr val="tx2"/>
                </a:solidFill>
              </a:rPr>
              <a:t>dokumentimin</a:t>
            </a:r>
            <a:r>
              <a:rPr lang="en-US" b="1" u="sng" dirty="0" smtClean="0">
                <a:solidFill>
                  <a:schemeClr val="tx2"/>
                </a:solidFill>
              </a:rPr>
              <a:t> e </a:t>
            </a:r>
            <a:r>
              <a:rPr lang="en-US" b="1" u="sng" dirty="0" err="1" smtClean="0">
                <a:solidFill>
                  <a:schemeClr val="tx2"/>
                </a:solidFill>
              </a:rPr>
              <a:t>provës</a:t>
            </a:r>
            <a:r>
              <a:rPr lang="en-US" b="1" u="sng" dirty="0" smtClean="0">
                <a:solidFill>
                  <a:schemeClr val="tx2"/>
                </a:solidFill>
              </a:rPr>
              <a:t> </a:t>
            </a:r>
            <a:r>
              <a:rPr lang="en-US" b="1" u="sng" dirty="0" err="1" smtClean="0">
                <a:solidFill>
                  <a:schemeClr val="tx2"/>
                </a:solidFill>
              </a:rPr>
              <a:t>së</a:t>
            </a:r>
            <a:r>
              <a:rPr lang="en-US" b="1" u="sng" dirty="0" smtClean="0">
                <a:solidFill>
                  <a:schemeClr val="tx2"/>
                </a:solidFill>
              </a:rPr>
              <a:t> </a:t>
            </a:r>
            <a:r>
              <a:rPr lang="en-US" b="1" u="sng" dirty="0" err="1" smtClean="0">
                <a:solidFill>
                  <a:schemeClr val="tx2"/>
                </a:solidFill>
              </a:rPr>
              <a:t>gjetur</a:t>
            </a:r>
            <a:r>
              <a:rPr lang="en-US" b="1" u="sng" dirty="0" smtClean="0">
                <a:solidFill>
                  <a:schemeClr val="tx2"/>
                </a:solidFill>
              </a:rPr>
              <a:t> </a:t>
            </a:r>
            <a:r>
              <a:rPr lang="en-US" b="1" u="sng" dirty="0" err="1" smtClean="0">
                <a:solidFill>
                  <a:schemeClr val="tx2"/>
                </a:solidFill>
              </a:rPr>
              <a:t>në</a:t>
            </a:r>
            <a:r>
              <a:rPr lang="en-US" b="1" u="sng" dirty="0" smtClean="0">
                <a:solidFill>
                  <a:schemeClr val="tx2"/>
                </a:solidFill>
              </a:rPr>
              <a:t> </a:t>
            </a:r>
            <a:r>
              <a:rPr lang="en-US" b="1" u="sng" dirty="0" err="1" smtClean="0">
                <a:solidFill>
                  <a:schemeClr val="tx2"/>
                </a:solidFill>
              </a:rPr>
              <a:t>rrjetin</a:t>
            </a:r>
            <a:r>
              <a:rPr lang="en-US" b="1" u="sng" dirty="0" smtClean="0">
                <a:solidFill>
                  <a:schemeClr val="tx2"/>
                </a:solidFill>
              </a:rPr>
              <a:t> eDonkey2000. </a:t>
            </a:r>
          </a:p>
          <a:p>
            <a:pPr algn="just"/>
            <a:r>
              <a:rPr lang="en-US" dirty="0" err="1" smtClean="0"/>
              <a:t>Nga</a:t>
            </a:r>
            <a:r>
              <a:rPr lang="en-US" dirty="0" smtClean="0"/>
              <a:t> </a:t>
            </a:r>
            <a:r>
              <a:rPr lang="en-US" dirty="0" err="1" smtClean="0"/>
              <a:t>verifikimet</a:t>
            </a:r>
            <a:r>
              <a:rPr lang="en-US" dirty="0" smtClean="0"/>
              <a:t> </a:t>
            </a:r>
            <a:r>
              <a:rPr lang="en-US" dirty="0" err="1" smtClean="0"/>
              <a:t>paraprake</a:t>
            </a:r>
            <a:r>
              <a:rPr lang="en-US" dirty="0" smtClean="0"/>
              <a:t> ka </a:t>
            </a:r>
            <a:r>
              <a:rPr lang="en-US" dirty="0" err="1" smtClean="0"/>
              <a:t>rezultuar</a:t>
            </a:r>
            <a:r>
              <a:rPr lang="en-US" dirty="0" smtClean="0"/>
              <a:t> se </a:t>
            </a:r>
            <a:r>
              <a:rPr lang="en-US" dirty="0" err="1" smtClean="0"/>
              <a:t>adresa</a:t>
            </a:r>
            <a:r>
              <a:rPr lang="en-US" dirty="0" smtClean="0"/>
              <a:t> e </a:t>
            </a:r>
            <a:r>
              <a:rPr lang="en-US" dirty="0" err="1" smtClean="0"/>
              <a:t>mësipërme</a:t>
            </a:r>
            <a:r>
              <a:rPr lang="en-US" dirty="0" smtClean="0"/>
              <a:t> IP (Internet Protocol) </a:t>
            </a:r>
            <a:r>
              <a:rPr lang="en-US" dirty="0" err="1" smtClean="0"/>
              <a:t>i</a:t>
            </a:r>
            <a:r>
              <a:rPr lang="en-US" dirty="0" smtClean="0"/>
              <a:t> </a:t>
            </a:r>
            <a:r>
              <a:rPr lang="en-US" dirty="0" err="1" smtClean="0"/>
              <a:t>përket</a:t>
            </a:r>
            <a:r>
              <a:rPr lang="en-US" dirty="0" smtClean="0"/>
              <a:t> </a:t>
            </a:r>
            <a:r>
              <a:rPr lang="en-US" dirty="0" err="1" smtClean="0"/>
              <a:t>subjektit</a:t>
            </a:r>
            <a:r>
              <a:rPr lang="en-US" dirty="0" smtClean="0"/>
              <a:t> </a:t>
            </a:r>
            <a:r>
              <a:rPr lang="en-US" dirty="0" err="1" smtClean="0"/>
              <a:t>AbisNet</a:t>
            </a:r>
            <a:r>
              <a:rPr lang="en-US" dirty="0" smtClean="0"/>
              <a:t>.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Si </a:t>
            </a:r>
            <a:r>
              <a:rPr lang="en-US" sz="3200" b="1" dirty="0" err="1" smtClean="0"/>
              <a:t>është</a:t>
            </a:r>
            <a:r>
              <a:rPr lang="en-US" sz="3200" b="1" dirty="0" smtClean="0"/>
              <a:t> </a:t>
            </a:r>
            <a:r>
              <a:rPr lang="en-US" sz="3200" b="1" dirty="0" err="1" smtClean="0"/>
              <a:t>gjurmuar</a:t>
            </a:r>
            <a:r>
              <a:rPr lang="en-US" sz="3200" b="1" dirty="0" smtClean="0"/>
              <a:t> </a:t>
            </a:r>
            <a:r>
              <a:rPr lang="en-US" sz="3200" b="1" dirty="0" err="1" smtClean="0"/>
              <a:t>dhe</a:t>
            </a:r>
            <a:r>
              <a:rPr lang="en-US" sz="3200" b="1" dirty="0" smtClean="0"/>
              <a:t> </a:t>
            </a:r>
            <a:r>
              <a:rPr lang="en-US" sz="3200" b="1" dirty="0" err="1" smtClean="0"/>
              <a:t>hetuar</a:t>
            </a:r>
            <a:r>
              <a:rPr lang="en-US" sz="3200" b="1" dirty="0" smtClean="0"/>
              <a:t> </a:t>
            </a:r>
            <a:r>
              <a:rPr lang="en-US" sz="3200" b="1" dirty="0" err="1" smtClean="0"/>
              <a:t>rasti</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Ky</a:t>
            </a:r>
            <a:r>
              <a:rPr lang="en-US" dirty="0" smtClean="0"/>
              <a:t> </a:t>
            </a:r>
            <a:r>
              <a:rPr lang="en-US" dirty="0" err="1" smtClean="0"/>
              <a:t>subjekt</a:t>
            </a:r>
            <a:r>
              <a:rPr lang="en-US" dirty="0" smtClean="0"/>
              <a:t>, me </a:t>
            </a:r>
            <a:r>
              <a:rPr lang="en-US" dirty="0" err="1" smtClean="0"/>
              <a:t>shkresën</a:t>
            </a:r>
            <a:r>
              <a:rPr lang="en-US" dirty="0" smtClean="0"/>
              <a:t> 3737, date12.06.2016 ka </a:t>
            </a:r>
            <a:r>
              <a:rPr lang="en-US" dirty="0" err="1" smtClean="0"/>
              <a:t>konfirmuar</a:t>
            </a:r>
            <a:r>
              <a:rPr lang="en-US" dirty="0" smtClean="0"/>
              <a:t> se </a:t>
            </a:r>
            <a:r>
              <a:rPr lang="en-US" dirty="0" err="1" smtClean="0"/>
              <a:t>adresa</a:t>
            </a:r>
            <a:r>
              <a:rPr lang="en-US" dirty="0" smtClean="0"/>
              <a:t> IP </a:t>
            </a:r>
            <a:r>
              <a:rPr lang="en-US" dirty="0" err="1" smtClean="0"/>
              <a:t>i</a:t>
            </a:r>
            <a:r>
              <a:rPr lang="en-US" dirty="0" smtClean="0"/>
              <a:t> </a:t>
            </a:r>
            <a:r>
              <a:rPr lang="en-US" dirty="0" err="1" smtClean="0"/>
              <a:t>përket</a:t>
            </a:r>
            <a:r>
              <a:rPr lang="en-US" dirty="0" smtClean="0"/>
              <a:t> </a:t>
            </a:r>
            <a:r>
              <a:rPr lang="en-US" dirty="0" err="1" smtClean="0"/>
              <a:t>te</a:t>
            </a:r>
            <a:r>
              <a:rPr lang="en-US" dirty="0" smtClean="0"/>
              <a:t> </a:t>
            </a:r>
            <a:r>
              <a:rPr lang="en-US" dirty="0" err="1" smtClean="0"/>
              <a:t>pandehurit</a:t>
            </a:r>
            <a:r>
              <a:rPr lang="en-US" dirty="0" smtClean="0"/>
              <a:t> </a:t>
            </a:r>
            <a:r>
              <a:rPr lang="en-US" dirty="0" err="1" smtClean="0"/>
              <a:t>Enkel</a:t>
            </a:r>
            <a:r>
              <a:rPr lang="en-US" dirty="0" smtClean="0"/>
              <a:t> Vela, me </a:t>
            </a:r>
            <a:r>
              <a:rPr lang="en-US" dirty="0" err="1" smtClean="0"/>
              <a:t>adresë</a:t>
            </a:r>
            <a:r>
              <a:rPr lang="en-US" dirty="0" smtClean="0"/>
              <a:t> </a:t>
            </a:r>
            <a:r>
              <a:rPr lang="en-US" dirty="0" err="1" smtClean="0"/>
              <a:t>në</a:t>
            </a:r>
            <a:r>
              <a:rPr lang="en-US" dirty="0" smtClean="0"/>
              <a:t> </a:t>
            </a:r>
            <a:r>
              <a:rPr lang="en-US" dirty="0" err="1" smtClean="0"/>
              <a:t>rrugën</a:t>
            </a:r>
            <a:r>
              <a:rPr lang="en-US" dirty="0" smtClean="0"/>
              <a:t> “</a:t>
            </a:r>
            <a:r>
              <a:rPr lang="en-US" dirty="0" err="1" smtClean="0"/>
              <a:t>Muhamet</a:t>
            </a:r>
            <a:r>
              <a:rPr lang="en-US" dirty="0" smtClean="0"/>
              <a:t> </a:t>
            </a:r>
            <a:r>
              <a:rPr lang="en-US" dirty="0" err="1" smtClean="0"/>
              <a:t>Gjollesha</a:t>
            </a:r>
            <a:r>
              <a:rPr lang="en-US" dirty="0" smtClean="0"/>
              <a:t>”. </a:t>
            </a:r>
            <a:r>
              <a:rPr lang="en-US" dirty="0" err="1" smtClean="0"/>
              <a:t>Në</a:t>
            </a:r>
            <a:r>
              <a:rPr lang="en-US" dirty="0" smtClean="0"/>
              <a:t> </a:t>
            </a:r>
            <a:r>
              <a:rPr lang="en-US" dirty="0" err="1" smtClean="0"/>
              <a:t>këto</a:t>
            </a:r>
            <a:r>
              <a:rPr lang="en-US" dirty="0" smtClean="0"/>
              <a:t> </a:t>
            </a:r>
            <a:r>
              <a:rPr lang="en-US" dirty="0" err="1" smtClean="0"/>
              <a:t>kushte</a:t>
            </a:r>
            <a:r>
              <a:rPr lang="en-US" dirty="0" smtClean="0"/>
              <a:t>, </a:t>
            </a:r>
            <a:r>
              <a:rPr lang="en-US" dirty="0" err="1" smtClean="0"/>
              <a:t>është</a:t>
            </a:r>
            <a:r>
              <a:rPr lang="en-US" dirty="0" smtClean="0"/>
              <a:t> </a:t>
            </a:r>
            <a:r>
              <a:rPr lang="en-US" dirty="0" err="1" smtClean="0"/>
              <a:t>kërkuar</a:t>
            </a:r>
            <a:r>
              <a:rPr lang="en-US" dirty="0" smtClean="0"/>
              <a:t> </a:t>
            </a:r>
            <a:r>
              <a:rPr lang="en-US" dirty="0" err="1" smtClean="0"/>
              <a:t>dhe</a:t>
            </a:r>
            <a:r>
              <a:rPr lang="en-US" dirty="0" smtClean="0"/>
              <a:t> </a:t>
            </a:r>
            <a:r>
              <a:rPr lang="en-US" dirty="0" err="1" smtClean="0"/>
              <a:t>pranuar</a:t>
            </a:r>
            <a:r>
              <a:rPr lang="en-US" dirty="0" smtClean="0"/>
              <a:t> </a:t>
            </a:r>
            <a:r>
              <a:rPr lang="en-US" dirty="0" err="1" smtClean="0"/>
              <a:t>nga</a:t>
            </a:r>
            <a:r>
              <a:rPr lang="en-US" dirty="0" smtClean="0"/>
              <a:t> </a:t>
            </a:r>
            <a:r>
              <a:rPr lang="en-US" dirty="0" err="1" smtClean="0"/>
              <a:t>gjykata</a:t>
            </a:r>
            <a:r>
              <a:rPr lang="en-US" dirty="0" smtClean="0"/>
              <a:t> </a:t>
            </a:r>
            <a:r>
              <a:rPr lang="en-US" dirty="0" err="1" smtClean="0"/>
              <a:t>kryerja</a:t>
            </a:r>
            <a:r>
              <a:rPr lang="en-US" dirty="0" smtClean="0"/>
              <a:t> e </a:t>
            </a:r>
            <a:r>
              <a:rPr lang="en-US" dirty="0" err="1" smtClean="0"/>
              <a:t>kontrollit</a:t>
            </a:r>
            <a:r>
              <a:rPr lang="en-US" dirty="0" smtClean="0"/>
              <a:t> personal </a:t>
            </a:r>
            <a:r>
              <a:rPr lang="en-US" dirty="0" err="1" smtClean="0"/>
              <a:t>dhe</a:t>
            </a:r>
            <a:r>
              <a:rPr lang="en-US" dirty="0" smtClean="0"/>
              <a:t> </a:t>
            </a:r>
            <a:r>
              <a:rPr lang="en-US" dirty="0" err="1" smtClean="0"/>
              <a:t>banesës</a:t>
            </a:r>
            <a:r>
              <a:rPr lang="en-US" dirty="0" smtClean="0"/>
              <a:t> </a:t>
            </a:r>
            <a:r>
              <a:rPr lang="en-US" dirty="0" err="1" smtClean="0"/>
              <a:t>së</a:t>
            </a:r>
            <a:r>
              <a:rPr lang="en-US" dirty="0" smtClean="0"/>
              <a:t> </a:t>
            </a:r>
            <a:r>
              <a:rPr lang="en-US" dirty="0" err="1" smtClean="0"/>
              <a:t>te</a:t>
            </a:r>
            <a:r>
              <a:rPr lang="en-US" dirty="0" smtClean="0"/>
              <a:t> </a:t>
            </a:r>
            <a:r>
              <a:rPr lang="en-US" dirty="0" err="1" smtClean="0"/>
              <a:t>pandehurit</a:t>
            </a:r>
            <a:r>
              <a:rPr lang="en-US" dirty="0" smtClean="0"/>
              <a:t> </a:t>
            </a:r>
            <a:r>
              <a:rPr lang="en-US" dirty="0" err="1" smtClean="0"/>
              <a:t>Enkel</a:t>
            </a:r>
            <a:r>
              <a:rPr lang="en-US" dirty="0" smtClean="0"/>
              <a:t> Vela </a:t>
            </a:r>
            <a:r>
              <a:rPr lang="en-US" dirty="0" err="1" smtClean="0"/>
              <a:t>si</a:t>
            </a:r>
            <a:r>
              <a:rPr lang="en-US" dirty="0" smtClean="0"/>
              <a:t> </a:t>
            </a:r>
            <a:r>
              <a:rPr lang="en-US" dirty="0" err="1" smtClean="0"/>
              <a:t>dhe</a:t>
            </a:r>
            <a:r>
              <a:rPr lang="en-US" dirty="0" smtClean="0"/>
              <a:t> </a:t>
            </a:r>
            <a:r>
              <a:rPr lang="en-US" dirty="0" err="1" smtClean="0"/>
              <a:t>sekuestrimit</a:t>
            </a:r>
            <a:r>
              <a:rPr lang="en-US" dirty="0" smtClean="0"/>
              <a:t> </a:t>
            </a:r>
            <a:r>
              <a:rPr lang="en-US" dirty="0" err="1" smtClean="0"/>
              <a:t>të</a:t>
            </a:r>
            <a:r>
              <a:rPr lang="en-US" dirty="0" smtClean="0"/>
              <a:t> </a:t>
            </a:r>
            <a:r>
              <a:rPr lang="en-US" dirty="0" err="1" smtClean="0"/>
              <a:t>pajisjeve</a:t>
            </a:r>
            <a:r>
              <a:rPr lang="en-US" dirty="0" smtClean="0"/>
              <a:t> </a:t>
            </a:r>
            <a:r>
              <a:rPr lang="en-US" dirty="0" err="1" smtClean="0"/>
              <a:t>kompjuterike</a:t>
            </a:r>
            <a:r>
              <a:rPr lang="en-US" dirty="0" smtClean="0"/>
              <a:t> </a:t>
            </a:r>
            <a:r>
              <a:rPr lang="en-US" dirty="0" err="1" smtClean="0"/>
              <a:t>të</a:t>
            </a:r>
            <a:r>
              <a:rPr lang="en-US" dirty="0" smtClean="0"/>
              <a:t> </a:t>
            </a:r>
            <a:r>
              <a:rPr lang="en-US" dirty="0" err="1" smtClean="0"/>
              <a:t>këtij</a:t>
            </a:r>
            <a:r>
              <a:rPr lang="en-US" dirty="0" smtClean="0"/>
              <a:t> </a:t>
            </a:r>
            <a:r>
              <a:rPr lang="en-US" dirty="0" err="1" smtClean="0"/>
              <a:t>personi</a:t>
            </a:r>
            <a:r>
              <a:rPr lang="en-US" dirty="0" smtClean="0"/>
              <a:t>. </a:t>
            </a:r>
          </a:p>
          <a:p>
            <a:pPr algn="just"/>
            <a:r>
              <a:rPr lang="en-US" dirty="0" err="1" smtClean="0"/>
              <a:t>Në</a:t>
            </a:r>
            <a:r>
              <a:rPr lang="en-US" dirty="0" smtClean="0"/>
              <a:t> </a:t>
            </a:r>
            <a:r>
              <a:rPr lang="en-US" dirty="0" err="1" smtClean="0"/>
              <a:t>datë</a:t>
            </a:r>
            <a:r>
              <a:rPr lang="en-US" dirty="0" smtClean="0"/>
              <a:t> 03.07.2015 </a:t>
            </a:r>
            <a:r>
              <a:rPr lang="en-US" dirty="0" err="1" smtClean="0"/>
              <a:t>është</a:t>
            </a:r>
            <a:r>
              <a:rPr lang="en-US" dirty="0" smtClean="0"/>
              <a:t> </a:t>
            </a:r>
            <a:r>
              <a:rPr lang="en-US" dirty="0" err="1" smtClean="0"/>
              <a:t>kryer</a:t>
            </a:r>
            <a:r>
              <a:rPr lang="en-US" dirty="0" smtClean="0"/>
              <a:t> </a:t>
            </a:r>
            <a:r>
              <a:rPr lang="en-US" dirty="0" err="1" smtClean="0"/>
              <a:t>kontrolli</a:t>
            </a:r>
            <a:r>
              <a:rPr lang="en-US" dirty="0" smtClean="0"/>
              <a:t> </a:t>
            </a:r>
            <a:r>
              <a:rPr lang="en-US" dirty="0" err="1" smtClean="0"/>
              <a:t>i</a:t>
            </a:r>
            <a:r>
              <a:rPr lang="en-US" dirty="0" smtClean="0"/>
              <a:t> </a:t>
            </a:r>
            <a:r>
              <a:rPr lang="en-US" dirty="0" err="1" smtClean="0"/>
              <a:t>banesës</a:t>
            </a:r>
            <a:r>
              <a:rPr lang="en-US" dirty="0" smtClean="0"/>
              <a:t> </a:t>
            </a:r>
            <a:r>
              <a:rPr lang="en-US" dirty="0" err="1" smtClean="0"/>
              <a:t>së</a:t>
            </a:r>
            <a:r>
              <a:rPr lang="en-US" dirty="0" smtClean="0"/>
              <a:t> </a:t>
            </a:r>
            <a:r>
              <a:rPr lang="en-US" dirty="0" err="1" smtClean="0"/>
              <a:t>te</a:t>
            </a:r>
            <a:r>
              <a:rPr lang="en-US" dirty="0" smtClean="0"/>
              <a:t> </a:t>
            </a:r>
            <a:r>
              <a:rPr lang="en-US" dirty="0" err="1" smtClean="0"/>
              <a:t>pandehurit</a:t>
            </a:r>
            <a:r>
              <a:rPr lang="en-US" dirty="0" smtClean="0"/>
              <a:t> </a:t>
            </a:r>
            <a:r>
              <a:rPr lang="en-US" dirty="0" err="1" smtClean="0"/>
              <a:t>Enkel</a:t>
            </a:r>
            <a:r>
              <a:rPr lang="en-US" dirty="0" smtClean="0"/>
              <a:t> Vela, </a:t>
            </a:r>
            <a:r>
              <a:rPr lang="en-US" dirty="0" err="1" smtClean="0"/>
              <a:t>ku</a:t>
            </a:r>
            <a:r>
              <a:rPr lang="en-US" dirty="0" smtClean="0"/>
              <a:t> </a:t>
            </a:r>
            <a:r>
              <a:rPr lang="en-US" dirty="0" err="1" smtClean="0"/>
              <a:t>janë</a:t>
            </a:r>
            <a:r>
              <a:rPr lang="en-US" dirty="0" smtClean="0"/>
              <a:t> </a:t>
            </a:r>
            <a:r>
              <a:rPr lang="en-US" dirty="0" err="1" smtClean="0"/>
              <a:t>gjetur</a:t>
            </a:r>
            <a:r>
              <a:rPr lang="en-US" dirty="0" smtClean="0"/>
              <a:t> e </a:t>
            </a:r>
            <a:r>
              <a:rPr lang="en-US" dirty="0" err="1" smtClean="0"/>
              <a:t>në</a:t>
            </a:r>
            <a:r>
              <a:rPr lang="en-US" dirty="0" smtClean="0"/>
              <a:t> </a:t>
            </a:r>
            <a:r>
              <a:rPr lang="en-US" dirty="0" err="1" smtClean="0"/>
              <a:t>vijim</a:t>
            </a:r>
            <a:r>
              <a:rPr lang="en-US" dirty="0" smtClean="0"/>
              <a:t> </a:t>
            </a:r>
            <a:r>
              <a:rPr lang="en-US" dirty="0" err="1" smtClean="0"/>
              <a:t>sekuestruar</a:t>
            </a:r>
            <a:r>
              <a:rPr lang="en-US" dirty="0" smtClean="0"/>
              <a:t> </a:t>
            </a:r>
            <a:r>
              <a:rPr lang="en-US" dirty="0" err="1" smtClean="0"/>
              <a:t>një</a:t>
            </a:r>
            <a:r>
              <a:rPr lang="en-US" dirty="0" smtClean="0"/>
              <a:t> </a:t>
            </a:r>
            <a:r>
              <a:rPr lang="en-US" dirty="0" err="1" smtClean="0"/>
              <a:t>njësi</a:t>
            </a:r>
            <a:r>
              <a:rPr lang="en-US" dirty="0" smtClean="0"/>
              <a:t> </a:t>
            </a:r>
            <a:r>
              <a:rPr lang="en-US" dirty="0" err="1" smtClean="0"/>
              <a:t>kompjuterike</a:t>
            </a:r>
            <a:r>
              <a:rPr lang="en-US" dirty="0" smtClean="0"/>
              <a:t>, </a:t>
            </a:r>
            <a:r>
              <a:rPr lang="en-US" dirty="0" err="1" smtClean="0"/>
              <a:t>një</a:t>
            </a:r>
            <a:r>
              <a:rPr lang="en-US" dirty="0" smtClean="0"/>
              <a:t> hard disk </a:t>
            </a:r>
            <a:r>
              <a:rPr lang="en-US" dirty="0" err="1" smtClean="0"/>
              <a:t>i</a:t>
            </a:r>
            <a:r>
              <a:rPr lang="en-US" dirty="0" smtClean="0"/>
              <a:t> </a:t>
            </a:r>
            <a:r>
              <a:rPr lang="en-US" dirty="0" err="1" smtClean="0"/>
              <a:t>jashtëm</a:t>
            </a:r>
            <a:r>
              <a:rPr lang="en-US" dirty="0" smtClean="0"/>
              <a:t> </a:t>
            </a:r>
            <a:r>
              <a:rPr lang="en-US" dirty="0" err="1" smtClean="0"/>
              <a:t>i</a:t>
            </a:r>
            <a:r>
              <a:rPr lang="en-US" dirty="0" smtClean="0"/>
              <a:t> </a:t>
            </a:r>
            <a:r>
              <a:rPr lang="en-US" dirty="0" err="1" smtClean="0"/>
              <a:t>Markës</a:t>
            </a:r>
            <a:r>
              <a:rPr lang="en-US" dirty="0" smtClean="0"/>
              <a:t> “Toshiba” </a:t>
            </a:r>
            <a:r>
              <a:rPr lang="en-US" dirty="0" err="1" smtClean="0"/>
              <a:t>dhe</a:t>
            </a:r>
            <a:r>
              <a:rPr lang="en-US" dirty="0" smtClean="0"/>
              <a:t> </a:t>
            </a:r>
            <a:r>
              <a:rPr lang="en-US" dirty="0" err="1" smtClean="0"/>
              <a:t>një</a:t>
            </a:r>
            <a:r>
              <a:rPr lang="en-US" dirty="0" smtClean="0"/>
              <a:t> hard disk </a:t>
            </a:r>
            <a:r>
              <a:rPr lang="en-US" dirty="0" err="1" smtClean="0"/>
              <a:t>i</a:t>
            </a:r>
            <a:r>
              <a:rPr lang="en-US" dirty="0" smtClean="0"/>
              <a:t> </a:t>
            </a:r>
            <a:r>
              <a:rPr lang="en-US" dirty="0" err="1" smtClean="0"/>
              <a:t>jashtëm</a:t>
            </a:r>
            <a:r>
              <a:rPr lang="en-US" dirty="0" smtClean="0"/>
              <a:t> </a:t>
            </a:r>
            <a:r>
              <a:rPr lang="en-US" dirty="0" err="1" smtClean="0"/>
              <a:t>i</a:t>
            </a:r>
            <a:r>
              <a:rPr lang="en-US" dirty="0" smtClean="0"/>
              <a:t> </a:t>
            </a:r>
            <a:r>
              <a:rPr lang="en-US" dirty="0" err="1" smtClean="0"/>
              <a:t>tipit</a:t>
            </a:r>
            <a:r>
              <a:rPr lang="en-US" dirty="0" smtClean="0"/>
              <a:t> “LACIE”. </a:t>
            </a:r>
            <a:r>
              <a:rPr lang="en-US" dirty="0" err="1" smtClean="0"/>
              <a:t>Në</a:t>
            </a:r>
            <a:r>
              <a:rPr lang="en-US" dirty="0" smtClean="0"/>
              <a:t> </a:t>
            </a:r>
            <a:r>
              <a:rPr lang="en-US" dirty="0" err="1" smtClean="0"/>
              <a:t>të</a:t>
            </a:r>
            <a:r>
              <a:rPr lang="en-US" dirty="0" smtClean="0"/>
              <a:t> </a:t>
            </a:r>
            <a:r>
              <a:rPr lang="en-US" dirty="0" err="1" smtClean="0"/>
              <a:t>njëjtën</a:t>
            </a:r>
            <a:r>
              <a:rPr lang="en-US" dirty="0" smtClean="0"/>
              <a:t> </a:t>
            </a:r>
            <a:r>
              <a:rPr lang="en-US" dirty="0" err="1" smtClean="0"/>
              <a:t>datë</a:t>
            </a:r>
            <a:r>
              <a:rPr lang="en-US" dirty="0" smtClean="0"/>
              <a:t> </a:t>
            </a:r>
            <a:r>
              <a:rPr lang="en-US" dirty="0" err="1" smtClean="0"/>
              <a:t>është</a:t>
            </a:r>
            <a:r>
              <a:rPr lang="en-US" dirty="0" smtClean="0"/>
              <a:t> </a:t>
            </a:r>
            <a:r>
              <a:rPr lang="en-US" dirty="0" err="1" smtClean="0"/>
              <a:t>bërë</a:t>
            </a:r>
            <a:r>
              <a:rPr lang="en-US" dirty="0" smtClean="0"/>
              <a:t> </a:t>
            </a:r>
            <a:r>
              <a:rPr lang="en-US" dirty="0" err="1" smtClean="0"/>
              <a:t>dhe</a:t>
            </a:r>
            <a:r>
              <a:rPr lang="en-US" dirty="0" smtClean="0"/>
              <a:t> </a:t>
            </a:r>
            <a:r>
              <a:rPr lang="en-US" dirty="0" err="1" smtClean="0"/>
              <a:t>kontrolli</a:t>
            </a:r>
            <a:r>
              <a:rPr lang="en-US" dirty="0" smtClean="0"/>
              <a:t> personal </a:t>
            </a:r>
            <a:r>
              <a:rPr lang="en-US" dirty="0" err="1" smtClean="0"/>
              <a:t>i</a:t>
            </a:r>
            <a:r>
              <a:rPr lang="en-US" dirty="0" smtClean="0"/>
              <a:t> </a:t>
            </a:r>
            <a:r>
              <a:rPr lang="en-US" dirty="0" err="1" smtClean="0"/>
              <a:t>pandehurit</a:t>
            </a:r>
            <a:r>
              <a:rPr lang="en-US" dirty="0" smtClean="0"/>
              <a:t> </a:t>
            </a:r>
            <a:r>
              <a:rPr lang="en-US" dirty="0" err="1" smtClean="0"/>
              <a:t>Enkel</a:t>
            </a:r>
            <a:r>
              <a:rPr lang="en-US" dirty="0" smtClean="0"/>
              <a:t> Vela, </a:t>
            </a:r>
            <a:r>
              <a:rPr lang="en-US" dirty="0" err="1" smtClean="0"/>
              <a:t>veprim</a:t>
            </a:r>
            <a:r>
              <a:rPr lang="en-US" dirty="0" smtClean="0"/>
              <a:t> </a:t>
            </a:r>
            <a:r>
              <a:rPr lang="en-US" dirty="0" err="1" smtClean="0"/>
              <a:t>gjatë</a:t>
            </a:r>
            <a:r>
              <a:rPr lang="en-US" dirty="0" smtClean="0"/>
              <a:t> </a:t>
            </a:r>
            <a:r>
              <a:rPr lang="en-US" dirty="0" err="1" smtClean="0"/>
              <a:t>të</a:t>
            </a:r>
            <a:r>
              <a:rPr lang="en-US" dirty="0" smtClean="0"/>
              <a:t> </a:t>
            </a:r>
            <a:r>
              <a:rPr lang="en-US" dirty="0" err="1" smtClean="0"/>
              <a:t>cilit</a:t>
            </a:r>
            <a:r>
              <a:rPr lang="en-US" dirty="0" smtClean="0"/>
              <a:t> </a:t>
            </a:r>
            <a:r>
              <a:rPr lang="en-US" dirty="0" err="1" smtClean="0"/>
              <a:t>janë</a:t>
            </a:r>
            <a:r>
              <a:rPr lang="en-US" dirty="0" smtClean="0"/>
              <a:t> </a:t>
            </a:r>
            <a:r>
              <a:rPr lang="en-US" dirty="0" err="1" smtClean="0"/>
              <a:t>gjetur</a:t>
            </a:r>
            <a:r>
              <a:rPr lang="en-US" dirty="0" smtClean="0"/>
              <a:t> </a:t>
            </a:r>
            <a:r>
              <a:rPr lang="en-US" dirty="0" err="1" smtClean="0"/>
              <a:t>dhe</a:t>
            </a:r>
            <a:r>
              <a:rPr lang="en-US" dirty="0" smtClean="0"/>
              <a:t> </a:t>
            </a:r>
            <a:r>
              <a:rPr lang="en-US" dirty="0" err="1" smtClean="0"/>
              <a:t>pajisje</a:t>
            </a:r>
            <a:r>
              <a:rPr lang="en-US" dirty="0" smtClean="0"/>
              <a:t> </a:t>
            </a:r>
            <a:r>
              <a:rPr lang="en-US" dirty="0" err="1" smtClean="0"/>
              <a:t>të</a:t>
            </a:r>
            <a:r>
              <a:rPr lang="en-US" dirty="0" smtClean="0"/>
              <a:t> </a:t>
            </a:r>
            <a:r>
              <a:rPr lang="en-US" dirty="0" err="1" smtClean="0"/>
              <a:t>tjera</a:t>
            </a:r>
            <a:r>
              <a:rPr lang="en-US" dirty="0" smtClean="0"/>
              <a:t> </a:t>
            </a:r>
            <a:r>
              <a:rPr lang="en-US" dirty="0" err="1" smtClean="0"/>
              <a:t>dixhitale</a:t>
            </a:r>
            <a:r>
              <a:rPr lang="en-US" dirty="0" smtClean="0"/>
              <a:t>, </a:t>
            </a:r>
            <a:r>
              <a:rPr lang="en-US" dirty="0" err="1" smtClean="0"/>
              <a:t>konkretisht</a:t>
            </a:r>
            <a:r>
              <a:rPr lang="en-US" dirty="0" smtClean="0"/>
              <a:t> </a:t>
            </a:r>
            <a:r>
              <a:rPr lang="en-US" dirty="0" err="1" smtClean="0"/>
              <a:t>një</a:t>
            </a:r>
            <a:r>
              <a:rPr lang="en-US" dirty="0" smtClean="0"/>
              <a:t> </a:t>
            </a:r>
            <a:r>
              <a:rPr lang="en-US" dirty="0" err="1" smtClean="0"/>
              <a:t>aparat</a:t>
            </a:r>
            <a:r>
              <a:rPr lang="en-US" dirty="0" smtClean="0"/>
              <a:t> </a:t>
            </a:r>
            <a:r>
              <a:rPr lang="en-US" dirty="0" err="1" smtClean="0"/>
              <a:t>telefonik</a:t>
            </a:r>
            <a:r>
              <a:rPr lang="en-US" dirty="0" smtClean="0"/>
              <a:t> “ONE PLUSE”, </a:t>
            </a:r>
            <a:r>
              <a:rPr lang="en-US" dirty="0" err="1" smtClean="0"/>
              <a:t>një</a:t>
            </a:r>
            <a:r>
              <a:rPr lang="en-US" dirty="0" smtClean="0"/>
              <a:t> USB, </a:t>
            </a:r>
            <a:r>
              <a:rPr lang="en-US" dirty="0" err="1" smtClean="0"/>
              <a:t>një</a:t>
            </a:r>
            <a:r>
              <a:rPr lang="en-US" dirty="0" smtClean="0"/>
              <a:t> hard disk </a:t>
            </a:r>
            <a:r>
              <a:rPr lang="en-US" dirty="0" err="1" smtClean="0"/>
              <a:t>i</a:t>
            </a:r>
            <a:r>
              <a:rPr lang="en-US" dirty="0" smtClean="0"/>
              <a:t> </a:t>
            </a:r>
            <a:r>
              <a:rPr lang="en-US" dirty="0" err="1" smtClean="0"/>
              <a:t>jashtëm</a:t>
            </a:r>
            <a:r>
              <a:rPr lang="en-US" dirty="0" smtClean="0"/>
              <a:t> </a:t>
            </a:r>
            <a:r>
              <a:rPr lang="en-US" dirty="0" err="1" smtClean="0"/>
              <a:t>i</a:t>
            </a:r>
            <a:r>
              <a:rPr lang="en-US" dirty="0" smtClean="0"/>
              <a:t> </a:t>
            </a:r>
            <a:r>
              <a:rPr lang="en-US" dirty="0" err="1" smtClean="0"/>
              <a:t>markës</a:t>
            </a:r>
            <a:r>
              <a:rPr lang="en-US" dirty="0" smtClean="0"/>
              <a:t> “ADATA”, </a:t>
            </a:r>
            <a:r>
              <a:rPr lang="en-US" dirty="0" err="1" smtClean="0"/>
              <a:t>dhe</a:t>
            </a:r>
            <a:r>
              <a:rPr lang="en-US" dirty="0" smtClean="0"/>
              <a:t> </a:t>
            </a:r>
            <a:r>
              <a:rPr lang="en-US" dirty="0" err="1" smtClean="0"/>
              <a:t>një</a:t>
            </a:r>
            <a:r>
              <a:rPr lang="en-US" dirty="0" smtClean="0"/>
              <a:t> </a:t>
            </a:r>
            <a:r>
              <a:rPr lang="en-US" dirty="0" err="1" smtClean="0"/>
              <a:t>tjetër</a:t>
            </a:r>
            <a:r>
              <a:rPr lang="en-US" dirty="0" smtClean="0"/>
              <a:t> hard disk </a:t>
            </a:r>
            <a:r>
              <a:rPr lang="en-US" dirty="0" err="1" smtClean="0"/>
              <a:t>i</a:t>
            </a:r>
            <a:r>
              <a:rPr lang="en-US" dirty="0" smtClean="0"/>
              <a:t> </a:t>
            </a:r>
            <a:r>
              <a:rPr lang="en-US" dirty="0" err="1" smtClean="0"/>
              <a:t>jashtëm</a:t>
            </a:r>
            <a:r>
              <a:rPr lang="en-US" dirty="0" smtClean="0"/>
              <a:t> me </a:t>
            </a:r>
            <a:r>
              <a:rPr lang="en-US" dirty="0" err="1" smtClean="0"/>
              <a:t>shënime</a:t>
            </a:r>
            <a:r>
              <a:rPr lang="en-US" dirty="0" smtClean="0"/>
              <a:t> “2.5 SATA EXTERNAL CASE serial ATA”.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85000" lnSpcReduction="20000"/>
          </a:bodyPr>
          <a:lstStyle/>
          <a:p>
            <a:pPr algn="just"/>
            <a:r>
              <a:rPr lang="en-US" dirty="0" err="1" smtClean="0"/>
              <a:t>Organet</a:t>
            </a:r>
            <a:r>
              <a:rPr lang="en-US" dirty="0" smtClean="0"/>
              <a:t> e </a:t>
            </a:r>
            <a:r>
              <a:rPr lang="en-US" dirty="0" err="1" smtClean="0"/>
              <a:t>policisë</a:t>
            </a:r>
            <a:r>
              <a:rPr lang="en-US" dirty="0" smtClean="0"/>
              <a:t> </a:t>
            </a:r>
            <a:r>
              <a:rPr lang="en-US" dirty="0" err="1" smtClean="0"/>
              <a:t>gjyqësore</a:t>
            </a:r>
            <a:r>
              <a:rPr lang="en-US" dirty="0" smtClean="0"/>
              <a:t> </a:t>
            </a:r>
            <a:r>
              <a:rPr lang="en-US" dirty="0" err="1" smtClean="0"/>
              <a:t>kanë</a:t>
            </a:r>
            <a:r>
              <a:rPr lang="en-US" dirty="0" smtClean="0"/>
              <a:t> </a:t>
            </a:r>
            <a:r>
              <a:rPr lang="en-US" dirty="0" err="1" smtClean="0"/>
              <a:t>bërë</a:t>
            </a:r>
            <a:r>
              <a:rPr lang="en-US" dirty="0" smtClean="0"/>
              <a:t> </a:t>
            </a:r>
            <a:r>
              <a:rPr lang="en-US" dirty="0" err="1" smtClean="0"/>
              <a:t>këqyrje</a:t>
            </a:r>
            <a:r>
              <a:rPr lang="en-US" dirty="0" smtClean="0"/>
              <a:t> </a:t>
            </a:r>
            <a:r>
              <a:rPr lang="en-US" dirty="0" err="1" smtClean="0"/>
              <a:t>të</a:t>
            </a:r>
            <a:r>
              <a:rPr lang="en-US" dirty="0" smtClean="0"/>
              <a:t> </a:t>
            </a:r>
            <a:r>
              <a:rPr lang="en-US" dirty="0" err="1" smtClean="0"/>
              <a:t>njësisë</a:t>
            </a:r>
            <a:r>
              <a:rPr lang="en-US" dirty="0" smtClean="0"/>
              <a:t> </a:t>
            </a:r>
            <a:r>
              <a:rPr lang="en-US" dirty="0" err="1" smtClean="0"/>
              <a:t>kompjuterike</a:t>
            </a:r>
            <a:r>
              <a:rPr lang="en-US" dirty="0" smtClean="0"/>
              <a:t> </a:t>
            </a:r>
            <a:r>
              <a:rPr lang="en-US" dirty="0" err="1" smtClean="0"/>
              <a:t>të</a:t>
            </a:r>
            <a:r>
              <a:rPr lang="en-US" dirty="0" smtClean="0"/>
              <a:t> </a:t>
            </a:r>
            <a:r>
              <a:rPr lang="en-US" dirty="0" err="1" smtClean="0"/>
              <a:t>sekuestruar</a:t>
            </a:r>
            <a:r>
              <a:rPr lang="en-US" dirty="0" smtClean="0"/>
              <a:t> </a:t>
            </a:r>
            <a:r>
              <a:rPr lang="en-US" dirty="0" err="1" smtClean="0"/>
              <a:t>në</a:t>
            </a:r>
            <a:r>
              <a:rPr lang="en-US" dirty="0" smtClean="0"/>
              <a:t> </a:t>
            </a:r>
            <a:r>
              <a:rPr lang="en-US" dirty="0" err="1" smtClean="0"/>
              <a:t>banesën</a:t>
            </a:r>
            <a:r>
              <a:rPr lang="en-US" dirty="0" smtClean="0"/>
              <a:t> e </a:t>
            </a:r>
            <a:r>
              <a:rPr lang="en-US" dirty="0" err="1" smtClean="0"/>
              <a:t>te</a:t>
            </a:r>
            <a:r>
              <a:rPr lang="en-US" dirty="0" smtClean="0"/>
              <a:t> </a:t>
            </a:r>
            <a:r>
              <a:rPr lang="en-US" dirty="0" err="1" smtClean="0"/>
              <a:t>pandehurit</a:t>
            </a:r>
            <a:r>
              <a:rPr lang="en-US" dirty="0" smtClean="0"/>
              <a:t> </a:t>
            </a:r>
            <a:r>
              <a:rPr lang="en-US" dirty="0" err="1" smtClean="0"/>
              <a:t>Enkel</a:t>
            </a:r>
            <a:r>
              <a:rPr lang="en-US" dirty="0" smtClean="0"/>
              <a:t> Vela. </a:t>
            </a:r>
            <a:r>
              <a:rPr lang="en-US" dirty="0" err="1" smtClean="0"/>
              <a:t>Nga</a:t>
            </a:r>
            <a:r>
              <a:rPr lang="en-US" dirty="0" smtClean="0"/>
              <a:t> </a:t>
            </a:r>
            <a:r>
              <a:rPr lang="en-US" dirty="0" err="1" smtClean="0"/>
              <a:t>ky</a:t>
            </a:r>
            <a:r>
              <a:rPr lang="en-US" dirty="0" smtClean="0"/>
              <a:t> </a:t>
            </a:r>
            <a:r>
              <a:rPr lang="en-US" dirty="0" err="1" smtClean="0"/>
              <a:t>veprim</a:t>
            </a:r>
            <a:r>
              <a:rPr lang="en-US" dirty="0" smtClean="0"/>
              <a:t> </a:t>
            </a:r>
            <a:r>
              <a:rPr lang="en-US" dirty="0" err="1" smtClean="0"/>
              <a:t>rezulton</a:t>
            </a:r>
            <a:r>
              <a:rPr lang="en-US" dirty="0" smtClean="0"/>
              <a:t> se </a:t>
            </a:r>
            <a:r>
              <a:rPr lang="en-US" dirty="0" err="1" smtClean="0"/>
              <a:t>në</a:t>
            </a:r>
            <a:r>
              <a:rPr lang="en-US" dirty="0" smtClean="0"/>
              <a:t> </a:t>
            </a:r>
            <a:r>
              <a:rPr lang="en-US" dirty="0" err="1" smtClean="0"/>
              <a:t>këtë</a:t>
            </a:r>
            <a:r>
              <a:rPr lang="en-US" dirty="0" smtClean="0"/>
              <a:t> </a:t>
            </a:r>
            <a:r>
              <a:rPr lang="en-US" dirty="0" err="1" smtClean="0"/>
              <a:t>pajisje</a:t>
            </a:r>
            <a:r>
              <a:rPr lang="en-US" dirty="0" smtClean="0"/>
              <a:t> </a:t>
            </a:r>
            <a:r>
              <a:rPr lang="en-US" dirty="0" err="1" smtClean="0"/>
              <a:t>ndodhen</a:t>
            </a:r>
            <a:r>
              <a:rPr lang="en-US" dirty="0" smtClean="0"/>
              <a:t> </a:t>
            </a:r>
            <a:r>
              <a:rPr lang="en-US" dirty="0" err="1" smtClean="0"/>
              <a:t>dy</a:t>
            </a:r>
            <a:r>
              <a:rPr lang="en-US" dirty="0" smtClean="0"/>
              <a:t> </a:t>
            </a:r>
            <a:r>
              <a:rPr lang="en-US" dirty="0" err="1" smtClean="0"/>
              <a:t>skedarë</a:t>
            </a:r>
            <a:r>
              <a:rPr lang="en-US" dirty="0" smtClean="0"/>
              <a:t> </a:t>
            </a:r>
            <a:r>
              <a:rPr lang="en-US" dirty="0" err="1" smtClean="0"/>
              <a:t>të</a:t>
            </a:r>
            <a:r>
              <a:rPr lang="en-US" dirty="0" smtClean="0"/>
              <a:t> </a:t>
            </a:r>
            <a:r>
              <a:rPr lang="en-US" dirty="0" err="1" smtClean="0"/>
              <a:t>emërtuar</a:t>
            </a:r>
            <a:r>
              <a:rPr lang="en-US" dirty="0" smtClean="0"/>
              <a:t> “Incoming” </a:t>
            </a:r>
            <a:r>
              <a:rPr lang="en-US" dirty="0" err="1" smtClean="0"/>
              <a:t>dhe</a:t>
            </a:r>
            <a:r>
              <a:rPr lang="en-US" dirty="0" smtClean="0"/>
              <a:t> “Temp”. </a:t>
            </a:r>
            <a:r>
              <a:rPr lang="en-US" dirty="0" err="1" smtClean="0"/>
              <a:t>Në</a:t>
            </a:r>
            <a:r>
              <a:rPr lang="en-US" dirty="0" smtClean="0"/>
              <a:t> </a:t>
            </a:r>
            <a:r>
              <a:rPr lang="en-US" dirty="0" err="1" smtClean="0"/>
              <a:t>skedarin</a:t>
            </a:r>
            <a:r>
              <a:rPr lang="en-US" dirty="0" smtClean="0"/>
              <a:t> “Incoming” </a:t>
            </a:r>
            <a:r>
              <a:rPr lang="en-US" dirty="0" err="1" smtClean="0"/>
              <a:t>konstatohen</a:t>
            </a:r>
            <a:r>
              <a:rPr lang="en-US" dirty="0" smtClean="0"/>
              <a:t> </a:t>
            </a:r>
            <a:r>
              <a:rPr lang="en-US" dirty="0" err="1" smtClean="0"/>
              <a:t>një</a:t>
            </a:r>
            <a:r>
              <a:rPr lang="en-US" dirty="0" smtClean="0"/>
              <a:t> </a:t>
            </a:r>
            <a:r>
              <a:rPr lang="en-US" dirty="0" err="1" smtClean="0"/>
              <a:t>numër</a:t>
            </a:r>
            <a:r>
              <a:rPr lang="en-US" dirty="0" smtClean="0"/>
              <a:t> </a:t>
            </a:r>
            <a:r>
              <a:rPr lang="en-US" dirty="0" err="1" smtClean="0"/>
              <a:t>i</a:t>
            </a:r>
            <a:r>
              <a:rPr lang="en-US" dirty="0" smtClean="0"/>
              <a:t> </a:t>
            </a:r>
            <a:r>
              <a:rPr lang="en-US" dirty="0" err="1" smtClean="0"/>
              <a:t>konsiderueshëm</a:t>
            </a:r>
            <a:r>
              <a:rPr lang="en-US" dirty="0" smtClean="0"/>
              <a:t> </a:t>
            </a:r>
            <a:r>
              <a:rPr lang="en-US" dirty="0" err="1" smtClean="0"/>
              <a:t>skedarësh</a:t>
            </a:r>
            <a:r>
              <a:rPr lang="en-US" dirty="0" smtClean="0"/>
              <a:t>, </a:t>
            </a:r>
            <a:r>
              <a:rPr lang="en-US" dirty="0" err="1" smtClean="0"/>
              <a:t>foto</a:t>
            </a:r>
            <a:r>
              <a:rPr lang="en-US" dirty="0" smtClean="0"/>
              <a:t> </a:t>
            </a:r>
            <a:r>
              <a:rPr lang="en-US" dirty="0" err="1" smtClean="0"/>
              <a:t>dhe</a:t>
            </a:r>
            <a:r>
              <a:rPr lang="en-US" dirty="0" smtClean="0"/>
              <a:t> video, </a:t>
            </a:r>
            <a:r>
              <a:rPr lang="en-US" dirty="0" err="1" smtClean="0"/>
              <a:t>të</a:t>
            </a:r>
            <a:r>
              <a:rPr lang="en-US" dirty="0" smtClean="0"/>
              <a:t> </a:t>
            </a:r>
            <a:r>
              <a:rPr lang="en-US" dirty="0" err="1" smtClean="0"/>
              <a:t>cilat</a:t>
            </a:r>
            <a:r>
              <a:rPr lang="en-US" dirty="0" smtClean="0"/>
              <a:t> </a:t>
            </a:r>
            <a:r>
              <a:rPr lang="en-US" dirty="0" err="1" smtClean="0"/>
              <a:t>pasqyrojnë</a:t>
            </a:r>
            <a:r>
              <a:rPr lang="en-US" dirty="0" smtClean="0"/>
              <a:t> </a:t>
            </a:r>
            <a:r>
              <a:rPr lang="en-US" dirty="0" err="1" smtClean="0"/>
              <a:t>akte</a:t>
            </a:r>
            <a:r>
              <a:rPr lang="en-US" dirty="0" smtClean="0"/>
              <a:t> </a:t>
            </a:r>
            <a:r>
              <a:rPr lang="en-US" dirty="0" err="1" smtClean="0"/>
              <a:t>seksuale</a:t>
            </a:r>
            <a:r>
              <a:rPr lang="en-US" dirty="0" smtClean="0"/>
              <a:t> me </a:t>
            </a:r>
            <a:r>
              <a:rPr lang="en-US" dirty="0" err="1" smtClean="0"/>
              <a:t>të</a:t>
            </a:r>
            <a:r>
              <a:rPr lang="en-US" dirty="0" smtClean="0"/>
              <a:t> </a:t>
            </a:r>
            <a:r>
              <a:rPr lang="en-US" dirty="0" err="1" smtClean="0"/>
              <a:t>mitur</a:t>
            </a:r>
            <a:r>
              <a:rPr lang="en-US" dirty="0" smtClean="0"/>
              <a:t>. </a:t>
            </a:r>
            <a:r>
              <a:rPr lang="en-US" dirty="0" err="1" smtClean="0"/>
              <a:t>Disa</a:t>
            </a:r>
            <a:r>
              <a:rPr lang="en-US" dirty="0" smtClean="0"/>
              <a:t> </a:t>
            </a:r>
            <a:r>
              <a:rPr lang="en-US" dirty="0" err="1" smtClean="0"/>
              <a:t>nga</a:t>
            </a:r>
            <a:r>
              <a:rPr lang="en-US" dirty="0" smtClean="0"/>
              <a:t> </a:t>
            </a:r>
            <a:r>
              <a:rPr lang="en-US" dirty="0" err="1" smtClean="0"/>
              <a:t>pamjet</a:t>
            </a:r>
            <a:r>
              <a:rPr lang="en-US" dirty="0" smtClean="0"/>
              <a:t> </a:t>
            </a:r>
            <a:r>
              <a:rPr lang="en-US" dirty="0" err="1" smtClean="0"/>
              <a:t>janë</a:t>
            </a:r>
            <a:r>
              <a:rPr lang="en-US" dirty="0" smtClean="0"/>
              <a:t> </a:t>
            </a:r>
            <a:r>
              <a:rPr lang="en-US" dirty="0" err="1" smtClean="0"/>
              <a:t>printuar</a:t>
            </a:r>
            <a:r>
              <a:rPr lang="en-US" dirty="0" smtClean="0"/>
              <a:t> </a:t>
            </a:r>
            <a:r>
              <a:rPr lang="en-US" dirty="0" err="1" smtClean="0"/>
              <a:t>gjatë</a:t>
            </a:r>
            <a:r>
              <a:rPr lang="en-US" dirty="0" smtClean="0"/>
              <a:t> </a:t>
            </a:r>
            <a:r>
              <a:rPr lang="en-US" dirty="0" err="1" smtClean="0"/>
              <a:t>këqyrjes</a:t>
            </a:r>
            <a:r>
              <a:rPr lang="en-US" dirty="0" smtClean="0"/>
              <a:t> </a:t>
            </a:r>
            <a:r>
              <a:rPr lang="en-US" dirty="0" err="1" smtClean="0"/>
              <a:t>së</a:t>
            </a:r>
            <a:r>
              <a:rPr lang="en-US" dirty="0" smtClean="0"/>
              <a:t> </a:t>
            </a:r>
            <a:r>
              <a:rPr lang="en-US" dirty="0" err="1" smtClean="0"/>
              <a:t>kryer</a:t>
            </a:r>
            <a:r>
              <a:rPr lang="en-US" dirty="0" smtClean="0"/>
              <a:t>. </a:t>
            </a:r>
            <a:r>
              <a:rPr lang="en-US" i="1" dirty="0" err="1" smtClean="0"/>
              <a:t>Skedari</a:t>
            </a:r>
            <a:r>
              <a:rPr lang="en-US" i="1" dirty="0" smtClean="0"/>
              <a:t> </a:t>
            </a:r>
            <a:r>
              <a:rPr lang="en-US" i="1" dirty="0" err="1" smtClean="0"/>
              <a:t>përmban</a:t>
            </a:r>
            <a:r>
              <a:rPr lang="en-US" i="1" dirty="0" smtClean="0"/>
              <a:t> </a:t>
            </a:r>
            <a:r>
              <a:rPr lang="en-US" i="1" dirty="0" err="1" smtClean="0"/>
              <a:t>foto</a:t>
            </a:r>
            <a:r>
              <a:rPr lang="en-US" i="1" dirty="0" smtClean="0"/>
              <a:t> </a:t>
            </a:r>
            <a:r>
              <a:rPr lang="en-US" i="1" dirty="0" err="1" smtClean="0"/>
              <a:t>dhe</a:t>
            </a:r>
            <a:r>
              <a:rPr lang="en-US" i="1" dirty="0" smtClean="0"/>
              <a:t> video </a:t>
            </a:r>
            <a:r>
              <a:rPr lang="en-US" i="1" dirty="0" err="1" smtClean="0"/>
              <a:t>në</a:t>
            </a:r>
            <a:r>
              <a:rPr lang="en-US" i="1" dirty="0" smtClean="0"/>
              <a:t> </a:t>
            </a:r>
            <a:r>
              <a:rPr lang="en-US" i="1" dirty="0" err="1" smtClean="0"/>
              <a:t>një</a:t>
            </a:r>
            <a:r>
              <a:rPr lang="en-US" i="1" dirty="0" smtClean="0"/>
              <a:t> </a:t>
            </a:r>
            <a:r>
              <a:rPr lang="en-US" i="1" dirty="0" err="1" smtClean="0"/>
              <a:t>sasi</a:t>
            </a:r>
            <a:r>
              <a:rPr lang="en-US" i="1" dirty="0" smtClean="0"/>
              <a:t> </a:t>
            </a:r>
            <a:r>
              <a:rPr lang="en-US" i="1" dirty="0" err="1" smtClean="0"/>
              <a:t>shumë</a:t>
            </a:r>
            <a:r>
              <a:rPr lang="en-US" i="1" dirty="0" smtClean="0"/>
              <a:t> </a:t>
            </a:r>
            <a:r>
              <a:rPr lang="en-US" i="1" dirty="0" err="1" smtClean="0"/>
              <a:t>të</a:t>
            </a:r>
            <a:r>
              <a:rPr lang="en-US" i="1" dirty="0" smtClean="0"/>
              <a:t> </a:t>
            </a:r>
            <a:r>
              <a:rPr lang="en-US" i="1" dirty="0" err="1" smtClean="0"/>
              <a:t>madhe</a:t>
            </a:r>
            <a:r>
              <a:rPr lang="en-US" i="1" dirty="0" smtClean="0"/>
              <a:t> </a:t>
            </a:r>
            <a:r>
              <a:rPr lang="en-US" i="1" dirty="0" err="1" smtClean="0"/>
              <a:t>konkretisht</a:t>
            </a:r>
            <a:r>
              <a:rPr lang="en-US" i="1" dirty="0" smtClean="0"/>
              <a:t> </a:t>
            </a:r>
            <a:r>
              <a:rPr lang="en-US" i="1" dirty="0" err="1" smtClean="0"/>
              <a:t>në</a:t>
            </a:r>
            <a:r>
              <a:rPr lang="en-US" i="1" dirty="0" smtClean="0"/>
              <a:t> </a:t>
            </a:r>
            <a:r>
              <a:rPr lang="en-US" i="1" dirty="0" err="1" smtClean="0"/>
              <a:t>një</a:t>
            </a:r>
            <a:r>
              <a:rPr lang="en-US" i="1" dirty="0" smtClean="0"/>
              <a:t> </a:t>
            </a:r>
            <a:r>
              <a:rPr lang="en-US" i="1" dirty="0" err="1" smtClean="0"/>
              <a:t>kapacitet</a:t>
            </a:r>
            <a:r>
              <a:rPr lang="en-US" i="1" dirty="0" smtClean="0"/>
              <a:t> </a:t>
            </a:r>
            <a:r>
              <a:rPr lang="en-US" i="1" dirty="0" err="1" smtClean="0"/>
              <a:t>prej</a:t>
            </a:r>
            <a:r>
              <a:rPr lang="en-US" i="1" dirty="0" smtClean="0"/>
              <a:t> </a:t>
            </a:r>
            <a:r>
              <a:rPr lang="en-US" b="1" i="1" dirty="0" smtClean="0"/>
              <a:t>392 </a:t>
            </a:r>
            <a:r>
              <a:rPr lang="en-US" b="1" i="1" dirty="0" err="1" smtClean="0"/>
              <a:t>Gb</a:t>
            </a:r>
            <a:r>
              <a:rPr lang="en-US" b="1" dirty="0" smtClean="0"/>
              <a:t>.</a:t>
            </a:r>
            <a:r>
              <a:rPr lang="en-US" dirty="0" smtClean="0"/>
              <a:t> </a:t>
            </a:r>
          </a:p>
          <a:p>
            <a:pPr algn="just"/>
            <a:r>
              <a:rPr lang="en-US" dirty="0" err="1" smtClean="0"/>
              <a:t>Gjithashtu</a:t>
            </a:r>
            <a:r>
              <a:rPr lang="en-US" dirty="0" smtClean="0"/>
              <a:t> </a:t>
            </a:r>
            <a:r>
              <a:rPr lang="en-US" dirty="0" err="1" smtClean="0"/>
              <a:t>është</a:t>
            </a:r>
            <a:r>
              <a:rPr lang="en-US" dirty="0" smtClean="0"/>
              <a:t> </a:t>
            </a:r>
            <a:r>
              <a:rPr lang="en-US" dirty="0" err="1" smtClean="0"/>
              <a:t>kryer</a:t>
            </a:r>
            <a:r>
              <a:rPr lang="en-US" dirty="0" smtClean="0"/>
              <a:t> </a:t>
            </a:r>
            <a:r>
              <a:rPr lang="en-US" dirty="0" err="1" smtClean="0"/>
              <a:t>edhe</a:t>
            </a:r>
            <a:r>
              <a:rPr lang="en-US" dirty="0" smtClean="0"/>
              <a:t> </a:t>
            </a:r>
            <a:r>
              <a:rPr lang="en-US" b="1" i="1" dirty="0" err="1" smtClean="0"/>
              <a:t>ekspertimi</a:t>
            </a:r>
            <a:r>
              <a:rPr lang="en-US" b="1" i="1" dirty="0" smtClean="0"/>
              <a:t> </a:t>
            </a:r>
            <a:r>
              <a:rPr lang="en-US" b="1" i="1" dirty="0" err="1" smtClean="0"/>
              <a:t>kompjuterik</a:t>
            </a:r>
            <a:r>
              <a:rPr lang="en-US" b="1" i="1" dirty="0" smtClean="0"/>
              <a:t> </a:t>
            </a:r>
            <a:r>
              <a:rPr lang="en-US" b="1" i="1" dirty="0" err="1" smtClean="0"/>
              <a:t>i</a:t>
            </a:r>
            <a:r>
              <a:rPr lang="en-US" b="1" i="1" dirty="0" smtClean="0"/>
              <a:t> </a:t>
            </a:r>
            <a:r>
              <a:rPr lang="en-US" b="1" i="1" dirty="0" err="1" smtClean="0"/>
              <a:t>pajisjeve</a:t>
            </a:r>
            <a:r>
              <a:rPr lang="en-US" b="1" i="1" dirty="0" smtClean="0"/>
              <a:t> </a:t>
            </a:r>
            <a:r>
              <a:rPr lang="en-US" b="1" i="1" dirty="0" err="1" smtClean="0"/>
              <a:t>që</a:t>
            </a:r>
            <a:r>
              <a:rPr lang="en-US" b="1" i="1" dirty="0" smtClean="0"/>
              <a:t> </a:t>
            </a:r>
            <a:r>
              <a:rPr lang="en-US" b="1" i="1" dirty="0" err="1" smtClean="0"/>
              <a:t>i</a:t>
            </a:r>
            <a:r>
              <a:rPr lang="en-US" b="1" i="1" dirty="0" smtClean="0"/>
              <a:t> </a:t>
            </a:r>
            <a:r>
              <a:rPr lang="en-US" b="1" i="1" dirty="0" err="1" smtClean="0"/>
              <a:t>janë</a:t>
            </a:r>
            <a:r>
              <a:rPr lang="en-US" b="1" i="1" dirty="0" smtClean="0"/>
              <a:t> </a:t>
            </a:r>
            <a:r>
              <a:rPr lang="en-US" b="1" i="1" dirty="0" err="1" smtClean="0"/>
              <a:t>sekuestruar</a:t>
            </a:r>
            <a:r>
              <a:rPr lang="en-US" b="1" i="1" dirty="0" smtClean="0"/>
              <a:t> </a:t>
            </a:r>
            <a:r>
              <a:rPr lang="en-US" b="1" i="1" dirty="0" err="1" smtClean="0"/>
              <a:t>të</a:t>
            </a:r>
            <a:r>
              <a:rPr lang="en-US" b="1" i="1" dirty="0" smtClean="0"/>
              <a:t> </a:t>
            </a:r>
            <a:r>
              <a:rPr lang="en-US" b="1" i="1" dirty="0" err="1" smtClean="0"/>
              <a:t>pandehurit</a:t>
            </a:r>
            <a:r>
              <a:rPr lang="en-US" b="1" i="1" dirty="0" smtClean="0"/>
              <a:t>. </a:t>
            </a:r>
            <a:r>
              <a:rPr lang="en-US" b="1" i="1" dirty="0" err="1" smtClean="0"/>
              <a:t>Sipas</a:t>
            </a:r>
            <a:r>
              <a:rPr lang="en-US" b="1" i="1" dirty="0" smtClean="0"/>
              <a:t> </a:t>
            </a:r>
            <a:r>
              <a:rPr lang="en-US" b="1" i="1" dirty="0" err="1" smtClean="0"/>
              <a:t>aktit</a:t>
            </a:r>
            <a:r>
              <a:rPr lang="en-US" b="1" i="1" dirty="0" smtClean="0"/>
              <a:t> </a:t>
            </a:r>
            <a:r>
              <a:rPr lang="en-US" b="1" i="1" dirty="0" err="1" smtClean="0"/>
              <a:t>te</a:t>
            </a:r>
            <a:r>
              <a:rPr lang="en-US" b="1" i="1" dirty="0" smtClean="0"/>
              <a:t> </a:t>
            </a:r>
            <a:r>
              <a:rPr lang="en-US" b="1" i="1" dirty="0" err="1" smtClean="0"/>
              <a:t>ekspertimit</a:t>
            </a:r>
            <a:r>
              <a:rPr lang="en-US" b="1" i="1" dirty="0" smtClean="0"/>
              <a:t> nr.1961 date 11.11.2015, </a:t>
            </a:r>
            <a:r>
              <a:rPr lang="en-US" b="1" i="1" dirty="0" err="1" smtClean="0"/>
              <a:t>te</a:t>
            </a:r>
            <a:r>
              <a:rPr lang="en-US" b="1" i="1" dirty="0" smtClean="0"/>
              <a:t> </a:t>
            </a:r>
            <a:r>
              <a:rPr lang="en-US" b="1" i="1" dirty="0" err="1" smtClean="0"/>
              <a:t>eksperteve</a:t>
            </a:r>
            <a:r>
              <a:rPr lang="en-US" b="1" i="1" dirty="0" smtClean="0"/>
              <a:t> </a:t>
            </a:r>
            <a:r>
              <a:rPr lang="en-US" b="1" i="1" dirty="0" err="1" smtClean="0"/>
              <a:t>te</a:t>
            </a:r>
            <a:r>
              <a:rPr lang="en-US" b="1" i="1" dirty="0" smtClean="0"/>
              <a:t> </a:t>
            </a:r>
            <a:r>
              <a:rPr lang="en-US" b="1" i="1" dirty="0" err="1" smtClean="0"/>
              <a:t>Institutit</a:t>
            </a:r>
            <a:r>
              <a:rPr lang="en-US" b="1" i="1" dirty="0" smtClean="0"/>
              <a:t> </a:t>
            </a:r>
            <a:r>
              <a:rPr lang="en-US" b="1" i="1" dirty="0" err="1" smtClean="0"/>
              <a:t>te</a:t>
            </a:r>
            <a:r>
              <a:rPr lang="en-US" b="1" i="1" dirty="0" smtClean="0"/>
              <a:t> </a:t>
            </a:r>
            <a:r>
              <a:rPr lang="en-US" b="1" i="1" dirty="0" err="1" smtClean="0"/>
              <a:t>Policisë</a:t>
            </a:r>
            <a:r>
              <a:rPr lang="en-US" b="1" i="1" dirty="0" smtClean="0"/>
              <a:t> </a:t>
            </a:r>
            <a:r>
              <a:rPr lang="en-US" b="1" i="1" dirty="0" err="1" smtClean="0"/>
              <a:t>Shkencore</a:t>
            </a:r>
            <a:r>
              <a:rPr lang="en-US" b="1" i="1" dirty="0" smtClean="0"/>
              <a:t>, ka </a:t>
            </a:r>
            <a:r>
              <a:rPr lang="en-US" b="1" i="1" dirty="0" err="1" smtClean="0"/>
              <a:t>rezultuar</a:t>
            </a:r>
            <a:r>
              <a:rPr lang="en-US" b="1" i="1" dirty="0" smtClean="0"/>
              <a:t> e </a:t>
            </a:r>
            <a:r>
              <a:rPr lang="en-US" b="1" i="1" dirty="0" err="1" smtClean="0"/>
              <a:t>provuar</a:t>
            </a:r>
            <a:r>
              <a:rPr lang="en-US" b="1" i="1" dirty="0" smtClean="0"/>
              <a:t> se ne </a:t>
            </a:r>
            <a:r>
              <a:rPr lang="en-US" b="1" i="1" dirty="0" err="1" smtClean="0"/>
              <a:t>njësinë</a:t>
            </a:r>
            <a:r>
              <a:rPr lang="en-US" b="1" i="1" dirty="0" smtClean="0"/>
              <a:t> </a:t>
            </a:r>
            <a:r>
              <a:rPr lang="en-US" b="1" i="1" dirty="0" err="1" smtClean="0"/>
              <a:t>kompjuterike</a:t>
            </a:r>
            <a:r>
              <a:rPr lang="en-US" b="1" i="1" dirty="0" smtClean="0"/>
              <a:t> pa </a:t>
            </a:r>
            <a:r>
              <a:rPr lang="en-US" b="1" i="1" dirty="0" err="1" smtClean="0"/>
              <a:t>marke</a:t>
            </a:r>
            <a:r>
              <a:rPr lang="en-US" b="1" i="1" dirty="0" smtClean="0"/>
              <a:t>, me </a:t>
            </a:r>
            <a:r>
              <a:rPr lang="en-US" b="1" i="1" dirty="0" err="1" smtClean="0"/>
              <a:t>ngjyre</a:t>
            </a:r>
            <a:r>
              <a:rPr lang="en-US" b="1" i="1" dirty="0" smtClean="0"/>
              <a:t> </a:t>
            </a:r>
            <a:r>
              <a:rPr lang="en-US" b="1" i="1" dirty="0" err="1" smtClean="0"/>
              <a:t>te</a:t>
            </a:r>
            <a:r>
              <a:rPr lang="en-US" b="1" i="1" dirty="0" smtClean="0"/>
              <a:t> </a:t>
            </a:r>
            <a:r>
              <a:rPr lang="en-US" b="1" i="1" dirty="0" err="1" smtClean="0"/>
              <a:t>zeze</a:t>
            </a:r>
            <a:r>
              <a:rPr lang="en-US" b="1" i="1" dirty="0" smtClean="0"/>
              <a:t> </a:t>
            </a:r>
            <a:r>
              <a:rPr lang="en-US" b="1" i="1" dirty="0" err="1" smtClean="0"/>
              <a:t>dhe</a:t>
            </a:r>
            <a:r>
              <a:rPr lang="en-US" b="1" i="1" dirty="0" smtClean="0"/>
              <a:t> </a:t>
            </a:r>
            <a:r>
              <a:rPr lang="en-US" b="1" i="1" dirty="0" err="1" smtClean="0"/>
              <a:t>gri</a:t>
            </a:r>
            <a:r>
              <a:rPr lang="en-US" b="1" i="1" dirty="0" smtClean="0"/>
              <a:t> e </a:t>
            </a:r>
            <a:r>
              <a:rPr lang="en-US" b="1" i="1" dirty="0" err="1" smtClean="0"/>
              <a:t>pikërisht</a:t>
            </a:r>
            <a:r>
              <a:rPr lang="en-US" b="1" i="1" dirty="0" smtClean="0"/>
              <a:t> ne hard </a:t>
            </a:r>
            <a:r>
              <a:rPr lang="en-US" b="1" i="1" dirty="0" err="1" smtClean="0"/>
              <a:t>diskun</a:t>
            </a:r>
            <a:r>
              <a:rPr lang="en-US" b="1" i="1" dirty="0" smtClean="0"/>
              <a:t> e </a:t>
            </a:r>
            <a:r>
              <a:rPr lang="en-US" b="1" i="1" dirty="0" err="1" smtClean="0"/>
              <a:t>markës</a:t>
            </a:r>
            <a:r>
              <a:rPr lang="en-US" b="1" i="1" dirty="0" smtClean="0"/>
              <a:t> HITCHI me </a:t>
            </a:r>
            <a:r>
              <a:rPr lang="en-US" b="1" i="1" dirty="0" err="1" smtClean="0"/>
              <a:t>nr.serial</a:t>
            </a:r>
            <a:r>
              <a:rPr lang="en-US" b="1" i="1" dirty="0" smtClean="0"/>
              <a:t> FL34YN4K </a:t>
            </a:r>
            <a:r>
              <a:rPr lang="en-US" b="1" i="1" dirty="0" err="1" smtClean="0"/>
              <a:t>është</a:t>
            </a:r>
            <a:r>
              <a:rPr lang="en-US" b="1" i="1" dirty="0" smtClean="0"/>
              <a:t> </a:t>
            </a:r>
            <a:r>
              <a:rPr lang="en-US" b="1" i="1" dirty="0" err="1" smtClean="0"/>
              <a:t>konstatuar</a:t>
            </a:r>
            <a:r>
              <a:rPr lang="en-US" b="1" i="1" dirty="0" smtClean="0"/>
              <a:t> </a:t>
            </a:r>
            <a:r>
              <a:rPr lang="en-US" b="1" i="1" dirty="0" err="1" smtClean="0"/>
              <a:t>një</a:t>
            </a:r>
            <a:r>
              <a:rPr lang="en-US" b="1" i="1" dirty="0" smtClean="0"/>
              <a:t> folder me </a:t>
            </a:r>
            <a:r>
              <a:rPr lang="en-US" b="1" i="1" dirty="0" err="1" smtClean="0"/>
              <a:t>emërtimin</a:t>
            </a:r>
            <a:r>
              <a:rPr lang="en-US" b="1" i="1" dirty="0" smtClean="0"/>
              <a:t> “</a:t>
            </a:r>
            <a:r>
              <a:rPr lang="en-US" b="1" i="1" dirty="0" err="1" smtClean="0"/>
              <a:t>eMule</a:t>
            </a:r>
            <a:r>
              <a:rPr lang="en-US" b="1" i="1" dirty="0" smtClean="0"/>
              <a:t>”, ne </a:t>
            </a:r>
            <a:r>
              <a:rPr lang="en-US" b="1" i="1" dirty="0" err="1" smtClean="0"/>
              <a:t>brendësi</a:t>
            </a:r>
            <a:r>
              <a:rPr lang="en-US" b="1" i="1" dirty="0" smtClean="0"/>
              <a:t> </a:t>
            </a:r>
            <a:r>
              <a:rPr lang="en-US" b="1" i="1" dirty="0" err="1" smtClean="0"/>
              <a:t>te</a:t>
            </a:r>
            <a:r>
              <a:rPr lang="en-US" b="1" i="1" dirty="0" smtClean="0"/>
              <a:t> </a:t>
            </a:r>
            <a:r>
              <a:rPr lang="en-US" b="1" i="1" dirty="0" err="1" smtClean="0"/>
              <a:t>te</a:t>
            </a:r>
            <a:r>
              <a:rPr lang="en-US" b="1" i="1" dirty="0" smtClean="0"/>
              <a:t> </a:t>
            </a:r>
            <a:r>
              <a:rPr lang="en-US" b="1" i="1" dirty="0" err="1" smtClean="0"/>
              <a:t>cilit</a:t>
            </a:r>
            <a:r>
              <a:rPr lang="en-US" b="1" i="1" dirty="0" smtClean="0"/>
              <a:t> </a:t>
            </a:r>
            <a:r>
              <a:rPr lang="en-US" b="1" i="1" dirty="0" err="1" smtClean="0"/>
              <a:t>janë</a:t>
            </a:r>
            <a:r>
              <a:rPr lang="en-US" b="1" i="1" dirty="0" smtClean="0"/>
              <a:t> </a:t>
            </a:r>
            <a:r>
              <a:rPr lang="en-US" b="1" i="1" dirty="0" err="1" smtClean="0"/>
              <a:t>konstatuar</a:t>
            </a:r>
            <a:r>
              <a:rPr lang="en-US" b="1" i="1" dirty="0" smtClean="0"/>
              <a:t> </a:t>
            </a:r>
            <a:r>
              <a:rPr lang="en-US" b="1" i="1" dirty="0" err="1" smtClean="0"/>
              <a:t>një</a:t>
            </a:r>
            <a:r>
              <a:rPr lang="en-US" b="1" i="1" dirty="0" smtClean="0"/>
              <a:t> </a:t>
            </a:r>
            <a:r>
              <a:rPr lang="en-US" b="1" i="1" dirty="0" err="1" smtClean="0"/>
              <a:t>numër</a:t>
            </a:r>
            <a:r>
              <a:rPr lang="en-US" b="1" i="1" dirty="0" smtClean="0"/>
              <a:t> </a:t>
            </a:r>
            <a:r>
              <a:rPr lang="en-US" b="1" i="1" dirty="0" err="1" smtClean="0"/>
              <a:t>i</a:t>
            </a:r>
            <a:r>
              <a:rPr lang="en-US" b="1" i="1" dirty="0" smtClean="0"/>
              <a:t> </a:t>
            </a:r>
            <a:r>
              <a:rPr lang="en-US" b="1" i="1" dirty="0" err="1" smtClean="0"/>
              <a:t>madh</a:t>
            </a:r>
            <a:r>
              <a:rPr lang="en-US" b="1" i="1" dirty="0" smtClean="0"/>
              <a:t> </a:t>
            </a:r>
            <a:r>
              <a:rPr lang="en-US" b="1" i="1" dirty="0" err="1" smtClean="0"/>
              <a:t>skedarësh</a:t>
            </a:r>
            <a:r>
              <a:rPr lang="en-US" b="1" i="1" dirty="0" smtClean="0"/>
              <a:t> </a:t>
            </a:r>
            <a:r>
              <a:rPr lang="en-US" b="1" i="1" dirty="0" err="1" smtClean="0"/>
              <a:t>fotografi</a:t>
            </a:r>
            <a:r>
              <a:rPr lang="en-US" b="1" i="1" dirty="0" smtClean="0"/>
              <a:t> </a:t>
            </a:r>
            <a:r>
              <a:rPr lang="en-US" b="1" i="1" dirty="0" err="1" smtClean="0"/>
              <a:t>dhe</a:t>
            </a:r>
            <a:r>
              <a:rPr lang="en-US" b="1" i="1" dirty="0" smtClean="0"/>
              <a:t> video me </a:t>
            </a:r>
            <a:r>
              <a:rPr lang="en-US" b="1" i="1" dirty="0" err="1" smtClean="0"/>
              <a:t>përmbajtje</a:t>
            </a:r>
            <a:r>
              <a:rPr lang="en-US" b="1" i="1" dirty="0" smtClean="0"/>
              <a:t> </a:t>
            </a:r>
            <a:r>
              <a:rPr lang="en-US" b="1" i="1" dirty="0" err="1" smtClean="0"/>
              <a:t>pornografi</a:t>
            </a:r>
            <a:r>
              <a:rPr lang="en-US" b="1" i="1" dirty="0" smtClean="0"/>
              <a:t> me </a:t>
            </a:r>
            <a:r>
              <a:rPr lang="en-US" b="1" i="1" dirty="0" err="1" smtClean="0"/>
              <a:t>te</a:t>
            </a:r>
            <a:r>
              <a:rPr lang="en-US" b="1" i="1" dirty="0" smtClean="0"/>
              <a:t> </a:t>
            </a:r>
            <a:r>
              <a:rPr lang="en-US" b="1" i="1" dirty="0" err="1" smtClean="0"/>
              <a:t>mitur</a:t>
            </a:r>
            <a:r>
              <a:rPr lang="en-US" b="1" i="1" dirty="0" smtClean="0"/>
              <a:t>. </a:t>
            </a:r>
            <a:r>
              <a:rPr lang="en-US" b="1" i="1" dirty="0" err="1" smtClean="0"/>
              <a:t>Ky</a:t>
            </a:r>
            <a:r>
              <a:rPr lang="en-US" b="1" i="1" dirty="0" smtClean="0"/>
              <a:t> folder ka </a:t>
            </a:r>
            <a:r>
              <a:rPr lang="en-US" b="1" i="1" dirty="0" err="1" smtClean="0"/>
              <a:t>një</a:t>
            </a:r>
            <a:r>
              <a:rPr lang="en-US" b="1" i="1" dirty="0" smtClean="0"/>
              <a:t> </a:t>
            </a:r>
            <a:r>
              <a:rPr lang="en-US" b="1" i="1" dirty="0" err="1" smtClean="0"/>
              <a:t>madhësi</a:t>
            </a:r>
            <a:r>
              <a:rPr lang="en-US" b="1" i="1" dirty="0" smtClean="0"/>
              <a:t> </a:t>
            </a:r>
            <a:r>
              <a:rPr lang="en-US" b="1" i="1" dirty="0" err="1" smtClean="0"/>
              <a:t>prej</a:t>
            </a:r>
            <a:r>
              <a:rPr lang="en-US" b="1" i="1" dirty="0" smtClean="0"/>
              <a:t> 392 GB. </a:t>
            </a:r>
            <a:r>
              <a:rPr lang="en-US" b="1" i="1" dirty="0" err="1" smtClean="0"/>
              <a:t>Gjithashtu</a:t>
            </a:r>
            <a:r>
              <a:rPr lang="en-US" b="1" i="1" dirty="0" smtClean="0"/>
              <a:t> ne hard </a:t>
            </a:r>
            <a:r>
              <a:rPr lang="en-US" b="1" i="1" dirty="0" err="1" smtClean="0"/>
              <a:t>diskun</a:t>
            </a:r>
            <a:r>
              <a:rPr lang="en-US" b="1" i="1" dirty="0" smtClean="0"/>
              <a:t> e </a:t>
            </a:r>
            <a:r>
              <a:rPr lang="en-US" b="1" i="1" dirty="0" err="1" smtClean="0"/>
              <a:t>markës</a:t>
            </a:r>
            <a:r>
              <a:rPr lang="en-US" b="1" i="1" dirty="0" smtClean="0"/>
              <a:t> HITCHI me </a:t>
            </a:r>
            <a:r>
              <a:rPr lang="en-US" b="1" i="1" dirty="0" err="1" smtClean="0"/>
              <a:t>numër</a:t>
            </a:r>
            <a:r>
              <a:rPr lang="en-US" b="1" i="1" dirty="0" smtClean="0"/>
              <a:t> serial JP1572JE1MKëJK </a:t>
            </a:r>
            <a:r>
              <a:rPr lang="en-US" b="1" i="1" dirty="0" err="1" smtClean="0"/>
              <a:t>pervec</a:t>
            </a:r>
            <a:r>
              <a:rPr lang="en-US" b="1" i="1" dirty="0" smtClean="0"/>
              <a:t> </a:t>
            </a:r>
            <a:r>
              <a:rPr lang="en-US" b="1" i="1" dirty="0" err="1" smtClean="0"/>
              <a:t>te</a:t>
            </a:r>
            <a:r>
              <a:rPr lang="en-US" b="1" i="1" dirty="0" smtClean="0"/>
              <a:t> </a:t>
            </a:r>
            <a:r>
              <a:rPr lang="en-US" b="1" i="1" dirty="0" err="1" smtClean="0"/>
              <a:t>tjerave</a:t>
            </a:r>
            <a:r>
              <a:rPr lang="en-US" b="1" i="1" dirty="0" smtClean="0"/>
              <a:t> </a:t>
            </a:r>
            <a:r>
              <a:rPr lang="en-US" b="1" i="1" dirty="0" err="1" smtClean="0"/>
              <a:t>theksohet</a:t>
            </a:r>
            <a:r>
              <a:rPr lang="en-US" b="1" i="1" dirty="0" smtClean="0"/>
              <a:t> se: </a:t>
            </a:r>
            <a:r>
              <a:rPr lang="en-US" b="1" i="1" dirty="0" smtClean="0">
                <a:solidFill>
                  <a:schemeClr val="tx2"/>
                </a:solidFill>
              </a:rPr>
              <a:t>“..Ne </a:t>
            </a:r>
            <a:r>
              <a:rPr lang="en-US" b="1" i="1" dirty="0" err="1" smtClean="0">
                <a:solidFill>
                  <a:schemeClr val="tx2"/>
                </a:solidFill>
              </a:rPr>
              <a:t>kete</a:t>
            </a:r>
            <a:r>
              <a:rPr lang="en-US" b="1" i="1" dirty="0" smtClean="0">
                <a:solidFill>
                  <a:schemeClr val="tx2"/>
                </a:solidFill>
              </a:rPr>
              <a:t> hard disk u </a:t>
            </a:r>
            <a:r>
              <a:rPr lang="en-US" b="1" i="1" dirty="0" err="1" smtClean="0">
                <a:solidFill>
                  <a:schemeClr val="tx2"/>
                </a:solidFill>
              </a:rPr>
              <a:t>konstatuan</a:t>
            </a:r>
            <a:r>
              <a:rPr lang="en-US" b="1" i="1" dirty="0" smtClean="0">
                <a:solidFill>
                  <a:schemeClr val="tx2"/>
                </a:solidFill>
              </a:rPr>
              <a:t> </a:t>
            </a:r>
            <a:r>
              <a:rPr lang="en-US" b="1" i="1" dirty="0" err="1" smtClean="0">
                <a:solidFill>
                  <a:schemeClr val="tx2"/>
                </a:solidFill>
              </a:rPr>
              <a:t>disa</a:t>
            </a:r>
            <a:r>
              <a:rPr lang="en-US" b="1" i="1" dirty="0" smtClean="0">
                <a:solidFill>
                  <a:schemeClr val="tx2"/>
                </a:solidFill>
              </a:rPr>
              <a:t> </a:t>
            </a:r>
            <a:r>
              <a:rPr lang="en-US" b="1" i="1" dirty="0" err="1" smtClean="0">
                <a:solidFill>
                  <a:schemeClr val="tx2"/>
                </a:solidFill>
              </a:rPr>
              <a:t>te</a:t>
            </a:r>
            <a:r>
              <a:rPr lang="en-US" b="1" i="1" dirty="0" smtClean="0">
                <a:solidFill>
                  <a:schemeClr val="tx2"/>
                </a:solidFill>
              </a:rPr>
              <a:t> </a:t>
            </a:r>
            <a:r>
              <a:rPr lang="en-US" b="1" i="1" dirty="0" err="1" smtClean="0">
                <a:solidFill>
                  <a:schemeClr val="tx2"/>
                </a:solidFill>
              </a:rPr>
              <a:t>dhëna</a:t>
            </a:r>
            <a:r>
              <a:rPr lang="en-US" b="1" i="1" dirty="0" smtClean="0">
                <a:solidFill>
                  <a:schemeClr val="tx2"/>
                </a:solidFill>
              </a:rPr>
              <a:t> </a:t>
            </a:r>
            <a:r>
              <a:rPr lang="en-US" b="1" i="1" dirty="0" err="1" smtClean="0">
                <a:solidFill>
                  <a:schemeClr val="tx2"/>
                </a:solidFill>
              </a:rPr>
              <a:t>qe</a:t>
            </a:r>
            <a:r>
              <a:rPr lang="en-US" b="1" i="1" dirty="0" smtClean="0">
                <a:solidFill>
                  <a:schemeClr val="tx2"/>
                </a:solidFill>
              </a:rPr>
              <a:t> </a:t>
            </a:r>
            <a:r>
              <a:rPr lang="en-US" b="1" i="1" dirty="0" err="1" smtClean="0">
                <a:solidFill>
                  <a:schemeClr val="tx2"/>
                </a:solidFill>
              </a:rPr>
              <a:t>tregojnë</a:t>
            </a:r>
            <a:r>
              <a:rPr lang="en-US" b="1" i="1" dirty="0" smtClean="0">
                <a:solidFill>
                  <a:schemeClr val="tx2"/>
                </a:solidFill>
              </a:rPr>
              <a:t> se </a:t>
            </a:r>
            <a:r>
              <a:rPr lang="en-US" b="1" i="1" dirty="0" err="1" smtClean="0">
                <a:solidFill>
                  <a:schemeClr val="tx2"/>
                </a:solidFill>
              </a:rPr>
              <a:t>janë</a:t>
            </a:r>
            <a:r>
              <a:rPr lang="en-US" b="1" i="1" dirty="0" smtClean="0">
                <a:solidFill>
                  <a:schemeClr val="tx2"/>
                </a:solidFill>
              </a:rPr>
              <a:t> </a:t>
            </a:r>
            <a:r>
              <a:rPr lang="en-US" b="1" i="1" dirty="0" err="1" smtClean="0">
                <a:solidFill>
                  <a:schemeClr val="tx2"/>
                </a:solidFill>
              </a:rPr>
              <a:t>shkarkuar</a:t>
            </a:r>
            <a:r>
              <a:rPr lang="en-US" b="1" i="1" dirty="0" smtClean="0">
                <a:solidFill>
                  <a:schemeClr val="tx2"/>
                </a:solidFill>
              </a:rPr>
              <a:t> (</a:t>
            </a:r>
            <a:r>
              <a:rPr lang="en-US" b="1" i="1" dirty="0" err="1" smtClean="0">
                <a:solidFill>
                  <a:schemeClr val="tx2"/>
                </a:solidFill>
              </a:rPr>
              <a:t>doënload</a:t>
            </a:r>
            <a:r>
              <a:rPr lang="en-US" b="1" i="1" dirty="0" smtClean="0">
                <a:solidFill>
                  <a:schemeClr val="tx2"/>
                </a:solidFill>
              </a:rPr>
              <a:t>) </a:t>
            </a:r>
            <a:r>
              <a:rPr lang="en-US" b="1" i="1" dirty="0" err="1" smtClean="0">
                <a:solidFill>
                  <a:schemeClr val="tx2"/>
                </a:solidFill>
              </a:rPr>
              <a:t>materiale</a:t>
            </a:r>
            <a:r>
              <a:rPr lang="en-US" b="1" i="1" dirty="0" smtClean="0">
                <a:solidFill>
                  <a:schemeClr val="tx2"/>
                </a:solidFill>
              </a:rPr>
              <a:t> me </a:t>
            </a:r>
            <a:r>
              <a:rPr lang="en-US" b="1" i="1" dirty="0" err="1" smtClean="0">
                <a:solidFill>
                  <a:schemeClr val="tx2"/>
                </a:solidFill>
              </a:rPr>
              <a:t>përmbajtje</a:t>
            </a:r>
            <a:r>
              <a:rPr lang="en-US" b="1" i="1" dirty="0" smtClean="0">
                <a:solidFill>
                  <a:schemeClr val="tx2"/>
                </a:solidFill>
              </a:rPr>
              <a:t> </a:t>
            </a:r>
            <a:r>
              <a:rPr lang="en-US" b="1" i="1" dirty="0" err="1" smtClean="0">
                <a:solidFill>
                  <a:schemeClr val="tx2"/>
                </a:solidFill>
              </a:rPr>
              <a:t>pornografi</a:t>
            </a:r>
            <a:r>
              <a:rPr lang="en-US" b="1" i="1" dirty="0" smtClean="0">
                <a:solidFill>
                  <a:schemeClr val="tx2"/>
                </a:solidFill>
              </a:rPr>
              <a:t> me </a:t>
            </a:r>
            <a:r>
              <a:rPr lang="en-US" b="1" i="1" dirty="0" err="1" smtClean="0">
                <a:solidFill>
                  <a:schemeClr val="tx2"/>
                </a:solidFill>
              </a:rPr>
              <a:t>te</a:t>
            </a:r>
            <a:r>
              <a:rPr lang="en-US" b="1" i="1" dirty="0" smtClean="0">
                <a:solidFill>
                  <a:schemeClr val="tx2"/>
                </a:solidFill>
              </a:rPr>
              <a:t> </a:t>
            </a:r>
            <a:r>
              <a:rPr lang="en-US" b="1" i="1" dirty="0" err="1" smtClean="0">
                <a:solidFill>
                  <a:schemeClr val="tx2"/>
                </a:solidFill>
              </a:rPr>
              <a:t>mitur</a:t>
            </a:r>
            <a:r>
              <a:rPr lang="en-US" b="1" i="1" dirty="0" smtClean="0">
                <a:solidFill>
                  <a:schemeClr val="tx2"/>
                </a:solidFill>
              </a:rPr>
              <a:t> </a:t>
            </a:r>
            <a:r>
              <a:rPr lang="en-US" b="1" i="1" dirty="0" err="1" smtClean="0">
                <a:solidFill>
                  <a:schemeClr val="tx2"/>
                </a:solidFill>
              </a:rPr>
              <a:t>dhe</a:t>
            </a:r>
            <a:r>
              <a:rPr lang="en-US" b="1" i="1" dirty="0" smtClean="0">
                <a:solidFill>
                  <a:schemeClr val="tx2"/>
                </a:solidFill>
              </a:rPr>
              <a:t> se </a:t>
            </a:r>
            <a:r>
              <a:rPr lang="en-US" b="1" i="1" dirty="0" err="1" smtClean="0">
                <a:solidFill>
                  <a:schemeClr val="tx2"/>
                </a:solidFill>
              </a:rPr>
              <a:t>këto</a:t>
            </a:r>
            <a:r>
              <a:rPr lang="en-US" b="1" i="1" dirty="0" smtClean="0">
                <a:solidFill>
                  <a:schemeClr val="tx2"/>
                </a:solidFill>
              </a:rPr>
              <a:t> </a:t>
            </a:r>
            <a:r>
              <a:rPr lang="en-US" b="1" i="1" dirty="0" err="1" smtClean="0">
                <a:solidFill>
                  <a:schemeClr val="tx2"/>
                </a:solidFill>
              </a:rPr>
              <a:t>materiale</a:t>
            </a:r>
            <a:r>
              <a:rPr lang="en-US" b="1" i="1" dirty="0" smtClean="0">
                <a:solidFill>
                  <a:schemeClr val="tx2"/>
                </a:solidFill>
              </a:rPr>
              <a:t> </a:t>
            </a:r>
            <a:r>
              <a:rPr lang="en-US" b="1" i="1" dirty="0" err="1" smtClean="0">
                <a:solidFill>
                  <a:schemeClr val="tx2"/>
                </a:solidFill>
              </a:rPr>
              <a:t>janë</a:t>
            </a:r>
            <a:r>
              <a:rPr lang="en-US" b="1" i="1" dirty="0" smtClean="0">
                <a:solidFill>
                  <a:schemeClr val="tx2"/>
                </a:solidFill>
              </a:rPr>
              <a:t> </a:t>
            </a:r>
            <a:r>
              <a:rPr lang="en-US" b="1" i="1" dirty="0" err="1" smtClean="0">
                <a:solidFill>
                  <a:schemeClr val="tx2"/>
                </a:solidFill>
              </a:rPr>
              <a:t>hapur</a:t>
            </a:r>
            <a:r>
              <a:rPr lang="en-US" b="1" i="1" dirty="0" smtClean="0">
                <a:solidFill>
                  <a:schemeClr val="tx2"/>
                </a:solidFill>
              </a:rPr>
              <a:t> </a:t>
            </a:r>
            <a:r>
              <a:rPr lang="en-US" b="1" i="1" dirty="0" err="1" smtClean="0">
                <a:solidFill>
                  <a:schemeClr val="tx2"/>
                </a:solidFill>
              </a:rPr>
              <a:t>dhe</a:t>
            </a:r>
            <a:r>
              <a:rPr lang="en-US" b="1" i="1" dirty="0" smtClean="0">
                <a:solidFill>
                  <a:schemeClr val="tx2"/>
                </a:solidFill>
              </a:rPr>
              <a:t> pare</a:t>
            </a:r>
            <a:r>
              <a:rPr lang="en-US" dirty="0" smtClean="0">
                <a:solidFill>
                  <a:schemeClr val="tx2"/>
                </a:solidFill>
              </a:rPr>
              <a:t>…”.</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Disponimi</a:t>
            </a:r>
            <a:r>
              <a:rPr lang="en-US" sz="3200" b="1" dirty="0" smtClean="0"/>
              <a:t> </a:t>
            </a:r>
            <a:r>
              <a:rPr lang="en-US" sz="3200" b="1" dirty="0" err="1" smtClean="0"/>
              <a:t>i</a:t>
            </a:r>
            <a:r>
              <a:rPr lang="en-US" sz="3200" b="1" dirty="0" smtClean="0"/>
              <a:t> </a:t>
            </a:r>
            <a:r>
              <a:rPr lang="en-US" sz="3200" b="1" dirty="0" err="1" smtClean="0"/>
              <a:t>Gjykatës</a:t>
            </a:r>
            <a:r>
              <a:rPr lang="en-US" sz="3200" b="1" dirty="0" smtClean="0"/>
              <a:t> </a:t>
            </a:r>
            <a:r>
              <a:rPr lang="en-US" sz="3200" b="1" dirty="0" err="1" smtClean="0"/>
              <a:t>së</a:t>
            </a:r>
            <a:r>
              <a:rPr lang="en-US" sz="3200" b="1" dirty="0" smtClean="0"/>
              <a:t> </a:t>
            </a:r>
            <a:r>
              <a:rPr lang="en-US" sz="3200" b="1" dirty="0" err="1" smtClean="0"/>
              <a:t>faktit</a:t>
            </a:r>
            <a:endParaRPr lang="en-US" sz="3200" b="1" dirty="0"/>
          </a:p>
        </p:txBody>
      </p:sp>
      <p:sp>
        <p:nvSpPr>
          <p:cNvPr id="3" name="Content Placeholder 2"/>
          <p:cNvSpPr>
            <a:spLocks noGrp="1"/>
          </p:cNvSpPr>
          <p:nvPr>
            <p:ph idx="1"/>
          </p:nvPr>
        </p:nvSpPr>
        <p:spPr/>
        <p:txBody>
          <a:bodyPr>
            <a:normAutofit lnSpcReduction="10000"/>
          </a:bodyPr>
          <a:lstStyle/>
          <a:p>
            <a:pPr algn="just"/>
            <a:r>
              <a:rPr lang="en-US" dirty="0" smtClean="0"/>
              <a:t>I  </a:t>
            </a:r>
            <a:r>
              <a:rPr lang="en-US" dirty="0" err="1" smtClean="0"/>
              <a:t>pandehuri</a:t>
            </a:r>
            <a:r>
              <a:rPr lang="en-US" dirty="0" smtClean="0"/>
              <a:t> </a:t>
            </a:r>
            <a:r>
              <a:rPr lang="en-US" dirty="0" err="1" smtClean="0"/>
              <a:t>Enkel</a:t>
            </a:r>
            <a:r>
              <a:rPr lang="en-US" dirty="0" smtClean="0"/>
              <a:t> Vela, </a:t>
            </a:r>
            <a:r>
              <a:rPr lang="en-US" dirty="0" err="1" smtClean="0"/>
              <a:t>në</a:t>
            </a:r>
            <a:r>
              <a:rPr lang="en-US" dirty="0" smtClean="0"/>
              <a:t> </a:t>
            </a:r>
            <a:r>
              <a:rPr lang="en-US" dirty="0" err="1" smtClean="0"/>
              <a:t>periudhën</a:t>
            </a:r>
            <a:r>
              <a:rPr lang="en-US" dirty="0" smtClean="0"/>
              <a:t> </a:t>
            </a:r>
            <a:r>
              <a:rPr lang="en-US" dirty="0" err="1" smtClean="0"/>
              <a:t>prill</a:t>
            </a:r>
            <a:r>
              <a:rPr lang="en-US" dirty="0" smtClean="0"/>
              <a:t> -</a:t>
            </a:r>
            <a:r>
              <a:rPr lang="en-US" dirty="0" err="1" smtClean="0"/>
              <a:t>korrik</a:t>
            </a:r>
            <a:r>
              <a:rPr lang="en-US" dirty="0" smtClean="0"/>
              <a:t> 2015, ka </a:t>
            </a:r>
            <a:r>
              <a:rPr lang="en-US" dirty="0" err="1" smtClean="0"/>
              <a:t>poseduar</a:t>
            </a:r>
            <a:r>
              <a:rPr lang="en-US" dirty="0" smtClean="0"/>
              <a:t> </a:t>
            </a:r>
            <a:r>
              <a:rPr lang="en-US" dirty="0" err="1" smtClean="0"/>
              <a:t>në</a:t>
            </a:r>
            <a:r>
              <a:rPr lang="en-US" dirty="0" smtClean="0"/>
              <a:t> </a:t>
            </a:r>
            <a:r>
              <a:rPr lang="en-US" dirty="0" err="1" smtClean="0"/>
              <a:t>pajisjet</a:t>
            </a:r>
            <a:r>
              <a:rPr lang="en-US" dirty="0" smtClean="0"/>
              <a:t> e </a:t>
            </a:r>
            <a:r>
              <a:rPr lang="en-US" dirty="0" err="1" smtClean="0"/>
              <a:t>tij</a:t>
            </a:r>
            <a:r>
              <a:rPr lang="en-US" dirty="0" smtClean="0"/>
              <a:t> </a:t>
            </a:r>
            <a:r>
              <a:rPr lang="en-US" dirty="0" err="1" smtClean="0"/>
              <a:t>kompjuterike</a:t>
            </a:r>
            <a:r>
              <a:rPr lang="en-US" dirty="0" smtClean="0"/>
              <a:t>, </a:t>
            </a:r>
            <a:r>
              <a:rPr lang="en-US" dirty="0" err="1" smtClean="0"/>
              <a:t>një</a:t>
            </a:r>
            <a:r>
              <a:rPr lang="en-US" dirty="0" smtClean="0"/>
              <a:t> </a:t>
            </a:r>
            <a:r>
              <a:rPr lang="en-US" dirty="0" err="1" smtClean="0"/>
              <a:t>sasi</a:t>
            </a:r>
            <a:r>
              <a:rPr lang="en-US" dirty="0" smtClean="0"/>
              <a:t> </a:t>
            </a:r>
            <a:r>
              <a:rPr lang="en-US" dirty="0" err="1" smtClean="0"/>
              <a:t>mjaft</a:t>
            </a:r>
            <a:r>
              <a:rPr lang="en-US" dirty="0" smtClean="0"/>
              <a:t> </a:t>
            </a:r>
            <a:r>
              <a:rPr lang="en-US" dirty="0" err="1" smtClean="0"/>
              <a:t>të</a:t>
            </a:r>
            <a:r>
              <a:rPr lang="en-US" dirty="0" smtClean="0"/>
              <a:t> </a:t>
            </a:r>
            <a:r>
              <a:rPr lang="en-US" dirty="0" err="1" smtClean="0"/>
              <a:t>madhe</a:t>
            </a:r>
            <a:r>
              <a:rPr lang="en-US" dirty="0" smtClean="0"/>
              <a:t> </a:t>
            </a:r>
            <a:r>
              <a:rPr lang="en-US" dirty="0" err="1" smtClean="0"/>
              <a:t>materialesh</a:t>
            </a:r>
            <a:r>
              <a:rPr lang="en-US" dirty="0" smtClean="0"/>
              <a:t> </a:t>
            </a:r>
            <a:r>
              <a:rPr lang="en-US" dirty="0" err="1" smtClean="0"/>
              <a:t>pornografike</a:t>
            </a:r>
            <a:r>
              <a:rPr lang="en-US" dirty="0" smtClean="0"/>
              <a:t> me </a:t>
            </a:r>
            <a:r>
              <a:rPr lang="en-US" dirty="0" err="1" smtClean="0"/>
              <a:t>të</a:t>
            </a:r>
            <a:r>
              <a:rPr lang="en-US" dirty="0" smtClean="0"/>
              <a:t> </a:t>
            </a:r>
            <a:r>
              <a:rPr lang="en-US" dirty="0" err="1" smtClean="0"/>
              <a:t>mitur</a:t>
            </a:r>
            <a:r>
              <a:rPr lang="en-US" dirty="0" smtClean="0"/>
              <a:t>. </a:t>
            </a:r>
            <a:r>
              <a:rPr lang="en-US" dirty="0" err="1" smtClean="0"/>
              <a:t>Materialet</a:t>
            </a:r>
            <a:r>
              <a:rPr lang="en-US" dirty="0" smtClean="0"/>
              <a:t> </a:t>
            </a:r>
            <a:r>
              <a:rPr lang="en-US" dirty="0" err="1" smtClean="0"/>
              <a:t>përbëhen</a:t>
            </a:r>
            <a:r>
              <a:rPr lang="en-US" dirty="0" smtClean="0"/>
              <a:t> </a:t>
            </a:r>
            <a:r>
              <a:rPr lang="en-US" dirty="0" err="1" smtClean="0"/>
              <a:t>nga</a:t>
            </a:r>
            <a:r>
              <a:rPr lang="en-US" dirty="0" smtClean="0"/>
              <a:t> </a:t>
            </a:r>
            <a:r>
              <a:rPr lang="en-US" dirty="0" err="1" smtClean="0"/>
              <a:t>foto</a:t>
            </a:r>
            <a:r>
              <a:rPr lang="en-US" dirty="0" smtClean="0"/>
              <a:t> </a:t>
            </a:r>
            <a:r>
              <a:rPr lang="en-US" dirty="0" err="1" smtClean="0"/>
              <a:t>dhe</a:t>
            </a:r>
            <a:r>
              <a:rPr lang="en-US" dirty="0" smtClean="0"/>
              <a:t> video </a:t>
            </a:r>
            <a:r>
              <a:rPr lang="en-US" dirty="0" err="1" smtClean="0"/>
              <a:t>të</a:t>
            </a:r>
            <a:r>
              <a:rPr lang="en-US" dirty="0" smtClean="0"/>
              <a:t> </a:t>
            </a:r>
            <a:r>
              <a:rPr lang="en-US" dirty="0" err="1" smtClean="0"/>
              <a:t>shumta</a:t>
            </a:r>
            <a:r>
              <a:rPr lang="en-US" dirty="0" smtClean="0"/>
              <a:t>, me </a:t>
            </a:r>
            <a:r>
              <a:rPr lang="en-US" dirty="0" err="1" smtClean="0"/>
              <a:t>materiale</a:t>
            </a:r>
            <a:r>
              <a:rPr lang="en-US" dirty="0" smtClean="0"/>
              <a:t> </a:t>
            </a:r>
            <a:r>
              <a:rPr lang="en-US" dirty="0" err="1" smtClean="0"/>
              <a:t>pornografike</a:t>
            </a:r>
            <a:r>
              <a:rPr lang="en-US" dirty="0" smtClean="0"/>
              <a:t>, </a:t>
            </a:r>
            <a:r>
              <a:rPr lang="en-US" dirty="0" err="1" smtClean="0"/>
              <a:t>në</a:t>
            </a:r>
            <a:r>
              <a:rPr lang="en-US" dirty="0" smtClean="0"/>
              <a:t> </a:t>
            </a:r>
            <a:r>
              <a:rPr lang="en-US" dirty="0" err="1" smtClean="0"/>
              <a:t>të</a:t>
            </a:r>
            <a:r>
              <a:rPr lang="en-US" dirty="0" smtClean="0"/>
              <a:t> </a:t>
            </a:r>
            <a:r>
              <a:rPr lang="en-US" dirty="0" err="1" smtClean="0"/>
              <a:t>cilat</a:t>
            </a:r>
            <a:r>
              <a:rPr lang="en-US" dirty="0" smtClean="0"/>
              <a:t> </a:t>
            </a:r>
            <a:r>
              <a:rPr lang="en-US" dirty="0" err="1" smtClean="0"/>
              <a:t>janë</a:t>
            </a:r>
            <a:r>
              <a:rPr lang="en-US" dirty="0" smtClean="0"/>
              <a:t> </a:t>
            </a:r>
            <a:r>
              <a:rPr lang="en-US" dirty="0" err="1" smtClean="0"/>
              <a:t>përfshirë</a:t>
            </a:r>
            <a:r>
              <a:rPr lang="en-US" dirty="0" smtClean="0"/>
              <a:t> </a:t>
            </a:r>
            <a:r>
              <a:rPr lang="en-US" dirty="0" err="1" smtClean="0"/>
              <a:t>edhe</a:t>
            </a:r>
            <a:r>
              <a:rPr lang="en-US" dirty="0" smtClean="0"/>
              <a:t> persona </a:t>
            </a:r>
            <a:r>
              <a:rPr lang="en-US" dirty="0" err="1" smtClean="0"/>
              <a:t>të</a:t>
            </a:r>
            <a:r>
              <a:rPr lang="en-US" dirty="0" smtClean="0"/>
              <a:t> </a:t>
            </a:r>
            <a:r>
              <a:rPr lang="en-US" dirty="0" err="1" smtClean="0"/>
              <a:t>mitur</a:t>
            </a:r>
            <a:r>
              <a:rPr lang="en-US" dirty="0" smtClean="0"/>
              <a:t> </a:t>
            </a:r>
            <a:r>
              <a:rPr lang="en-US" dirty="0" err="1" smtClean="0"/>
              <a:t>të</a:t>
            </a:r>
            <a:r>
              <a:rPr lang="en-US" dirty="0" smtClean="0"/>
              <a:t> </a:t>
            </a:r>
            <a:r>
              <a:rPr lang="en-US" dirty="0" err="1" smtClean="0"/>
              <a:t>moshave</a:t>
            </a:r>
            <a:r>
              <a:rPr lang="en-US" dirty="0" smtClean="0"/>
              <a:t> </a:t>
            </a:r>
            <a:r>
              <a:rPr lang="en-US" dirty="0" err="1" smtClean="0"/>
              <a:t>të</a:t>
            </a:r>
            <a:r>
              <a:rPr lang="en-US" dirty="0" smtClean="0"/>
              <a:t> </a:t>
            </a:r>
            <a:r>
              <a:rPr lang="en-US" dirty="0" err="1" smtClean="0"/>
              <a:t>ndryshme</a:t>
            </a:r>
            <a:r>
              <a:rPr lang="en-US" dirty="0" smtClean="0"/>
              <a:t> </a:t>
            </a:r>
            <a:r>
              <a:rPr lang="en-US" dirty="0" err="1" smtClean="0"/>
              <a:t>saktësisht</a:t>
            </a:r>
            <a:r>
              <a:rPr lang="en-US" dirty="0" smtClean="0"/>
              <a:t> </a:t>
            </a:r>
            <a:r>
              <a:rPr lang="en-US" dirty="0" err="1" smtClean="0"/>
              <a:t>një</a:t>
            </a:r>
            <a:r>
              <a:rPr lang="en-US" dirty="0" smtClean="0"/>
              <a:t> </a:t>
            </a:r>
            <a:r>
              <a:rPr lang="en-US" dirty="0" err="1" smtClean="0"/>
              <a:t>vajze</a:t>
            </a:r>
            <a:r>
              <a:rPr lang="en-US" dirty="0" smtClean="0"/>
              <a:t> </a:t>
            </a:r>
            <a:r>
              <a:rPr lang="en-US" dirty="0" err="1" smtClean="0"/>
              <a:t>qe</a:t>
            </a:r>
            <a:r>
              <a:rPr lang="en-US" dirty="0" smtClean="0"/>
              <a:t> </a:t>
            </a:r>
            <a:r>
              <a:rPr lang="en-US" dirty="0" err="1" smtClean="0"/>
              <a:t>prezumohet</a:t>
            </a:r>
            <a:r>
              <a:rPr lang="en-US" dirty="0" smtClean="0"/>
              <a:t> e </a:t>
            </a:r>
            <a:r>
              <a:rPr lang="en-US" dirty="0" err="1" smtClean="0"/>
              <a:t>moshës</a:t>
            </a:r>
            <a:r>
              <a:rPr lang="en-US" dirty="0" smtClean="0"/>
              <a:t> 4 </a:t>
            </a:r>
            <a:r>
              <a:rPr lang="en-US" dirty="0" err="1" smtClean="0"/>
              <a:t>vjeç</a:t>
            </a:r>
            <a:r>
              <a:rPr lang="en-US" dirty="0" smtClean="0"/>
              <a:t>, </a:t>
            </a:r>
            <a:r>
              <a:rPr lang="en-US" dirty="0" err="1" smtClean="0"/>
              <a:t>një</a:t>
            </a:r>
            <a:r>
              <a:rPr lang="en-US" dirty="0" smtClean="0"/>
              <a:t> </a:t>
            </a:r>
            <a:r>
              <a:rPr lang="en-US" dirty="0" err="1" smtClean="0"/>
              <a:t>djalë</a:t>
            </a:r>
            <a:r>
              <a:rPr lang="en-US" dirty="0" smtClean="0"/>
              <a:t> </a:t>
            </a:r>
            <a:r>
              <a:rPr lang="en-US" dirty="0" err="1" smtClean="0"/>
              <a:t>i</a:t>
            </a:r>
            <a:r>
              <a:rPr lang="en-US" dirty="0" smtClean="0"/>
              <a:t> </a:t>
            </a:r>
            <a:r>
              <a:rPr lang="en-US" dirty="0" err="1" smtClean="0"/>
              <a:t>moshës</a:t>
            </a:r>
            <a:r>
              <a:rPr lang="en-US" dirty="0" smtClean="0"/>
              <a:t> 7 </a:t>
            </a:r>
            <a:r>
              <a:rPr lang="en-US" dirty="0" err="1" smtClean="0"/>
              <a:t>vjeç</a:t>
            </a:r>
            <a:r>
              <a:rPr lang="en-US" dirty="0" smtClean="0"/>
              <a:t>, </a:t>
            </a:r>
            <a:r>
              <a:rPr lang="en-US" dirty="0" err="1" smtClean="0"/>
              <a:t>një</a:t>
            </a:r>
            <a:r>
              <a:rPr lang="en-US" dirty="0" smtClean="0"/>
              <a:t> </a:t>
            </a:r>
            <a:r>
              <a:rPr lang="en-US" dirty="0" err="1" smtClean="0"/>
              <a:t>vajze</a:t>
            </a:r>
            <a:r>
              <a:rPr lang="en-US" dirty="0" smtClean="0"/>
              <a:t> e </a:t>
            </a:r>
            <a:r>
              <a:rPr lang="en-US" dirty="0" err="1" smtClean="0"/>
              <a:t>moshës</a:t>
            </a:r>
            <a:r>
              <a:rPr lang="en-US" dirty="0" smtClean="0"/>
              <a:t> 8 </a:t>
            </a:r>
            <a:r>
              <a:rPr lang="en-US" dirty="0" err="1" smtClean="0"/>
              <a:t>vjeç</a:t>
            </a:r>
            <a:r>
              <a:rPr lang="en-US" dirty="0" smtClean="0"/>
              <a:t> </a:t>
            </a:r>
            <a:r>
              <a:rPr lang="en-US" dirty="0" err="1" smtClean="0"/>
              <a:t>etj</a:t>
            </a:r>
            <a:r>
              <a:rPr lang="en-US" dirty="0" smtClean="0"/>
              <a:t>...</a:t>
            </a:r>
          </a:p>
          <a:p>
            <a:pPr lvl="0" algn="just"/>
            <a:r>
              <a:rPr lang="en-US" dirty="0" err="1" smtClean="0"/>
              <a:t>Gjykata</a:t>
            </a:r>
            <a:r>
              <a:rPr lang="en-US" dirty="0" smtClean="0"/>
              <a:t> ka </a:t>
            </a:r>
            <a:r>
              <a:rPr lang="en-US" dirty="0" err="1" smtClean="0"/>
              <a:t>disponuar</a:t>
            </a:r>
            <a:r>
              <a:rPr lang="en-US" dirty="0" smtClean="0"/>
              <a:t> </a:t>
            </a:r>
            <a:r>
              <a:rPr lang="en-US" dirty="0" err="1" smtClean="0"/>
              <a:t>për</a:t>
            </a:r>
            <a:r>
              <a:rPr lang="en-US" dirty="0" smtClean="0"/>
              <a:t> </a:t>
            </a:r>
            <a:r>
              <a:rPr lang="en-US" dirty="0" err="1" smtClean="0"/>
              <a:t>deklarimin</a:t>
            </a:r>
            <a:r>
              <a:rPr lang="en-US" dirty="0" smtClean="0"/>
              <a:t> </a:t>
            </a:r>
            <a:r>
              <a:rPr lang="en-US" dirty="0" err="1" smtClean="0"/>
              <a:t>fajtor</a:t>
            </a:r>
            <a:r>
              <a:rPr lang="en-US" dirty="0" smtClean="0"/>
              <a:t> </a:t>
            </a:r>
            <a:r>
              <a:rPr lang="en-US" dirty="0" err="1" smtClean="0"/>
              <a:t>te</a:t>
            </a:r>
            <a:r>
              <a:rPr lang="en-US" dirty="0" smtClean="0"/>
              <a:t> </a:t>
            </a:r>
            <a:r>
              <a:rPr lang="en-US" dirty="0" err="1" smtClean="0"/>
              <a:t>te</a:t>
            </a:r>
            <a:r>
              <a:rPr lang="en-US" dirty="0" smtClean="0"/>
              <a:t> </a:t>
            </a:r>
            <a:r>
              <a:rPr lang="en-US" dirty="0" err="1" smtClean="0"/>
              <a:t>pandehurit</a:t>
            </a:r>
            <a:r>
              <a:rPr lang="en-US" dirty="0" smtClean="0"/>
              <a:t> </a:t>
            </a:r>
            <a:r>
              <a:rPr lang="en-US" b="1" dirty="0" err="1" smtClean="0"/>
              <a:t>Enkel</a:t>
            </a:r>
            <a:r>
              <a:rPr lang="en-US" b="1" dirty="0" smtClean="0"/>
              <a:t> Vela  </a:t>
            </a:r>
            <a:r>
              <a:rPr lang="en-US" dirty="0" smtClean="0"/>
              <a:t>per  </a:t>
            </a:r>
            <a:r>
              <a:rPr lang="en-US" dirty="0" err="1" smtClean="0"/>
              <a:t>vepren</a:t>
            </a:r>
            <a:r>
              <a:rPr lang="en-US" dirty="0" smtClean="0"/>
              <a:t> </a:t>
            </a:r>
            <a:r>
              <a:rPr lang="en-US" dirty="0" err="1" smtClean="0"/>
              <a:t>penale</a:t>
            </a:r>
            <a:r>
              <a:rPr lang="en-US" dirty="0" smtClean="0"/>
              <a:t> “</a:t>
            </a:r>
            <a:r>
              <a:rPr lang="en-US" dirty="0" err="1" smtClean="0"/>
              <a:t>Pornografia</a:t>
            </a:r>
            <a:r>
              <a:rPr lang="en-US" dirty="0" smtClean="0"/>
              <a:t>” </a:t>
            </a:r>
            <a:r>
              <a:rPr lang="en-US" dirty="0" err="1" smtClean="0"/>
              <a:t>parashikuar</a:t>
            </a:r>
            <a:r>
              <a:rPr lang="en-US" dirty="0" smtClean="0"/>
              <a:t> </a:t>
            </a:r>
            <a:r>
              <a:rPr lang="en-US" dirty="0" err="1" smtClean="0"/>
              <a:t>nga</a:t>
            </a:r>
            <a:r>
              <a:rPr lang="en-US" dirty="0" smtClean="0"/>
              <a:t> </a:t>
            </a:r>
            <a:r>
              <a:rPr lang="en-US" dirty="0" err="1" smtClean="0"/>
              <a:t>neni</a:t>
            </a:r>
            <a:r>
              <a:rPr lang="en-US" dirty="0" smtClean="0"/>
              <a:t> 117/2 </a:t>
            </a:r>
            <a:r>
              <a:rPr lang="en-US" dirty="0" err="1" smtClean="0"/>
              <a:t>i</a:t>
            </a:r>
            <a:r>
              <a:rPr lang="en-US" dirty="0" smtClean="0"/>
              <a:t>  </a:t>
            </a:r>
            <a:r>
              <a:rPr lang="en-US" dirty="0" err="1" smtClean="0"/>
              <a:t>K.Penal</a:t>
            </a:r>
            <a:r>
              <a:rPr lang="en-US" dirty="0" smtClean="0"/>
              <a:t> </a:t>
            </a:r>
            <a:r>
              <a:rPr lang="en-US" dirty="0" err="1" smtClean="0"/>
              <a:t>dhe</a:t>
            </a:r>
            <a:r>
              <a:rPr lang="en-US" dirty="0" smtClean="0"/>
              <a:t> ne </a:t>
            </a:r>
            <a:r>
              <a:rPr lang="en-US" dirty="0" err="1" smtClean="0"/>
              <a:t>baze</a:t>
            </a:r>
            <a:r>
              <a:rPr lang="en-US" dirty="0" smtClean="0"/>
              <a:t>  </a:t>
            </a:r>
            <a:r>
              <a:rPr lang="en-US" dirty="0" err="1" smtClean="0"/>
              <a:t>te</a:t>
            </a:r>
            <a:r>
              <a:rPr lang="en-US" dirty="0" smtClean="0"/>
              <a:t> </a:t>
            </a:r>
            <a:r>
              <a:rPr lang="en-US" dirty="0" err="1" smtClean="0"/>
              <a:t>kesaj</a:t>
            </a:r>
            <a:r>
              <a:rPr lang="en-US" dirty="0" smtClean="0"/>
              <a:t> </a:t>
            </a:r>
            <a:r>
              <a:rPr lang="en-US" dirty="0" err="1" smtClean="0"/>
              <a:t>dispozite</a:t>
            </a:r>
            <a:r>
              <a:rPr lang="en-US" dirty="0" smtClean="0"/>
              <a:t> e ka </a:t>
            </a:r>
            <a:r>
              <a:rPr lang="en-US" dirty="0" err="1" smtClean="0"/>
              <a:t>denuar</a:t>
            </a:r>
            <a:r>
              <a:rPr lang="en-US" dirty="0" smtClean="0"/>
              <a:t> me </a:t>
            </a:r>
            <a:r>
              <a:rPr lang="en-US" b="1" dirty="0" smtClean="0"/>
              <a:t>5 (</a:t>
            </a:r>
            <a:r>
              <a:rPr lang="en-US" b="1" dirty="0" err="1" smtClean="0"/>
              <a:t>pese</a:t>
            </a:r>
            <a:r>
              <a:rPr lang="en-US" b="1" dirty="0" smtClean="0"/>
              <a:t>)  </a:t>
            </a:r>
            <a:r>
              <a:rPr lang="en-US" b="1" dirty="0" err="1" smtClean="0"/>
              <a:t>vjet</a:t>
            </a:r>
            <a:r>
              <a:rPr lang="en-US" b="1" dirty="0" smtClean="0"/>
              <a:t> </a:t>
            </a:r>
            <a:r>
              <a:rPr lang="en-US" b="1" dirty="0" err="1" smtClean="0"/>
              <a:t>burgim</a:t>
            </a:r>
            <a:r>
              <a:rPr lang="en-US" b="1" dirty="0" smtClean="0"/>
              <a:t>, duke </a:t>
            </a:r>
            <a:r>
              <a:rPr lang="en-US" b="1" dirty="0" err="1" smtClean="0"/>
              <a:t>rrëzuar</a:t>
            </a:r>
            <a:r>
              <a:rPr lang="en-US" b="1" dirty="0" smtClean="0"/>
              <a:t> </a:t>
            </a:r>
            <a:r>
              <a:rPr lang="en-US" b="1" dirty="0" err="1" smtClean="0"/>
              <a:t>kërkesën</a:t>
            </a:r>
            <a:r>
              <a:rPr lang="en-US" b="1" dirty="0" smtClean="0"/>
              <a:t> e </a:t>
            </a:r>
            <a:r>
              <a:rPr lang="en-US" b="1" dirty="0" err="1" smtClean="0"/>
              <a:t>mbrojtjes</a:t>
            </a:r>
            <a:r>
              <a:rPr lang="en-US" b="1" dirty="0" smtClean="0"/>
              <a:t> </a:t>
            </a:r>
            <a:r>
              <a:rPr lang="en-US" b="1" dirty="0" err="1" smtClean="0"/>
              <a:t>për</a:t>
            </a:r>
            <a:r>
              <a:rPr lang="en-US" b="1" dirty="0" smtClean="0"/>
              <a:t> </a:t>
            </a:r>
            <a:r>
              <a:rPr lang="en-US" b="1" dirty="0" err="1" smtClean="0"/>
              <a:t>aplikim</a:t>
            </a:r>
            <a:r>
              <a:rPr lang="en-US" b="1" dirty="0" smtClean="0"/>
              <a:t> </a:t>
            </a:r>
            <a:r>
              <a:rPr lang="en-US" b="1" dirty="0" err="1" smtClean="0"/>
              <a:t>të</a:t>
            </a:r>
            <a:r>
              <a:rPr lang="en-US" b="1" dirty="0" smtClean="0"/>
              <a:t> </a:t>
            </a:r>
            <a:r>
              <a:rPr lang="en-US" b="1" dirty="0" err="1" smtClean="0"/>
              <a:t>nenit</a:t>
            </a:r>
            <a:r>
              <a:rPr lang="en-US" b="1" dirty="0" smtClean="0"/>
              <a:t> 59 </a:t>
            </a:r>
            <a:r>
              <a:rPr lang="en-US" b="1" dirty="0" err="1" smtClean="0"/>
              <a:t>të</a:t>
            </a:r>
            <a:r>
              <a:rPr lang="en-US" b="1" dirty="0" smtClean="0"/>
              <a:t> K.P.</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Rast</a:t>
            </a:r>
            <a:r>
              <a:rPr lang="en-US" sz="3200" b="1" dirty="0" smtClean="0"/>
              <a:t> </a:t>
            </a:r>
            <a:r>
              <a:rPr lang="en-US" sz="3200" b="1" dirty="0" err="1" smtClean="0"/>
              <a:t>nga</a:t>
            </a:r>
            <a:r>
              <a:rPr lang="en-US" sz="3200" b="1" dirty="0" smtClean="0"/>
              <a:t> </a:t>
            </a:r>
            <a:r>
              <a:rPr lang="en-US" sz="3200" b="1" dirty="0" err="1" smtClean="0"/>
              <a:t>praktika</a:t>
            </a:r>
            <a:r>
              <a:rPr lang="en-US" sz="3200" b="1" dirty="0" smtClean="0"/>
              <a:t> </a:t>
            </a:r>
            <a:r>
              <a:rPr lang="en-US" sz="3200" b="1" dirty="0" err="1" smtClean="0"/>
              <a:t>gjyqësore</a:t>
            </a:r>
            <a:r>
              <a:rPr lang="en-US" sz="3200" b="1" dirty="0" smtClean="0"/>
              <a:t> </a:t>
            </a:r>
            <a:endParaRPr lang="en-US" sz="3200" b="1" dirty="0"/>
          </a:p>
        </p:txBody>
      </p:sp>
      <p:sp>
        <p:nvSpPr>
          <p:cNvPr id="3" name="Content Placeholder 2"/>
          <p:cNvSpPr>
            <a:spLocks noGrp="1"/>
          </p:cNvSpPr>
          <p:nvPr>
            <p:ph idx="1"/>
          </p:nvPr>
        </p:nvSpPr>
        <p:spPr/>
        <p:txBody>
          <a:bodyPr>
            <a:normAutofit fontScale="92500" lnSpcReduction="10000"/>
          </a:bodyPr>
          <a:lstStyle/>
          <a:p>
            <a:pPr algn="just"/>
            <a:r>
              <a:rPr lang="sq-AL" b="1" u="sng" dirty="0" smtClean="0"/>
              <a:t>Vendimi</a:t>
            </a:r>
            <a:r>
              <a:rPr lang="en-US" b="1" u="sng" dirty="0" smtClean="0"/>
              <a:t> Nr.</a:t>
            </a:r>
            <a:r>
              <a:rPr lang="sq-AL" b="1" u="sng" dirty="0" smtClean="0"/>
              <a:t> 10-2020-1379(171)</a:t>
            </a:r>
            <a:r>
              <a:rPr lang="en-US" b="1" u="sng" dirty="0" smtClean="0"/>
              <a:t>, </a:t>
            </a:r>
            <a:r>
              <a:rPr lang="en-US" b="1" u="sng" dirty="0" err="1" smtClean="0"/>
              <a:t>datë</a:t>
            </a:r>
            <a:r>
              <a:rPr lang="en-US" b="1" u="sng" dirty="0" smtClean="0"/>
              <a:t> </a:t>
            </a:r>
            <a:r>
              <a:rPr lang="sq-AL" b="1" u="sng" dirty="0" smtClean="0"/>
              <a:t>03.11.2020</a:t>
            </a:r>
            <a:r>
              <a:rPr lang="en-US" b="1" u="sng" dirty="0" smtClean="0"/>
              <a:t> </a:t>
            </a:r>
            <a:r>
              <a:rPr lang="en-US" b="1" u="sng" dirty="0" err="1" smtClean="0"/>
              <a:t>i</a:t>
            </a:r>
            <a:r>
              <a:rPr lang="en-US" b="1" u="sng" dirty="0" smtClean="0"/>
              <a:t> </a:t>
            </a:r>
            <a:r>
              <a:rPr lang="sq-AL" b="1" u="sng" dirty="0" smtClean="0"/>
              <a:t>Gjykatës së Apelit Durrës</a:t>
            </a:r>
            <a:r>
              <a:rPr lang="en-US" b="1" u="sng" dirty="0" smtClean="0"/>
              <a:t>.</a:t>
            </a:r>
          </a:p>
          <a:p>
            <a:pPr algn="just"/>
            <a:r>
              <a:rPr lang="en-US" b="1" dirty="0" smtClean="0"/>
              <a:t>I </a:t>
            </a:r>
            <a:r>
              <a:rPr lang="en-US" b="1" dirty="0" err="1" smtClean="0"/>
              <a:t>mitur</a:t>
            </a:r>
            <a:r>
              <a:rPr lang="en-US" b="1" dirty="0" smtClean="0"/>
              <a:t> </a:t>
            </a:r>
            <a:r>
              <a:rPr lang="en-US" b="1" dirty="0" err="1" smtClean="0"/>
              <a:t>në</a:t>
            </a:r>
            <a:r>
              <a:rPr lang="en-US" b="1" dirty="0" smtClean="0"/>
              <a:t> </a:t>
            </a:r>
            <a:r>
              <a:rPr lang="en-US" b="1" dirty="0" err="1" smtClean="0"/>
              <a:t>konflikt</a:t>
            </a:r>
            <a:r>
              <a:rPr lang="en-US" b="1" dirty="0" smtClean="0"/>
              <a:t> me </a:t>
            </a:r>
            <a:r>
              <a:rPr lang="en-US" b="1" dirty="0" err="1" smtClean="0"/>
              <a:t>ligjin</a:t>
            </a:r>
            <a:r>
              <a:rPr lang="en-US" b="1" dirty="0" smtClean="0"/>
              <a:t> </a:t>
            </a:r>
            <a:r>
              <a:rPr lang="sq-AL" b="1" dirty="0" smtClean="0"/>
              <a:t>L</a:t>
            </a:r>
            <a:r>
              <a:rPr lang="en-US" b="1" dirty="0" smtClean="0"/>
              <a:t>.</a:t>
            </a:r>
            <a:r>
              <a:rPr lang="sq-AL" b="1" dirty="0" smtClean="0"/>
              <a:t> L</a:t>
            </a:r>
            <a:r>
              <a:rPr lang="sq-AL" dirty="0" smtClean="0"/>
              <a:t>, i datëlindjes 08.10.2004,</a:t>
            </a:r>
            <a:r>
              <a:rPr lang="en-US" dirty="0" smtClean="0"/>
              <a:t> </a:t>
            </a:r>
            <a:r>
              <a:rPr lang="en-US" dirty="0" err="1" smtClean="0"/>
              <a:t>akuzuar</a:t>
            </a:r>
            <a:r>
              <a:rPr lang="en-US" dirty="0" smtClean="0"/>
              <a:t> </a:t>
            </a:r>
            <a:r>
              <a:rPr lang="en-US" dirty="0" err="1" smtClean="0"/>
              <a:t>për</a:t>
            </a:r>
            <a:r>
              <a:rPr lang="en-US" dirty="0" smtClean="0"/>
              <a:t> </a:t>
            </a:r>
            <a:r>
              <a:rPr lang="sq-AL" dirty="0" smtClean="0"/>
              <a:t>veprën penale të “</a:t>
            </a:r>
            <a:r>
              <a:rPr lang="sq-AL" i="1" dirty="0" smtClean="0"/>
              <a:t>Marrëdhënie seksuale ose homoseksuale me të mitur</a:t>
            </a:r>
            <a:r>
              <a:rPr lang="sq-AL" dirty="0" smtClean="0"/>
              <a:t>” të parashikuar nga neni 100/2 i Kodit Penal</a:t>
            </a:r>
            <a:r>
              <a:rPr lang="en-US" dirty="0" smtClean="0"/>
              <a:t>, me </a:t>
            </a:r>
            <a:r>
              <a:rPr lang="en-US" dirty="0" err="1" smtClean="0"/>
              <a:t>viktimë</a:t>
            </a:r>
            <a:r>
              <a:rPr lang="en-US" dirty="0" smtClean="0"/>
              <a:t> </a:t>
            </a:r>
            <a:r>
              <a:rPr lang="en-US" dirty="0" err="1" smtClean="0"/>
              <a:t>të</a:t>
            </a:r>
            <a:r>
              <a:rPr lang="en-US" dirty="0" smtClean="0"/>
              <a:t> </a:t>
            </a:r>
            <a:r>
              <a:rPr lang="en-US" dirty="0" err="1" smtClean="0"/>
              <a:t>mitur</a:t>
            </a:r>
            <a:r>
              <a:rPr lang="en-US" dirty="0" smtClean="0"/>
              <a:t> </a:t>
            </a:r>
            <a:r>
              <a:rPr lang="sq-AL" b="1" dirty="0" smtClean="0"/>
              <a:t>Xh</a:t>
            </a:r>
            <a:r>
              <a:rPr lang="en-US" b="1" dirty="0" smtClean="0"/>
              <a:t>. B,</a:t>
            </a:r>
            <a:r>
              <a:rPr lang="sq-AL" dirty="0" smtClean="0"/>
              <a:t> e</a:t>
            </a:r>
            <a:r>
              <a:rPr lang="en-US" dirty="0" smtClean="0"/>
              <a:t> </a:t>
            </a:r>
            <a:r>
              <a:rPr lang="sq-AL" dirty="0" smtClean="0"/>
              <a:t>datëlindjes 30.08.2005</a:t>
            </a:r>
            <a:r>
              <a:rPr lang="en-US" dirty="0" smtClean="0"/>
              <a:t>.</a:t>
            </a:r>
          </a:p>
          <a:p>
            <a:pPr algn="just"/>
            <a:r>
              <a:rPr lang="sq-AL" b="1" dirty="0" smtClean="0"/>
              <a:t>Gjykata e Rrethit Gjyqësor Durrës, me vendimin nr.(11-2020-934)95, datë 13.02.2020 ka vendosur:</a:t>
            </a:r>
            <a:endParaRPr lang="en-US" dirty="0" smtClean="0"/>
          </a:p>
          <a:p>
            <a:pPr lvl="0" algn="just"/>
            <a:r>
              <a:rPr lang="sq-AL" i="1" dirty="0" smtClean="0"/>
              <a:t>Deklarimin fajtor të të pandehurit </a:t>
            </a:r>
            <a:r>
              <a:rPr lang="sq-AL" b="1" dirty="0" smtClean="0"/>
              <a:t>L</a:t>
            </a:r>
            <a:r>
              <a:rPr lang="en-US" b="1" dirty="0" smtClean="0"/>
              <a:t>.</a:t>
            </a:r>
            <a:r>
              <a:rPr lang="sq-AL" b="1" dirty="0" smtClean="0"/>
              <a:t> L </a:t>
            </a:r>
            <a:r>
              <a:rPr lang="sq-AL" i="1" dirty="0" smtClean="0"/>
              <a:t>për kryerjen e veprës penale “Marrëdhënie seksuale dhe homoseksuale me të mitur”, parashikuar nga neni 100/2 i K.Penal dhe në bazë të kësaj dispozite dënimin e tij me 5 ( pesë) vjet burgim.</a:t>
            </a:r>
            <a:endParaRPr lang="en-US" dirty="0" smtClean="0"/>
          </a:p>
          <a:p>
            <a:r>
              <a:rPr lang="sq-AL" dirty="0" smtClean="0"/>
              <a:t> </a:t>
            </a:r>
            <a:endParaRPr lang="en-US" dirty="0" smtClean="0"/>
          </a:p>
          <a:p>
            <a:endParaRPr lang="en-US" dirty="0" smtClean="0"/>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Rrethanat</a:t>
            </a:r>
            <a:r>
              <a:rPr lang="en-US" sz="3200" b="1" dirty="0" smtClean="0"/>
              <a:t> e </a:t>
            </a:r>
            <a:r>
              <a:rPr lang="en-US" sz="3200" b="1" dirty="0" err="1" smtClean="0"/>
              <a:t>faktit</a:t>
            </a:r>
            <a:endParaRPr lang="en-US" sz="3200" b="1" dirty="0"/>
          </a:p>
        </p:txBody>
      </p:sp>
      <p:sp>
        <p:nvSpPr>
          <p:cNvPr id="3" name="Content Placeholder 2"/>
          <p:cNvSpPr>
            <a:spLocks noGrp="1"/>
          </p:cNvSpPr>
          <p:nvPr>
            <p:ph idx="1"/>
          </p:nvPr>
        </p:nvSpPr>
        <p:spPr/>
        <p:txBody>
          <a:bodyPr>
            <a:normAutofit fontScale="85000" lnSpcReduction="20000"/>
          </a:bodyPr>
          <a:lstStyle/>
          <a:p>
            <a:pPr algn="just"/>
            <a:r>
              <a:rPr lang="sq-AL" dirty="0" smtClean="0"/>
              <a:t>Më datë 29.01.2019 në Komisariatin e Policisë Kavajë është paraqitur dhe ka depozituar kallëzim penal shtetësja e mitur </a:t>
            </a:r>
            <a:r>
              <a:rPr lang="en-US" i="1" u="sng" dirty="0" err="1" smtClean="0"/>
              <a:t>Xh.B</a:t>
            </a:r>
            <a:r>
              <a:rPr lang="en-US" i="1" u="sng" dirty="0" smtClean="0"/>
              <a:t> </a:t>
            </a:r>
            <a:r>
              <a:rPr lang="sq-AL" dirty="0" smtClean="0"/>
              <a:t>e datëlindjes 30.08.2005 e cila, ka kallëzuar dhe deklaruar se, nga muaji Tetor i vitit 2018 ajo nën presion për publikimin e një video intime është detyruar të kryejë marrëdhënie seksuale me të miturit e përmendur në kohë dhe vende të ndryshme, përkatësisht nga të pandehurit </a:t>
            </a:r>
            <a:r>
              <a:rPr lang="sq-AL" b="1" dirty="0" smtClean="0"/>
              <a:t>L</a:t>
            </a:r>
            <a:r>
              <a:rPr lang="en-US" b="1" dirty="0" smtClean="0"/>
              <a:t>.</a:t>
            </a:r>
            <a:r>
              <a:rPr lang="sq-AL" b="1" dirty="0" smtClean="0"/>
              <a:t> L</a:t>
            </a:r>
            <a:r>
              <a:rPr lang="sq-AL" dirty="0" smtClean="0"/>
              <a:t>, </a:t>
            </a:r>
            <a:r>
              <a:rPr lang="en-US" dirty="0" smtClean="0"/>
              <a:t>L.M</a:t>
            </a:r>
            <a:r>
              <a:rPr lang="sq-AL" dirty="0" smtClean="0"/>
              <a:t>, F</a:t>
            </a:r>
            <a:r>
              <a:rPr lang="en-US" dirty="0" smtClean="0"/>
              <a:t>.M</a:t>
            </a:r>
            <a:r>
              <a:rPr lang="sq-AL" dirty="0" smtClean="0"/>
              <a:t>, K</a:t>
            </a:r>
            <a:r>
              <a:rPr lang="en-US" dirty="0" smtClean="0"/>
              <a:t>.M</a:t>
            </a:r>
            <a:r>
              <a:rPr lang="sq-AL" dirty="0" smtClean="0"/>
              <a:t>, E</a:t>
            </a:r>
            <a:r>
              <a:rPr lang="en-US" dirty="0" smtClean="0"/>
              <a:t>.</a:t>
            </a:r>
            <a:r>
              <a:rPr lang="sq-AL" dirty="0" smtClean="0"/>
              <a:t>M, K</a:t>
            </a:r>
            <a:r>
              <a:rPr lang="en-US" dirty="0" smtClean="0"/>
              <a:t>.</a:t>
            </a:r>
            <a:r>
              <a:rPr lang="sq-AL" dirty="0" smtClean="0"/>
              <a:t>K</a:t>
            </a:r>
            <a:r>
              <a:rPr lang="en-US" dirty="0" smtClean="0"/>
              <a:t>.</a:t>
            </a:r>
            <a:r>
              <a:rPr lang="sq-AL" dirty="0" smtClean="0"/>
              <a:t>, E</a:t>
            </a:r>
            <a:r>
              <a:rPr lang="en-US" dirty="0" smtClean="0"/>
              <a:t>.</a:t>
            </a:r>
            <a:r>
              <a:rPr lang="sq-AL" dirty="0" smtClean="0"/>
              <a:t>H,E</a:t>
            </a:r>
            <a:r>
              <a:rPr lang="en-US" dirty="0" smtClean="0"/>
              <a:t>.</a:t>
            </a:r>
            <a:r>
              <a:rPr lang="sq-AL" dirty="0" smtClean="0"/>
              <a:t>A.</a:t>
            </a:r>
            <a:endParaRPr lang="en-US" dirty="0" smtClean="0"/>
          </a:p>
          <a:p>
            <a:pPr algn="just"/>
            <a:r>
              <a:rPr lang="sq-AL" dirty="0" smtClean="0"/>
              <a:t>Menjëherë pas administrimit të këtij kallzimi, është bërë kërkesë në gjykatë për sigurimin e provës dhënien e dëshmisë së saj. Në dëshminë e saj dhënë para Gjykatës së Rrethit Gjyqësor Durrës e </a:t>
            </a:r>
            <a:r>
              <a:rPr lang="sq-AL" b="1" u="sng" dirty="0" smtClean="0"/>
              <a:t>mitura ka dëshmuar se</a:t>
            </a:r>
            <a:r>
              <a:rPr lang="sq-AL" dirty="0" smtClean="0"/>
              <a:t>: Studion në shkollën 9 vjeçare “</a:t>
            </a:r>
            <a:r>
              <a:rPr lang="en-US" dirty="0" smtClean="0"/>
              <a:t>X</a:t>
            </a:r>
            <a:r>
              <a:rPr lang="sq-AL" dirty="0" smtClean="0"/>
              <a:t>” Kavajë nxënëse ne klasën e </a:t>
            </a:r>
            <a:r>
              <a:rPr lang="en-US" dirty="0" smtClean="0"/>
              <a:t>8</a:t>
            </a:r>
            <a:r>
              <a:rPr lang="sq-AL" dirty="0" smtClean="0"/>
              <a:t>. Ishte data 19.09.2018 kishte dy ditë që kishte filluar shkolla dhe mësuesja e gjuhës i kishte dhënë si detyrë që të bënin një ese. Shoku i klasës </a:t>
            </a:r>
            <a:r>
              <a:rPr lang="sq-AL" b="1" dirty="0" smtClean="0"/>
              <a:t>L</a:t>
            </a:r>
            <a:r>
              <a:rPr lang="en-US" b="1" dirty="0" smtClean="0"/>
              <a:t>.</a:t>
            </a:r>
            <a:r>
              <a:rPr lang="sq-AL" b="1" dirty="0" smtClean="0"/>
              <a:t> L</a:t>
            </a:r>
            <a:r>
              <a:rPr lang="sq-AL" dirty="0" smtClean="0"/>
              <a:t> i ka kërkuar që ajo ti bënte esenë pasi ai nuk dinte ta bënte, Xh</a:t>
            </a:r>
            <a:r>
              <a:rPr lang="en-US" dirty="0" smtClean="0"/>
              <a:t>. </a:t>
            </a:r>
            <a:r>
              <a:rPr lang="sq-AL" dirty="0" smtClean="0"/>
              <a:t>kishte pranuar pasi e kishte shok që në klasën e dytë. Pasi i ka bërë esenë ajo ja ka dërguar më foto nga instagrami i saj me user name “</a:t>
            </a:r>
            <a:r>
              <a:rPr lang="en-US" dirty="0" smtClean="0"/>
              <a:t>----</a:t>
            </a:r>
            <a:r>
              <a:rPr lang="sq-AL" dirty="0" smtClean="0"/>
              <a:t>” tek instagrami i shtetasit </a:t>
            </a:r>
            <a:r>
              <a:rPr lang="sq-AL" b="1" dirty="0" smtClean="0"/>
              <a:t>L</a:t>
            </a:r>
            <a:r>
              <a:rPr lang="en-US" b="1" dirty="0" smtClean="0"/>
              <a:t>.</a:t>
            </a:r>
            <a:r>
              <a:rPr lang="sq-AL" b="1" dirty="0" smtClean="0"/>
              <a:t> L </a:t>
            </a:r>
            <a:r>
              <a:rPr lang="sq-AL" dirty="0" smtClean="0"/>
              <a:t>me username “</a:t>
            </a:r>
            <a:r>
              <a:rPr lang="en-US" dirty="0" smtClean="0"/>
              <a:t>---</a:t>
            </a:r>
            <a:r>
              <a:rPr lang="sq-AL" dirty="0" smtClean="0"/>
              <a:t>”, në këto kushte kanë filluar të komunikojnë në Instagram. </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Si </a:t>
            </a:r>
            <a:r>
              <a:rPr lang="en-US" sz="2800" b="1" dirty="0" err="1" smtClean="0"/>
              <a:t>është</a:t>
            </a:r>
            <a:r>
              <a:rPr lang="en-US" sz="2800" b="1" dirty="0" smtClean="0"/>
              <a:t> </a:t>
            </a:r>
            <a:r>
              <a:rPr lang="en-US" sz="2800" b="1" dirty="0" err="1" smtClean="0"/>
              <a:t>dhunuar</a:t>
            </a:r>
            <a:r>
              <a:rPr lang="en-US" sz="2800" b="1" dirty="0" smtClean="0"/>
              <a:t> </a:t>
            </a:r>
            <a:r>
              <a:rPr lang="en-US" sz="2800" b="1" dirty="0" err="1" smtClean="0"/>
              <a:t>seksualisht</a:t>
            </a:r>
            <a:r>
              <a:rPr lang="en-US" sz="2800" b="1" dirty="0" smtClean="0"/>
              <a:t> e </a:t>
            </a:r>
            <a:r>
              <a:rPr lang="en-US" sz="2800" b="1" dirty="0" err="1" smtClean="0"/>
              <a:t>mitura</a:t>
            </a:r>
            <a:r>
              <a:rPr lang="en-US" sz="2800" b="1" dirty="0" smtClean="0"/>
              <a:t> </a:t>
            </a:r>
            <a:r>
              <a:rPr lang="en-US" sz="2800" b="1" dirty="0" err="1" smtClean="0"/>
              <a:t>nëpërmjet</a:t>
            </a:r>
            <a:r>
              <a:rPr lang="en-US" sz="2800" b="1" dirty="0" smtClean="0"/>
              <a:t> </a:t>
            </a:r>
            <a:r>
              <a:rPr lang="en-US" sz="2800" b="1" dirty="0" err="1" smtClean="0"/>
              <a:t>kërcënimit</a:t>
            </a:r>
            <a:r>
              <a:rPr lang="en-US" sz="2800" b="1" dirty="0" smtClean="0"/>
              <a:t> </a:t>
            </a:r>
            <a:r>
              <a:rPr lang="en-US" sz="2800" b="1" dirty="0" err="1" smtClean="0"/>
              <a:t>për</a:t>
            </a:r>
            <a:r>
              <a:rPr lang="en-US" sz="2800" b="1" dirty="0" smtClean="0"/>
              <a:t> </a:t>
            </a:r>
            <a:r>
              <a:rPr lang="en-US" sz="2800" b="1" dirty="0" err="1" smtClean="0"/>
              <a:t>publikimin</a:t>
            </a:r>
            <a:r>
              <a:rPr lang="en-US" sz="2800" b="1" dirty="0" smtClean="0"/>
              <a:t> e videos </a:t>
            </a:r>
            <a:r>
              <a:rPr lang="en-US" sz="2800" b="1" dirty="0" err="1" smtClean="0"/>
              <a:t>intime</a:t>
            </a:r>
            <a:r>
              <a:rPr lang="en-US" sz="2800" b="1" dirty="0" smtClean="0"/>
              <a:t>?</a:t>
            </a:r>
            <a:endParaRPr lang="en-US" sz="2800" b="1" dirty="0"/>
          </a:p>
        </p:txBody>
      </p:sp>
      <p:sp>
        <p:nvSpPr>
          <p:cNvPr id="3" name="Content Placeholder 2"/>
          <p:cNvSpPr>
            <a:spLocks noGrp="1"/>
          </p:cNvSpPr>
          <p:nvPr>
            <p:ph idx="1"/>
          </p:nvPr>
        </p:nvSpPr>
        <p:spPr/>
        <p:txBody>
          <a:bodyPr>
            <a:normAutofit fontScale="85000" lnSpcReduction="20000"/>
          </a:bodyPr>
          <a:lstStyle/>
          <a:p>
            <a:pPr algn="just"/>
            <a:r>
              <a:rPr lang="sq-AL" dirty="0" smtClean="0"/>
              <a:t>Në fund të muajit Shtator dhe ishte fillimi i muajit Tetor </a:t>
            </a:r>
            <a:r>
              <a:rPr lang="sq-AL" b="1" dirty="0" smtClean="0"/>
              <a:t>L</a:t>
            </a:r>
            <a:r>
              <a:rPr lang="en-US" b="1" dirty="0" smtClean="0"/>
              <a:t>.</a:t>
            </a:r>
            <a:r>
              <a:rPr lang="sq-AL" b="1" dirty="0" smtClean="0"/>
              <a:t> L</a:t>
            </a:r>
            <a:r>
              <a:rPr lang="sq-AL" dirty="0" smtClean="0"/>
              <a:t> i ka kërkuar Xh</a:t>
            </a:r>
            <a:r>
              <a:rPr lang="en-US" dirty="0" smtClean="0"/>
              <a:t>.</a:t>
            </a:r>
            <a:r>
              <a:rPr lang="sq-AL" dirty="0" smtClean="0"/>
              <a:t> që të kryenin marrëdhenie seksuale pasi më datë 08.10.2018 kishte ditëlindjen mbushte 14 vjeç. Në fillim Xh</a:t>
            </a:r>
            <a:r>
              <a:rPr lang="en-US" dirty="0" smtClean="0"/>
              <a:t>. </a:t>
            </a:r>
            <a:r>
              <a:rPr lang="en-US" dirty="0" err="1" smtClean="0"/>
              <a:t>i</a:t>
            </a:r>
            <a:r>
              <a:rPr lang="en-US" dirty="0" smtClean="0"/>
              <a:t> </a:t>
            </a:r>
            <a:r>
              <a:rPr lang="sq-AL" dirty="0" smtClean="0"/>
              <a:t>ka thënë jo harroje, ndërkohë pas </a:t>
            </a:r>
            <a:r>
              <a:rPr lang="en-US" dirty="0" err="1" smtClean="0"/>
              <a:t>insistimit</a:t>
            </a:r>
            <a:r>
              <a:rPr lang="en-US" dirty="0" smtClean="0"/>
              <a:t> </a:t>
            </a:r>
            <a:r>
              <a:rPr lang="en-US" dirty="0" err="1" smtClean="0"/>
              <a:t>dhe</a:t>
            </a:r>
            <a:r>
              <a:rPr lang="en-US" dirty="0" smtClean="0"/>
              <a:t> </a:t>
            </a:r>
            <a:r>
              <a:rPr lang="sq-AL" dirty="0" smtClean="0"/>
              <a:t>lutje</a:t>
            </a:r>
            <a:r>
              <a:rPr lang="en-US" dirty="0" err="1" smtClean="0"/>
              <a:t>ve</a:t>
            </a:r>
            <a:r>
              <a:rPr lang="en-US" dirty="0" smtClean="0"/>
              <a:t> </a:t>
            </a:r>
            <a:r>
              <a:rPr lang="sq-AL" dirty="0" smtClean="0"/>
              <a:t>t</a:t>
            </a:r>
            <a:r>
              <a:rPr lang="en-US" dirty="0" smtClean="0"/>
              <a:t>ë </a:t>
            </a:r>
            <a:r>
              <a:rPr lang="sq-AL" b="1" dirty="0" smtClean="0"/>
              <a:t>L</a:t>
            </a:r>
            <a:r>
              <a:rPr lang="en-US" b="1" dirty="0" smtClean="0"/>
              <a:t>.</a:t>
            </a:r>
            <a:r>
              <a:rPr lang="sq-AL" b="1" dirty="0" smtClean="0"/>
              <a:t> L</a:t>
            </a:r>
            <a:r>
              <a:rPr lang="en-US" b="1" dirty="0" smtClean="0"/>
              <a:t> </a:t>
            </a:r>
            <a:r>
              <a:rPr lang="en-US" dirty="0" err="1" smtClean="0"/>
              <a:t>ajo</a:t>
            </a:r>
            <a:r>
              <a:rPr lang="en-US" dirty="0" smtClean="0"/>
              <a:t> ka </a:t>
            </a:r>
            <a:r>
              <a:rPr lang="en-US" dirty="0" err="1" smtClean="0"/>
              <a:t>pranuar</a:t>
            </a:r>
            <a:r>
              <a:rPr lang="sq-AL" dirty="0" smtClean="0"/>
              <a:t>. </a:t>
            </a:r>
            <a:endParaRPr lang="en-US" dirty="0" smtClean="0"/>
          </a:p>
          <a:p>
            <a:pPr algn="just"/>
            <a:r>
              <a:rPr lang="sq-AL" dirty="0" smtClean="0"/>
              <a:t>Xh deklaron se përveç </a:t>
            </a:r>
            <a:r>
              <a:rPr lang="sq-AL" b="1" dirty="0" smtClean="0"/>
              <a:t>L</a:t>
            </a:r>
            <a:r>
              <a:rPr lang="en-US" b="1" dirty="0" smtClean="0"/>
              <a:t>.</a:t>
            </a:r>
            <a:r>
              <a:rPr lang="sq-AL" b="1" dirty="0" smtClean="0"/>
              <a:t> L</a:t>
            </a:r>
            <a:r>
              <a:rPr lang="sq-AL" dirty="0" smtClean="0"/>
              <a:t> mundohej edhe </a:t>
            </a:r>
            <a:r>
              <a:rPr lang="en-US" dirty="0" smtClean="0"/>
              <a:t>L.M</a:t>
            </a:r>
            <a:r>
              <a:rPr lang="sq-AL" dirty="0" smtClean="0"/>
              <a:t>, që ti mbushte mendjen të pranonte duke i thënë që sdo ta marrë vesh njëri dhe çdo gjë do të jetë hermetike. </a:t>
            </a:r>
            <a:r>
              <a:rPr lang="sq-AL" b="1" dirty="0" smtClean="0"/>
              <a:t>L</a:t>
            </a:r>
            <a:r>
              <a:rPr lang="en-US" b="1" dirty="0" smtClean="0"/>
              <a:t>.</a:t>
            </a:r>
            <a:r>
              <a:rPr lang="sq-AL" b="1" dirty="0" smtClean="0"/>
              <a:t> L </a:t>
            </a:r>
            <a:r>
              <a:rPr lang="sq-AL" dirty="0" smtClean="0"/>
              <a:t>për të kryer mardhenie sekuale i ka thënë vendin që kishte gjetur dhe ditën e orën. Vendi ishte magazina e shokut të tij të ngushtë </a:t>
            </a:r>
            <a:r>
              <a:rPr lang="en-US" dirty="0" smtClean="0"/>
              <a:t>L.M</a:t>
            </a:r>
            <a:r>
              <a:rPr lang="sq-AL" dirty="0" smtClean="0"/>
              <a:t>, pranë shtëpisë së tij, tek lagjia afër shkollës. </a:t>
            </a:r>
            <a:endParaRPr lang="en-US" dirty="0" smtClean="0"/>
          </a:p>
          <a:p>
            <a:pPr algn="just"/>
            <a:r>
              <a:rPr lang="sq-AL" dirty="0" smtClean="0"/>
              <a:t>Ka qenë data 09.10.2018, ora 14.15 pas dreke ku </a:t>
            </a:r>
            <a:r>
              <a:rPr lang="sq-AL" b="1" dirty="0" smtClean="0"/>
              <a:t>L</a:t>
            </a:r>
            <a:r>
              <a:rPr lang="en-US" b="1" dirty="0" smtClean="0"/>
              <a:t>.</a:t>
            </a:r>
            <a:r>
              <a:rPr lang="sq-AL" b="1" dirty="0" smtClean="0"/>
              <a:t> L</a:t>
            </a:r>
            <a:r>
              <a:rPr lang="sq-AL" dirty="0" smtClean="0"/>
              <a:t> me </a:t>
            </a:r>
            <a:r>
              <a:rPr lang="en-US" dirty="0" smtClean="0"/>
              <a:t>L.M</a:t>
            </a:r>
            <a:r>
              <a:rPr lang="sq-AL" dirty="0" smtClean="0"/>
              <a:t>, prisnin dhe Xhoana ka shkuar vetëm, ku Xhoana ka hyrë brenda me </a:t>
            </a:r>
            <a:r>
              <a:rPr lang="sq-AL" b="1" dirty="0" smtClean="0"/>
              <a:t>L</a:t>
            </a:r>
            <a:r>
              <a:rPr lang="en-US" b="1" dirty="0" smtClean="0"/>
              <a:t>.</a:t>
            </a:r>
            <a:r>
              <a:rPr lang="sq-AL" b="1" dirty="0" smtClean="0"/>
              <a:t> L</a:t>
            </a:r>
            <a:r>
              <a:rPr lang="sq-AL" dirty="0" smtClean="0"/>
              <a:t>, dhe </a:t>
            </a:r>
            <a:r>
              <a:rPr lang="en-US" dirty="0" smtClean="0"/>
              <a:t>L.M</a:t>
            </a:r>
            <a:r>
              <a:rPr lang="sq-AL" dirty="0" smtClean="0"/>
              <a:t>, bënte roje jashtë. Aty </a:t>
            </a:r>
            <a:r>
              <a:rPr lang="en-US" dirty="0" err="1" smtClean="0"/>
              <a:t>Xh</a:t>
            </a:r>
            <a:r>
              <a:rPr lang="sq-AL" dirty="0" smtClean="0"/>
              <a:t> ka kryer marrëdhënie seksuale me </a:t>
            </a:r>
            <a:r>
              <a:rPr lang="sq-AL" b="1" dirty="0" smtClean="0"/>
              <a:t>L</a:t>
            </a:r>
            <a:r>
              <a:rPr lang="en-US" b="1" dirty="0" smtClean="0"/>
              <a:t>.</a:t>
            </a:r>
            <a:r>
              <a:rPr lang="sq-AL" b="1" dirty="0" smtClean="0"/>
              <a:t> L</a:t>
            </a:r>
            <a:r>
              <a:rPr lang="sq-AL" dirty="0" smtClean="0"/>
              <a:t> me dëshirën e saj dhe </a:t>
            </a:r>
            <a:r>
              <a:rPr lang="en-US" dirty="0" err="1" smtClean="0"/>
              <a:t>më</a:t>
            </a:r>
            <a:r>
              <a:rPr lang="en-US" dirty="0" smtClean="0"/>
              <a:t> pas </a:t>
            </a:r>
            <a:r>
              <a:rPr lang="en-US" dirty="0" err="1" smtClean="0"/>
              <a:t>janë</a:t>
            </a:r>
            <a:r>
              <a:rPr lang="en-US" dirty="0" smtClean="0"/>
              <a:t> </a:t>
            </a:r>
            <a:r>
              <a:rPr lang="en-US" dirty="0" err="1" smtClean="0"/>
              <a:t>larguar</a:t>
            </a:r>
            <a:r>
              <a:rPr lang="en-US" dirty="0" smtClean="0"/>
              <a:t> </a:t>
            </a:r>
            <a:r>
              <a:rPr lang="en-US" dirty="0" err="1" smtClean="0"/>
              <a:t>në</a:t>
            </a:r>
            <a:r>
              <a:rPr lang="en-US" dirty="0" smtClean="0"/>
              <a:t> </a:t>
            </a:r>
            <a:r>
              <a:rPr lang="en-US" dirty="0" err="1" smtClean="0"/>
              <a:t>shtëpitë</a:t>
            </a:r>
            <a:r>
              <a:rPr lang="en-US" dirty="0" smtClean="0"/>
              <a:t> e </a:t>
            </a:r>
            <a:r>
              <a:rPr lang="en-US" dirty="0" err="1" smtClean="0"/>
              <a:t>tyre</a:t>
            </a:r>
            <a:r>
              <a:rPr lang="sq-AL" dirty="0" smtClean="0"/>
              <a:t>. Xhoana deklaron se ishte hera e parë që ajo kryente marrëdhënie seksuale. </a:t>
            </a:r>
            <a:r>
              <a:rPr lang="en-US" dirty="0" err="1" smtClean="0"/>
              <a:t>Xh</a:t>
            </a:r>
            <a:r>
              <a:rPr lang="sq-AL" dirty="0" smtClean="0"/>
              <a:t> deklaron se ditën kur ka shkuar me </a:t>
            </a:r>
            <a:r>
              <a:rPr lang="sq-AL" b="1" dirty="0" smtClean="0"/>
              <a:t>L</a:t>
            </a:r>
            <a:r>
              <a:rPr lang="en-US" b="1" dirty="0" smtClean="0"/>
              <a:t>.</a:t>
            </a:r>
            <a:r>
              <a:rPr lang="sq-AL" b="1" dirty="0" smtClean="0"/>
              <a:t> L</a:t>
            </a:r>
            <a:r>
              <a:rPr lang="sq-AL" dirty="0" smtClean="0"/>
              <a:t> ai nuk kishte telefon në dorë dhe mundet që në plan me </a:t>
            </a:r>
            <a:r>
              <a:rPr lang="en-US" dirty="0" smtClean="0"/>
              <a:t>L.M</a:t>
            </a:r>
            <a:r>
              <a:rPr lang="sq-AL" dirty="0" smtClean="0"/>
              <a:t>, ta ketë lënë telefonin ne magazinë</a:t>
            </a:r>
            <a:r>
              <a:rPr lang="en-US" dirty="0" smtClean="0"/>
              <a:t> </a:t>
            </a:r>
            <a:r>
              <a:rPr lang="en-US" dirty="0" err="1" smtClean="0"/>
              <a:t>për</a:t>
            </a:r>
            <a:r>
              <a:rPr lang="en-US" dirty="0" smtClean="0"/>
              <a:t> </a:t>
            </a:r>
            <a:r>
              <a:rPr lang="en-US" dirty="0" err="1" smtClean="0"/>
              <a:t>të</a:t>
            </a:r>
            <a:r>
              <a:rPr lang="en-US" dirty="0" smtClean="0"/>
              <a:t> </a:t>
            </a:r>
            <a:r>
              <a:rPr lang="en-US" dirty="0" err="1" smtClean="0"/>
              <a:t>filmuar</a:t>
            </a:r>
            <a:r>
              <a:rPr lang="sq-AL" dirty="0" smtClean="0"/>
              <a:t>.</a:t>
            </a:r>
            <a:endParaRPr lang="en-US" dirty="0" smtClean="0"/>
          </a:p>
          <a:p>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algn="just"/>
            <a:r>
              <a:rPr lang="sq-AL" dirty="0" smtClean="0"/>
              <a:t>Pas dy tre ditësh në darkë në Instagram i shkruan </a:t>
            </a:r>
            <a:r>
              <a:rPr lang="sq-AL" b="1" dirty="0" smtClean="0"/>
              <a:t>L</a:t>
            </a:r>
            <a:r>
              <a:rPr lang="en-US" b="1" dirty="0" smtClean="0"/>
              <a:t>.</a:t>
            </a:r>
            <a:r>
              <a:rPr lang="sq-AL" b="1" dirty="0" smtClean="0"/>
              <a:t> L</a:t>
            </a:r>
            <a:r>
              <a:rPr lang="sq-AL" dirty="0" smtClean="0"/>
              <a:t> që kishte një video që kanë qenë të dy atë ditë duke kryer marrëdhënie seksuale e cila kishte rënë në dorë të </a:t>
            </a:r>
            <a:r>
              <a:rPr lang="en-US" dirty="0" smtClean="0"/>
              <a:t>L.M</a:t>
            </a:r>
            <a:r>
              <a:rPr lang="sq-AL" dirty="0" smtClean="0"/>
              <a:t>, dhe të disa personave të tjerë. </a:t>
            </a:r>
            <a:r>
              <a:rPr lang="sq-AL" b="1" dirty="0" smtClean="0">
                <a:solidFill>
                  <a:srgbClr val="FF0000"/>
                </a:solidFill>
              </a:rPr>
              <a:t>L</a:t>
            </a:r>
            <a:r>
              <a:rPr lang="en-US" b="1" dirty="0" smtClean="0">
                <a:solidFill>
                  <a:srgbClr val="FF0000"/>
                </a:solidFill>
              </a:rPr>
              <a:t>.</a:t>
            </a:r>
            <a:r>
              <a:rPr lang="sq-AL" b="1" dirty="0" smtClean="0">
                <a:solidFill>
                  <a:srgbClr val="FF0000"/>
                </a:solidFill>
              </a:rPr>
              <a:t> L</a:t>
            </a:r>
            <a:r>
              <a:rPr lang="sq-AL" dirty="0" smtClean="0">
                <a:solidFill>
                  <a:srgbClr val="FF0000"/>
                </a:solidFill>
              </a:rPr>
              <a:t> i ka thënë që </a:t>
            </a:r>
            <a:r>
              <a:rPr lang="en-US" dirty="0" err="1" smtClean="0">
                <a:solidFill>
                  <a:srgbClr val="FF0000"/>
                </a:solidFill>
              </a:rPr>
              <a:t>sipas</a:t>
            </a:r>
            <a:r>
              <a:rPr lang="en-US" dirty="0" smtClean="0">
                <a:solidFill>
                  <a:srgbClr val="FF0000"/>
                </a:solidFill>
              </a:rPr>
              <a:t> L.M</a:t>
            </a:r>
            <a:r>
              <a:rPr lang="sq-AL" dirty="0" smtClean="0">
                <a:solidFill>
                  <a:srgbClr val="FF0000"/>
                </a:solidFill>
              </a:rPr>
              <a:t>, nëse ajo nuk do të shkonte me të dhe kushërinjtë e tij do të publikonin videon, dhe do t</a:t>
            </a:r>
            <a:r>
              <a:rPr lang="en-US" dirty="0" smtClean="0">
                <a:solidFill>
                  <a:srgbClr val="FF0000"/>
                </a:solidFill>
              </a:rPr>
              <a:t>a</a:t>
            </a:r>
            <a:r>
              <a:rPr lang="sq-AL" dirty="0" smtClean="0">
                <a:solidFill>
                  <a:srgbClr val="FF0000"/>
                </a:solidFill>
              </a:rPr>
              <a:t> tregonin tek prindërit, mësuesit dhe shkolla.</a:t>
            </a:r>
            <a:r>
              <a:rPr lang="sq-AL" dirty="0" smtClean="0"/>
              <a:t> Xh i ka </a:t>
            </a:r>
            <a:r>
              <a:rPr lang="en-US" dirty="0" err="1" smtClean="0"/>
              <a:t>kërkuar</a:t>
            </a:r>
            <a:r>
              <a:rPr lang="sq-AL" dirty="0" smtClean="0"/>
              <a:t> që të fliste me t</a:t>
            </a:r>
            <a:r>
              <a:rPr lang="en-US" dirty="0" smtClean="0"/>
              <a:t>a</a:t>
            </a:r>
            <a:r>
              <a:rPr lang="sq-AL" dirty="0" smtClean="0"/>
              <a:t> </a:t>
            </a:r>
            <a:r>
              <a:rPr lang="sq-AL" b="1" dirty="0" smtClean="0"/>
              <a:t>L</a:t>
            </a:r>
            <a:r>
              <a:rPr lang="en-US" b="1" dirty="0" smtClean="0"/>
              <a:t>.</a:t>
            </a:r>
            <a:r>
              <a:rPr lang="sq-AL" b="1" dirty="0" smtClean="0"/>
              <a:t> L i </a:t>
            </a:r>
            <a:r>
              <a:rPr lang="sq-AL" dirty="0" smtClean="0"/>
              <a:t>pasi i kishte shokë dhe të merrej me to, por </a:t>
            </a:r>
            <a:r>
              <a:rPr lang="en-US" dirty="0" err="1" smtClean="0"/>
              <a:t>ky</a:t>
            </a:r>
            <a:r>
              <a:rPr lang="en-US" dirty="0" smtClean="0"/>
              <a:t> </a:t>
            </a:r>
            <a:r>
              <a:rPr lang="en-US" dirty="0" err="1" smtClean="0"/>
              <a:t>i</a:t>
            </a:r>
            <a:r>
              <a:rPr lang="en-US" dirty="0" smtClean="0"/>
              <a:t> </a:t>
            </a:r>
            <a:r>
              <a:rPr lang="en-US" dirty="0" err="1" smtClean="0"/>
              <a:t>fundit</a:t>
            </a:r>
            <a:r>
              <a:rPr lang="en-US" dirty="0" smtClean="0"/>
              <a:t> </a:t>
            </a:r>
            <a:r>
              <a:rPr lang="en-US" dirty="0" err="1" smtClean="0"/>
              <a:t>i</a:t>
            </a:r>
            <a:r>
              <a:rPr lang="en-US" dirty="0" smtClean="0"/>
              <a:t> </a:t>
            </a:r>
            <a:r>
              <a:rPr lang="en-US" dirty="0" err="1" smtClean="0"/>
              <a:t>është</a:t>
            </a:r>
            <a:r>
              <a:rPr lang="en-US" dirty="0" smtClean="0"/>
              <a:t> </a:t>
            </a:r>
            <a:r>
              <a:rPr lang="en-US" dirty="0" err="1" smtClean="0"/>
              <a:t>përgjigjur</a:t>
            </a:r>
            <a:r>
              <a:rPr lang="en-US" dirty="0" smtClean="0"/>
              <a:t> se </a:t>
            </a:r>
            <a:r>
              <a:rPr lang="sq-AL" dirty="0" smtClean="0"/>
              <a:t>nuk k</a:t>
            </a:r>
            <a:r>
              <a:rPr lang="en-US" dirty="0" err="1" smtClean="0"/>
              <a:t>ishte</a:t>
            </a:r>
            <a:r>
              <a:rPr lang="sq-AL" dirty="0" smtClean="0"/>
              <a:t> çfarë t</a:t>
            </a:r>
            <a:r>
              <a:rPr lang="en-US" dirty="0" smtClean="0"/>
              <a:t>ë</a:t>
            </a:r>
            <a:r>
              <a:rPr lang="sq-AL" dirty="0" smtClean="0"/>
              <a:t> bë</a:t>
            </a:r>
            <a:r>
              <a:rPr lang="en-US" dirty="0" err="1" smtClean="0"/>
              <a:t>nte</a:t>
            </a:r>
            <a:r>
              <a:rPr lang="sq-AL" dirty="0" smtClean="0"/>
              <a:t> pasi at</a:t>
            </a:r>
            <a:r>
              <a:rPr lang="en-US" dirty="0" smtClean="0"/>
              <a:t>a</a:t>
            </a:r>
            <a:r>
              <a:rPr lang="sq-AL" dirty="0" smtClean="0"/>
              <a:t> </a:t>
            </a:r>
            <a:r>
              <a:rPr lang="en-US" dirty="0" err="1" smtClean="0"/>
              <a:t>ishin</a:t>
            </a:r>
            <a:r>
              <a:rPr lang="sq-AL" dirty="0" smtClean="0"/>
              <a:t> shumë.</a:t>
            </a:r>
            <a:endParaRPr lang="en-US" dirty="0" smtClean="0"/>
          </a:p>
          <a:p>
            <a:pPr algn="just"/>
            <a:r>
              <a:rPr lang="sq-AL" b="1" dirty="0" smtClean="0"/>
              <a:t>L</a:t>
            </a:r>
            <a:r>
              <a:rPr lang="en-US" b="1" dirty="0" smtClean="0"/>
              <a:t>.</a:t>
            </a:r>
            <a:r>
              <a:rPr lang="sq-AL" b="1" dirty="0" smtClean="0"/>
              <a:t> L </a:t>
            </a:r>
            <a:r>
              <a:rPr lang="en-US" dirty="0" smtClean="0"/>
              <a:t>ka </a:t>
            </a:r>
            <a:r>
              <a:rPr lang="en-US" dirty="0" err="1" smtClean="0"/>
              <a:t>insistuar</a:t>
            </a:r>
            <a:r>
              <a:rPr lang="en-US" dirty="0" smtClean="0"/>
              <a:t> </a:t>
            </a:r>
            <a:r>
              <a:rPr lang="sq-AL" dirty="0" smtClean="0"/>
              <a:t>që </a:t>
            </a:r>
            <a:r>
              <a:rPr lang="en-US" dirty="0" err="1" smtClean="0"/>
              <a:t>ajo</a:t>
            </a:r>
            <a:r>
              <a:rPr lang="en-US" dirty="0" smtClean="0"/>
              <a:t> </a:t>
            </a:r>
            <a:r>
              <a:rPr lang="sq-AL" dirty="0" smtClean="0"/>
              <a:t>duhet të kryente marrëdhënie seksuale me </a:t>
            </a:r>
            <a:r>
              <a:rPr lang="en-US" dirty="0" smtClean="0"/>
              <a:t>L.M</a:t>
            </a:r>
            <a:r>
              <a:rPr lang="sq-AL" dirty="0" smtClean="0"/>
              <a:t>, dhe </a:t>
            </a:r>
            <a:r>
              <a:rPr lang="en-US" dirty="0" smtClean="0"/>
              <a:t>3 </a:t>
            </a:r>
            <a:r>
              <a:rPr lang="sq-AL" dirty="0" smtClean="0"/>
              <a:t>kushërinjtë e tij. Pas rreth një jave rreth mesit të Tetorit të vitit 2018 pas shumë përpjekjesh me L</a:t>
            </a:r>
            <a:r>
              <a:rPr lang="en-US" dirty="0" smtClean="0"/>
              <a:t>.</a:t>
            </a:r>
            <a:r>
              <a:rPr lang="sq-AL" dirty="0" smtClean="0"/>
              <a:t>, Xh nuk ka mundur ta bindë dhe </a:t>
            </a:r>
            <a:r>
              <a:rPr lang="en-US" dirty="0" smtClean="0"/>
              <a:t>p</a:t>
            </a:r>
            <a:r>
              <a:rPr lang="sq-AL" dirty="0" smtClean="0"/>
              <a:t>o në këtë datë </a:t>
            </a:r>
            <a:r>
              <a:rPr lang="en-US" dirty="0" err="1" smtClean="0"/>
              <a:t>pasi</a:t>
            </a:r>
            <a:r>
              <a:rPr lang="en-US" dirty="0" smtClean="0"/>
              <a:t> </a:t>
            </a:r>
            <a:r>
              <a:rPr lang="sq-AL" b="1" dirty="0" smtClean="0"/>
              <a:t>L</a:t>
            </a:r>
            <a:r>
              <a:rPr lang="en-US" b="1" dirty="0" smtClean="0"/>
              <a:t>.</a:t>
            </a:r>
            <a:r>
              <a:rPr lang="sq-AL" b="1" dirty="0" smtClean="0"/>
              <a:t> L i </a:t>
            </a:r>
            <a:r>
              <a:rPr lang="sq-AL" dirty="0" smtClean="0"/>
              <a:t>ka treguar videon e filmuar </a:t>
            </a:r>
            <a:r>
              <a:rPr lang="en-US" dirty="0" err="1" smtClean="0"/>
              <a:t>Xh</a:t>
            </a:r>
            <a:r>
              <a:rPr lang="en-US" dirty="0" smtClean="0"/>
              <a:t>, </a:t>
            </a:r>
            <a:r>
              <a:rPr lang="en-US" dirty="0" err="1" smtClean="0"/>
              <a:t>ajo</a:t>
            </a:r>
            <a:r>
              <a:rPr lang="en-US" dirty="0" smtClean="0"/>
              <a:t> ka </a:t>
            </a:r>
            <a:r>
              <a:rPr lang="en-US" dirty="0" err="1" smtClean="0"/>
              <a:t>kryer</a:t>
            </a:r>
            <a:r>
              <a:rPr lang="en-US" dirty="0" smtClean="0"/>
              <a:t> </a:t>
            </a:r>
            <a:r>
              <a:rPr lang="en-US" dirty="0" err="1" smtClean="0"/>
              <a:t>marrëdhënie</a:t>
            </a:r>
            <a:r>
              <a:rPr lang="en-US" dirty="0" smtClean="0"/>
              <a:t> </a:t>
            </a:r>
            <a:r>
              <a:rPr lang="en-US" dirty="0" err="1" smtClean="0"/>
              <a:t>seksuale</a:t>
            </a:r>
            <a:r>
              <a:rPr lang="en-US" dirty="0" smtClean="0"/>
              <a:t> </a:t>
            </a:r>
            <a:r>
              <a:rPr lang="en-US" dirty="0" err="1" smtClean="0"/>
              <a:t>edhe</a:t>
            </a:r>
            <a:r>
              <a:rPr lang="en-US" dirty="0" smtClean="0"/>
              <a:t> me </a:t>
            </a:r>
            <a:r>
              <a:rPr lang="en-US" dirty="0" err="1" smtClean="0"/>
              <a:t>personat</a:t>
            </a:r>
            <a:r>
              <a:rPr lang="en-US" dirty="0" smtClean="0"/>
              <a:t> e </a:t>
            </a:r>
            <a:r>
              <a:rPr lang="en-US" dirty="0" err="1" smtClean="0"/>
              <a:t>tjerë</a:t>
            </a:r>
            <a:r>
              <a:rPr lang="sq-AL" dirty="0" smtClean="0"/>
              <a:t>. </a:t>
            </a:r>
            <a:endParaRPr lang="en-US" dirty="0" smtClean="0"/>
          </a:p>
          <a:p>
            <a:pPr algn="just"/>
            <a:r>
              <a:rPr lang="en-US" dirty="0" err="1" smtClean="0"/>
              <a:t>Kjo</a:t>
            </a:r>
            <a:r>
              <a:rPr lang="en-US" dirty="0" smtClean="0"/>
              <a:t> </a:t>
            </a:r>
            <a:r>
              <a:rPr lang="en-US" dirty="0" err="1" smtClean="0"/>
              <a:t>gjendje</a:t>
            </a:r>
            <a:r>
              <a:rPr lang="en-US" dirty="0" smtClean="0"/>
              <a:t> </a:t>
            </a:r>
            <a:r>
              <a:rPr lang="en-US" dirty="0" err="1" smtClean="0"/>
              <a:t>dhe</a:t>
            </a:r>
            <a:r>
              <a:rPr lang="en-US" dirty="0" smtClean="0"/>
              <a:t> </a:t>
            </a:r>
            <a:r>
              <a:rPr lang="en-US" dirty="0" err="1" smtClean="0"/>
              <a:t>ky</a:t>
            </a:r>
            <a:r>
              <a:rPr lang="en-US" dirty="0" smtClean="0"/>
              <a:t> </a:t>
            </a:r>
            <a:r>
              <a:rPr lang="en-US" dirty="0" err="1" smtClean="0"/>
              <a:t>aktivitet</a:t>
            </a:r>
            <a:r>
              <a:rPr lang="en-US" dirty="0" smtClean="0"/>
              <a:t> </a:t>
            </a:r>
            <a:r>
              <a:rPr lang="en-US" dirty="0" err="1" smtClean="0"/>
              <a:t>seksual</a:t>
            </a:r>
            <a:r>
              <a:rPr lang="en-US" dirty="0" smtClean="0"/>
              <a:t> </a:t>
            </a:r>
            <a:r>
              <a:rPr lang="en-US" dirty="0" err="1" smtClean="0"/>
              <a:t>i</a:t>
            </a:r>
            <a:r>
              <a:rPr lang="en-US" dirty="0" smtClean="0"/>
              <a:t> </a:t>
            </a:r>
            <a:r>
              <a:rPr lang="en-US" dirty="0" err="1" smtClean="0"/>
              <a:t>kryer</a:t>
            </a:r>
            <a:r>
              <a:rPr lang="en-US" dirty="0" smtClean="0"/>
              <a:t> </a:t>
            </a:r>
            <a:r>
              <a:rPr lang="en-US" dirty="0" err="1" smtClean="0"/>
              <a:t>nga</a:t>
            </a:r>
            <a:r>
              <a:rPr lang="en-US" dirty="0" smtClean="0"/>
              <a:t> e </a:t>
            </a:r>
            <a:r>
              <a:rPr lang="en-US" dirty="0" err="1" smtClean="0"/>
              <a:t>mitura</a:t>
            </a:r>
            <a:r>
              <a:rPr lang="en-US" dirty="0" smtClean="0"/>
              <a:t> </a:t>
            </a:r>
            <a:r>
              <a:rPr lang="en-US" dirty="0" err="1" smtClean="0"/>
              <a:t>nën</a:t>
            </a:r>
            <a:r>
              <a:rPr lang="en-US" dirty="0" smtClean="0"/>
              <a:t> </a:t>
            </a:r>
            <a:r>
              <a:rPr lang="en-US" dirty="0" err="1" smtClean="0"/>
              <a:t>kërcënimin</a:t>
            </a:r>
            <a:r>
              <a:rPr lang="en-US" dirty="0" smtClean="0"/>
              <a:t> </a:t>
            </a:r>
            <a:r>
              <a:rPr lang="en-US" dirty="0" err="1" smtClean="0"/>
              <a:t>për</a:t>
            </a:r>
            <a:r>
              <a:rPr lang="en-US" dirty="0" smtClean="0"/>
              <a:t> </a:t>
            </a:r>
            <a:r>
              <a:rPr lang="en-US" dirty="0" err="1" smtClean="0"/>
              <a:t>publikimin</a:t>
            </a:r>
            <a:r>
              <a:rPr lang="en-US" dirty="0" smtClean="0"/>
              <a:t> e videos </a:t>
            </a:r>
            <a:r>
              <a:rPr lang="en-US" dirty="0" err="1" smtClean="0"/>
              <a:t>intime</a:t>
            </a:r>
            <a:r>
              <a:rPr lang="en-US" dirty="0" smtClean="0"/>
              <a:t> </a:t>
            </a:r>
            <a:r>
              <a:rPr lang="en-US" dirty="0" err="1" smtClean="0"/>
              <a:t>që</a:t>
            </a:r>
            <a:r>
              <a:rPr lang="en-US" dirty="0" smtClean="0"/>
              <a:t> </a:t>
            </a:r>
            <a:r>
              <a:rPr lang="en-US" dirty="0" err="1" smtClean="0"/>
              <a:t>shpërndahje</a:t>
            </a:r>
            <a:r>
              <a:rPr lang="en-US" dirty="0" smtClean="0"/>
              <a:t> </a:t>
            </a:r>
            <a:r>
              <a:rPr lang="en-US" dirty="0" err="1" smtClean="0"/>
              <a:t>nga</a:t>
            </a:r>
            <a:r>
              <a:rPr lang="en-US" dirty="0" smtClean="0"/>
              <a:t> </a:t>
            </a:r>
            <a:r>
              <a:rPr lang="en-US" dirty="0" err="1" smtClean="0"/>
              <a:t>një</a:t>
            </a:r>
            <a:r>
              <a:rPr lang="en-US" dirty="0" smtClean="0"/>
              <a:t> </a:t>
            </a:r>
            <a:r>
              <a:rPr lang="en-US" dirty="0" err="1" smtClean="0"/>
              <a:t>telefon</a:t>
            </a:r>
            <a:r>
              <a:rPr lang="en-US" dirty="0" smtClean="0"/>
              <a:t> </a:t>
            </a:r>
            <a:r>
              <a:rPr lang="en-US" dirty="0" err="1" smtClean="0"/>
              <a:t>celular</a:t>
            </a:r>
            <a:r>
              <a:rPr lang="en-US" dirty="0" smtClean="0"/>
              <a:t> </a:t>
            </a:r>
            <a:r>
              <a:rPr lang="en-US" dirty="0" err="1" smtClean="0"/>
              <a:t>tek</a:t>
            </a:r>
            <a:r>
              <a:rPr lang="en-US" dirty="0" smtClean="0"/>
              <a:t> </a:t>
            </a:r>
            <a:r>
              <a:rPr lang="en-US" dirty="0" err="1" smtClean="0"/>
              <a:t>një</a:t>
            </a:r>
            <a:r>
              <a:rPr lang="en-US" dirty="0" smtClean="0"/>
              <a:t> </a:t>
            </a:r>
            <a:r>
              <a:rPr lang="en-US" dirty="0" err="1" smtClean="0"/>
              <a:t>tjetër</a:t>
            </a:r>
            <a:r>
              <a:rPr lang="en-US" dirty="0" smtClean="0"/>
              <a:t>, ka </a:t>
            </a:r>
            <a:r>
              <a:rPr lang="en-US" dirty="0" err="1" smtClean="0"/>
              <a:t>vijuar</a:t>
            </a:r>
            <a:r>
              <a:rPr lang="en-US" dirty="0" smtClean="0"/>
              <a:t> </a:t>
            </a:r>
            <a:r>
              <a:rPr lang="en-US" dirty="0" err="1" smtClean="0"/>
              <a:t>për</a:t>
            </a:r>
            <a:r>
              <a:rPr lang="en-US" dirty="0" smtClean="0"/>
              <a:t> 4 </a:t>
            </a:r>
            <a:r>
              <a:rPr lang="en-US" dirty="0" err="1" smtClean="0"/>
              <a:t>muaj</a:t>
            </a:r>
            <a:r>
              <a:rPr lang="en-US" dirty="0" smtClean="0"/>
              <a:t>, </a:t>
            </a:r>
            <a:r>
              <a:rPr lang="en-US" dirty="0" err="1" smtClean="0"/>
              <a:t>ndërkohë</a:t>
            </a:r>
            <a:r>
              <a:rPr lang="en-US" dirty="0" smtClean="0"/>
              <a:t> </a:t>
            </a:r>
            <a:r>
              <a:rPr lang="en-US" dirty="0" err="1" smtClean="0"/>
              <a:t>që</a:t>
            </a:r>
            <a:r>
              <a:rPr lang="en-US" dirty="0" smtClean="0"/>
              <a:t> </a:t>
            </a:r>
            <a:r>
              <a:rPr lang="en-US" dirty="0" err="1" smtClean="0"/>
              <a:t>për</a:t>
            </a:r>
            <a:r>
              <a:rPr lang="en-US" dirty="0" smtClean="0"/>
              <a:t> </a:t>
            </a:r>
            <a:r>
              <a:rPr lang="en-US" dirty="0" err="1" smtClean="0"/>
              <a:t>shkak</a:t>
            </a:r>
            <a:r>
              <a:rPr lang="en-US" dirty="0" smtClean="0"/>
              <a:t> </a:t>
            </a:r>
            <a:r>
              <a:rPr lang="en-US" dirty="0" err="1" smtClean="0"/>
              <a:t>të</a:t>
            </a:r>
            <a:r>
              <a:rPr lang="en-US" dirty="0" smtClean="0"/>
              <a:t> </a:t>
            </a:r>
            <a:r>
              <a:rPr lang="en-US" dirty="0" err="1" smtClean="0"/>
              <a:t>frikës</a:t>
            </a:r>
            <a:r>
              <a:rPr lang="en-US" dirty="0" smtClean="0"/>
              <a:t>, </a:t>
            </a:r>
            <a:r>
              <a:rPr lang="en-US" dirty="0" err="1" smtClean="0"/>
              <a:t>turpit</a:t>
            </a:r>
            <a:r>
              <a:rPr lang="en-US" dirty="0" smtClean="0"/>
              <a:t> </a:t>
            </a:r>
            <a:r>
              <a:rPr lang="en-US" dirty="0" err="1" smtClean="0"/>
              <a:t>për</a:t>
            </a:r>
            <a:r>
              <a:rPr lang="en-US" dirty="0" smtClean="0"/>
              <a:t> </a:t>
            </a:r>
            <a:r>
              <a:rPr lang="en-US" dirty="0" err="1" smtClean="0"/>
              <a:t>të</a:t>
            </a:r>
            <a:r>
              <a:rPr lang="en-US" dirty="0" smtClean="0"/>
              <a:t> </a:t>
            </a:r>
            <a:r>
              <a:rPr lang="en-US" dirty="0" err="1" smtClean="0"/>
              <a:t>mos</a:t>
            </a:r>
            <a:r>
              <a:rPr lang="en-US" dirty="0" smtClean="0"/>
              <a:t> u </a:t>
            </a:r>
            <a:r>
              <a:rPr lang="en-US" dirty="0" err="1" smtClean="0"/>
              <a:t>zbuluar</a:t>
            </a:r>
            <a:r>
              <a:rPr lang="en-US" dirty="0" smtClean="0"/>
              <a:t> </a:t>
            </a:r>
            <a:r>
              <a:rPr lang="en-US" dirty="0" err="1" smtClean="0"/>
              <a:t>Xh</a:t>
            </a:r>
            <a:r>
              <a:rPr lang="en-US" dirty="0" smtClean="0"/>
              <a:t> </a:t>
            </a:r>
            <a:r>
              <a:rPr lang="en-US" dirty="0" err="1" smtClean="0"/>
              <a:t>fillimisht</a:t>
            </a:r>
            <a:r>
              <a:rPr lang="en-US" dirty="0" smtClean="0"/>
              <a:t> ka </a:t>
            </a:r>
            <a:r>
              <a:rPr lang="en-US" dirty="0" err="1" smtClean="0"/>
              <a:t>hezituar</a:t>
            </a:r>
            <a:r>
              <a:rPr lang="en-US" dirty="0" smtClean="0"/>
              <a:t> </a:t>
            </a:r>
            <a:r>
              <a:rPr lang="en-US" dirty="0" err="1" smtClean="0"/>
              <a:t>të</a:t>
            </a:r>
            <a:r>
              <a:rPr lang="en-US" dirty="0" smtClean="0"/>
              <a:t> </a:t>
            </a:r>
            <a:r>
              <a:rPr lang="en-US" dirty="0" err="1" smtClean="0"/>
              <a:t>tregojë</a:t>
            </a:r>
            <a:r>
              <a:rPr lang="en-US" dirty="0" smtClean="0"/>
              <a:t> </a:t>
            </a:r>
            <a:r>
              <a:rPr lang="en-US" dirty="0" err="1" smtClean="0"/>
              <a:t>për</a:t>
            </a:r>
            <a:r>
              <a:rPr lang="en-US" dirty="0" smtClean="0"/>
              <a:t> </a:t>
            </a:r>
            <a:r>
              <a:rPr lang="en-US" dirty="0" err="1" smtClean="0"/>
              <a:t>abuzimin</a:t>
            </a:r>
            <a:r>
              <a:rPr lang="en-US" dirty="0" smtClean="0"/>
              <a:t> e </a:t>
            </a:r>
            <a:r>
              <a:rPr lang="en-US" dirty="0" err="1" smtClean="0"/>
              <a:t>përjetuar</a:t>
            </a:r>
            <a:r>
              <a:rPr lang="en-US" dirty="0" smtClean="0"/>
              <a:t>. </a:t>
            </a:r>
            <a:r>
              <a:rPr lang="sq-AL" dirty="0" smtClean="0"/>
              <a:t>Ndërkohë që persona</a:t>
            </a:r>
            <a:r>
              <a:rPr lang="en-US" dirty="0" smtClean="0"/>
              <a:t>t e</a:t>
            </a:r>
            <a:r>
              <a:rPr lang="sq-AL" dirty="0" smtClean="0"/>
              <a:t> tjerë nga gjimnazi </a:t>
            </a:r>
            <a:r>
              <a:rPr lang="en-US" dirty="0" err="1" smtClean="0"/>
              <a:t>i</a:t>
            </a:r>
            <a:r>
              <a:rPr lang="sq-AL" dirty="0" smtClean="0"/>
              <a:t>jepnin para </a:t>
            </a:r>
            <a:r>
              <a:rPr lang="sq-AL" b="1" dirty="0" smtClean="0"/>
              <a:t>L</a:t>
            </a:r>
            <a:r>
              <a:rPr lang="en-US" b="1" dirty="0" smtClean="0"/>
              <a:t>.</a:t>
            </a:r>
            <a:r>
              <a:rPr lang="sq-AL" b="1" dirty="0" smtClean="0"/>
              <a:t> L</a:t>
            </a:r>
            <a:r>
              <a:rPr lang="en-US" b="1" dirty="0" smtClean="0"/>
              <a:t> </a:t>
            </a:r>
            <a:r>
              <a:rPr lang="en-US" b="1" dirty="0" err="1" smtClean="0"/>
              <a:t>kundrejt</a:t>
            </a:r>
            <a:r>
              <a:rPr lang="en-US" b="1" dirty="0" smtClean="0"/>
              <a:t> </a:t>
            </a:r>
            <a:r>
              <a:rPr lang="en-US" b="1" dirty="0" err="1" smtClean="0"/>
              <a:t>ndërmjetësimit</a:t>
            </a:r>
            <a:r>
              <a:rPr lang="en-US" b="1" dirty="0" smtClean="0"/>
              <a:t> </a:t>
            </a:r>
            <a:r>
              <a:rPr lang="en-US" b="1" dirty="0" err="1" smtClean="0"/>
              <a:t>që</a:t>
            </a:r>
            <a:r>
              <a:rPr lang="en-US" b="1" dirty="0" smtClean="0"/>
              <a:t> </a:t>
            </a:r>
            <a:r>
              <a:rPr lang="en-US" b="1" dirty="0" err="1" smtClean="0"/>
              <a:t>ai</a:t>
            </a:r>
            <a:r>
              <a:rPr lang="en-US" b="1" dirty="0" smtClean="0"/>
              <a:t> </a:t>
            </a:r>
            <a:r>
              <a:rPr lang="en-US" b="1" dirty="0" err="1" smtClean="0"/>
              <a:t>bënte</a:t>
            </a:r>
            <a:r>
              <a:rPr lang="sq-AL" dirty="0" smtClean="0"/>
              <a:t> dhe ai me këto lekë do të blinte lojra playstation. </a:t>
            </a:r>
            <a:endParaRPr lang="en-US" dirty="0" smtClean="0"/>
          </a:p>
          <a:p>
            <a:pPr algn="just"/>
            <a:r>
              <a:rPr lang="sq-AL" dirty="0" smtClean="0"/>
              <a:t> </a:t>
            </a:r>
            <a:r>
              <a:rPr lang="en-US" dirty="0" err="1" smtClean="0"/>
              <a:t>Ngjarja</a:t>
            </a:r>
            <a:r>
              <a:rPr lang="en-US" dirty="0" smtClean="0"/>
              <a:t> </a:t>
            </a:r>
            <a:r>
              <a:rPr lang="en-US" dirty="0" err="1" smtClean="0"/>
              <a:t>është</a:t>
            </a:r>
            <a:r>
              <a:rPr lang="en-US" dirty="0" smtClean="0"/>
              <a:t> </a:t>
            </a:r>
            <a:r>
              <a:rPr lang="en-US" dirty="0" err="1" smtClean="0"/>
              <a:t>zbuluar</a:t>
            </a:r>
            <a:r>
              <a:rPr lang="en-US" dirty="0" smtClean="0"/>
              <a:t> </a:t>
            </a:r>
            <a:r>
              <a:rPr lang="en-US" dirty="0" err="1" smtClean="0"/>
              <a:t>nga</a:t>
            </a:r>
            <a:r>
              <a:rPr lang="en-US" dirty="0" smtClean="0"/>
              <a:t> </a:t>
            </a:r>
            <a:r>
              <a:rPr lang="sq-AL" dirty="0" smtClean="0"/>
              <a:t>sanitarja e shkollës </a:t>
            </a:r>
            <a:r>
              <a:rPr lang="en-US" dirty="0" smtClean="0"/>
              <a:t>e </a:t>
            </a:r>
            <a:r>
              <a:rPr lang="en-US" dirty="0" err="1" smtClean="0"/>
              <a:t>cila</a:t>
            </a:r>
            <a:r>
              <a:rPr lang="en-US" dirty="0" smtClean="0"/>
              <a:t> ka </a:t>
            </a:r>
            <a:r>
              <a:rPr lang="en-US" dirty="0" err="1" smtClean="0"/>
              <a:t>vënën</a:t>
            </a:r>
            <a:r>
              <a:rPr lang="en-US" dirty="0" smtClean="0"/>
              <a:t> </a:t>
            </a:r>
            <a:r>
              <a:rPr lang="en-US" dirty="0" err="1" smtClean="0"/>
              <a:t>në</a:t>
            </a:r>
            <a:r>
              <a:rPr lang="en-US" dirty="0" smtClean="0"/>
              <a:t> </a:t>
            </a:r>
            <a:r>
              <a:rPr lang="en-US" dirty="0" err="1" smtClean="0"/>
              <a:t>dijeni</a:t>
            </a:r>
            <a:r>
              <a:rPr lang="en-US" dirty="0" smtClean="0"/>
              <a:t> </a:t>
            </a:r>
            <a:r>
              <a:rPr lang="en-US" dirty="0" err="1" smtClean="0"/>
              <a:t>mësuesen</a:t>
            </a:r>
            <a:r>
              <a:rPr lang="en-US" dirty="0" smtClean="0"/>
              <a:t> </a:t>
            </a:r>
            <a:r>
              <a:rPr lang="en-US" dirty="0" err="1" smtClean="0"/>
              <a:t>kujdestare</a:t>
            </a:r>
            <a:r>
              <a:rPr lang="en-US" dirty="0" smtClean="0"/>
              <a:t> e </a:t>
            </a:r>
            <a:r>
              <a:rPr lang="en-US" dirty="0" err="1" smtClean="0"/>
              <a:t>mandej</a:t>
            </a:r>
            <a:r>
              <a:rPr lang="en-US" dirty="0" smtClean="0"/>
              <a:t> </a:t>
            </a:r>
            <a:r>
              <a:rPr lang="en-US" dirty="0" err="1" smtClean="0"/>
              <a:t>Drejtoreshën</a:t>
            </a:r>
            <a:r>
              <a:rPr lang="en-US" dirty="0" smtClean="0"/>
              <a:t> e </a:t>
            </a:r>
            <a:r>
              <a:rPr lang="en-US" dirty="0" err="1" smtClean="0"/>
              <a:t>Shkollës</a:t>
            </a:r>
            <a:r>
              <a:rPr lang="en-US" dirty="0" smtClean="0"/>
              <a:t>.</a:t>
            </a:r>
          </a:p>
          <a:p>
            <a:pPr algn="just"/>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Disponimi</a:t>
            </a:r>
            <a:r>
              <a:rPr lang="en-US" sz="3200" b="1" dirty="0" smtClean="0"/>
              <a:t> </a:t>
            </a:r>
            <a:r>
              <a:rPr lang="en-US" sz="3200" b="1" dirty="0" err="1" smtClean="0"/>
              <a:t>i</a:t>
            </a:r>
            <a:r>
              <a:rPr lang="en-US" sz="3200" b="1" dirty="0" smtClean="0"/>
              <a:t> </a:t>
            </a:r>
            <a:r>
              <a:rPr lang="en-US" sz="3200" b="1" dirty="0" err="1" smtClean="0"/>
              <a:t>Gj.Apelit</a:t>
            </a:r>
            <a:r>
              <a:rPr lang="en-US" sz="3200" b="1" dirty="0" smtClean="0"/>
              <a:t> </a:t>
            </a:r>
            <a:r>
              <a:rPr lang="en-US" sz="3200" b="1" dirty="0" err="1" smtClean="0"/>
              <a:t>Durrës</a:t>
            </a:r>
            <a:endParaRPr lang="en-US" sz="3200" b="1" dirty="0"/>
          </a:p>
        </p:txBody>
      </p:sp>
      <p:sp>
        <p:nvSpPr>
          <p:cNvPr id="3" name="Content Placeholder 2"/>
          <p:cNvSpPr>
            <a:spLocks noGrp="1"/>
          </p:cNvSpPr>
          <p:nvPr>
            <p:ph idx="1"/>
          </p:nvPr>
        </p:nvSpPr>
        <p:spPr/>
        <p:txBody>
          <a:bodyPr>
            <a:normAutofit fontScale="70000" lnSpcReduction="20000"/>
          </a:bodyPr>
          <a:lstStyle/>
          <a:p>
            <a:pPr algn="just"/>
            <a:r>
              <a:rPr lang="en-US" dirty="0" smtClean="0"/>
              <a:t>“…</a:t>
            </a:r>
            <a:r>
              <a:rPr lang="sq-AL" dirty="0" smtClean="0"/>
              <a:t>Në rastin në shqyrtim, duke marrë në konsideratë tërësinë e rrethanave të veprës dhe të autorit të mitur dhe marzhet e dënimit që neni 100/2 parashikon për të miturit (sipas nenit 51 të K:Penal dhe nenit 97 të KDPM), Gjykata e Apelit vlerëson se me të drejtë ndaj të miturit në konflikt me ligjin </a:t>
            </a:r>
            <a:r>
              <a:rPr lang="sq-AL" b="1" dirty="0" smtClean="0"/>
              <a:t>L</a:t>
            </a:r>
            <a:r>
              <a:rPr lang="en-US" b="1" dirty="0" smtClean="0"/>
              <a:t>.</a:t>
            </a:r>
            <a:r>
              <a:rPr lang="sq-AL" b="1" dirty="0" smtClean="0"/>
              <a:t> L </a:t>
            </a:r>
            <a:r>
              <a:rPr lang="sq-AL" dirty="0" smtClean="0"/>
              <a:t>është caktuar dënimi prej 5 vitesh burgim. </a:t>
            </a:r>
            <a:r>
              <a:rPr lang="sq-AL" dirty="0" smtClean="0">
                <a:solidFill>
                  <a:schemeClr val="tx2"/>
                </a:solidFill>
              </a:rPr>
              <a:t>Në asnjë moment organi i akuzës, megjithësë kërkoi ashpërsimin e këtij dënimi në maksimumin e parashikuar nga ligji për të miturit në masën e 12 viteve, nuk argumentoi ku qëndron rrezikshmëria e veçantë e këtij të mituri, çfarë rreziku sjell për shoqërinë në rast se përveç paraburgimit të kryer nuk vuan fizikisht dënimin e dhënë, dhe ajo që është më e rëndësishmja çfarë pasoje do të sillte për këtë të pandehur kjo masë ekstreme (në maksimumin e parashikuar nga Kodi i Drejtësisë Penale për të Mitur)</a:t>
            </a:r>
            <a:r>
              <a:rPr lang="en-US" dirty="0" smtClean="0">
                <a:solidFill>
                  <a:schemeClr val="tx2"/>
                </a:solidFill>
              </a:rPr>
              <a:t>.</a:t>
            </a:r>
          </a:p>
          <a:p>
            <a:pPr algn="just"/>
            <a:r>
              <a:rPr lang="sq-AL" dirty="0" smtClean="0"/>
              <a:t>Në këto kushte, siç u analizua më lart, mbështetur në nenin 94 dhe 104 të K.Dr. për të Mitur, duke mbajtur në konsideratë trajtimin e të miturve në mënyra të përshtatshme për garantimin e mirëqenies së tyre, përshtatjen me rrethanat dhe rrezikshmërinë e veprës së kryer, me moshën, rrethanat individuale dhe nevojat e veçanta të tyre, nxitjen e riintegrimit të tyre dhe përfshirjen e tyre në një rol sa më konstruktiv në shoqëri dhe caktimin e një dënimi sa më të përshtatshëm për të korrigjuar sjelljen e tyre, Gjykata e Apelit vlerëson që ndaj të miturit në konflikt me ligjin </a:t>
            </a:r>
            <a:r>
              <a:rPr lang="sq-AL" b="1" dirty="0" smtClean="0"/>
              <a:t>L</a:t>
            </a:r>
            <a:r>
              <a:rPr lang="en-US" b="1" dirty="0" smtClean="0"/>
              <a:t>.</a:t>
            </a:r>
            <a:r>
              <a:rPr lang="sq-AL" b="1" dirty="0" smtClean="0"/>
              <a:t> L </a:t>
            </a:r>
            <a:r>
              <a:rPr lang="sq-AL" dirty="0" smtClean="0"/>
              <a:t>të caktohet si alternativë e dënimit me burgim, </a:t>
            </a:r>
            <a:r>
              <a:rPr lang="sq-AL" b="1" dirty="0" smtClean="0">
                <a:solidFill>
                  <a:schemeClr val="tx2"/>
                </a:solidFill>
              </a:rPr>
              <a:t>pezullimi i ekzekutimit të dënimit me burgim për pjesën e mbetur pa vuajtur të dënimit me burgim. </a:t>
            </a:r>
            <a:endParaRPr lang="en-US" b="1" dirty="0" smtClean="0">
              <a:solidFill>
                <a:schemeClr val="tx2"/>
              </a:solidFill>
            </a:endParaRPr>
          </a:p>
          <a:p>
            <a:pPr algn="just">
              <a:buNone/>
            </a:pPr>
            <a:r>
              <a:rPr lang="en-US" b="1" dirty="0" smtClean="0">
                <a:solidFill>
                  <a:schemeClr val="tx2"/>
                </a:solidFill>
              </a:rPr>
              <a:t>  </a:t>
            </a:r>
            <a:r>
              <a:rPr lang="en-US" b="1" dirty="0" err="1" smtClean="0">
                <a:solidFill>
                  <a:schemeClr val="tx2"/>
                </a:solidFill>
              </a:rPr>
              <a:t>Vlerësimi</a:t>
            </a:r>
            <a:r>
              <a:rPr lang="en-US" b="1" dirty="0" smtClean="0">
                <a:solidFill>
                  <a:schemeClr val="tx2"/>
                </a:solidFill>
              </a:rPr>
              <a:t> </a:t>
            </a:r>
            <a:r>
              <a:rPr lang="en-US" b="1" dirty="0" err="1" smtClean="0">
                <a:solidFill>
                  <a:schemeClr val="tx2"/>
                </a:solidFill>
              </a:rPr>
              <a:t>juaj</a:t>
            </a:r>
            <a:r>
              <a:rPr lang="en-US" b="1" dirty="0" smtClean="0">
                <a:solidFill>
                  <a:schemeClr val="tx2"/>
                </a:solidFill>
              </a:rPr>
              <a:t>?</a:t>
            </a:r>
            <a:endParaRPr lang="en-US"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Krimet</a:t>
            </a:r>
            <a:r>
              <a:rPr lang="en-US" sz="2800" b="1" dirty="0" smtClean="0"/>
              <a:t> </a:t>
            </a:r>
            <a:r>
              <a:rPr lang="en-US" sz="2800" b="1" dirty="0" err="1" smtClean="0"/>
              <a:t>seksuale</a:t>
            </a:r>
            <a:r>
              <a:rPr lang="en-US" sz="2800" b="1" dirty="0" smtClean="0"/>
              <a:t> </a:t>
            </a:r>
            <a:r>
              <a:rPr lang="en-US" sz="2800" b="1" dirty="0" err="1" smtClean="0"/>
              <a:t>prekin</a:t>
            </a:r>
            <a:r>
              <a:rPr lang="en-US" sz="2800" b="1" dirty="0" smtClean="0"/>
              <a:t> </a:t>
            </a:r>
            <a:r>
              <a:rPr lang="en-US" sz="2800" b="1" dirty="0" err="1" smtClean="0"/>
              <a:t>më</a:t>
            </a:r>
            <a:r>
              <a:rPr lang="en-US" sz="2800" b="1" dirty="0" smtClean="0"/>
              <a:t> </a:t>
            </a:r>
            <a:r>
              <a:rPr lang="en-US" sz="2800" b="1" dirty="0" err="1" smtClean="0"/>
              <a:t>së</a:t>
            </a:r>
            <a:r>
              <a:rPr lang="en-US" sz="2800" b="1" dirty="0" smtClean="0"/>
              <a:t> </a:t>
            </a:r>
            <a:r>
              <a:rPr lang="en-US" sz="2800" b="1" dirty="0" err="1" smtClean="0"/>
              <a:t>shumti</a:t>
            </a:r>
            <a:r>
              <a:rPr lang="en-US" sz="2800" b="1" dirty="0" smtClean="0"/>
              <a:t> </a:t>
            </a:r>
            <a:r>
              <a:rPr lang="en-US" sz="2800" b="1" dirty="0" err="1" smtClean="0"/>
              <a:t>fëmijët</a:t>
            </a:r>
            <a:endParaRPr lang="en-US" sz="2800" b="1" dirty="0"/>
          </a:p>
        </p:txBody>
      </p:sp>
      <p:sp>
        <p:nvSpPr>
          <p:cNvPr id="3" name="Content Placeholder 2"/>
          <p:cNvSpPr>
            <a:spLocks noGrp="1"/>
          </p:cNvSpPr>
          <p:nvPr>
            <p:ph idx="1"/>
          </p:nvPr>
        </p:nvSpPr>
        <p:spPr/>
        <p:txBody>
          <a:bodyPr>
            <a:normAutofit fontScale="92500"/>
          </a:bodyPr>
          <a:lstStyle/>
          <a:p>
            <a:pPr algn="just"/>
            <a:r>
              <a:rPr lang="en-US" dirty="0" err="1" smtClean="0"/>
              <a:t>Shfrytëzimi</a:t>
            </a:r>
            <a:r>
              <a:rPr lang="en-US" dirty="0" smtClean="0"/>
              <a:t> </a:t>
            </a:r>
            <a:r>
              <a:rPr lang="en-US" dirty="0" err="1" smtClean="0"/>
              <a:t>seksual</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pornografia</a:t>
            </a:r>
            <a:r>
              <a:rPr lang="en-US" dirty="0" smtClean="0"/>
              <a:t> </a:t>
            </a:r>
            <a:r>
              <a:rPr lang="en-US" dirty="0" err="1" smtClean="0"/>
              <a:t>dhe</a:t>
            </a:r>
            <a:r>
              <a:rPr lang="en-US" dirty="0" smtClean="0"/>
              <a:t> </a:t>
            </a:r>
            <a:r>
              <a:rPr lang="en-US" dirty="0" err="1" smtClean="0"/>
              <a:t>prostituimi</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dhe</a:t>
            </a:r>
            <a:r>
              <a:rPr lang="en-US" dirty="0" smtClean="0"/>
              <a:t> </a:t>
            </a:r>
            <a:r>
              <a:rPr lang="en-US" dirty="0" err="1" smtClean="0"/>
              <a:t>të</a:t>
            </a:r>
            <a:r>
              <a:rPr lang="en-US" dirty="0" smtClean="0"/>
              <a:t> </a:t>
            </a:r>
            <a:r>
              <a:rPr lang="en-US" dirty="0" err="1" smtClean="0"/>
              <a:t>gjitha</a:t>
            </a:r>
            <a:r>
              <a:rPr lang="en-US" dirty="0" smtClean="0"/>
              <a:t> format e </a:t>
            </a:r>
            <a:r>
              <a:rPr lang="en-US" dirty="0" err="1" smtClean="0"/>
              <a:t>abuzimit</a:t>
            </a:r>
            <a:r>
              <a:rPr lang="en-US" dirty="0" smtClean="0"/>
              <a:t> </a:t>
            </a:r>
            <a:r>
              <a:rPr lang="en-US" dirty="0" err="1" smtClean="0"/>
              <a:t>seksual</a:t>
            </a:r>
            <a:r>
              <a:rPr lang="en-US" dirty="0" smtClean="0"/>
              <a:t> </a:t>
            </a:r>
            <a:r>
              <a:rPr lang="en-US" dirty="0" err="1" smtClean="0"/>
              <a:t>tek</a:t>
            </a:r>
            <a:r>
              <a:rPr lang="en-US" dirty="0" smtClean="0"/>
              <a:t> </a:t>
            </a:r>
            <a:r>
              <a:rPr lang="en-US" dirty="0" err="1" smtClean="0"/>
              <a:t>fëmijët</a:t>
            </a:r>
            <a:r>
              <a:rPr lang="en-US" dirty="0" smtClean="0"/>
              <a:t>, duke </a:t>
            </a:r>
            <a:r>
              <a:rPr lang="en-US" dirty="0" err="1" smtClean="0"/>
              <a:t>përfshirë</a:t>
            </a:r>
            <a:r>
              <a:rPr lang="en-US" dirty="0" smtClean="0"/>
              <a:t> </a:t>
            </a:r>
            <a:r>
              <a:rPr lang="en-US" dirty="0" err="1" smtClean="0"/>
              <a:t>dhe</a:t>
            </a:r>
            <a:r>
              <a:rPr lang="en-US" dirty="0" smtClean="0"/>
              <a:t> </a:t>
            </a:r>
            <a:r>
              <a:rPr lang="en-US" dirty="0" err="1" smtClean="0"/>
              <a:t>aktet</a:t>
            </a:r>
            <a:r>
              <a:rPr lang="en-US" dirty="0" smtClean="0"/>
              <a:t> </a:t>
            </a:r>
            <a:r>
              <a:rPr lang="en-US" dirty="0" err="1" smtClean="0"/>
              <a:t>që</a:t>
            </a:r>
            <a:r>
              <a:rPr lang="en-US" dirty="0" smtClean="0"/>
              <a:t> </a:t>
            </a:r>
            <a:r>
              <a:rPr lang="en-US" dirty="0" err="1" smtClean="0"/>
              <a:t>kryhen</a:t>
            </a:r>
            <a:r>
              <a:rPr lang="en-US" dirty="0" smtClean="0"/>
              <a:t> </a:t>
            </a:r>
            <a:r>
              <a:rPr lang="en-US" dirty="0" err="1" smtClean="0"/>
              <a:t>nëpërmjet</a:t>
            </a:r>
            <a:r>
              <a:rPr lang="en-US" dirty="0" smtClean="0"/>
              <a:t> </a:t>
            </a:r>
            <a:r>
              <a:rPr lang="en-US" dirty="0" err="1" smtClean="0"/>
              <a:t>transmetimit</a:t>
            </a:r>
            <a:r>
              <a:rPr lang="en-US" dirty="0" smtClean="0"/>
              <a:t> </a:t>
            </a:r>
            <a:r>
              <a:rPr lang="en-US" dirty="0" err="1" smtClean="0"/>
              <a:t>të</a:t>
            </a:r>
            <a:r>
              <a:rPr lang="en-US" dirty="0" smtClean="0"/>
              <a:t> </a:t>
            </a:r>
            <a:r>
              <a:rPr lang="en-US" dirty="0" err="1" smtClean="0"/>
              <a:t>tyre</a:t>
            </a:r>
            <a:r>
              <a:rPr lang="en-US" dirty="0" smtClean="0"/>
              <a:t> on line me </a:t>
            </a:r>
            <a:r>
              <a:rPr lang="en-US" dirty="0" err="1" smtClean="0"/>
              <a:t>aplikacione</a:t>
            </a:r>
            <a:r>
              <a:rPr lang="en-US" dirty="0" smtClean="0"/>
              <a:t> e </a:t>
            </a:r>
            <a:r>
              <a:rPr lang="en-US" dirty="0" err="1" smtClean="0"/>
              <a:t>platforma</a:t>
            </a:r>
            <a:r>
              <a:rPr lang="en-US" dirty="0" smtClean="0"/>
              <a:t> </a:t>
            </a:r>
            <a:r>
              <a:rPr lang="en-US" dirty="0" err="1" smtClean="0"/>
              <a:t>të</a:t>
            </a:r>
            <a:r>
              <a:rPr lang="en-US" dirty="0" smtClean="0"/>
              <a:t> </a:t>
            </a:r>
            <a:r>
              <a:rPr lang="en-US" dirty="0" err="1" smtClean="0"/>
              <a:t>ndryshme</a:t>
            </a:r>
            <a:r>
              <a:rPr lang="en-US" dirty="0" smtClean="0"/>
              <a:t> me </a:t>
            </a:r>
            <a:r>
              <a:rPr lang="en-US" dirty="0" err="1" smtClean="0"/>
              <a:t>pajisje</a:t>
            </a:r>
            <a:r>
              <a:rPr lang="en-US" dirty="0" smtClean="0"/>
              <a:t> </a:t>
            </a:r>
            <a:r>
              <a:rPr lang="en-US" dirty="0" err="1" smtClean="0"/>
              <a:t>elektronike</a:t>
            </a:r>
            <a:r>
              <a:rPr lang="en-US" dirty="0" smtClean="0"/>
              <a:t>, </a:t>
            </a:r>
            <a:r>
              <a:rPr lang="en-US" dirty="0" err="1" smtClean="0"/>
              <a:t>janë</a:t>
            </a:r>
            <a:r>
              <a:rPr lang="en-US" dirty="0" smtClean="0"/>
              <a:t> </a:t>
            </a:r>
            <a:r>
              <a:rPr lang="en-US" dirty="0" err="1" smtClean="0"/>
              <a:t>shkatërruese</a:t>
            </a:r>
            <a:r>
              <a:rPr lang="en-US" dirty="0" smtClean="0"/>
              <a:t> </a:t>
            </a:r>
            <a:r>
              <a:rPr lang="en-US" dirty="0" err="1" smtClean="0"/>
              <a:t>për</a:t>
            </a:r>
            <a:r>
              <a:rPr lang="en-US" dirty="0" smtClean="0"/>
              <a:t> </a:t>
            </a:r>
            <a:r>
              <a:rPr lang="en-US" dirty="0" err="1" smtClean="0"/>
              <a:t>shëndetin</a:t>
            </a:r>
            <a:r>
              <a:rPr lang="en-US" dirty="0" smtClean="0"/>
              <a:t> </a:t>
            </a:r>
            <a:r>
              <a:rPr lang="en-US" dirty="0" err="1" smtClean="0"/>
              <a:t>dhe</a:t>
            </a:r>
            <a:r>
              <a:rPr lang="en-US" dirty="0" smtClean="0"/>
              <a:t> </a:t>
            </a:r>
            <a:r>
              <a:rPr lang="en-US" dirty="0" err="1" smtClean="0"/>
              <a:t>zhvillimin</a:t>
            </a:r>
            <a:r>
              <a:rPr lang="en-US" dirty="0" smtClean="0"/>
              <a:t> </a:t>
            </a:r>
            <a:r>
              <a:rPr lang="en-US" dirty="0" err="1" smtClean="0"/>
              <a:t>psikosocial</a:t>
            </a:r>
            <a:r>
              <a:rPr lang="en-US" dirty="0" smtClean="0"/>
              <a:t> </a:t>
            </a:r>
            <a:r>
              <a:rPr lang="en-US" dirty="0" err="1" smtClean="0"/>
              <a:t>të</a:t>
            </a:r>
            <a:r>
              <a:rPr lang="en-US" dirty="0" smtClean="0"/>
              <a:t> </a:t>
            </a:r>
            <a:r>
              <a:rPr lang="en-US" dirty="0" err="1" smtClean="0"/>
              <a:t>fëmijëve</a:t>
            </a:r>
            <a:r>
              <a:rPr lang="en-US" dirty="0" smtClean="0"/>
              <a:t>.</a:t>
            </a:r>
          </a:p>
          <a:p>
            <a:pPr algn="just"/>
            <a:r>
              <a:rPr lang="en-US" dirty="0" err="1" smtClean="0"/>
              <a:t>Aktualisht</a:t>
            </a:r>
            <a:r>
              <a:rPr lang="en-US" dirty="0" smtClean="0"/>
              <a:t>, </a:t>
            </a:r>
            <a:r>
              <a:rPr lang="en-US" dirty="0" err="1" smtClean="0"/>
              <a:t>shfrytëzimi</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abuzimi</a:t>
            </a:r>
            <a:r>
              <a:rPr lang="en-US" dirty="0" smtClean="0"/>
              <a:t> </a:t>
            </a:r>
            <a:r>
              <a:rPr lang="en-US" dirty="0" err="1" smtClean="0"/>
              <a:t>seksual</a:t>
            </a:r>
            <a:r>
              <a:rPr lang="en-US" dirty="0" smtClean="0"/>
              <a:t> </a:t>
            </a:r>
            <a:r>
              <a:rPr lang="en-US" dirty="0" err="1" smtClean="0"/>
              <a:t>i</a:t>
            </a:r>
            <a:r>
              <a:rPr lang="en-US" dirty="0" smtClean="0"/>
              <a:t> </a:t>
            </a:r>
            <a:r>
              <a:rPr lang="en-US" dirty="0" err="1" smtClean="0"/>
              <a:t>fëmijëve</a:t>
            </a:r>
            <a:r>
              <a:rPr lang="en-US" dirty="0" smtClean="0"/>
              <a:t> </a:t>
            </a:r>
            <a:r>
              <a:rPr lang="en-US" dirty="0" err="1" smtClean="0"/>
              <a:t>përbëjnë</a:t>
            </a:r>
            <a:r>
              <a:rPr lang="en-US" dirty="0" smtClean="0"/>
              <a:t> </a:t>
            </a:r>
            <a:r>
              <a:rPr lang="en-US" dirty="0" err="1" smtClean="0"/>
              <a:t>fenomene</a:t>
            </a:r>
            <a:r>
              <a:rPr lang="en-US" dirty="0" smtClean="0"/>
              <a:t> me </a:t>
            </a:r>
            <a:r>
              <a:rPr lang="en-US" dirty="0" err="1" smtClean="0"/>
              <a:t>një</a:t>
            </a:r>
            <a:r>
              <a:rPr lang="en-US" dirty="0" smtClean="0"/>
              <a:t> </a:t>
            </a:r>
            <a:r>
              <a:rPr lang="en-US" dirty="0" err="1" smtClean="0"/>
              <a:t>zhvillim</a:t>
            </a:r>
            <a:r>
              <a:rPr lang="en-US" dirty="0" smtClean="0"/>
              <a:t> </a:t>
            </a:r>
            <a:r>
              <a:rPr lang="en-US" dirty="0" err="1" smtClean="0"/>
              <a:t>të</a:t>
            </a:r>
            <a:r>
              <a:rPr lang="en-US" dirty="0" smtClean="0"/>
              <a:t> </a:t>
            </a:r>
            <a:r>
              <a:rPr lang="en-US" dirty="0" err="1" smtClean="0"/>
              <a:t>frikshëm</a:t>
            </a:r>
            <a:r>
              <a:rPr lang="en-US" dirty="0" smtClean="0"/>
              <a:t> </a:t>
            </a:r>
            <a:r>
              <a:rPr lang="en-US" dirty="0" err="1" smtClean="0"/>
              <a:t>në</a:t>
            </a:r>
            <a:r>
              <a:rPr lang="en-US" dirty="0" smtClean="0"/>
              <a:t> </a:t>
            </a:r>
            <a:r>
              <a:rPr lang="en-US" dirty="0" err="1" smtClean="0"/>
              <a:t>përmasa</a:t>
            </a:r>
            <a:r>
              <a:rPr lang="en-US" dirty="0" smtClean="0"/>
              <a:t>, me </a:t>
            </a:r>
            <a:r>
              <a:rPr lang="en-US" dirty="0" err="1" smtClean="0"/>
              <a:t>përhapje</a:t>
            </a:r>
            <a:r>
              <a:rPr lang="en-US" dirty="0" smtClean="0"/>
              <a:t> </a:t>
            </a:r>
            <a:r>
              <a:rPr lang="en-US" dirty="0" err="1" smtClean="0"/>
              <a:t>të</a:t>
            </a:r>
            <a:r>
              <a:rPr lang="en-US" dirty="0" smtClean="0"/>
              <a:t> </a:t>
            </a:r>
            <a:r>
              <a:rPr lang="en-US" dirty="0" err="1" smtClean="0"/>
              <a:t>gjerë</a:t>
            </a:r>
            <a:r>
              <a:rPr lang="en-US" dirty="0" smtClean="0"/>
              <a:t> </a:t>
            </a:r>
            <a:r>
              <a:rPr lang="en-US" dirty="0" err="1" smtClean="0"/>
              <a:t>dhe</a:t>
            </a:r>
            <a:r>
              <a:rPr lang="en-US" dirty="0" smtClean="0"/>
              <a:t> </a:t>
            </a:r>
            <a:r>
              <a:rPr lang="en-US" dirty="0" err="1" smtClean="0"/>
              <a:t>shumë</a:t>
            </a:r>
            <a:r>
              <a:rPr lang="en-US" dirty="0" smtClean="0"/>
              <a:t> </a:t>
            </a:r>
            <a:r>
              <a:rPr lang="en-US" dirty="0" err="1" smtClean="0"/>
              <a:t>shqetësuese</a:t>
            </a:r>
            <a:r>
              <a:rPr lang="en-US" dirty="0" smtClean="0"/>
              <a:t> </a:t>
            </a:r>
            <a:r>
              <a:rPr lang="en-US" dirty="0" err="1" smtClean="0"/>
              <a:t>si</a:t>
            </a:r>
            <a:r>
              <a:rPr lang="en-US" dirty="0" smtClean="0"/>
              <a:t> </a:t>
            </a:r>
            <a:r>
              <a:rPr lang="en-US" dirty="0" err="1" smtClean="0"/>
              <a:t>në</a:t>
            </a:r>
            <a:r>
              <a:rPr lang="en-US" dirty="0" smtClean="0"/>
              <a:t> </a:t>
            </a:r>
            <a:r>
              <a:rPr lang="en-US" dirty="0" err="1" smtClean="0"/>
              <a:t>nivelin</a:t>
            </a:r>
            <a:r>
              <a:rPr lang="en-US" dirty="0" smtClean="0"/>
              <a:t> </a:t>
            </a:r>
            <a:r>
              <a:rPr lang="en-US" dirty="0" err="1" smtClean="0"/>
              <a:t>kombëtar</a:t>
            </a:r>
            <a:r>
              <a:rPr lang="en-US" dirty="0" smtClean="0"/>
              <a:t> </a:t>
            </a:r>
            <a:r>
              <a:rPr lang="en-US" dirty="0" err="1" smtClean="0"/>
              <a:t>ashtu</a:t>
            </a:r>
            <a:r>
              <a:rPr lang="en-US" dirty="0" smtClean="0"/>
              <a:t> </a:t>
            </a:r>
            <a:r>
              <a:rPr lang="en-US" dirty="0" err="1" smtClean="0"/>
              <a:t>edhe</a:t>
            </a:r>
            <a:r>
              <a:rPr lang="en-US" dirty="0" smtClean="0"/>
              <a:t> </a:t>
            </a:r>
            <a:r>
              <a:rPr lang="en-US" dirty="0" err="1" smtClean="0"/>
              <a:t>në</a:t>
            </a:r>
            <a:r>
              <a:rPr lang="en-US" dirty="0" smtClean="0"/>
              <a:t> </a:t>
            </a:r>
            <a:r>
              <a:rPr lang="en-US" dirty="0" err="1" smtClean="0"/>
              <a:t>atë</a:t>
            </a:r>
            <a:r>
              <a:rPr lang="en-US" dirty="0" smtClean="0"/>
              <a:t> </a:t>
            </a:r>
            <a:r>
              <a:rPr lang="en-US" dirty="0" err="1" smtClean="0"/>
              <a:t>ndërkombëtar</a:t>
            </a:r>
            <a:r>
              <a:rPr lang="en-US" dirty="0" smtClean="0"/>
              <a:t>, e </a:t>
            </a:r>
            <a:r>
              <a:rPr lang="en-US" dirty="0" err="1" smtClean="0"/>
              <a:t>lehtësuar</a:t>
            </a:r>
            <a:r>
              <a:rPr lang="en-US" dirty="0" smtClean="0"/>
              <a:t> </a:t>
            </a:r>
            <a:r>
              <a:rPr lang="en-US" dirty="0" err="1" smtClean="0"/>
              <a:t>fatkeqësisht</a:t>
            </a:r>
            <a:r>
              <a:rPr lang="en-US" dirty="0" smtClean="0"/>
              <a:t> </a:t>
            </a:r>
            <a:r>
              <a:rPr lang="en-US" dirty="0" err="1" smtClean="0"/>
              <a:t>edhe</a:t>
            </a:r>
            <a:r>
              <a:rPr lang="en-US" dirty="0" smtClean="0"/>
              <a:t> </a:t>
            </a:r>
            <a:r>
              <a:rPr lang="en-US" dirty="0" err="1" smtClean="0"/>
              <a:t>nga</a:t>
            </a:r>
            <a:r>
              <a:rPr lang="en-US" dirty="0" smtClean="0"/>
              <a:t> </a:t>
            </a:r>
            <a:r>
              <a:rPr lang="en-US" dirty="0" err="1" smtClean="0"/>
              <a:t>aksessi</a:t>
            </a:r>
            <a:r>
              <a:rPr lang="en-US" dirty="0" smtClean="0"/>
              <a:t> </a:t>
            </a:r>
            <a:r>
              <a:rPr lang="en-US" dirty="0" err="1" smtClean="0"/>
              <a:t>në</a:t>
            </a:r>
            <a:r>
              <a:rPr lang="en-US" dirty="0" smtClean="0"/>
              <a:t> </a:t>
            </a:r>
            <a:r>
              <a:rPr lang="en-US" dirty="0" err="1" smtClean="0"/>
              <a:t>teknologjitëe</a:t>
            </a:r>
            <a:r>
              <a:rPr lang="en-US" dirty="0" smtClean="0"/>
              <a:t> e </a:t>
            </a:r>
            <a:r>
              <a:rPr lang="en-US" dirty="0" err="1" smtClean="0"/>
              <a:t>informacionit</a:t>
            </a:r>
            <a:r>
              <a:rPr lang="en-US" dirty="0" smtClean="0"/>
              <a:t> </a:t>
            </a:r>
            <a:r>
              <a:rPr lang="en-US" dirty="0" err="1" smtClean="0"/>
              <a:t>dhe</a:t>
            </a:r>
            <a:r>
              <a:rPr lang="en-US" dirty="0" smtClean="0"/>
              <a:t> </a:t>
            </a:r>
            <a:r>
              <a:rPr lang="en-US" dirty="0" err="1" smtClean="0"/>
              <a:t>komunikimit</a:t>
            </a:r>
            <a:r>
              <a:rPr lang="en-US" dirty="0" smtClean="0"/>
              <a:t> </a:t>
            </a:r>
            <a:r>
              <a:rPr lang="en-US" dirty="0" err="1" smtClean="0"/>
              <a:t>dhe</a:t>
            </a:r>
            <a:r>
              <a:rPr lang="en-US" dirty="0" smtClean="0"/>
              <a:t> </a:t>
            </a:r>
            <a:r>
              <a:rPr lang="en-US" dirty="0" err="1" smtClean="0"/>
              <a:t>përdorimi</a:t>
            </a:r>
            <a:r>
              <a:rPr lang="en-US" dirty="0" smtClean="0"/>
              <a:t> </a:t>
            </a:r>
            <a:r>
              <a:rPr lang="en-US" dirty="0" err="1" smtClean="0"/>
              <a:t>në</a:t>
            </a:r>
            <a:r>
              <a:rPr lang="en-US" dirty="0" smtClean="0"/>
              <a:t> </a:t>
            </a:r>
            <a:r>
              <a:rPr lang="en-US" dirty="0" err="1" smtClean="0"/>
              <a:t>rritje</a:t>
            </a:r>
            <a:r>
              <a:rPr lang="en-US" dirty="0" smtClean="0"/>
              <a:t> </a:t>
            </a:r>
            <a:r>
              <a:rPr lang="en-US" dirty="0" err="1" smtClean="0"/>
              <a:t>i</a:t>
            </a:r>
            <a:r>
              <a:rPr lang="en-US" dirty="0" smtClean="0"/>
              <a:t> </a:t>
            </a:r>
            <a:r>
              <a:rPr lang="en-US" dirty="0" err="1" smtClean="0"/>
              <a:t>komunikimeve</a:t>
            </a:r>
            <a:r>
              <a:rPr lang="en-US" dirty="0" smtClean="0"/>
              <a:t> </a:t>
            </a:r>
            <a:r>
              <a:rPr lang="en-US" dirty="0" err="1" smtClean="0"/>
              <a:t>elektronike</a:t>
            </a:r>
            <a:r>
              <a:rPr lang="en-US" dirty="0" smtClean="0"/>
              <a:t> </a:t>
            </a:r>
            <a:r>
              <a:rPr lang="en-US" dirty="0" err="1" smtClean="0"/>
              <a:t>dhe</a:t>
            </a:r>
            <a:r>
              <a:rPr lang="en-US" dirty="0" smtClean="0"/>
              <a:t> </a:t>
            </a:r>
            <a:r>
              <a:rPr lang="en-US" dirty="0" err="1" smtClean="0"/>
              <a:t>rrjeteve</a:t>
            </a:r>
            <a:r>
              <a:rPr lang="en-US" dirty="0" smtClean="0"/>
              <a:t> </a:t>
            </a:r>
            <a:r>
              <a:rPr lang="en-US" dirty="0" err="1" smtClean="0"/>
              <a:t>sociale</a:t>
            </a:r>
            <a:r>
              <a:rPr lang="en-US" dirty="0" smtClean="0"/>
              <a:t>, </a:t>
            </a:r>
            <a:r>
              <a:rPr lang="en-US" dirty="0" err="1" smtClean="0"/>
              <a:t>që</a:t>
            </a:r>
            <a:r>
              <a:rPr lang="en-US" dirty="0" smtClean="0"/>
              <a:t> </a:t>
            </a:r>
            <a:r>
              <a:rPr lang="en-US" dirty="0" err="1" smtClean="0"/>
              <a:t>aksesohen</a:t>
            </a:r>
            <a:r>
              <a:rPr lang="en-US" dirty="0" smtClean="0"/>
              <a:t> </a:t>
            </a:r>
            <a:r>
              <a:rPr lang="en-US" dirty="0" err="1" smtClean="0"/>
              <a:t>si</a:t>
            </a:r>
            <a:r>
              <a:rPr lang="en-US" dirty="0" smtClean="0"/>
              <a:t> </a:t>
            </a:r>
            <a:r>
              <a:rPr lang="en-US" dirty="0" err="1" smtClean="0"/>
              <a:t>nga</a:t>
            </a:r>
            <a:r>
              <a:rPr lang="en-US" dirty="0" smtClean="0"/>
              <a:t> </a:t>
            </a:r>
            <a:r>
              <a:rPr lang="en-US" dirty="0" err="1" smtClean="0"/>
              <a:t>fëmijët</a:t>
            </a:r>
            <a:r>
              <a:rPr lang="en-US" dirty="0" smtClean="0"/>
              <a:t> </a:t>
            </a:r>
            <a:r>
              <a:rPr lang="en-US" dirty="0" err="1" smtClean="0"/>
              <a:t>ashtu</a:t>
            </a:r>
            <a:r>
              <a:rPr lang="en-US" dirty="0" smtClean="0"/>
              <a:t> </a:t>
            </a:r>
            <a:r>
              <a:rPr lang="en-US" dirty="0" err="1" smtClean="0"/>
              <a:t>edhe</a:t>
            </a:r>
            <a:r>
              <a:rPr lang="en-US" dirty="0" smtClean="0"/>
              <a:t> </a:t>
            </a:r>
            <a:r>
              <a:rPr lang="en-US" dirty="0" err="1" smtClean="0"/>
              <a:t>nga</a:t>
            </a:r>
            <a:r>
              <a:rPr lang="en-US" dirty="0" smtClean="0"/>
              <a:t> </a:t>
            </a:r>
            <a:r>
              <a:rPr lang="en-US" dirty="0" err="1" smtClean="0"/>
              <a:t>abuzuesit</a:t>
            </a:r>
            <a:r>
              <a:rPr lang="en-US" dirty="0" smtClean="0"/>
              <a:t>.</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sz="3200" dirty="0" err="1" smtClean="0"/>
              <a:t>Praktikë</a:t>
            </a:r>
            <a:r>
              <a:rPr lang="en-US" sz="3200" dirty="0" smtClean="0"/>
              <a:t> e </a:t>
            </a:r>
            <a:r>
              <a:rPr lang="en-US" sz="3200" dirty="0" err="1" smtClean="0"/>
              <a:t>Gj.E.D.Nj-së</a:t>
            </a:r>
            <a:endParaRPr lang="en-US" sz="3200" dirty="0"/>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pPr algn="just"/>
            <a:r>
              <a:rPr lang="en-US" b="1" u="sng" dirty="0" smtClean="0">
                <a:solidFill>
                  <a:schemeClr val="tx2"/>
                </a:solidFill>
              </a:rPr>
              <a:t>M.C. </a:t>
            </a:r>
            <a:r>
              <a:rPr lang="en-US" b="1" u="sng" dirty="0" err="1" smtClean="0">
                <a:solidFill>
                  <a:schemeClr val="tx2"/>
                </a:solidFill>
              </a:rPr>
              <a:t>kundër</a:t>
            </a:r>
            <a:r>
              <a:rPr lang="en-US" b="1" u="sng" dirty="0" smtClean="0">
                <a:solidFill>
                  <a:schemeClr val="tx2"/>
                </a:solidFill>
              </a:rPr>
              <a:t> BULLGARISË (</a:t>
            </a:r>
            <a:r>
              <a:rPr lang="en-US" b="1" u="sng" dirty="0" err="1" smtClean="0">
                <a:solidFill>
                  <a:schemeClr val="tx2"/>
                </a:solidFill>
              </a:rPr>
              <a:t>kërkesa</a:t>
            </a:r>
            <a:r>
              <a:rPr lang="en-US" b="1" u="sng" dirty="0" smtClean="0">
                <a:solidFill>
                  <a:schemeClr val="tx2"/>
                </a:solidFill>
              </a:rPr>
              <a:t> nr. 39272/98) </a:t>
            </a:r>
            <a:r>
              <a:rPr lang="en-US" b="1" u="sng" dirty="0" err="1" smtClean="0">
                <a:solidFill>
                  <a:schemeClr val="tx2"/>
                </a:solidFill>
              </a:rPr>
              <a:t>Vendimi</a:t>
            </a:r>
            <a:r>
              <a:rPr lang="en-US" b="1" u="sng" dirty="0" smtClean="0">
                <a:solidFill>
                  <a:schemeClr val="tx2"/>
                </a:solidFill>
              </a:rPr>
              <a:t> </a:t>
            </a:r>
            <a:r>
              <a:rPr lang="en-US" b="1" u="sng" dirty="0" err="1" smtClean="0">
                <a:solidFill>
                  <a:schemeClr val="tx2"/>
                </a:solidFill>
              </a:rPr>
              <a:t>i</a:t>
            </a:r>
            <a:r>
              <a:rPr lang="en-US" b="1" u="sng" dirty="0" smtClean="0">
                <a:solidFill>
                  <a:schemeClr val="tx2"/>
                </a:solidFill>
              </a:rPr>
              <a:t> </a:t>
            </a:r>
            <a:r>
              <a:rPr lang="en-US" b="1" u="sng" dirty="0" err="1" smtClean="0">
                <a:solidFill>
                  <a:schemeClr val="tx2"/>
                </a:solidFill>
              </a:rPr>
              <a:t>datës</a:t>
            </a:r>
            <a:r>
              <a:rPr lang="en-US" b="1" u="sng" dirty="0" smtClean="0">
                <a:solidFill>
                  <a:schemeClr val="tx2"/>
                </a:solidFill>
              </a:rPr>
              <a:t> 4 </a:t>
            </a:r>
            <a:r>
              <a:rPr lang="en-US" b="1" u="sng" dirty="0" err="1" smtClean="0">
                <a:solidFill>
                  <a:schemeClr val="tx2"/>
                </a:solidFill>
              </a:rPr>
              <a:t>dhjetor</a:t>
            </a:r>
            <a:r>
              <a:rPr lang="en-US" b="1" u="sng" dirty="0" smtClean="0">
                <a:solidFill>
                  <a:schemeClr val="tx2"/>
                </a:solidFill>
              </a:rPr>
              <a:t> 2003</a:t>
            </a:r>
          </a:p>
          <a:p>
            <a:pPr algn="just"/>
            <a:endParaRPr lang="en-US" dirty="0" smtClean="0"/>
          </a:p>
          <a:p>
            <a:pPr algn="just"/>
            <a:r>
              <a:rPr lang="en-US" dirty="0" smtClean="0"/>
              <a:t>(</a:t>
            </a:r>
            <a:r>
              <a:rPr lang="en-US" dirty="0" err="1" smtClean="0"/>
              <a:t>Kjo</a:t>
            </a:r>
            <a:r>
              <a:rPr lang="en-US" dirty="0" smtClean="0"/>
              <a:t> </a:t>
            </a:r>
            <a:r>
              <a:rPr lang="en-US" dirty="0" err="1" smtClean="0"/>
              <a:t>çështje</a:t>
            </a:r>
            <a:r>
              <a:rPr lang="en-US" dirty="0" smtClean="0"/>
              <a:t> </a:t>
            </a:r>
            <a:r>
              <a:rPr lang="en-US" dirty="0" err="1" smtClean="0"/>
              <a:t>kishte</a:t>
            </a:r>
            <a:r>
              <a:rPr lang="en-US" dirty="0" smtClean="0"/>
              <a:t> </a:t>
            </a:r>
            <a:r>
              <a:rPr lang="en-US" dirty="0" err="1" smtClean="0"/>
              <a:t>të</a:t>
            </a:r>
            <a:r>
              <a:rPr lang="en-US" dirty="0" smtClean="0"/>
              <a:t> </a:t>
            </a:r>
            <a:r>
              <a:rPr lang="en-US" dirty="0" err="1" smtClean="0"/>
              <a:t>bënte</a:t>
            </a:r>
            <a:r>
              <a:rPr lang="en-US" dirty="0" smtClean="0"/>
              <a:t> me </a:t>
            </a:r>
            <a:r>
              <a:rPr lang="en-US" dirty="0" err="1" smtClean="0"/>
              <a:t>detyrimin</a:t>
            </a:r>
            <a:r>
              <a:rPr lang="en-US" dirty="0" smtClean="0"/>
              <a:t> </a:t>
            </a:r>
            <a:r>
              <a:rPr lang="en-US" dirty="0" err="1" smtClean="0"/>
              <a:t>pozitiv</a:t>
            </a:r>
            <a:r>
              <a:rPr lang="en-US" dirty="0" smtClean="0"/>
              <a:t> </a:t>
            </a:r>
            <a:r>
              <a:rPr lang="en-US" dirty="0" err="1" smtClean="0"/>
              <a:t>të</a:t>
            </a:r>
            <a:r>
              <a:rPr lang="en-US" dirty="0" smtClean="0"/>
              <a:t> </a:t>
            </a:r>
            <a:r>
              <a:rPr lang="en-US" dirty="0" err="1" smtClean="0"/>
              <a:t>shteteve</a:t>
            </a:r>
            <a:r>
              <a:rPr lang="en-US" dirty="0" smtClean="0"/>
              <a:t> </a:t>
            </a:r>
            <a:r>
              <a:rPr lang="en-US" dirty="0" err="1" smtClean="0"/>
              <a:t>për</a:t>
            </a:r>
            <a:r>
              <a:rPr lang="en-US" dirty="0" smtClean="0"/>
              <a:t> </a:t>
            </a:r>
            <a:r>
              <a:rPr lang="en-US" dirty="0" err="1" smtClean="0"/>
              <a:t>të</a:t>
            </a:r>
            <a:r>
              <a:rPr lang="en-US" dirty="0" smtClean="0"/>
              <a:t> </a:t>
            </a:r>
            <a:r>
              <a:rPr lang="en-US" dirty="0" err="1" smtClean="0"/>
              <a:t>ngritur</a:t>
            </a:r>
            <a:r>
              <a:rPr lang="en-US" dirty="0" smtClean="0"/>
              <a:t> </a:t>
            </a:r>
            <a:r>
              <a:rPr lang="en-US" dirty="0" err="1" smtClean="0"/>
              <a:t>dhe</a:t>
            </a:r>
            <a:r>
              <a:rPr lang="en-US" dirty="0" smtClean="0"/>
              <a:t> </a:t>
            </a:r>
            <a:r>
              <a:rPr lang="en-US" dirty="0" err="1" smtClean="0"/>
              <a:t>zbatuar</a:t>
            </a:r>
            <a:r>
              <a:rPr lang="en-US" dirty="0" smtClean="0"/>
              <a:t> me </a:t>
            </a:r>
            <a:r>
              <a:rPr lang="en-US" dirty="0" err="1" smtClean="0"/>
              <a:t>efektivitet</a:t>
            </a:r>
            <a:r>
              <a:rPr lang="en-US" dirty="0" smtClean="0"/>
              <a:t> </a:t>
            </a:r>
            <a:r>
              <a:rPr lang="en-US" dirty="0" err="1" smtClean="0"/>
              <a:t>një</a:t>
            </a:r>
            <a:r>
              <a:rPr lang="en-US" dirty="0" smtClean="0"/>
              <a:t> </a:t>
            </a:r>
            <a:r>
              <a:rPr lang="en-US" dirty="0" err="1" smtClean="0"/>
              <a:t>sistem</a:t>
            </a:r>
            <a:r>
              <a:rPr lang="en-US" dirty="0" smtClean="0"/>
              <a:t> penal </a:t>
            </a:r>
            <a:r>
              <a:rPr lang="en-US" dirty="0" err="1" smtClean="0"/>
              <a:t>që</a:t>
            </a:r>
            <a:r>
              <a:rPr lang="en-US" dirty="0" smtClean="0"/>
              <a:t> </a:t>
            </a:r>
            <a:r>
              <a:rPr lang="en-US" dirty="0" err="1" smtClean="0"/>
              <a:t>ndëshkon</a:t>
            </a:r>
            <a:r>
              <a:rPr lang="en-US" dirty="0" smtClean="0"/>
              <a:t> </a:t>
            </a:r>
            <a:r>
              <a:rPr lang="en-US" dirty="0" err="1" smtClean="0"/>
              <a:t>të</a:t>
            </a:r>
            <a:r>
              <a:rPr lang="en-US" dirty="0" smtClean="0"/>
              <a:t> </a:t>
            </a:r>
            <a:r>
              <a:rPr lang="en-US" dirty="0" err="1" smtClean="0"/>
              <a:t>gjitha</a:t>
            </a:r>
            <a:r>
              <a:rPr lang="en-US" dirty="0" smtClean="0"/>
              <a:t> format e </a:t>
            </a:r>
            <a:r>
              <a:rPr lang="en-US" dirty="0" err="1" smtClean="0"/>
              <a:t>përdhunimit</a:t>
            </a:r>
            <a:r>
              <a:rPr lang="en-US" dirty="0" smtClean="0"/>
              <a:t>)</a:t>
            </a:r>
          </a:p>
          <a:p>
            <a:pPr algn="just"/>
            <a:r>
              <a:rPr lang="en-US" dirty="0" smtClean="0"/>
              <a:t>I. </a:t>
            </a:r>
            <a:r>
              <a:rPr lang="en-US" dirty="0" err="1" smtClean="0"/>
              <a:t>Faktet</a:t>
            </a:r>
            <a:r>
              <a:rPr lang="en-US" dirty="0" smtClean="0"/>
              <a:t> </a:t>
            </a:r>
            <a:r>
              <a:rPr lang="en-US" dirty="0" err="1" smtClean="0"/>
              <a:t>kryesore</a:t>
            </a:r>
            <a:endParaRPr lang="en-US" dirty="0" smtClean="0"/>
          </a:p>
          <a:p>
            <a:pPr algn="just"/>
            <a:r>
              <a:rPr lang="en-US" dirty="0" smtClean="0"/>
              <a:t>1. </a:t>
            </a:r>
            <a:r>
              <a:rPr lang="en-US" dirty="0" err="1" smtClean="0"/>
              <a:t>Kërkuesja</a:t>
            </a:r>
            <a:r>
              <a:rPr lang="en-US" dirty="0" smtClean="0"/>
              <a:t>, M.C., </a:t>
            </a:r>
            <a:r>
              <a:rPr lang="en-US" dirty="0" err="1" smtClean="0"/>
              <a:t>është</a:t>
            </a:r>
            <a:r>
              <a:rPr lang="en-US" dirty="0" smtClean="0"/>
              <a:t> </a:t>
            </a:r>
            <a:r>
              <a:rPr lang="en-US" dirty="0" err="1" smtClean="0"/>
              <a:t>shtetase</a:t>
            </a:r>
            <a:r>
              <a:rPr lang="en-US" dirty="0" smtClean="0"/>
              <a:t> </a:t>
            </a:r>
            <a:r>
              <a:rPr lang="en-US" dirty="0" err="1" smtClean="0"/>
              <a:t>bullgare</a:t>
            </a:r>
            <a:r>
              <a:rPr lang="en-US" dirty="0" smtClean="0"/>
              <a:t> </a:t>
            </a:r>
            <a:r>
              <a:rPr lang="en-US" dirty="0" err="1" smtClean="0"/>
              <a:t>që</a:t>
            </a:r>
            <a:r>
              <a:rPr lang="en-US" dirty="0" smtClean="0"/>
              <a:t> ka </a:t>
            </a:r>
            <a:r>
              <a:rPr lang="en-US" dirty="0" err="1" smtClean="0"/>
              <a:t>lindur</a:t>
            </a:r>
            <a:r>
              <a:rPr lang="en-US" dirty="0" smtClean="0"/>
              <a:t> </a:t>
            </a:r>
            <a:r>
              <a:rPr lang="en-US" dirty="0" err="1" smtClean="0"/>
              <a:t>më</a:t>
            </a:r>
            <a:r>
              <a:rPr lang="en-US" dirty="0" smtClean="0"/>
              <a:t> 1980 </a:t>
            </a:r>
            <a:r>
              <a:rPr lang="en-US" dirty="0" err="1" smtClean="0"/>
              <a:t>dhe</a:t>
            </a:r>
            <a:r>
              <a:rPr lang="en-US" dirty="0" smtClean="0"/>
              <a:t> </a:t>
            </a:r>
            <a:r>
              <a:rPr lang="en-US" dirty="0" err="1" smtClean="0"/>
              <a:t>që</a:t>
            </a:r>
            <a:r>
              <a:rPr lang="en-US" dirty="0" smtClean="0"/>
              <a:t> </a:t>
            </a:r>
            <a:r>
              <a:rPr lang="en-US" dirty="0" err="1" smtClean="0"/>
              <a:t>pretendonte</a:t>
            </a:r>
            <a:r>
              <a:rPr lang="en-US" dirty="0" smtClean="0"/>
              <a:t> se </a:t>
            </a:r>
            <a:r>
              <a:rPr lang="en-US" dirty="0" err="1" smtClean="0"/>
              <a:t>në</a:t>
            </a:r>
            <a:r>
              <a:rPr lang="en-US" dirty="0" smtClean="0"/>
              <a:t> </a:t>
            </a:r>
            <a:r>
              <a:rPr lang="en-US" dirty="0" err="1" smtClean="0"/>
              <a:t>moshën</a:t>
            </a:r>
            <a:r>
              <a:rPr lang="en-US" dirty="0" smtClean="0"/>
              <a:t> 15 </a:t>
            </a:r>
            <a:r>
              <a:rPr lang="en-US" dirty="0" err="1" smtClean="0"/>
              <a:t>vjeç</a:t>
            </a:r>
            <a:r>
              <a:rPr lang="en-US" dirty="0" smtClean="0"/>
              <a:t> </a:t>
            </a:r>
            <a:r>
              <a:rPr lang="en-US" dirty="0" err="1" smtClean="0"/>
              <a:t>ishte</a:t>
            </a:r>
            <a:r>
              <a:rPr lang="en-US" dirty="0" smtClean="0"/>
              <a:t> </a:t>
            </a:r>
            <a:r>
              <a:rPr lang="en-US" dirty="0" err="1" smtClean="0"/>
              <a:t>përdhunuar</a:t>
            </a:r>
            <a:r>
              <a:rPr lang="en-US" dirty="0" smtClean="0"/>
              <a:t> </a:t>
            </a:r>
            <a:r>
              <a:rPr lang="en-US" dirty="0" err="1" smtClean="0"/>
              <a:t>nga</a:t>
            </a:r>
            <a:r>
              <a:rPr lang="en-US" dirty="0" smtClean="0"/>
              <a:t> </a:t>
            </a:r>
            <a:r>
              <a:rPr lang="en-US" dirty="0" err="1" smtClean="0"/>
              <a:t>dy</a:t>
            </a:r>
            <a:r>
              <a:rPr lang="en-US" dirty="0" smtClean="0"/>
              <a:t> </a:t>
            </a:r>
            <a:r>
              <a:rPr lang="en-US" dirty="0" err="1" smtClean="0"/>
              <a:t>djem</a:t>
            </a:r>
            <a:r>
              <a:rPr lang="en-US" dirty="0" smtClean="0"/>
              <a:t>, A. </a:t>
            </a:r>
            <a:r>
              <a:rPr lang="en-US" dirty="0" err="1" smtClean="0"/>
              <a:t>dhe</a:t>
            </a:r>
            <a:r>
              <a:rPr lang="en-US" dirty="0" smtClean="0"/>
              <a:t> P., </a:t>
            </a:r>
            <a:r>
              <a:rPr lang="en-US" dirty="0" err="1" smtClean="0"/>
              <a:t>përkatësisht</a:t>
            </a:r>
            <a:r>
              <a:rPr lang="en-US" dirty="0" smtClean="0"/>
              <a:t> 20 </a:t>
            </a:r>
            <a:r>
              <a:rPr lang="en-US" dirty="0" err="1" smtClean="0"/>
              <a:t>dhe</a:t>
            </a:r>
            <a:r>
              <a:rPr lang="en-US" dirty="0" smtClean="0"/>
              <a:t> 21 </a:t>
            </a:r>
            <a:r>
              <a:rPr lang="en-US" dirty="0" err="1" smtClean="0"/>
              <a:t>vjeç</a:t>
            </a:r>
            <a:r>
              <a:rPr lang="en-US" dirty="0" smtClean="0"/>
              <a:t>.</a:t>
            </a:r>
          </a:p>
          <a:p>
            <a:pPr algn="just"/>
            <a:r>
              <a:rPr lang="en-US" dirty="0" smtClean="0"/>
              <a:t>2. M.C. </a:t>
            </a:r>
            <a:r>
              <a:rPr lang="en-US" dirty="0" err="1" smtClean="0"/>
              <a:t>pretendonte</a:t>
            </a:r>
            <a:r>
              <a:rPr lang="en-US" dirty="0" smtClean="0"/>
              <a:t> se </a:t>
            </a:r>
            <a:r>
              <a:rPr lang="en-US" dirty="0" err="1" smtClean="0"/>
              <a:t>më</a:t>
            </a:r>
            <a:r>
              <a:rPr lang="en-US" dirty="0" smtClean="0"/>
              <a:t> 31 </a:t>
            </a:r>
            <a:r>
              <a:rPr lang="en-US" dirty="0" err="1" smtClean="0"/>
              <a:t>korrik</a:t>
            </a:r>
            <a:r>
              <a:rPr lang="en-US" dirty="0" smtClean="0"/>
              <a:t> 1995, </a:t>
            </a:r>
            <a:r>
              <a:rPr lang="en-US" dirty="0" err="1" smtClean="0"/>
              <a:t>ajo</a:t>
            </a:r>
            <a:r>
              <a:rPr lang="en-US" dirty="0" smtClean="0"/>
              <a:t> </a:t>
            </a:r>
            <a:r>
              <a:rPr lang="en-US" dirty="0" err="1" smtClean="0"/>
              <a:t>shkoi</a:t>
            </a:r>
            <a:r>
              <a:rPr lang="en-US" dirty="0" smtClean="0"/>
              <a:t> </a:t>
            </a:r>
            <a:r>
              <a:rPr lang="en-US" dirty="0" err="1" smtClean="0"/>
              <a:t>në</a:t>
            </a:r>
            <a:r>
              <a:rPr lang="en-US" dirty="0" smtClean="0"/>
              <a:t> </a:t>
            </a:r>
            <a:r>
              <a:rPr lang="en-US" dirty="0" err="1" smtClean="0"/>
              <a:t>një</a:t>
            </a:r>
            <a:r>
              <a:rPr lang="en-US" dirty="0" smtClean="0"/>
              <a:t> </a:t>
            </a:r>
            <a:r>
              <a:rPr lang="en-US" dirty="0" err="1" smtClean="0"/>
              <a:t>disko</a:t>
            </a:r>
            <a:r>
              <a:rPr lang="en-US" dirty="0" smtClean="0"/>
              <a:t> me </a:t>
            </a:r>
            <a:r>
              <a:rPr lang="en-US" dirty="0" err="1" smtClean="0"/>
              <a:t>dy</a:t>
            </a:r>
            <a:r>
              <a:rPr lang="en-US" dirty="0" smtClean="0"/>
              <a:t> </a:t>
            </a:r>
            <a:r>
              <a:rPr lang="en-US" dirty="0" err="1" smtClean="0"/>
              <a:t>djemtë</a:t>
            </a:r>
            <a:r>
              <a:rPr lang="en-US" dirty="0" smtClean="0"/>
              <a:t> </a:t>
            </a:r>
            <a:r>
              <a:rPr lang="en-US" dirty="0" err="1" smtClean="0"/>
              <a:t>dhe</a:t>
            </a:r>
            <a:r>
              <a:rPr lang="en-US" dirty="0" smtClean="0"/>
              <a:t> </a:t>
            </a:r>
            <a:r>
              <a:rPr lang="en-US" dirty="0" err="1" smtClean="0"/>
              <a:t>një</a:t>
            </a:r>
            <a:r>
              <a:rPr lang="en-US" dirty="0" smtClean="0"/>
              <a:t> </a:t>
            </a:r>
            <a:r>
              <a:rPr lang="en-US" dirty="0" err="1" smtClean="0"/>
              <a:t>shoqe</a:t>
            </a:r>
            <a:r>
              <a:rPr lang="en-US" dirty="0" smtClean="0"/>
              <a:t> </a:t>
            </a:r>
            <a:r>
              <a:rPr lang="en-US" dirty="0" err="1" smtClean="0"/>
              <a:t>të</a:t>
            </a:r>
            <a:r>
              <a:rPr lang="en-US" dirty="0" smtClean="0"/>
              <a:t> </a:t>
            </a:r>
            <a:r>
              <a:rPr lang="en-US" dirty="0" err="1" smtClean="0"/>
              <a:t>saj</a:t>
            </a:r>
            <a:r>
              <a:rPr lang="en-US" dirty="0" smtClean="0"/>
              <a:t>. </a:t>
            </a:r>
            <a:r>
              <a:rPr lang="en-US" dirty="0" err="1" smtClean="0"/>
              <a:t>Në</a:t>
            </a:r>
            <a:r>
              <a:rPr lang="en-US" dirty="0" smtClean="0"/>
              <a:t> </a:t>
            </a:r>
            <a:r>
              <a:rPr lang="en-US" dirty="0" err="1" smtClean="0"/>
              <a:t>vijim</a:t>
            </a:r>
            <a:r>
              <a:rPr lang="en-US" dirty="0" smtClean="0"/>
              <a:t>, </a:t>
            </a:r>
            <a:r>
              <a:rPr lang="en-US" dirty="0" err="1" smtClean="0"/>
              <a:t>ajo</a:t>
            </a:r>
            <a:r>
              <a:rPr lang="en-US" dirty="0" smtClean="0"/>
              <a:t> </a:t>
            </a:r>
            <a:r>
              <a:rPr lang="en-US" dirty="0" err="1" smtClean="0"/>
              <a:t>pranoi</a:t>
            </a:r>
            <a:r>
              <a:rPr lang="en-US" dirty="0" smtClean="0"/>
              <a:t> </a:t>
            </a:r>
            <a:r>
              <a:rPr lang="en-US" dirty="0" err="1" smtClean="0"/>
              <a:t>që</a:t>
            </a:r>
            <a:r>
              <a:rPr lang="en-US" dirty="0" smtClean="0"/>
              <a:t> </a:t>
            </a:r>
            <a:r>
              <a:rPr lang="en-US" dirty="0" err="1" smtClean="0"/>
              <a:t>të</a:t>
            </a:r>
            <a:r>
              <a:rPr lang="en-US" dirty="0" smtClean="0"/>
              <a:t> </a:t>
            </a:r>
            <a:r>
              <a:rPr lang="en-US" dirty="0" err="1" smtClean="0"/>
              <a:t>shkonin</a:t>
            </a:r>
            <a:r>
              <a:rPr lang="en-US" dirty="0" smtClean="0"/>
              <a:t> </a:t>
            </a:r>
            <a:r>
              <a:rPr lang="en-US" dirty="0" err="1" smtClean="0"/>
              <a:t>së</a:t>
            </a:r>
            <a:r>
              <a:rPr lang="en-US" dirty="0" smtClean="0"/>
              <a:t> </a:t>
            </a:r>
            <a:r>
              <a:rPr lang="en-US" dirty="0" err="1" smtClean="0"/>
              <a:t>bashku</a:t>
            </a:r>
            <a:r>
              <a:rPr lang="en-US" dirty="0" smtClean="0"/>
              <a:t> </a:t>
            </a:r>
            <a:r>
              <a:rPr lang="en-US" dirty="0" err="1" smtClean="0"/>
              <a:t>në</a:t>
            </a:r>
            <a:r>
              <a:rPr lang="en-US" dirty="0" smtClean="0"/>
              <a:t> </a:t>
            </a:r>
            <a:r>
              <a:rPr lang="en-US" dirty="0" err="1" smtClean="0"/>
              <a:t>një</a:t>
            </a:r>
            <a:r>
              <a:rPr lang="en-US" dirty="0" smtClean="0"/>
              <a:t> </a:t>
            </a:r>
            <a:r>
              <a:rPr lang="en-US" dirty="0" err="1" smtClean="0"/>
              <a:t>disko</a:t>
            </a:r>
            <a:r>
              <a:rPr lang="en-US" dirty="0" smtClean="0"/>
              <a:t> </a:t>
            </a:r>
            <a:r>
              <a:rPr lang="en-US" dirty="0" err="1" smtClean="0"/>
              <a:t>tjetër</a:t>
            </a:r>
            <a:r>
              <a:rPr lang="en-US" dirty="0" smtClean="0"/>
              <a:t>. </a:t>
            </a:r>
            <a:r>
              <a:rPr lang="en-US" dirty="0" err="1" smtClean="0"/>
              <a:t>Në</a:t>
            </a:r>
            <a:r>
              <a:rPr lang="en-US" dirty="0" smtClean="0"/>
              <a:t> </a:t>
            </a:r>
            <a:r>
              <a:rPr lang="en-US" dirty="0" err="1" smtClean="0"/>
              <a:t>kthim</a:t>
            </a:r>
            <a:r>
              <a:rPr lang="en-US" dirty="0" smtClean="0"/>
              <a:t>, A. </a:t>
            </a:r>
            <a:r>
              <a:rPr lang="en-US" dirty="0" err="1" smtClean="0"/>
              <a:t>sugjeroi</a:t>
            </a:r>
            <a:r>
              <a:rPr lang="en-US" dirty="0" smtClean="0"/>
              <a:t> </a:t>
            </a:r>
            <a:r>
              <a:rPr lang="en-US" dirty="0" err="1" smtClean="0"/>
              <a:t>që</a:t>
            </a:r>
            <a:r>
              <a:rPr lang="en-US" dirty="0" smtClean="0"/>
              <a:t> </a:t>
            </a:r>
            <a:r>
              <a:rPr lang="en-US" dirty="0" err="1" smtClean="0"/>
              <a:t>të</a:t>
            </a:r>
            <a:r>
              <a:rPr lang="en-US" dirty="0" smtClean="0"/>
              <a:t> </a:t>
            </a:r>
            <a:r>
              <a:rPr lang="en-US" dirty="0" err="1" smtClean="0"/>
              <a:t>ndalonin</a:t>
            </a:r>
            <a:r>
              <a:rPr lang="en-US" dirty="0" smtClean="0"/>
              <a:t> </a:t>
            </a:r>
            <a:r>
              <a:rPr lang="en-US" dirty="0" err="1" smtClean="0"/>
              <a:t>për</a:t>
            </a:r>
            <a:r>
              <a:rPr lang="en-US" dirty="0" smtClean="0"/>
              <a:t> </a:t>
            </a:r>
            <a:r>
              <a:rPr lang="en-US" dirty="0" err="1" smtClean="0"/>
              <a:t>të</a:t>
            </a:r>
            <a:r>
              <a:rPr lang="en-US" dirty="0" smtClean="0"/>
              <a:t> </a:t>
            </a:r>
            <a:r>
              <a:rPr lang="en-US" dirty="0" err="1" smtClean="0"/>
              <a:t>notuar</a:t>
            </a:r>
            <a:r>
              <a:rPr lang="en-US" dirty="0" smtClean="0"/>
              <a:t> </a:t>
            </a:r>
            <a:r>
              <a:rPr lang="en-US" dirty="0" err="1" smtClean="0"/>
              <a:t>në</a:t>
            </a:r>
            <a:r>
              <a:rPr lang="en-US" dirty="0" smtClean="0"/>
              <a:t> </a:t>
            </a:r>
            <a:r>
              <a:rPr lang="en-US" dirty="0" err="1" smtClean="0"/>
              <a:t>një</a:t>
            </a:r>
            <a:r>
              <a:rPr lang="en-US" dirty="0" smtClean="0"/>
              <a:t> </a:t>
            </a:r>
            <a:r>
              <a:rPr lang="en-US" dirty="0" err="1" smtClean="0"/>
              <a:t>rezervuar</a:t>
            </a:r>
            <a:r>
              <a:rPr lang="en-US" dirty="0" smtClean="0"/>
              <a:t>. M.C. </a:t>
            </a:r>
            <a:r>
              <a:rPr lang="en-US" dirty="0" err="1" smtClean="0"/>
              <a:t>qëndroi</a:t>
            </a:r>
            <a:r>
              <a:rPr lang="en-US" dirty="0" smtClean="0"/>
              <a:t> </a:t>
            </a:r>
            <a:r>
              <a:rPr lang="en-US" dirty="0" err="1" smtClean="0"/>
              <a:t>në</a:t>
            </a:r>
            <a:r>
              <a:rPr lang="en-US" dirty="0" smtClean="0"/>
              <a:t> </a:t>
            </a:r>
            <a:r>
              <a:rPr lang="en-US" dirty="0" err="1" smtClean="0"/>
              <a:t>makinë</a:t>
            </a:r>
            <a:r>
              <a:rPr lang="en-US" dirty="0" smtClean="0"/>
              <a:t>. P. u </a:t>
            </a:r>
            <a:r>
              <a:rPr lang="en-US" dirty="0" err="1" smtClean="0"/>
              <a:t>kthye</a:t>
            </a:r>
            <a:r>
              <a:rPr lang="en-US" dirty="0" smtClean="0"/>
              <a:t> </a:t>
            </a:r>
            <a:r>
              <a:rPr lang="en-US" dirty="0" err="1" smtClean="0"/>
              <a:t>përpara</a:t>
            </a:r>
            <a:r>
              <a:rPr lang="en-US" dirty="0" smtClean="0"/>
              <a:t> </a:t>
            </a:r>
            <a:r>
              <a:rPr lang="en-US" dirty="0" err="1" smtClean="0"/>
              <a:t>të</a:t>
            </a:r>
            <a:r>
              <a:rPr lang="en-US" dirty="0" smtClean="0"/>
              <a:t> </a:t>
            </a:r>
            <a:r>
              <a:rPr lang="en-US" dirty="0" err="1" smtClean="0"/>
              <a:t>tjerëve</a:t>
            </a:r>
            <a:r>
              <a:rPr lang="en-US" dirty="0" smtClean="0"/>
              <a:t>, </a:t>
            </a:r>
            <a:r>
              <a:rPr lang="en-US" dirty="0" err="1" smtClean="0"/>
              <a:t>dhe</a:t>
            </a:r>
            <a:r>
              <a:rPr lang="en-US" dirty="0" smtClean="0"/>
              <a:t> </a:t>
            </a:r>
            <a:r>
              <a:rPr lang="en-US" dirty="0" err="1" smtClean="0"/>
              <a:t>sipas</a:t>
            </a:r>
            <a:r>
              <a:rPr lang="en-US" dirty="0" smtClean="0"/>
              <a:t> </a:t>
            </a:r>
            <a:r>
              <a:rPr lang="en-US" dirty="0" err="1" smtClean="0"/>
              <a:t>pretendimeve</a:t>
            </a:r>
            <a:r>
              <a:rPr lang="en-US" dirty="0" smtClean="0"/>
              <a:t> </a:t>
            </a:r>
            <a:r>
              <a:rPr lang="en-US" dirty="0" err="1" smtClean="0"/>
              <a:t>të</a:t>
            </a:r>
            <a:r>
              <a:rPr lang="en-US" dirty="0" smtClean="0"/>
              <a:t> </a:t>
            </a:r>
            <a:r>
              <a:rPr lang="en-US" dirty="0" err="1" smtClean="0"/>
              <a:t>kërkueses</a:t>
            </a:r>
            <a:r>
              <a:rPr lang="en-US" dirty="0" smtClean="0"/>
              <a:t> e </a:t>
            </a:r>
            <a:r>
              <a:rPr lang="en-US" dirty="0" err="1" smtClean="0"/>
              <a:t>detyroi</a:t>
            </a:r>
            <a:r>
              <a:rPr lang="en-US" dirty="0" smtClean="0"/>
              <a:t> </a:t>
            </a:r>
            <a:r>
              <a:rPr lang="en-US" dirty="0" err="1" smtClean="0"/>
              <a:t>atë</a:t>
            </a:r>
            <a:r>
              <a:rPr lang="en-US" dirty="0" smtClean="0"/>
              <a:t> </a:t>
            </a:r>
            <a:r>
              <a:rPr lang="en-US" dirty="0" err="1" smtClean="0"/>
              <a:t>që</a:t>
            </a:r>
            <a:r>
              <a:rPr lang="en-US" dirty="0" smtClean="0"/>
              <a:t> </a:t>
            </a:r>
            <a:r>
              <a:rPr lang="en-US" dirty="0" err="1" smtClean="0"/>
              <a:t>të</a:t>
            </a:r>
            <a:r>
              <a:rPr lang="en-US" dirty="0" smtClean="0"/>
              <a:t> </a:t>
            </a:r>
            <a:r>
              <a:rPr lang="en-US" dirty="0" err="1" smtClean="0"/>
              <a:t>kryenin</a:t>
            </a:r>
            <a:r>
              <a:rPr lang="en-US" dirty="0" smtClean="0"/>
              <a:t> </a:t>
            </a:r>
            <a:r>
              <a:rPr lang="en-US" dirty="0" err="1" smtClean="0"/>
              <a:t>marrëdhënie</a:t>
            </a:r>
            <a:r>
              <a:rPr lang="en-US" dirty="0" smtClean="0"/>
              <a:t> </a:t>
            </a:r>
            <a:r>
              <a:rPr lang="en-US" dirty="0" err="1" smtClean="0"/>
              <a:t>seksuale</a:t>
            </a:r>
            <a:r>
              <a:rPr lang="en-US" dirty="0" smtClean="0"/>
              <a:t>. M.C. </a:t>
            </a:r>
            <a:r>
              <a:rPr lang="en-US" dirty="0" err="1" smtClean="0"/>
              <a:t>pretendonte</a:t>
            </a:r>
            <a:r>
              <a:rPr lang="en-US" dirty="0" smtClean="0"/>
              <a:t> se </a:t>
            </a:r>
            <a:r>
              <a:rPr lang="en-US" dirty="0" err="1" smtClean="0"/>
              <a:t>mbeti</a:t>
            </a:r>
            <a:r>
              <a:rPr lang="en-US" dirty="0" smtClean="0"/>
              <a:t> </a:t>
            </a:r>
            <a:r>
              <a:rPr lang="en-US" dirty="0" err="1" smtClean="0"/>
              <a:t>në</a:t>
            </a:r>
            <a:r>
              <a:rPr lang="en-US" dirty="0" smtClean="0"/>
              <a:t> </a:t>
            </a:r>
            <a:r>
              <a:rPr lang="en-US" dirty="0" err="1" smtClean="0"/>
              <a:t>një</a:t>
            </a:r>
            <a:r>
              <a:rPr lang="en-US" dirty="0" smtClean="0"/>
              <a:t> </a:t>
            </a:r>
            <a:r>
              <a:rPr lang="en-US" dirty="0" err="1" smtClean="0"/>
              <a:t>gjendje</a:t>
            </a:r>
            <a:r>
              <a:rPr lang="en-US" dirty="0" smtClean="0"/>
              <a:t> </a:t>
            </a:r>
            <a:r>
              <a:rPr lang="en-US" dirty="0" err="1" smtClean="0"/>
              <a:t>shumë</a:t>
            </a:r>
            <a:r>
              <a:rPr lang="en-US" dirty="0" smtClean="0"/>
              <a:t> </a:t>
            </a:r>
            <a:r>
              <a:rPr lang="en-US" dirty="0" err="1" smtClean="0"/>
              <a:t>të</a:t>
            </a:r>
            <a:r>
              <a:rPr lang="en-US" dirty="0" smtClean="0"/>
              <a:t> </a:t>
            </a:r>
            <a:r>
              <a:rPr lang="en-US" dirty="0" err="1" smtClean="0"/>
              <a:t>shqetësuar</a:t>
            </a:r>
            <a:r>
              <a:rPr lang="en-US" dirty="0" smtClean="0"/>
              <a:t>. </a:t>
            </a:r>
            <a:r>
              <a:rPr lang="en-US" dirty="0" err="1" smtClean="0"/>
              <a:t>Në</a:t>
            </a:r>
            <a:r>
              <a:rPr lang="en-US" dirty="0" smtClean="0"/>
              <a:t> </a:t>
            </a:r>
            <a:r>
              <a:rPr lang="en-US" dirty="0" err="1" smtClean="0"/>
              <a:t>orët</a:t>
            </a:r>
            <a:r>
              <a:rPr lang="en-US" dirty="0" smtClean="0"/>
              <a:t> e </a:t>
            </a:r>
            <a:r>
              <a:rPr lang="en-US" dirty="0" err="1" smtClean="0"/>
              <a:t>para</a:t>
            </a:r>
            <a:r>
              <a:rPr lang="en-US" dirty="0" smtClean="0"/>
              <a:t> </a:t>
            </a:r>
            <a:r>
              <a:rPr lang="en-US" dirty="0" err="1" smtClean="0"/>
              <a:t>të</a:t>
            </a:r>
            <a:r>
              <a:rPr lang="en-US" dirty="0" smtClean="0"/>
              <a:t> </a:t>
            </a:r>
            <a:r>
              <a:rPr lang="en-US" dirty="0" err="1" smtClean="0"/>
              <a:t>mëngjesit</a:t>
            </a:r>
            <a:r>
              <a:rPr lang="en-US" dirty="0" smtClean="0"/>
              <a:t> </a:t>
            </a:r>
            <a:r>
              <a:rPr lang="en-US" dirty="0" err="1" smtClean="0"/>
              <a:t>vijues</a:t>
            </a:r>
            <a:r>
              <a:rPr lang="en-US" dirty="0" smtClean="0"/>
              <a:t>, </a:t>
            </a:r>
            <a:r>
              <a:rPr lang="en-US" dirty="0" err="1" smtClean="0"/>
              <a:t>kërkuesja</a:t>
            </a:r>
            <a:r>
              <a:rPr lang="en-US" dirty="0" smtClean="0"/>
              <a:t> u </a:t>
            </a:r>
            <a:r>
              <a:rPr lang="en-US" dirty="0" err="1" smtClean="0"/>
              <a:t>çua</a:t>
            </a:r>
            <a:r>
              <a:rPr lang="en-US" dirty="0" smtClean="0"/>
              <a:t> </a:t>
            </a:r>
            <a:r>
              <a:rPr lang="en-US" dirty="0" err="1" smtClean="0"/>
              <a:t>në</a:t>
            </a:r>
            <a:r>
              <a:rPr lang="en-US" dirty="0" smtClean="0"/>
              <a:t> </a:t>
            </a:r>
            <a:r>
              <a:rPr lang="en-US" dirty="0" err="1" smtClean="0"/>
              <a:t>një</a:t>
            </a:r>
            <a:r>
              <a:rPr lang="en-US" dirty="0" smtClean="0"/>
              <a:t> </a:t>
            </a:r>
            <a:r>
              <a:rPr lang="en-US" dirty="0" err="1" smtClean="0"/>
              <a:t>shtëpi</a:t>
            </a:r>
            <a:r>
              <a:rPr lang="en-US" dirty="0" smtClean="0"/>
              <a:t>. </a:t>
            </a:r>
            <a:r>
              <a:rPr lang="en-US" dirty="0" err="1" smtClean="0"/>
              <a:t>Atje</a:t>
            </a:r>
            <a:r>
              <a:rPr lang="en-US" dirty="0" smtClean="0"/>
              <a:t>, </a:t>
            </a:r>
            <a:r>
              <a:rPr lang="en-US" dirty="0" err="1" smtClean="0"/>
              <a:t>sipas</a:t>
            </a:r>
            <a:r>
              <a:rPr lang="en-US" dirty="0" smtClean="0"/>
              <a:t> </a:t>
            </a:r>
            <a:r>
              <a:rPr lang="en-US" dirty="0" err="1" smtClean="0"/>
              <a:t>pretendimit</a:t>
            </a:r>
            <a:r>
              <a:rPr lang="en-US" dirty="0" smtClean="0"/>
              <a:t> </a:t>
            </a:r>
            <a:r>
              <a:rPr lang="en-US" dirty="0" err="1" smtClean="0"/>
              <a:t>të</a:t>
            </a:r>
            <a:r>
              <a:rPr lang="en-US" dirty="0" smtClean="0"/>
              <a:t> </a:t>
            </a:r>
            <a:r>
              <a:rPr lang="en-US" dirty="0" err="1" smtClean="0"/>
              <a:t>saj</a:t>
            </a:r>
            <a:r>
              <a:rPr lang="en-US" dirty="0" smtClean="0"/>
              <a:t>, A. e </a:t>
            </a:r>
            <a:r>
              <a:rPr lang="en-US" dirty="0" err="1" smtClean="0"/>
              <a:t>detyroi</a:t>
            </a:r>
            <a:r>
              <a:rPr lang="en-US" dirty="0" smtClean="0"/>
              <a:t> </a:t>
            </a:r>
            <a:r>
              <a:rPr lang="en-US" dirty="0" err="1" smtClean="0"/>
              <a:t>që</a:t>
            </a:r>
            <a:r>
              <a:rPr lang="en-US" dirty="0" smtClean="0"/>
              <a:t> </a:t>
            </a:r>
            <a:r>
              <a:rPr lang="en-US" dirty="0" err="1" smtClean="0"/>
              <a:t>të</a:t>
            </a:r>
            <a:r>
              <a:rPr lang="en-US" dirty="0" smtClean="0"/>
              <a:t> </a:t>
            </a:r>
            <a:r>
              <a:rPr lang="en-US" dirty="0" err="1" smtClean="0"/>
              <a:t>kryenin</a:t>
            </a:r>
            <a:r>
              <a:rPr lang="en-US" dirty="0" smtClean="0"/>
              <a:t> </a:t>
            </a:r>
            <a:r>
              <a:rPr lang="en-US" dirty="0" err="1" smtClean="0"/>
              <a:t>marrëdhënie</a:t>
            </a:r>
            <a:r>
              <a:rPr lang="en-US" dirty="0" smtClean="0"/>
              <a:t> </a:t>
            </a:r>
            <a:r>
              <a:rPr lang="en-US" dirty="0" err="1" smtClean="0"/>
              <a:t>seksuale</a:t>
            </a:r>
            <a:r>
              <a:rPr lang="en-US" dirty="0" smtClean="0"/>
              <a:t> </a:t>
            </a:r>
            <a:r>
              <a:rPr lang="en-US" dirty="0" err="1" smtClean="0"/>
              <a:t>ndërsa</a:t>
            </a:r>
            <a:r>
              <a:rPr lang="en-US" dirty="0" smtClean="0"/>
              <a:t> </a:t>
            </a:r>
            <a:r>
              <a:rPr lang="en-US" dirty="0" err="1" smtClean="0"/>
              <a:t>ajo</a:t>
            </a:r>
            <a:r>
              <a:rPr lang="en-US" dirty="0" smtClean="0"/>
              <a:t> </a:t>
            </a:r>
            <a:r>
              <a:rPr lang="en-US" dirty="0" err="1" smtClean="0"/>
              <a:t>vazhdonte</a:t>
            </a:r>
            <a:r>
              <a:rPr lang="en-US" dirty="0" smtClean="0"/>
              <a:t> </a:t>
            </a:r>
            <a:r>
              <a:rPr lang="en-US" dirty="0" err="1" smtClean="0"/>
              <a:t>të</a:t>
            </a:r>
            <a:r>
              <a:rPr lang="en-US" dirty="0" smtClean="0"/>
              <a:t> </a:t>
            </a:r>
            <a:r>
              <a:rPr lang="en-US" dirty="0" err="1" smtClean="0"/>
              <a:t>qante</a:t>
            </a:r>
            <a:r>
              <a:rPr lang="en-US" dirty="0" smtClean="0"/>
              <a:t> </a:t>
            </a:r>
            <a:r>
              <a:rPr lang="en-US" dirty="0" err="1" smtClean="0"/>
              <a:t>gjatë</a:t>
            </a:r>
            <a:r>
              <a:rPr lang="en-US" dirty="0" smtClean="0"/>
              <a:t> </a:t>
            </a:r>
            <a:r>
              <a:rPr lang="en-US" dirty="0" err="1" smtClean="0"/>
              <a:t>dhe</a:t>
            </a:r>
            <a:r>
              <a:rPr lang="en-US" dirty="0" smtClean="0"/>
              <a:t> pas </a:t>
            </a:r>
            <a:r>
              <a:rPr lang="en-US" dirty="0" err="1" smtClean="0"/>
              <a:t>përdhunimit</a:t>
            </a:r>
            <a:r>
              <a:rPr lang="en-US" dirty="0" smtClean="0"/>
              <a:t>. </a:t>
            </a:r>
            <a:r>
              <a:rPr lang="en-US" dirty="0" err="1" smtClean="0"/>
              <a:t>Më</a:t>
            </a:r>
            <a:r>
              <a:rPr lang="en-US" dirty="0" smtClean="0"/>
              <a:t> </a:t>
            </a:r>
            <a:r>
              <a:rPr lang="en-US" dirty="0" err="1" smtClean="0"/>
              <a:t>vonë</a:t>
            </a:r>
            <a:r>
              <a:rPr lang="en-US" dirty="0" smtClean="0"/>
              <a:t> </a:t>
            </a:r>
            <a:r>
              <a:rPr lang="en-US" dirty="0" err="1" smtClean="0"/>
              <a:t>ajo</a:t>
            </a:r>
            <a:r>
              <a:rPr lang="en-US" dirty="0" smtClean="0"/>
              <a:t> u </a:t>
            </a:r>
            <a:r>
              <a:rPr lang="en-US" dirty="0" err="1" smtClean="0"/>
              <a:t>gjet</a:t>
            </a:r>
            <a:r>
              <a:rPr lang="en-US" dirty="0" smtClean="0"/>
              <a:t> </a:t>
            </a:r>
            <a:r>
              <a:rPr lang="en-US" dirty="0" err="1" smtClean="0"/>
              <a:t>nga</a:t>
            </a:r>
            <a:r>
              <a:rPr lang="en-US" dirty="0" smtClean="0"/>
              <a:t> e </a:t>
            </a:r>
            <a:r>
              <a:rPr lang="en-US" dirty="0" err="1" smtClean="0"/>
              <a:t>ëma</a:t>
            </a:r>
            <a:r>
              <a:rPr lang="en-US" dirty="0" smtClean="0"/>
              <a:t> </a:t>
            </a:r>
            <a:r>
              <a:rPr lang="en-US" dirty="0" err="1" smtClean="0"/>
              <a:t>dhe</a:t>
            </a:r>
            <a:r>
              <a:rPr lang="en-US" dirty="0" smtClean="0"/>
              <a:t> u </a:t>
            </a:r>
            <a:r>
              <a:rPr lang="en-US" dirty="0" err="1" smtClean="0"/>
              <a:t>çua</a:t>
            </a:r>
            <a:r>
              <a:rPr lang="en-US" dirty="0" smtClean="0"/>
              <a:t> </a:t>
            </a:r>
            <a:r>
              <a:rPr lang="en-US" dirty="0" err="1" smtClean="0"/>
              <a:t>në</a:t>
            </a:r>
            <a:r>
              <a:rPr lang="en-US" dirty="0" smtClean="0"/>
              <a:t> </a:t>
            </a:r>
            <a:r>
              <a:rPr lang="en-US" dirty="0" err="1" smtClean="0"/>
              <a:t>spital</a:t>
            </a:r>
            <a:r>
              <a:rPr lang="en-US" dirty="0" smtClean="0"/>
              <a:t> </a:t>
            </a:r>
            <a:r>
              <a:rPr lang="en-US" dirty="0" err="1" smtClean="0"/>
              <a:t>ku</a:t>
            </a:r>
            <a:r>
              <a:rPr lang="en-US" dirty="0" smtClean="0"/>
              <a:t> </a:t>
            </a:r>
            <a:r>
              <a:rPr lang="en-US" dirty="0" err="1" smtClean="0"/>
              <a:t>analizat</a:t>
            </a:r>
            <a:r>
              <a:rPr lang="en-US" dirty="0" smtClean="0"/>
              <a:t> </a:t>
            </a:r>
            <a:r>
              <a:rPr lang="en-US" dirty="0" err="1" smtClean="0"/>
              <a:t>mjekësore</a:t>
            </a:r>
            <a:r>
              <a:rPr lang="en-US" dirty="0" smtClean="0"/>
              <a:t> </a:t>
            </a:r>
            <a:r>
              <a:rPr lang="en-US" dirty="0" err="1" smtClean="0"/>
              <a:t>arritën</a:t>
            </a:r>
            <a:r>
              <a:rPr lang="en-US" dirty="0" smtClean="0"/>
              <a:t> </a:t>
            </a:r>
            <a:r>
              <a:rPr lang="en-US" dirty="0" err="1" smtClean="0"/>
              <a:t>në</a:t>
            </a:r>
            <a:r>
              <a:rPr lang="en-US" dirty="0" smtClean="0"/>
              <a:t> </a:t>
            </a:r>
            <a:r>
              <a:rPr lang="en-US" dirty="0" err="1" smtClean="0"/>
              <a:t>përfundimin</a:t>
            </a:r>
            <a:r>
              <a:rPr lang="en-US" dirty="0" smtClean="0"/>
              <a:t> se </a:t>
            </a:r>
            <a:r>
              <a:rPr lang="en-US" dirty="0" err="1" smtClean="0"/>
              <a:t>membrana</a:t>
            </a:r>
            <a:r>
              <a:rPr lang="en-US" dirty="0" smtClean="0"/>
              <a:t> e </a:t>
            </a:r>
            <a:r>
              <a:rPr lang="en-US" dirty="0" err="1" smtClean="0"/>
              <a:t>saj</a:t>
            </a:r>
            <a:r>
              <a:rPr lang="en-US" dirty="0" smtClean="0"/>
              <a:t> </a:t>
            </a:r>
            <a:r>
              <a:rPr lang="en-US" dirty="0" err="1" smtClean="0"/>
              <a:t>vaginale</a:t>
            </a:r>
            <a:r>
              <a:rPr lang="en-US" dirty="0" smtClean="0"/>
              <a:t> </a:t>
            </a:r>
            <a:r>
              <a:rPr lang="en-US" dirty="0" err="1" smtClean="0"/>
              <a:t>ishte</a:t>
            </a:r>
            <a:r>
              <a:rPr lang="en-US" dirty="0" smtClean="0"/>
              <a:t> </a:t>
            </a:r>
            <a:r>
              <a:rPr lang="en-US" dirty="0" err="1" smtClean="0"/>
              <a:t>çarë</a:t>
            </a:r>
            <a:r>
              <a:rPr lang="en-US" dirty="0" smtClean="0"/>
              <a:t>. A. </a:t>
            </a:r>
            <a:r>
              <a:rPr lang="en-US" dirty="0" err="1" smtClean="0"/>
              <a:t>edhe</a:t>
            </a:r>
            <a:r>
              <a:rPr lang="en-US" dirty="0" smtClean="0"/>
              <a:t> P. e </a:t>
            </a:r>
            <a:r>
              <a:rPr lang="en-US" dirty="0" err="1" smtClean="0"/>
              <a:t>mohuan</a:t>
            </a:r>
            <a:r>
              <a:rPr lang="en-US" dirty="0" smtClean="0"/>
              <a:t> </a:t>
            </a:r>
            <a:r>
              <a:rPr lang="en-US" dirty="0" err="1" smtClean="0"/>
              <a:t>faktin</a:t>
            </a:r>
            <a:r>
              <a:rPr lang="en-US" dirty="0" smtClean="0"/>
              <a:t> </a:t>
            </a:r>
            <a:r>
              <a:rPr lang="en-US" dirty="0" err="1" smtClean="0"/>
              <a:t>që</a:t>
            </a:r>
            <a:r>
              <a:rPr lang="en-US" dirty="0" smtClean="0"/>
              <a:t> </a:t>
            </a:r>
            <a:r>
              <a:rPr lang="en-US" dirty="0" err="1" smtClean="0"/>
              <a:t>ta</a:t>
            </a:r>
            <a:r>
              <a:rPr lang="en-US" dirty="0" smtClean="0"/>
              <a:t> </a:t>
            </a:r>
            <a:r>
              <a:rPr lang="en-US" dirty="0" err="1" smtClean="0"/>
              <a:t>kishin</a:t>
            </a:r>
            <a:r>
              <a:rPr lang="en-US" dirty="0" smtClean="0"/>
              <a:t> </a:t>
            </a:r>
            <a:r>
              <a:rPr lang="en-US" dirty="0" err="1" smtClean="0"/>
              <a:t>përdhunuar</a:t>
            </a:r>
            <a:r>
              <a:rPr lang="en-US" dirty="0" smtClean="0"/>
              <a:t> M.C.</a:t>
            </a:r>
          </a:p>
          <a:p>
            <a:pPr algn="just"/>
            <a:r>
              <a:rPr lang="en-US" b="1" dirty="0" smtClean="0">
                <a:solidFill>
                  <a:schemeClr val="tx2"/>
                </a:solidFill>
              </a:rPr>
              <a:t>3. </a:t>
            </a:r>
            <a:r>
              <a:rPr lang="en-US" b="1" dirty="0" err="1" smtClean="0">
                <a:solidFill>
                  <a:schemeClr val="tx2"/>
                </a:solidFill>
              </a:rPr>
              <a:t>Ndjekja</a:t>
            </a:r>
            <a:r>
              <a:rPr lang="en-US" b="1" dirty="0" smtClean="0">
                <a:solidFill>
                  <a:schemeClr val="tx2"/>
                </a:solidFill>
              </a:rPr>
              <a:t> </a:t>
            </a:r>
            <a:r>
              <a:rPr lang="en-US" b="1" dirty="0" err="1" smtClean="0">
                <a:solidFill>
                  <a:schemeClr val="tx2"/>
                </a:solidFill>
              </a:rPr>
              <a:t>penale</a:t>
            </a:r>
            <a:r>
              <a:rPr lang="en-US" b="1" dirty="0" smtClean="0">
                <a:solidFill>
                  <a:schemeClr val="tx2"/>
                </a:solidFill>
              </a:rPr>
              <a:t> </a:t>
            </a:r>
            <a:r>
              <a:rPr lang="en-US" b="1" dirty="0" err="1" smtClean="0">
                <a:solidFill>
                  <a:schemeClr val="tx2"/>
                </a:solidFill>
              </a:rPr>
              <a:t>që</a:t>
            </a:r>
            <a:r>
              <a:rPr lang="en-US" b="1" dirty="0" smtClean="0">
                <a:solidFill>
                  <a:schemeClr val="tx2"/>
                </a:solidFill>
              </a:rPr>
              <a:t> </a:t>
            </a:r>
            <a:r>
              <a:rPr lang="en-US" b="1" dirty="0" err="1" smtClean="0">
                <a:solidFill>
                  <a:schemeClr val="tx2"/>
                </a:solidFill>
              </a:rPr>
              <a:t>filloi</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lidhje</a:t>
            </a:r>
            <a:r>
              <a:rPr lang="en-US" b="1" dirty="0" smtClean="0">
                <a:solidFill>
                  <a:schemeClr val="tx2"/>
                </a:solidFill>
              </a:rPr>
              <a:t> me </a:t>
            </a:r>
            <a:r>
              <a:rPr lang="en-US" b="1" dirty="0" err="1" smtClean="0">
                <a:solidFill>
                  <a:schemeClr val="tx2"/>
                </a:solidFill>
              </a:rPr>
              <a:t>këtë</a:t>
            </a:r>
            <a:r>
              <a:rPr lang="en-US" b="1" dirty="0" smtClean="0">
                <a:solidFill>
                  <a:schemeClr val="tx2"/>
                </a:solidFill>
              </a:rPr>
              <a:t> </a:t>
            </a:r>
            <a:r>
              <a:rPr lang="en-US" b="1" dirty="0" err="1" smtClean="0">
                <a:solidFill>
                  <a:schemeClr val="tx2"/>
                </a:solidFill>
              </a:rPr>
              <a:t>ngjarje</a:t>
            </a:r>
            <a:r>
              <a:rPr lang="en-US" b="1" dirty="0" smtClean="0">
                <a:solidFill>
                  <a:schemeClr val="tx2"/>
                </a:solidFill>
              </a:rPr>
              <a:t> </a:t>
            </a:r>
            <a:r>
              <a:rPr lang="en-US" b="1" dirty="0" err="1" smtClean="0">
                <a:solidFill>
                  <a:schemeClr val="tx2"/>
                </a:solidFill>
              </a:rPr>
              <a:t>nuk</a:t>
            </a:r>
            <a:r>
              <a:rPr lang="en-US" b="1" dirty="0" smtClean="0">
                <a:solidFill>
                  <a:schemeClr val="tx2"/>
                </a:solidFill>
              </a:rPr>
              <a:t> </a:t>
            </a:r>
            <a:r>
              <a:rPr lang="en-US" b="1" dirty="0" err="1" smtClean="0">
                <a:solidFill>
                  <a:schemeClr val="tx2"/>
                </a:solidFill>
              </a:rPr>
              <a:t>gjeti</a:t>
            </a:r>
            <a:r>
              <a:rPr lang="en-US" b="1" dirty="0" smtClean="0">
                <a:solidFill>
                  <a:schemeClr val="tx2"/>
                </a:solidFill>
              </a:rPr>
              <a:t> </a:t>
            </a:r>
            <a:r>
              <a:rPr lang="en-US" b="1" dirty="0" err="1" smtClean="0">
                <a:solidFill>
                  <a:schemeClr val="tx2"/>
                </a:solidFill>
              </a:rPr>
              <a:t>prova</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mjaftueshme</a:t>
            </a:r>
            <a:r>
              <a:rPr lang="en-US" b="1" dirty="0" smtClean="0">
                <a:solidFill>
                  <a:schemeClr val="tx2"/>
                </a:solidFill>
              </a:rPr>
              <a:t> </a:t>
            </a:r>
            <a:r>
              <a:rPr lang="en-US" b="1" dirty="0" err="1" smtClean="0">
                <a:solidFill>
                  <a:schemeClr val="tx2"/>
                </a:solidFill>
              </a:rPr>
              <a:t>që</a:t>
            </a:r>
            <a:r>
              <a:rPr lang="en-US" b="1" dirty="0" smtClean="0">
                <a:solidFill>
                  <a:schemeClr val="tx2"/>
                </a:solidFill>
              </a:rPr>
              <a:t> M.C. </a:t>
            </a:r>
            <a:r>
              <a:rPr lang="en-US" b="1" dirty="0" err="1" smtClean="0">
                <a:solidFill>
                  <a:schemeClr val="tx2"/>
                </a:solidFill>
              </a:rPr>
              <a:t>ishte</a:t>
            </a:r>
            <a:r>
              <a:rPr lang="en-US" b="1" dirty="0" smtClean="0">
                <a:solidFill>
                  <a:schemeClr val="tx2"/>
                </a:solidFill>
              </a:rPr>
              <a:t> </a:t>
            </a:r>
            <a:r>
              <a:rPr lang="en-US" b="1" dirty="0" err="1" smtClean="0">
                <a:solidFill>
                  <a:schemeClr val="tx2"/>
                </a:solidFill>
              </a:rPr>
              <a:t>detyruar</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kryente</a:t>
            </a:r>
            <a:r>
              <a:rPr lang="en-US" b="1" dirty="0" smtClean="0">
                <a:solidFill>
                  <a:schemeClr val="tx2"/>
                </a:solidFill>
              </a:rPr>
              <a:t> </a:t>
            </a:r>
            <a:r>
              <a:rPr lang="en-US" b="1" dirty="0" err="1" smtClean="0">
                <a:solidFill>
                  <a:schemeClr val="tx2"/>
                </a:solidFill>
              </a:rPr>
              <a:t>marrëdhënie</a:t>
            </a:r>
            <a:r>
              <a:rPr lang="en-US" b="1" dirty="0" smtClean="0">
                <a:solidFill>
                  <a:schemeClr val="tx2"/>
                </a:solidFill>
              </a:rPr>
              <a:t> </a:t>
            </a:r>
            <a:r>
              <a:rPr lang="en-US" b="1" dirty="0" err="1" smtClean="0">
                <a:solidFill>
                  <a:schemeClr val="tx2"/>
                </a:solidFill>
              </a:rPr>
              <a:t>seksuale</a:t>
            </a:r>
            <a:r>
              <a:rPr lang="en-US" b="1" dirty="0" smtClean="0">
                <a:solidFill>
                  <a:schemeClr val="tx2"/>
                </a:solidFill>
              </a:rPr>
              <a:t> me A. </a:t>
            </a:r>
            <a:r>
              <a:rPr lang="en-US" b="1" dirty="0" err="1" smtClean="0">
                <a:solidFill>
                  <a:schemeClr val="tx2"/>
                </a:solidFill>
              </a:rPr>
              <a:t>dhe</a:t>
            </a:r>
            <a:r>
              <a:rPr lang="en-US" b="1" dirty="0" smtClean="0">
                <a:solidFill>
                  <a:schemeClr val="tx2"/>
                </a:solidFill>
              </a:rPr>
              <a:t> P. </a:t>
            </a:r>
            <a:r>
              <a:rPr lang="en-US" b="1" dirty="0" err="1" smtClean="0">
                <a:solidFill>
                  <a:schemeClr val="tx2"/>
                </a:solidFill>
              </a:rPr>
              <a:t>Hetimi</a:t>
            </a:r>
            <a:r>
              <a:rPr lang="en-US" b="1" dirty="0" smtClean="0">
                <a:solidFill>
                  <a:schemeClr val="tx2"/>
                </a:solidFill>
              </a:rPr>
              <a:t> u </a:t>
            </a:r>
            <a:r>
              <a:rPr lang="en-US" b="1" dirty="0" err="1" smtClean="0">
                <a:solidFill>
                  <a:schemeClr val="tx2"/>
                </a:solidFill>
              </a:rPr>
              <a:t>mbyll</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17 mars 1997 </a:t>
            </a:r>
            <a:r>
              <a:rPr lang="en-US" b="1" dirty="0" err="1" smtClean="0">
                <a:solidFill>
                  <a:schemeClr val="tx2"/>
                </a:solidFill>
              </a:rPr>
              <a:t>nga</a:t>
            </a:r>
            <a:r>
              <a:rPr lang="en-US" b="1" dirty="0" smtClean="0">
                <a:solidFill>
                  <a:schemeClr val="tx2"/>
                </a:solidFill>
              </a:rPr>
              <a:t> </a:t>
            </a:r>
            <a:r>
              <a:rPr lang="en-US" b="1" dirty="0" err="1" smtClean="0">
                <a:solidFill>
                  <a:schemeClr val="tx2"/>
                </a:solidFill>
              </a:rPr>
              <a:t>prokurori</a:t>
            </a:r>
            <a:r>
              <a:rPr lang="en-US" b="1" dirty="0" smtClean="0">
                <a:solidFill>
                  <a:schemeClr val="tx2"/>
                </a:solidFill>
              </a:rPr>
              <a:t> </a:t>
            </a:r>
            <a:r>
              <a:rPr lang="en-US" b="1" dirty="0" err="1" smtClean="0">
                <a:solidFill>
                  <a:schemeClr val="tx2"/>
                </a:solidFill>
              </a:rPr>
              <a:t>i</a:t>
            </a:r>
            <a:r>
              <a:rPr lang="en-US" b="1" dirty="0" smtClean="0">
                <a:solidFill>
                  <a:schemeClr val="tx2"/>
                </a:solidFill>
              </a:rPr>
              <a:t> </a:t>
            </a:r>
            <a:r>
              <a:rPr lang="en-US" b="1" dirty="0" err="1" smtClean="0">
                <a:solidFill>
                  <a:schemeClr val="tx2"/>
                </a:solidFill>
              </a:rPr>
              <a:t>rrethit</a:t>
            </a:r>
            <a:r>
              <a:rPr lang="en-US" b="1" dirty="0" smtClean="0">
                <a:solidFill>
                  <a:schemeClr val="tx2"/>
                </a:solidFill>
              </a:rPr>
              <a:t> </a:t>
            </a:r>
            <a:r>
              <a:rPr lang="en-US" b="1" dirty="0" err="1" smtClean="0">
                <a:solidFill>
                  <a:schemeClr val="tx2"/>
                </a:solidFill>
              </a:rPr>
              <a:t>i</a:t>
            </a:r>
            <a:r>
              <a:rPr lang="en-US" b="1" dirty="0" smtClean="0">
                <a:solidFill>
                  <a:schemeClr val="tx2"/>
                </a:solidFill>
              </a:rPr>
              <a:t> </a:t>
            </a:r>
            <a:r>
              <a:rPr lang="en-US" b="1" dirty="0" err="1" smtClean="0">
                <a:solidFill>
                  <a:schemeClr val="tx2"/>
                </a:solidFill>
              </a:rPr>
              <a:t>cili</a:t>
            </a:r>
            <a:r>
              <a:rPr lang="en-US" b="1" dirty="0" smtClean="0">
                <a:solidFill>
                  <a:schemeClr val="tx2"/>
                </a:solidFill>
              </a:rPr>
              <a:t> </a:t>
            </a:r>
            <a:r>
              <a:rPr lang="en-US" b="1" dirty="0" err="1" smtClean="0">
                <a:solidFill>
                  <a:schemeClr val="tx2"/>
                </a:solidFill>
              </a:rPr>
              <a:t>arriti</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përfundimin</a:t>
            </a:r>
            <a:r>
              <a:rPr lang="en-US" b="1" dirty="0" smtClean="0">
                <a:solidFill>
                  <a:schemeClr val="tx2"/>
                </a:solidFill>
              </a:rPr>
              <a:t> se </a:t>
            </a:r>
            <a:r>
              <a:rPr lang="en-US" b="1" dirty="0" err="1" smtClean="0">
                <a:solidFill>
                  <a:schemeClr val="tx2"/>
                </a:solidFill>
              </a:rPr>
              <a:t>nuk</a:t>
            </a:r>
            <a:r>
              <a:rPr lang="en-US" b="1" dirty="0" smtClean="0">
                <a:solidFill>
                  <a:schemeClr val="tx2"/>
                </a:solidFill>
              </a:rPr>
              <a:t> </a:t>
            </a:r>
            <a:r>
              <a:rPr lang="en-US" b="1" dirty="0" err="1" smtClean="0">
                <a:solidFill>
                  <a:schemeClr val="tx2"/>
                </a:solidFill>
              </a:rPr>
              <a:t>kishte</a:t>
            </a:r>
            <a:r>
              <a:rPr lang="en-US" b="1" dirty="0" smtClean="0">
                <a:solidFill>
                  <a:schemeClr val="tx2"/>
                </a:solidFill>
              </a:rPr>
              <a:t> </a:t>
            </a:r>
            <a:r>
              <a:rPr lang="en-US" b="1" dirty="0" err="1" smtClean="0">
                <a:solidFill>
                  <a:schemeClr val="tx2"/>
                </a:solidFill>
              </a:rPr>
              <a:t>prova</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mjaftueshme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përdorimin</a:t>
            </a:r>
            <a:r>
              <a:rPr lang="en-US" b="1" dirty="0" smtClean="0">
                <a:solidFill>
                  <a:schemeClr val="tx2"/>
                </a:solidFill>
              </a:rPr>
              <a:t> e </a:t>
            </a:r>
            <a:r>
              <a:rPr lang="en-US" b="1" dirty="0" err="1" smtClean="0">
                <a:solidFill>
                  <a:schemeClr val="tx2"/>
                </a:solidFill>
              </a:rPr>
              <a:t>forcës</a:t>
            </a:r>
            <a:r>
              <a:rPr lang="en-US" b="1" dirty="0" smtClean="0">
                <a:solidFill>
                  <a:schemeClr val="tx2"/>
                </a:solidFill>
              </a:rPr>
              <a:t> </a:t>
            </a:r>
            <a:r>
              <a:rPr lang="en-US" b="1" dirty="0" err="1" smtClean="0">
                <a:solidFill>
                  <a:schemeClr val="tx2"/>
                </a:solidFill>
              </a:rPr>
              <a:t>ose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kërcënime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kryerjen</a:t>
            </a:r>
            <a:r>
              <a:rPr lang="en-US" b="1" dirty="0" smtClean="0">
                <a:solidFill>
                  <a:schemeClr val="tx2"/>
                </a:solidFill>
              </a:rPr>
              <a:t> e </a:t>
            </a:r>
            <a:r>
              <a:rPr lang="en-US" b="1" dirty="0" err="1" smtClean="0">
                <a:solidFill>
                  <a:schemeClr val="tx2"/>
                </a:solidFill>
              </a:rPr>
              <a:t>marrëdhënieve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tilla</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mënyrë</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veçantë</a:t>
            </a:r>
            <a:r>
              <a:rPr lang="en-US" b="1" dirty="0" smtClean="0">
                <a:solidFill>
                  <a:schemeClr val="tx2"/>
                </a:solidFill>
              </a:rPr>
              <a:t>, </a:t>
            </a:r>
            <a:r>
              <a:rPr lang="en-US" b="1" dirty="0" err="1" smtClean="0">
                <a:solidFill>
                  <a:schemeClr val="tx2"/>
                </a:solidFill>
              </a:rPr>
              <a:t>nuk</a:t>
            </a:r>
            <a:r>
              <a:rPr lang="en-US" b="1" dirty="0" smtClean="0">
                <a:solidFill>
                  <a:schemeClr val="tx2"/>
                </a:solidFill>
              </a:rPr>
              <a:t> u </a:t>
            </a:r>
            <a:r>
              <a:rPr lang="en-US" b="1" dirty="0" err="1" smtClean="0">
                <a:solidFill>
                  <a:schemeClr val="tx2"/>
                </a:solidFill>
              </a:rPr>
              <a:t>vërtetua</a:t>
            </a:r>
            <a:r>
              <a:rPr lang="en-US" b="1" dirty="0" smtClean="0">
                <a:solidFill>
                  <a:schemeClr val="tx2"/>
                </a:solidFill>
              </a:rPr>
              <a:t> </a:t>
            </a:r>
            <a:r>
              <a:rPr lang="en-US" b="1" dirty="0" err="1" smtClean="0">
                <a:solidFill>
                  <a:schemeClr val="tx2"/>
                </a:solidFill>
              </a:rPr>
              <a:t>që</a:t>
            </a:r>
            <a:r>
              <a:rPr lang="en-US" b="1" dirty="0" smtClean="0">
                <a:solidFill>
                  <a:schemeClr val="tx2"/>
                </a:solidFill>
              </a:rPr>
              <a:t> </a:t>
            </a:r>
            <a:r>
              <a:rPr lang="en-US" b="1" dirty="0" err="1" smtClean="0">
                <a:solidFill>
                  <a:schemeClr val="tx2"/>
                </a:solidFill>
              </a:rPr>
              <a:t>kërkuesja</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kishte</a:t>
            </a:r>
            <a:r>
              <a:rPr lang="en-US" b="1" dirty="0" smtClean="0">
                <a:solidFill>
                  <a:schemeClr val="tx2"/>
                </a:solidFill>
              </a:rPr>
              <a:t> </a:t>
            </a:r>
            <a:r>
              <a:rPr lang="en-US" b="1" dirty="0" err="1" smtClean="0">
                <a:solidFill>
                  <a:schemeClr val="tx2"/>
                </a:solidFill>
              </a:rPr>
              <a:t>rezistuar</a:t>
            </a:r>
            <a:r>
              <a:rPr lang="en-US" b="1" dirty="0" smtClean="0">
                <a:solidFill>
                  <a:schemeClr val="tx2"/>
                </a:solidFill>
              </a:rPr>
              <a:t> </a:t>
            </a:r>
            <a:r>
              <a:rPr lang="en-US" b="1" dirty="0" err="1" smtClean="0">
                <a:solidFill>
                  <a:schemeClr val="tx2"/>
                </a:solidFill>
              </a:rPr>
              <a:t>ose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kishte</a:t>
            </a:r>
            <a:r>
              <a:rPr lang="en-US" b="1" dirty="0" smtClean="0">
                <a:solidFill>
                  <a:schemeClr val="tx2"/>
                </a:solidFill>
              </a:rPr>
              <a:t> </a:t>
            </a:r>
            <a:r>
              <a:rPr lang="en-US" b="1" dirty="0" err="1" smtClean="0">
                <a:solidFill>
                  <a:schemeClr val="tx2"/>
                </a:solidFill>
              </a:rPr>
              <a:t>bërë</a:t>
            </a:r>
            <a:r>
              <a:rPr lang="en-US" b="1" dirty="0" smtClean="0">
                <a:solidFill>
                  <a:schemeClr val="tx2"/>
                </a:solidFill>
              </a:rPr>
              <a:t> </a:t>
            </a:r>
            <a:r>
              <a:rPr lang="en-US" b="1" dirty="0" err="1" smtClean="0">
                <a:solidFill>
                  <a:schemeClr val="tx2"/>
                </a:solidFill>
              </a:rPr>
              <a:t>përpjekje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kërkuar</a:t>
            </a:r>
            <a:r>
              <a:rPr lang="en-US" b="1" dirty="0" smtClean="0">
                <a:solidFill>
                  <a:schemeClr val="tx2"/>
                </a:solidFill>
              </a:rPr>
              <a:t> </a:t>
            </a:r>
            <a:r>
              <a:rPr lang="en-US" b="1" dirty="0" err="1" smtClean="0">
                <a:solidFill>
                  <a:schemeClr val="tx2"/>
                </a:solidFill>
              </a:rPr>
              <a:t>ndihmë</a:t>
            </a:r>
            <a:r>
              <a:rPr lang="en-US" b="1" dirty="0" smtClean="0">
                <a:solidFill>
                  <a:schemeClr val="tx2"/>
                </a:solidFill>
              </a:rPr>
              <a:t> </a:t>
            </a:r>
            <a:r>
              <a:rPr lang="en-US" b="1" dirty="0" err="1" smtClean="0">
                <a:solidFill>
                  <a:schemeClr val="tx2"/>
                </a:solidFill>
              </a:rPr>
              <a:t>nga</a:t>
            </a:r>
            <a:r>
              <a:rPr lang="en-US" b="1" dirty="0" smtClean="0">
                <a:solidFill>
                  <a:schemeClr val="tx2"/>
                </a:solidFill>
              </a:rPr>
              <a:t> persona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tjerë</a:t>
            </a:r>
            <a:r>
              <a:rPr lang="en-US" b="1" dirty="0" smtClean="0">
                <a:solidFill>
                  <a:schemeClr val="tx2"/>
                </a:solidFill>
              </a:rPr>
              <a:t>. </a:t>
            </a:r>
            <a:r>
              <a:rPr lang="en-US" b="1" dirty="0" err="1" smtClean="0">
                <a:solidFill>
                  <a:schemeClr val="tx2"/>
                </a:solidFill>
              </a:rPr>
              <a:t>Kërkuesja</a:t>
            </a:r>
            <a:r>
              <a:rPr lang="en-US" b="1" dirty="0" smtClean="0">
                <a:solidFill>
                  <a:schemeClr val="tx2"/>
                </a:solidFill>
              </a:rPr>
              <a:t> </a:t>
            </a:r>
            <a:r>
              <a:rPr lang="en-US" b="1" dirty="0" err="1" smtClean="0">
                <a:solidFill>
                  <a:schemeClr val="tx2"/>
                </a:solidFill>
              </a:rPr>
              <a:t>apeloi</a:t>
            </a:r>
            <a:r>
              <a:rPr lang="en-US" b="1" dirty="0" smtClean="0">
                <a:solidFill>
                  <a:schemeClr val="tx2"/>
                </a:solidFill>
              </a:rPr>
              <a:t> </a:t>
            </a:r>
            <a:r>
              <a:rPr lang="en-US" b="1" dirty="0" err="1" smtClean="0">
                <a:solidFill>
                  <a:schemeClr val="tx2"/>
                </a:solidFill>
              </a:rPr>
              <a:t>ndaj</a:t>
            </a:r>
            <a:r>
              <a:rPr lang="en-US" b="1" dirty="0" smtClean="0">
                <a:solidFill>
                  <a:schemeClr val="tx2"/>
                </a:solidFill>
              </a:rPr>
              <a:t> </a:t>
            </a:r>
            <a:r>
              <a:rPr lang="en-US" b="1" dirty="0" err="1" smtClean="0">
                <a:solidFill>
                  <a:schemeClr val="tx2"/>
                </a:solidFill>
              </a:rPr>
              <a:t>këtij</a:t>
            </a:r>
            <a:r>
              <a:rPr lang="en-US" b="1" dirty="0" smtClean="0">
                <a:solidFill>
                  <a:schemeClr val="tx2"/>
                </a:solidFill>
              </a:rPr>
              <a:t> </a:t>
            </a:r>
            <a:r>
              <a:rPr lang="en-US" b="1" dirty="0" err="1" smtClean="0">
                <a:solidFill>
                  <a:schemeClr val="tx2"/>
                </a:solidFill>
              </a:rPr>
              <a:t>vendimi</a:t>
            </a:r>
            <a:r>
              <a:rPr lang="en-US" b="1" dirty="0" smtClean="0">
                <a:solidFill>
                  <a:schemeClr val="tx2"/>
                </a:solidFill>
              </a:rPr>
              <a:t> </a:t>
            </a:r>
            <a:r>
              <a:rPr lang="en-US" b="1" dirty="0" err="1" smtClean="0">
                <a:solidFill>
                  <a:schemeClr val="tx2"/>
                </a:solidFill>
              </a:rPr>
              <a:t>por</a:t>
            </a:r>
            <a:r>
              <a:rPr lang="en-US" b="1" dirty="0" smtClean="0">
                <a:solidFill>
                  <a:schemeClr val="tx2"/>
                </a:solidFill>
              </a:rPr>
              <a:t> pa </a:t>
            </a:r>
            <a:r>
              <a:rPr lang="en-US" b="1" dirty="0" err="1" smtClean="0">
                <a:solidFill>
                  <a:schemeClr val="tx2"/>
                </a:solidFill>
              </a:rPr>
              <a:t>sukses</a:t>
            </a:r>
            <a:r>
              <a:rPr lang="en-US" b="1" dirty="0" smtClean="0">
                <a:solidFill>
                  <a:schemeClr val="tx2"/>
                </a:solidFill>
              </a:rPr>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62500" lnSpcReduction="20000"/>
          </a:bodyPr>
          <a:lstStyle/>
          <a:p>
            <a:pPr algn="just"/>
            <a:r>
              <a:rPr lang="en-US" dirty="0" smtClean="0"/>
              <a:t>4. </a:t>
            </a:r>
            <a:r>
              <a:rPr lang="en-US" dirty="0" err="1" smtClean="0"/>
              <a:t>Mendimet</a:t>
            </a:r>
            <a:r>
              <a:rPr lang="en-US" dirty="0" smtClean="0"/>
              <a:t> me </a:t>
            </a:r>
            <a:r>
              <a:rPr lang="en-US" dirty="0" err="1" smtClean="0"/>
              <a:t>shkrim</a:t>
            </a:r>
            <a:r>
              <a:rPr lang="en-US" dirty="0" smtClean="0"/>
              <a:t> </a:t>
            </a:r>
            <a:r>
              <a:rPr lang="en-US" dirty="0" err="1" smtClean="0"/>
              <a:t>të</a:t>
            </a:r>
            <a:r>
              <a:rPr lang="en-US" dirty="0" smtClean="0"/>
              <a:t> </a:t>
            </a:r>
            <a:r>
              <a:rPr lang="en-US" dirty="0" err="1" smtClean="0"/>
              <a:t>ekspertëve</a:t>
            </a:r>
            <a:r>
              <a:rPr lang="en-US" dirty="0" smtClean="0"/>
              <a:t>, </a:t>
            </a:r>
            <a:r>
              <a:rPr lang="en-US" dirty="0" err="1" smtClean="0"/>
              <a:t>të</a:t>
            </a:r>
            <a:r>
              <a:rPr lang="en-US" dirty="0" smtClean="0"/>
              <a:t> </a:t>
            </a:r>
            <a:r>
              <a:rPr lang="en-US" dirty="0" err="1" smtClean="0"/>
              <a:t>paraqitura</a:t>
            </a:r>
            <a:r>
              <a:rPr lang="en-US" dirty="0" smtClean="0"/>
              <a:t> </a:t>
            </a:r>
            <a:r>
              <a:rPr lang="en-US" dirty="0" err="1" smtClean="0"/>
              <a:t>përpara</a:t>
            </a:r>
            <a:r>
              <a:rPr lang="en-US" dirty="0" smtClean="0"/>
              <a:t> </a:t>
            </a:r>
            <a:r>
              <a:rPr lang="en-US" dirty="0" err="1" smtClean="0"/>
              <a:t>Gjykatës</a:t>
            </a:r>
            <a:r>
              <a:rPr lang="en-US" dirty="0" smtClean="0"/>
              <a:t> </a:t>
            </a:r>
            <a:r>
              <a:rPr lang="en-US" dirty="0" err="1" smtClean="0"/>
              <a:t>së</a:t>
            </a:r>
            <a:r>
              <a:rPr lang="en-US" dirty="0" smtClean="0"/>
              <a:t> </a:t>
            </a:r>
            <a:r>
              <a:rPr lang="en-US" dirty="0" err="1" smtClean="0"/>
              <a:t>Strasburgut</a:t>
            </a:r>
            <a:r>
              <a:rPr lang="en-US" dirty="0" smtClean="0"/>
              <a:t> </a:t>
            </a:r>
            <a:r>
              <a:rPr lang="en-US" dirty="0" err="1" smtClean="0"/>
              <a:t>nga</a:t>
            </a:r>
            <a:r>
              <a:rPr lang="en-US" dirty="0" smtClean="0"/>
              <a:t> M.C., </a:t>
            </a:r>
            <a:r>
              <a:rPr lang="en-US" dirty="0" err="1" smtClean="0"/>
              <a:t>diagnostikuan</a:t>
            </a:r>
            <a:r>
              <a:rPr lang="en-US" dirty="0" smtClean="0"/>
              <a:t> “</a:t>
            </a:r>
            <a:r>
              <a:rPr lang="en-US" dirty="0" err="1" smtClean="0"/>
              <a:t>frikën</a:t>
            </a:r>
            <a:r>
              <a:rPr lang="en-US" dirty="0" smtClean="0"/>
              <a:t> e </a:t>
            </a:r>
            <a:r>
              <a:rPr lang="en-US" dirty="0" err="1" smtClean="0"/>
              <a:t>ngrirë</a:t>
            </a:r>
            <a:r>
              <a:rPr lang="en-US" dirty="0" smtClean="0"/>
              <a:t>” </a:t>
            </a:r>
            <a:r>
              <a:rPr lang="en-US" dirty="0" err="1" smtClean="0"/>
              <a:t>që</a:t>
            </a:r>
            <a:r>
              <a:rPr lang="en-US" dirty="0" smtClean="0"/>
              <a:t> </a:t>
            </a:r>
            <a:r>
              <a:rPr lang="en-US" dirty="0" err="1" smtClean="0"/>
              <a:t>është</a:t>
            </a:r>
            <a:r>
              <a:rPr lang="en-US" dirty="0" smtClean="0"/>
              <a:t> </a:t>
            </a:r>
            <a:r>
              <a:rPr lang="en-US" dirty="0" err="1" smtClean="0"/>
              <a:t>një</a:t>
            </a:r>
            <a:r>
              <a:rPr lang="en-US" dirty="0" smtClean="0"/>
              <a:t> </a:t>
            </a:r>
            <a:r>
              <a:rPr lang="en-US" dirty="0" err="1" smtClean="0"/>
              <a:t>sindromë</a:t>
            </a:r>
            <a:r>
              <a:rPr lang="en-US" dirty="0" smtClean="0"/>
              <a:t> </a:t>
            </a:r>
            <a:r>
              <a:rPr lang="en-US" dirty="0" err="1" smtClean="0"/>
              <a:t>traumatike</a:t>
            </a:r>
            <a:r>
              <a:rPr lang="en-US" dirty="0" smtClean="0"/>
              <a:t> </a:t>
            </a:r>
            <a:r>
              <a:rPr lang="en-US" dirty="0" err="1" smtClean="0"/>
              <a:t>psikologjike</a:t>
            </a:r>
            <a:r>
              <a:rPr lang="en-US" dirty="0" smtClean="0"/>
              <a:t> infantile </a:t>
            </a:r>
            <a:r>
              <a:rPr lang="en-US" dirty="0" err="1" smtClean="0"/>
              <a:t>dhe</a:t>
            </a:r>
            <a:r>
              <a:rPr lang="en-US" dirty="0" smtClean="0"/>
              <a:t> </a:t>
            </a:r>
            <a:r>
              <a:rPr lang="en-US" dirty="0" err="1" smtClean="0"/>
              <a:t>që</a:t>
            </a:r>
            <a:r>
              <a:rPr lang="en-US" dirty="0" smtClean="0"/>
              <a:t> </a:t>
            </a:r>
            <a:r>
              <a:rPr lang="en-US" dirty="0" err="1" smtClean="0"/>
              <a:t>konsiderohet</a:t>
            </a:r>
            <a:r>
              <a:rPr lang="en-US" dirty="0" smtClean="0"/>
              <a:t> </a:t>
            </a:r>
            <a:r>
              <a:rPr lang="en-US" dirty="0" err="1" smtClean="0"/>
              <a:t>si</a:t>
            </a:r>
            <a:r>
              <a:rPr lang="en-US" dirty="0" smtClean="0"/>
              <a:t> </a:t>
            </a:r>
            <a:r>
              <a:rPr lang="en-US" dirty="0" err="1" smtClean="0"/>
              <a:t>pasoja</a:t>
            </a:r>
            <a:r>
              <a:rPr lang="en-US" dirty="0" smtClean="0"/>
              <a:t> </a:t>
            </a:r>
            <a:r>
              <a:rPr lang="en-US" dirty="0" err="1" smtClean="0"/>
              <a:t>më</a:t>
            </a:r>
            <a:r>
              <a:rPr lang="en-US" dirty="0" smtClean="0"/>
              <a:t> </a:t>
            </a:r>
            <a:r>
              <a:rPr lang="en-US" dirty="0" err="1" smtClean="0"/>
              <a:t>normale</a:t>
            </a:r>
            <a:r>
              <a:rPr lang="en-US" dirty="0" smtClean="0"/>
              <a:t> e </a:t>
            </a:r>
            <a:r>
              <a:rPr lang="en-US" dirty="0" err="1" smtClean="0"/>
              <a:t>përdhunimit</a:t>
            </a:r>
            <a:r>
              <a:rPr lang="en-US" dirty="0" smtClean="0"/>
              <a:t>, </a:t>
            </a:r>
            <a:r>
              <a:rPr lang="en-US" dirty="0" err="1" smtClean="0"/>
              <a:t>kur</a:t>
            </a:r>
            <a:r>
              <a:rPr lang="en-US" dirty="0" smtClean="0"/>
              <a:t> </a:t>
            </a:r>
            <a:r>
              <a:rPr lang="en-US" dirty="0" err="1" smtClean="0"/>
              <a:t>viktimat</a:t>
            </a:r>
            <a:r>
              <a:rPr lang="en-US" dirty="0" smtClean="0"/>
              <a:t> e </a:t>
            </a:r>
            <a:r>
              <a:rPr lang="en-US" dirty="0" err="1" smtClean="0"/>
              <a:t>terrorizuara</a:t>
            </a:r>
            <a:r>
              <a:rPr lang="en-US" dirty="0" smtClean="0"/>
              <a:t> </a:t>
            </a:r>
            <a:r>
              <a:rPr lang="en-US" dirty="0" err="1" smtClean="0"/>
              <a:t>ose</a:t>
            </a:r>
            <a:r>
              <a:rPr lang="en-US" dirty="0" smtClean="0"/>
              <a:t> </a:t>
            </a:r>
            <a:r>
              <a:rPr lang="en-US" dirty="0" err="1" smtClean="0"/>
              <a:t>i</a:t>
            </a:r>
            <a:r>
              <a:rPr lang="en-US" dirty="0" smtClean="0"/>
              <a:t> </a:t>
            </a:r>
            <a:r>
              <a:rPr lang="en-US" dirty="0" err="1" smtClean="0"/>
              <a:t>nënshtrohen</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pasive</a:t>
            </a:r>
            <a:r>
              <a:rPr lang="en-US" dirty="0" smtClean="0"/>
              <a:t> </a:t>
            </a:r>
            <a:r>
              <a:rPr lang="en-US" dirty="0" err="1" smtClean="0"/>
              <a:t>ose</a:t>
            </a:r>
            <a:r>
              <a:rPr lang="en-US" dirty="0" smtClean="0"/>
              <a:t> </a:t>
            </a:r>
            <a:r>
              <a:rPr lang="en-US" dirty="0" err="1" smtClean="0"/>
              <a:t>përpiqen</a:t>
            </a:r>
            <a:r>
              <a:rPr lang="en-US" dirty="0" smtClean="0"/>
              <a:t> </a:t>
            </a:r>
            <a:r>
              <a:rPr lang="en-US" dirty="0" err="1" smtClean="0"/>
              <a:t>t’i</a:t>
            </a:r>
            <a:r>
              <a:rPr lang="en-US" dirty="0" smtClean="0"/>
              <a:t> </a:t>
            </a:r>
            <a:r>
              <a:rPr lang="en-US" dirty="0" err="1" smtClean="0"/>
              <a:t>largohen</a:t>
            </a:r>
            <a:r>
              <a:rPr lang="en-US" dirty="0" smtClean="0"/>
              <a:t> </a:t>
            </a:r>
            <a:r>
              <a:rPr lang="en-US" dirty="0" err="1" smtClean="0"/>
              <a:t>psikologjikisht</a:t>
            </a:r>
            <a:r>
              <a:rPr lang="en-US" dirty="0" smtClean="0"/>
              <a:t> </a:t>
            </a:r>
            <a:r>
              <a:rPr lang="en-US" dirty="0" err="1" smtClean="0"/>
              <a:t>konceptit</a:t>
            </a:r>
            <a:r>
              <a:rPr lang="en-US" dirty="0" smtClean="0"/>
              <a:t> </a:t>
            </a:r>
            <a:r>
              <a:rPr lang="en-US" dirty="0" err="1" smtClean="0"/>
              <a:t>të</a:t>
            </a:r>
            <a:r>
              <a:rPr lang="en-US" dirty="0" smtClean="0"/>
              <a:t> </a:t>
            </a:r>
            <a:r>
              <a:rPr lang="en-US" dirty="0" err="1" smtClean="0"/>
              <a:t>përdhunimit</a:t>
            </a:r>
            <a:r>
              <a:rPr lang="en-US" dirty="0" smtClean="0"/>
              <a:t>. </a:t>
            </a:r>
            <a:r>
              <a:rPr lang="en-US" dirty="0" err="1" smtClean="0"/>
              <a:t>Nga</a:t>
            </a:r>
            <a:r>
              <a:rPr lang="en-US" dirty="0" smtClean="0"/>
              <a:t> 25 </a:t>
            </a:r>
            <a:r>
              <a:rPr lang="en-US" dirty="0" err="1" smtClean="0"/>
              <a:t>raste</a:t>
            </a:r>
            <a:r>
              <a:rPr lang="en-US" dirty="0" smtClean="0"/>
              <a:t> </a:t>
            </a:r>
            <a:r>
              <a:rPr lang="en-US" dirty="0" err="1" smtClean="0"/>
              <a:t>përdhunimi</a:t>
            </a:r>
            <a:r>
              <a:rPr lang="en-US" dirty="0" smtClean="0"/>
              <a:t> </a:t>
            </a:r>
            <a:r>
              <a:rPr lang="en-US" dirty="0" err="1" smtClean="0"/>
              <a:t>të</a:t>
            </a:r>
            <a:r>
              <a:rPr lang="en-US" dirty="0" smtClean="0"/>
              <a:t> </a:t>
            </a:r>
            <a:r>
              <a:rPr lang="en-US" dirty="0" err="1" smtClean="0"/>
              <a:t>analizuara</a:t>
            </a:r>
            <a:r>
              <a:rPr lang="en-US" dirty="0" smtClean="0"/>
              <a:t> </a:t>
            </a:r>
            <a:r>
              <a:rPr lang="en-US" dirty="0" err="1" smtClean="0"/>
              <a:t>në</a:t>
            </a:r>
            <a:r>
              <a:rPr lang="en-US" dirty="0" smtClean="0"/>
              <a:t> </a:t>
            </a:r>
            <a:r>
              <a:rPr lang="en-US" dirty="0" err="1" smtClean="0"/>
              <a:t>Bullgari</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vajza</a:t>
            </a:r>
            <a:r>
              <a:rPr lang="en-US" dirty="0" smtClean="0"/>
              <a:t> </a:t>
            </a:r>
            <a:r>
              <a:rPr lang="en-US" dirty="0" err="1" smtClean="0"/>
              <a:t>të</a:t>
            </a:r>
            <a:r>
              <a:rPr lang="en-US" dirty="0" smtClean="0"/>
              <a:t> </a:t>
            </a:r>
            <a:r>
              <a:rPr lang="en-US" dirty="0" err="1" smtClean="0"/>
              <a:t>moshës</a:t>
            </a:r>
            <a:r>
              <a:rPr lang="en-US" dirty="0" smtClean="0"/>
              <a:t> </a:t>
            </a:r>
            <a:r>
              <a:rPr lang="en-US" dirty="0" err="1" smtClean="0"/>
              <a:t>nga</a:t>
            </a:r>
            <a:r>
              <a:rPr lang="en-US" dirty="0" smtClean="0"/>
              <a:t> 14 </a:t>
            </a:r>
            <a:r>
              <a:rPr lang="en-US" dirty="0" err="1" smtClean="0"/>
              <a:t>deri</a:t>
            </a:r>
            <a:r>
              <a:rPr lang="en-US" dirty="0" smtClean="0"/>
              <a:t> 20 </a:t>
            </a:r>
            <a:r>
              <a:rPr lang="en-US" dirty="0" err="1" smtClean="0"/>
              <a:t>vjeç</a:t>
            </a:r>
            <a:r>
              <a:rPr lang="en-US" dirty="0" smtClean="0"/>
              <a:t>, 24 </a:t>
            </a:r>
            <a:r>
              <a:rPr lang="en-US" dirty="0" err="1" smtClean="0"/>
              <a:t>prej</a:t>
            </a:r>
            <a:r>
              <a:rPr lang="en-US" dirty="0" smtClean="0"/>
              <a:t> </a:t>
            </a:r>
            <a:r>
              <a:rPr lang="en-US" dirty="0" err="1" smtClean="0"/>
              <a:t>viktimave</a:t>
            </a:r>
            <a:r>
              <a:rPr lang="en-US" dirty="0" smtClean="0"/>
              <a:t> </a:t>
            </a:r>
            <a:r>
              <a:rPr lang="en-US" dirty="0" err="1" smtClean="0"/>
              <a:t>i</a:t>
            </a:r>
            <a:r>
              <a:rPr lang="en-US" dirty="0" smtClean="0"/>
              <a:t> </a:t>
            </a:r>
            <a:r>
              <a:rPr lang="en-US" dirty="0" err="1" smtClean="0"/>
              <a:t>ishin</a:t>
            </a:r>
            <a:r>
              <a:rPr lang="en-US" dirty="0" smtClean="0"/>
              <a:t> </a:t>
            </a:r>
            <a:r>
              <a:rPr lang="en-US" dirty="0" err="1" smtClean="0"/>
              <a:t>përgjigjur</a:t>
            </a:r>
            <a:r>
              <a:rPr lang="en-US" dirty="0" smtClean="0"/>
              <a:t> </a:t>
            </a:r>
            <a:r>
              <a:rPr lang="en-US" dirty="0" err="1" smtClean="0"/>
              <a:t>përdhunuesve</a:t>
            </a:r>
            <a:r>
              <a:rPr lang="en-US" dirty="0" smtClean="0"/>
              <a:t> </a:t>
            </a:r>
            <a:r>
              <a:rPr lang="en-US" dirty="0" err="1" smtClean="0"/>
              <a:t>të</a:t>
            </a:r>
            <a:r>
              <a:rPr lang="en-US" dirty="0" smtClean="0"/>
              <a:t> </a:t>
            </a:r>
            <a:r>
              <a:rPr lang="en-US" dirty="0" err="1" smtClean="0"/>
              <a:t>tyre</a:t>
            </a:r>
            <a:r>
              <a:rPr lang="en-US" dirty="0" smtClean="0"/>
              <a:t> </a:t>
            </a:r>
            <a:r>
              <a:rPr lang="en-US" dirty="0" err="1" smtClean="0"/>
              <a:t>në</a:t>
            </a:r>
            <a:r>
              <a:rPr lang="en-US" dirty="0" smtClean="0"/>
              <a:t> </a:t>
            </a:r>
            <a:r>
              <a:rPr lang="en-US" dirty="0" err="1" smtClean="0"/>
              <a:t>këtë</a:t>
            </a:r>
            <a:r>
              <a:rPr lang="en-US" dirty="0" smtClean="0"/>
              <a:t> </a:t>
            </a:r>
            <a:r>
              <a:rPr lang="en-US" dirty="0" err="1" smtClean="0"/>
              <a:t>mënyrë</a:t>
            </a:r>
            <a:r>
              <a:rPr lang="en-US" dirty="0" smtClean="0"/>
              <a:t>.</a:t>
            </a:r>
          </a:p>
          <a:p>
            <a:pPr algn="just"/>
            <a:r>
              <a:rPr lang="en-US" dirty="0" smtClean="0"/>
              <a:t>5. M.C. </a:t>
            </a:r>
            <a:r>
              <a:rPr lang="en-US" dirty="0" err="1" smtClean="0"/>
              <a:t>ankohej</a:t>
            </a:r>
            <a:r>
              <a:rPr lang="en-US" dirty="0" smtClean="0"/>
              <a:t> se e </a:t>
            </a:r>
            <a:r>
              <a:rPr lang="en-US" dirty="0" err="1" smtClean="0"/>
              <a:t>drejta</a:t>
            </a:r>
            <a:r>
              <a:rPr lang="en-US" dirty="0" smtClean="0"/>
              <a:t> </a:t>
            </a:r>
            <a:r>
              <a:rPr lang="en-US" dirty="0" err="1" smtClean="0"/>
              <a:t>dhe</a:t>
            </a:r>
            <a:r>
              <a:rPr lang="en-US" dirty="0" smtClean="0"/>
              <a:t> </a:t>
            </a:r>
            <a:r>
              <a:rPr lang="en-US" dirty="0" err="1" smtClean="0"/>
              <a:t>praktika</a:t>
            </a:r>
            <a:r>
              <a:rPr lang="en-US" dirty="0" smtClean="0"/>
              <a:t> </a:t>
            </a:r>
            <a:r>
              <a:rPr lang="en-US" dirty="0" err="1" smtClean="0"/>
              <a:t>bullgare</a:t>
            </a:r>
            <a:r>
              <a:rPr lang="en-US" dirty="0" smtClean="0"/>
              <a:t> </a:t>
            </a:r>
            <a:r>
              <a:rPr lang="en-US" dirty="0" err="1" smtClean="0"/>
              <a:t>nuk</a:t>
            </a:r>
            <a:r>
              <a:rPr lang="en-US" dirty="0" smtClean="0"/>
              <a:t> </a:t>
            </a:r>
            <a:r>
              <a:rPr lang="en-US" dirty="0" err="1" smtClean="0"/>
              <a:t>ofronin</a:t>
            </a:r>
            <a:r>
              <a:rPr lang="en-US" dirty="0" smtClean="0"/>
              <a:t> </a:t>
            </a:r>
            <a:r>
              <a:rPr lang="en-US" dirty="0" err="1" smtClean="0"/>
              <a:t>mbrojtje</a:t>
            </a:r>
            <a:r>
              <a:rPr lang="en-US" dirty="0" smtClean="0"/>
              <a:t> </a:t>
            </a:r>
            <a:r>
              <a:rPr lang="en-US" dirty="0" err="1" smtClean="0"/>
              <a:t>efektive</a:t>
            </a:r>
            <a:r>
              <a:rPr lang="en-US" dirty="0" smtClean="0"/>
              <a:t> </a:t>
            </a:r>
            <a:r>
              <a:rPr lang="en-US" dirty="0" err="1" smtClean="0"/>
              <a:t>ndaj</a:t>
            </a:r>
            <a:r>
              <a:rPr lang="en-US" dirty="0" smtClean="0"/>
              <a:t> </a:t>
            </a:r>
            <a:r>
              <a:rPr lang="en-US" dirty="0" err="1" smtClean="0"/>
              <a:t>përdhunimit</a:t>
            </a:r>
            <a:r>
              <a:rPr lang="en-US" dirty="0" smtClean="0"/>
              <a:t> </a:t>
            </a:r>
            <a:r>
              <a:rPr lang="en-US" dirty="0" err="1" smtClean="0"/>
              <a:t>dhe</a:t>
            </a:r>
            <a:r>
              <a:rPr lang="en-US" dirty="0" smtClean="0"/>
              <a:t> </a:t>
            </a:r>
            <a:r>
              <a:rPr lang="en-US" dirty="0" err="1" smtClean="0"/>
              <a:t>abuzimit</a:t>
            </a:r>
            <a:r>
              <a:rPr lang="en-US" dirty="0" smtClean="0"/>
              <a:t> </a:t>
            </a:r>
            <a:r>
              <a:rPr lang="en-US" dirty="0" err="1" smtClean="0"/>
              <a:t>seksual</a:t>
            </a:r>
            <a:r>
              <a:rPr lang="en-US" dirty="0" smtClean="0"/>
              <a:t>, </a:t>
            </a:r>
            <a:r>
              <a:rPr lang="en-US" dirty="0" err="1" smtClean="0"/>
              <a:t>përderisa</a:t>
            </a:r>
            <a:r>
              <a:rPr lang="en-US" dirty="0" smtClean="0"/>
              <a:t> </a:t>
            </a:r>
            <a:r>
              <a:rPr lang="en-US" dirty="0" err="1" smtClean="0"/>
              <a:t>hetohen</a:t>
            </a:r>
            <a:r>
              <a:rPr lang="en-US" dirty="0" smtClean="0"/>
              <a:t> </a:t>
            </a:r>
            <a:r>
              <a:rPr lang="en-US" dirty="0" err="1" smtClean="0"/>
              <a:t>vetëm</a:t>
            </a:r>
            <a:r>
              <a:rPr lang="en-US" dirty="0" smtClean="0"/>
              <a:t> </a:t>
            </a:r>
            <a:r>
              <a:rPr lang="en-US" dirty="0" err="1" smtClean="0"/>
              <a:t>rastet</a:t>
            </a:r>
            <a:r>
              <a:rPr lang="en-US" dirty="0" smtClean="0"/>
              <a:t> </a:t>
            </a:r>
            <a:r>
              <a:rPr lang="en-US" dirty="0" err="1" smtClean="0"/>
              <a:t>kur</a:t>
            </a:r>
            <a:r>
              <a:rPr lang="en-US" dirty="0" smtClean="0"/>
              <a:t> </a:t>
            </a:r>
            <a:r>
              <a:rPr lang="en-US" dirty="0" err="1" smtClean="0"/>
              <a:t>viktimat</a:t>
            </a:r>
            <a:r>
              <a:rPr lang="en-US" dirty="0" smtClean="0"/>
              <a:t> </a:t>
            </a:r>
            <a:r>
              <a:rPr lang="en-US" dirty="0" err="1" smtClean="0"/>
              <a:t>rezistojnë</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aktive</a:t>
            </a:r>
            <a:r>
              <a:rPr lang="en-US" dirty="0" smtClean="0"/>
              <a:t>. </a:t>
            </a:r>
            <a:r>
              <a:rPr lang="en-US" dirty="0" err="1" smtClean="0"/>
              <a:t>Ajo</a:t>
            </a:r>
            <a:r>
              <a:rPr lang="en-US" dirty="0" smtClean="0"/>
              <a:t> </a:t>
            </a:r>
            <a:r>
              <a:rPr lang="en-US" dirty="0" err="1" smtClean="0"/>
              <a:t>ankohej</a:t>
            </a:r>
            <a:r>
              <a:rPr lang="en-US" dirty="0" smtClean="0"/>
              <a:t> </a:t>
            </a:r>
            <a:r>
              <a:rPr lang="en-US" dirty="0" err="1" smtClean="0"/>
              <a:t>gjithashtu</a:t>
            </a:r>
            <a:r>
              <a:rPr lang="en-US" dirty="0" smtClean="0"/>
              <a:t> se </a:t>
            </a:r>
            <a:r>
              <a:rPr lang="en-US" dirty="0" err="1" smtClean="0"/>
              <a:t>autoritetet</a:t>
            </a:r>
            <a:r>
              <a:rPr lang="en-US" dirty="0" smtClean="0"/>
              <a:t> </a:t>
            </a:r>
            <a:r>
              <a:rPr lang="en-US" dirty="0" err="1" smtClean="0"/>
              <a:t>nuk</a:t>
            </a:r>
            <a:r>
              <a:rPr lang="en-US" dirty="0" smtClean="0"/>
              <a:t> </a:t>
            </a:r>
            <a:r>
              <a:rPr lang="en-US" dirty="0" err="1" smtClean="0"/>
              <a:t>i</a:t>
            </a:r>
            <a:r>
              <a:rPr lang="en-US" dirty="0" smtClean="0"/>
              <a:t> </a:t>
            </a:r>
            <a:r>
              <a:rPr lang="en-US" dirty="0" err="1" smtClean="0"/>
              <a:t>kishin</a:t>
            </a:r>
            <a:r>
              <a:rPr lang="en-US" dirty="0" smtClean="0"/>
              <a:t> </a:t>
            </a:r>
            <a:r>
              <a:rPr lang="en-US" dirty="0" err="1" smtClean="0"/>
              <a:t>hetuar</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efektive</a:t>
            </a:r>
            <a:r>
              <a:rPr lang="en-US" dirty="0" smtClean="0"/>
              <a:t> </a:t>
            </a:r>
            <a:r>
              <a:rPr lang="en-US" dirty="0" err="1" smtClean="0"/>
              <a:t>ngjarjet</a:t>
            </a:r>
            <a:r>
              <a:rPr lang="en-US" dirty="0" smtClean="0"/>
              <a:t> </a:t>
            </a:r>
            <a:r>
              <a:rPr lang="en-US" dirty="0" err="1" smtClean="0"/>
              <a:t>në</a:t>
            </a:r>
            <a:r>
              <a:rPr lang="en-US" dirty="0" smtClean="0"/>
              <a:t> </a:t>
            </a:r>
            <a:r>
              <a:rPr lang="en-US" dirty="0" err="1" smtClean="0"/>
              <a:t>fjalë</a:t>
            </a:r>
            <a:r>
              <a:rPr lang="en-US" dirty="0" smtClean="0"/>
              <a:t>. </a:t>
            </a:r>
            <a:r>
              <a:rPr lang="en-US" dirty="0" err="1" smtClean="0"/>
              <a:t>Për</a:t>
            </a:r>
            <a:r>
              <a:rPr lang="en-US" dirty="0" smtClean="0"/>
              <a:t> </a:t>
            </a:r>
            <a:r>
              <a:rPr lang="en-US" dirty="0" err="1" smtClean="0"/>
              <a:t>pretendimin</a:t>
            </a:r>
            <a:r>
              <a:rPr lang="en-US" dirty="0" smtClean="0"/>
              <a:t> e </a:t>
            </a:r>
            <a:r>
              <a:rPr lang="en-US" dirty="0" err="1" smtClean="0"/>
              <a:t>saj</a:t>
            </a:r>
            <a:r>
              <a:rPr lang="en-US" dirty="0" smtClean="0"/>
              <a:t> </a:t>
            </a:r>
            <a:r>
              <a:rPr lang="en-US" dirty="0" err="1" smtClean="0"/>
              <a:t>ajo</a:t>
            </a:r>
            <a:r>
              <a:rPr lang="en-US" dirty="0" smtClean="0"/>
              <a:t> </a:t>
            </a:r>
            <a:r>
              <a:rPr lang="en-US" dirty="0" err="1" smtClean="0"/>
              <a:t>mbështetej</a:t>
            </a:r>
            <a:r>
              <a:rPr lang="en-US" dirty="0" smtClean="0"/>
              <a:t> </a:t>
            </a:r>
            <a:r>
              <a:rPr lang="en-US" dirty="0" err="1" smtClean="0"/>
              <a:t>në</a:t>
            </a:r>
            <a:r>
              <a:rPr lang="en-US" dirty="0" smtClean="0"/>
              <a:t> </a:t>
            </a:r>
            <a:r>
              <a:rPr lang="en-US" dirty="0" err="1" smtClean="0"/>
              <a:t>nenin</a:t>
            </a:r>
            <a:r>
              <a:rPr lang="en-US" dirty="0" smtClean="0"/>
              <a:t> 3, </a:t>
            </a:r>
            <a:r>
              <a:rPr lang="en-US" dirty="0" err="1" smtClean="0"/>
              <a:t>nenin</a:t>
            </a:r>
            <a:r>
              <a:rPr lang="en-US" dirty="0" smtClean="0"/>
              <a:t> 8, </a:t>
            </a:r>
            <a:r>
              <a:rPr lang="en-US" dirty="0" err="1" smtClean="0"/>
              <a:t>nenin</a:t>
            </a:r>
            <a:r>
              <a:rPr lang="en-US" dirty="0" smtClean="0"/>
              <a:t> 13 </a:t>
            </a:r>
            <a:r>
              <a:rPr lang="en-US" dirty="0" err="1" smtClean="0"/>
              <a:t>dhe</a:t>
            </a:r>
            <a:r>
              <a:rPr lang="en-US" dirty="0" smtClean="0"/>
              <a:t> </a:t>
            </a:r>
            <a:r>
              <a:rPr lang="en-US" dirty="0" err="1" smtClean="0"/>
              <a:t>në</a:t>
            </a:r>
            <a:r>
              <a:rPr lang="en-US" dirty="0" smtClean="0"/>
              <a:t> </a:t>
            </a:r>
            <a:r>
              <a:rPr lang="en-US" dirty="0" err="1" smtClean="0"/>
              <a:t>nenin</a:t>
            </a:r>
            <a:r>
              <a:rPr lang="en-US" dirty="0" smtClean="0"/>
              <a:t> 14 </a:t>
            </a:r>
            <a:r>
              <a:rPr lang="en-US" dirty="0" err="1" smtClean="0"/>
              <a:t>të</a:t>
            </a:r>
            <a:r>
              <a:rPr lang="en-US" dirty="0" smtClean="0"/>
              <a:t> </a:t>
            </a:r>
            <a:r>
              <a:rPr lang="en-US" dirty="0" err="1" smtClean="0"/>
              <a:t>Konventës</a:t>
            </a:r>
            <a:r>
              <a:rPr lang="en-US" dirty="0" smtClean="0"/>
              <a:t>.</a:t>
            </a:r>
          </a:p>
          <a:p>
            <a:pPr algn="just"/>
            <a:r>
              <a:rPr lang="en-US" b="1" u="sng" dirty="0" smtClean="0">
                <a:solidFill>
                  <a:schemeClr val="tx2"/>
                </a:solidFill>
              </a:rPr>
              <a:t>II. </a:t>
            </a:r>
            <a:r>
              <a:rPr lang="en-US" b="1" u="sng" dirty="0" err="1" smtClean="0">
                <a:solidFill>
                  <a:schemeClr val="tx2"/>
                </a:solidFill>
              </a:rPr>
              <a:t>Vendimi</a:t>
            </a:r>
            <a:r>
              <a:rPr lang="en-US" b="1" u="sng" dirty="0" smtClean="0">
                <a:solidFill>
                  <a:schemeClr val="tx2"/>
                </a:solidFill>
              </a:rPr>
              <a:t> </a:t>
            </a:r>
            <a:r>
              <a:rPr lang="en-US" b="1" u="sng" dirty="0" err="1" smtClean="0">
                <a:solidFill>
                  <a:schemeClr val="tx2"/>
                </a:solidFill>
              </a:rPr>
              <a:t>i</a:t>
            </a:r>
            <a:r>
              <a:rPr lang="en-US" b="1" u="sng" dirty="0" smtClean="0">
                <a:solidFill>
                  <a:schemeClr val="tx2"/>
                </a:solidFill>
              </a:rPr>
              <a:t> </a:t>
            </a:r>
            <a:r>
              <a:rPr lang="en-US" b="1" u="sng" dirty="0" err="1" smtClean="0">
                <a:solidFill>
                  <a:schemeClr val="tx2"/>
                </a:solidFill>
              </a:rPr>
              <a:t>Gjykatës</a:t>
            </a:r>
            <a:endParaRPr lang="en-US" b="1" u="sng" dirty="0" smtClean="0">
              <a:solidFill>
                <a:schemeClr val="tx2"/>
              </a:solidFill>
            </a:endParaRPr>
          </a:p>
          <a:p>
            <a:pPr algn="just"/>
            <a:r>
              <a:rPr lang="en-US" dirty="0" smtClean="0"/>
              <a:t>A. </a:t>
            </a:r>
            <a:r>
              <a:rPr lang="en-US" dirty="0" err="1" smtClean="0"/>
              <a:t>Në</a:t>
            </a:r>
            <a:r>
              <a:rPr lang="en-US" dirty="0" smtClean="0"/>
              <a:t> </a:t>
            </a:r>
            <a:r>
              <a:rPr lang="en-US" dirty="0" err="1" smtClean="0"/>
              <a:t>lidhje</a:t>
            </a:r>
            <a:r>
              <a:rPr lang="en-US" dirty="0" smtClean="0"/>
              <a:t> me </a:t>
            </a:r>
            <a:r>
              <a:rPr lang="en-US" dirty="0" err="1" smtClean="0"/>
              <a:t>nenet</a:t>
            </a:r>
            <a:r>
              <a:rPr lang="en-US" dirty="0" smtClean="0"/>
              <a:t> 3 </a:t>
            </a:r>
            <a:r>
              <a:rPr lang="en-US" dirty="0" err="1" smtClean="0"/>
              <a:t>dhe</a:t>
            </a:r>
            <a:r>
              <a:rPr lang="en-US" dirty="0" smtClean="0"/>
              <a:t> 8</a:t>
            </a:r>
          </a:p>
          <a:p>
            <a:pPr algn="just"/>
            <a:r>
              <a:rPr lang="en-US" dirty="0" smtClean="0"/>
              <a:t>6. </a:t>
            </a:r>
            <a:r>
              <a:rPr lang="en-US" dirty="0" err="1" smtClean="0"/>
              <a:t>Gjykata</a:t>
            </a:r>
            <a:r>
              <a:rPr lang="en-US" dirty="0" smtClean="0"/>
              <a:t> </a:t>
            </a:r>
            <a:r>
              <a:rPr lang="en-US" dirty="0" err="1" smtClean="0"/>
              <a:t>vuri</a:t>
            </a:r>
            <a:r>
              <a:rPr lang="en-US" dirty="0" smtClean="0"/>
              <a:t> </a:t>
            </a:r>
            <a:r>
              <a:rPr lang="en-US" dirty="0" err="1" smtClean="0"/>
              <a:t>në</a:t>
            </a:r>
            <a:r>
              <a:rPr lang="en-US" dirty="0" smtClean="0"/>
              <a:t> </a:t>
            </a:r>
            <a:r>
              <a:rPr lang="en-US" dirty="0" err="1" smtClean="0"/>
              <a:t>dukje</a:t>
            </a:r>
            <a:r>
              <a:rPr lang="en-US" dirty="0" smtClean="0"/>
              <a:t> se, </a:t>
            </a:r>
            <a:r>
              <a:rPr lang="en-US" dirty="0" err="1" smtClean="0"/>
              <a:t>në</a:t>
            </a:r>
            <a:r>
              <a:rPr lang="en-US" dirty="0" smtClean="0"/>
              <a:t> </a:t>
            </a:r>
            <a:r>
              <a:rPr lang="en-US" dirty="0" err="1" smtClean="0"/>
              <a:t>bazë</a:t>
            </a:r>
            <a:r>
              <a:rPr lang="en-US" dirty="0" smtClean="0"/>
              <a:t> </a:t>
            </a:r>
            <a:r>
              <a:rPr lang="en-US" dirty="0" err="1" smtClean="0"/>
              <a:t>të</a:t>
            </a:r>
            <a:r>
              <a:rPr lang="en-US" dirty="0" smtClean="0"/>
              <a:t> </a:t>
            </a:r>
            <a:r>
              <a:rPr lang="en-US" dirty="0" err="1" smtClean="0"/>
              <a:t>neneve</a:t>
            </a:r>
            <a:r>
              <a:rPr lang="en-US" dirty="0" smtClean="0"/>
              <a:t> 3 </a:t>
            </a:r>
            <a:r>
              <a:rPr lang="en-US" dirty="0" err="1" smtClean="0"/>
              <a:t>dhe</a:t>
            </a:r>
            <a:r>
              <a:rPr lang="en-US" dirty="0" smtClean="0"/>
              <a:t> 8 </a:t>
            </a:r>
            <a:r>
              <a:rPr lang="en-US" dirty="0" err="1" smtClean="0"/>
              <a:t>të</a:t>
            </a:r>
            <a:r>
              <a:rPr lang="en-US" dirty="0" smtClean="0"/>
              <a:t> </a:t>
            </a:r>
            <a:r>
              <a:rPr lang="en-US" dirty="0" err="1" smtClean="0"/>
              <a:t>Konventës</a:t>
            </a:r>
            <a:r>
              <a:rPr lang="en-US" dirty="0" smtClean="0"/>
              <a:t>, </a:t>
            </a:r>
            <a:r>
              <a:rPr lang="en-US" dirty="0" err="1" smtClean="0"/>
              <a:t>shtetet</a:t>
            </a:r>
            <a:r>
              <a:rPr lang="en-US" dirty="0" smtClean="0"/>
              <a:t> </a:t>
            </a:r>
            <a:r>
              <a:rPr lang="en-US" dirty="0" err="1" smtClean="0"/>
              <a:t>anëtare</a:t>
            </a:r>
            <a:r>
              <a:rPr lang="en-US" dirty="0" smtClean="0"/>
              <a:t> </a:t>
            </a:r>
            <a:r>
              <a:rPr lang="en-US" dirty="0" err="1" smtClean="0"/>
              <a:t>kanë</a:t>
            </a:r>
            <a:r>
              <a:rPr lang="en-US" dirty="0" smtClean="0"/>
              <a:t> </a:t>
            </a:r>
            <a:r>
              <a:rPr lang="en-US" dirty="0" err="1" smtClean="0"/>
              <a:t>një</a:t>
            </a:r>
            <a:r>
              <a:rPr lang="en-US" dirty="0" smtClean="0"/>
              <a:t> </a:t>
            </a:r>
            <a:r>
              <a:rPr lang="en-US" dirty="0" err="1" smtClean="0"/>
              <a:t>detyrim</a:t>
            </a:r>
            <a:r>
              <a:rPr lang="en-US" dirty="0" smtClean="0"/>
              <a:t> </a:t>
            </a:r>
            <a:r>
              <a:rPr lang="en-US" dirty="0" err="1" smtClean="0"/>
              <a:t>pozitiv</a:t>
            </a:r>
            <a:r>
              <a:rPr lang="en-US" dirty="0" smtClean="0"/>
              <a:t> </a:t>
            </a:r>
            <a:r>
              <a:rPr lang="en-US" dirty="0" err="1" smtClean="0"/>
              <a:t>të</a:t>
            </a:r>
            <a:r>
              <a:rPr lang="en-US" dirty="0" smtClean="0"/>
              <a:t> </a:t>
            </a:r>
            <a:r>
              <a:rPr lang="en-US" dirty="0" err="1" smtClean="0"/>
              <a:t>dyfishtë</a:t>
            </a:r>
            <a:r>
              <a:rPr lang="en-US" dirty="0" smtClean="0"/>
              <a:t>. </a:t>
            </a:r>
            <a:r>
              <a:rPr lang="en-US" dirty="0" err="1" smtClean="0"/>
              <a:t>Nga</a:t>
            </a:r>
            <a:r>
              <a:rPr lang="en-US" dirty="0" smtClean="0"/>
              <a:t> </a:t>
            </a:r>
            <a:r>
              <a:rPr lang="en-US" dirty="0" err="1" smtClean="0"/>
              <a:t>njëra</a:t>
            </a:r>
            <a:r>
              <a:rPr lang="en-US" dirty="0" smtClean="0"/>
              <a:t> </a:t>
            </a:r>
            <a:r>
              <a:rPr lang="en-US" dirty="0" err="1" smtClean="0"/>
              <a:t>anë</a:t>
            </a:r>
            <a:r>
              <a:rPr lang="en-US" dirty="0" smtClean="0"/>
              <a:t> </a:t>
            </a:r>
            <a:r>
              <a:rPr lang="en-US" dirty="0" err="1" smtClean="0"/>
              <a:t>ato</a:t>
            </a:r>
            <a:r>
              <a:rPr lang="en-US" dirty="0" smtClean="0"/>
              <a:t> </a:t>
            </a:r>
            <a:r>
              <a:rPr lang="en-US" dirty="0" err="1" smtClean="0"/>
              <a:t>duhet</a:t>
            </a:r>
            <a:r>
              <a:rPr lang="en-US" dirty="0" smtClean="0"/>
              <a:t> </a:t>
            </a:r>
            <a:r>
              <a:rPr lang="en-US" dirty="0" err="1" smtClean="0"/>
              <a:t>të</a:t>
            </a:r>
            <a:r>
              <a:rPr lang="en-US" dirty="0" smtClean="0"/>
              <a:t> </a:t>
            </a:r>
            <a:r>
              <a:rPr lang="en-US" dirty="0" err="1" smtClean="0"/>
              <a:t>nxjerrin</a:t>
            </a:r>
            <a:r>
              <a:rPr lang="en-US" dirty="0" smtClean="0"/>
              <a:t> </a:t>
            </a:r>
            <a:r>
              <a:rPr lang="en-US" dirty="0" err="1" smtClean="0"/>
              <a:t>një</a:t>
            </a:r>
            <a:r>
              <a:rPr lang="en-US" dirty="0" smtClean="0"/>
              <a:t> </a:t>
            </a:r>
            <a:r>
              <a:rPr lang="en-US" dirty="0" err="1" smtClean="0"/>
              <a:t>legjislacion</a:t>
            </a:r>
            <a:r>
              <a:rPr lang="en-US" dirty="0" smtClean="0"/>
              <a:t> penal </a:t>
            </a:r>
            <a:r>
              <a:rPr lang="en-US" dirty="0" err="1" smtClean="0"/>
              <a:t>që</a:t>
            </a:r>
            <a:r>
              <a:rPr lang="en-US" dirty="0" smtClean="0"/>
              <a:t> </a:t>
            </a:r>
            <a:r>
              <a:rPr lang="en-US" dirty="0" err="1" smtClean="0"/>
              <a:t>të</a:t>
            </a:r>
            <a:r>
              <a:rPr lang="en-US" dirty="0" smtClean="0"/>
              <a:t> </a:t>
            </a:r>
            <a:r>
              <a:rPr lang="en-US" dirty="0" err="1" smtClean="0"/>
              <a:t>ndëshkojë</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efektive</a:t>
            </a:r>
            <a:r>
              <a:rPr lang="en-US" dirty="0" smtClean="0"/>
              <a:t> </a:t>
            </a:r>
            <a:r>
              <a:rPr lang="en-US" dirty="0" err="1" smtClean="0"/>
              <a:t>përdhunimin</a:t>
            </a:r>
            <a:r>
              <a:rPr lang="en-US" dirty="0" smtClean="0"/>
              <a:t> </a:t>
            </a:r>
            <a:r>
              <a:rPr lang="en-US" dirty="0" err="1" smtClean="0"/>
              <a:t>dhe</a:t>
            </a:r>
            <a:r>
              <a:rPr lang="en-US" dirty="0" smtClean="0"/>
              <a:t> </a:t>
            </a:r>
            <a:r>
              <a:rPr lang="en-US" dirty="0" err="1" smtClean="0"/>
              <a:t>nga</a:t>
            </a:r>
            <a:r>
              <a:rPr lang="en-US" dirty="0" smtClean="0"/>
              <a:t> </a:t>
            </a:r>
            <a:r>
              <a:rPr lang="en-US" dirty="0" err="1" smtClean="0"/>
              <a:t>ana</a:t>
            </a:r>
            <a:r>
              <a:rPr lang="en-US" dirty="0" smtClean="0"/>
              <a:t> </a:t>
            </a:r>
            <a:r>
              <a:rPr lang="en-US" dirty="0" err="1" smtClean="0"/>
              <a:t>tjetër</a:t>
            </a:r>
            <a:r>
              <a:rPr lang="en-US" dirty="0" smtClean="0"/>
              <a:t> </a:t>
            </a:r>
            <a:r>
              <a:rPr lang="en-US" dirty="0" err="1" smtClean="0"/>
              <a:t>duhet</a:t>
            </a:r>
            <a:r>
              <a:rPr lang="en-US" dirty="0" smtClean="0"/>
              <a:t> </a:t>
            </a:r>
            <a:r>
              <a:rPr lang="en-US" dirty="0" err="1" smtClean="0"/>
              <a:t>ta</a:t>
            </a:r>
            <a:r>
              <a:rPr lang="en-US" dirty="0" smtClean="0"/>
              <a:t> </a:t>
            </a:r>
            <a:r>
              <a:rPr lang="en-US" dirty="0" err="1" smtClean="0"/>
              <a:t>zbatojnë</a:t>
            </a:r>
            <a:r>
              <a:rPr lang="en-US" dirty="0" smtClean="0"/>
              <a:t> me </a:t>
            </a:r>
            <a:r>
              <a:rPr lang="en-US" dirty="0" err="1" smtClean="0"/>
              <a:t>efikasitet</a:t>
            </a:r>
            <a:r>
              <a:rPr lang="en-US" dirty="0" smtClean="0"/>
              <a:t> </a:t>
            </a:r>
            <a:r>
              <a:rPr lang="en-US" dirty="0" err="1" smtClean="0"/>
              <a:t>këtë</a:t>
            </a:r>
            <a:r>
              <a:rPr lang="en-US" dirty="0" smtClean="0"/>
              <a:t> </a:t>
            </a:r>
            <a:r>
              <a:rPr lang="en-US" dirty="0" err="1" smtClean="0"/>
              <a:t>legjislacion</a:t>
            </a:r>
            <a:r>
              <a:rPr lang="en-US" dirty="0" smtClean="0"/>
              <a:t> me </a:t>
            </a:r>
            <a:r>
              <a:rPr lang="en-US" dirty="0" err="1" smtClean="0"/>
              <a:t>hetim</a:t>
            </a:r>
            <a:r>
              <a:rPr lang="en-US" dirty="0" smtClean="0"/>
              <a:t> </a:t>
            </a:r>
            <a:r>
              <a:rPr lang="en-US" dirty="0" err="1" smtClean="0"/>
              <a:t>dhe</a:t>
            </a:r>
            <a:r>
              <a:rPr lang="en-US" dirty="0" smtClean="0"/>
              <a:t> </a:t>
            </a:r>
            <a:r>
              <a:rPr lang="en-US" dirty="0" err="1" smtClean="0"/>
              <a:t>ndjekje</a:t>
            </a:r>
            <a:r>
              <a:rPr lang="en-US" dirty="0" smtClean="0"/>
              <a:t> </a:t>
            </a:r>
            <a:r>
              <a:rPr lang="en-US" dirty="0" err="1" smtClean="0"/>
              <a:t>penale</a:t>
            </a:r>
            <a:r>
              <a:rPr lang="en-US" dirty="0" smtClean="0"/>
              <a:t>. </a:t>
            </a:r>
          </a:p>
          <a:p>
            <a:pPr algn="just"/>
            <a:r>
              <a:rPr lang="en-US" dirty="0" smtClean="0"/>
              <a:t>7</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vijim</a:t>
            </a:r>
            <a:r>
              <a:rPr lang="en-US" b="1" dirty="0" smtClean="0">
                <a:solidFill>
                  <a:schemeClr val="tx2"/>
                </a:solidFill>
              </a:rPr>
              <a:t> </a:t>
            </a:r>
            <a:r>
              <a:rPr lang="en-US" b="1" dirty="0" err="1" smtClean="0">
                <a:solidFill>
                  <a:schemeClr val="tx2"/>
                </a:solidFill>
              </a:rPr>
              <a:t>Gjykata</a:t>
            </a:r>
            <a:r>
              <a:rPr lang="en-US" b="1" dirty="0" smtClean="0">
                <a:solidFill>
                  <a:schemeClr val="tx2"/>
                </a:solidFill>
              </a:rPr>
              <a:t> </a:t>
            </a:r>
            <a:r>
              <a:rPr lang="en-US" b="1" dirty="0" err="1" smtClean="0">
                <a:solidFill>
                  <a:schemeClr val="tx2"/>
                </a:solidFill>
              </a:rPr>
              <a:t>vuri</a:t>
            </a:r>
            <a:r>
              <a:rPr lang="en-US" b="1" dirty="0" smtClean="0">
                <a:solidFill>
                  <a:schemeClr val="tx2"/>
                </a:solidFill>
              </a:rPr>
              <a:t> re se, </a:t>
            </a:r>
            <a:r>
              <a:rPr lang="en-US" b="1" dirty="0" err="1" smtClean="0">
                <a:solidFill>
                  <a:schemeClr val="tx2"/>
                </a:solidFill>
              </a:rPr>
              <a:t>historikisht</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bazë</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së</a:t>
            </a:r>
            <a:r>
              <a:rPr lang="en-US" b="1" dirty="0" smtClean="0">
                <a:solidFill>
                  <a:schemeClr val="tx2"/>
                </a:solidFill>
              </a:rPr>
              <a:t> </a:t>
            </a:r>
            <a:r>
              <a:rPr lang="en-US" b="1" dirty="0" err="1" smtClean="0">
                <a:solidFill>
                  <a:schemeClr val="tx2"/>
                </a:solidFill>
              </a:rPr>
              <a:t>drejtës</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praktikës</a:t>
            </a:r>
            <a:r>
              <a:rPr lang="en-US" b="1" dirty="0" smtClean="0">
                <a:solidFill>
                  <a:schemeClr val="tx2"/>
                </a:solidFill>
              </a:rPr>
              <a:t> </a:t>
            </a:r>
            <a:r>
              <a:rPr lang="en-US" b="1" dirty="0" err="1" smtClean="0">
                <a:solidFill>
                  <a:schemeClr val="tx2"/>
                </a:solidFill>
              </a:rPr>
              <a:t>juridike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shteteve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ndryshme</a:t>
            </a:r>
            <a:r>
              <a:rPr lang="en-US" b="1" dirty="0" smtClean="0">
                <a:solidFill>
                  <a:schemeClr val="tx2"/>
                </a:solidFill>
              </a:rPr>
              <a:t>, </a:t>
            </a:r>
            <a:r>
              <a:rPr lang="en-US" b="1" dirty="0" err="1" smtClean="0">
                <a:solidFill>
                  <a:schemeClr val="tx2"/>
                </a:solidFill>
              </a:rPr>
              <a:t>normalisht</a:t>
            </a:r>
            <a:r>
              <a:rPr lang="en-US" b="1" dirty="0" smtClean="0">
                <a:solidFill>
                  <a:schemeClr val="tx2"/>
                </a:solidFill>
              </a:rPr>
              <a:t> </a:t>
            </a:r>
            <a:r>
              <a:rPr lang="en-US" b="1" dirty="0" err="1" smtClean="0">
                <a:solidFill>
                  <a:schemeClr val="tx2"/>
                </a:solidFill>
              </a:rPr>
              <a:t>kërkohej</a:t>
            </a:r>
            <a:r>
              <a:rPr lang="en-US" b="1" dirty="0" smtClean="0">
                <a:solidFill>
                  <a:schemeClr val="tx2"/>
                </a:solidFill>
              </a:rPr>
              <a:t> </a:t>
            </a:r>
            <a:r>
              <a:rPr lang="en-US" b="1" dirty="0" err="1" smtClean="0">
                <a:solidFill>
                  <a:schemeClr val="tx2"/>
                </a:solidFill>
              </a:rPr>
              <a:t>prova</a:t>
            </a:r>
            <a:r>
              <a:rPr lang="en-US" b="1" dirty="0" smtClean="0">
                <a:solidFill>
                  <a:schemeClr val="tx2"/>
                </a:solidFill>
              </a:rPr>
              <a:t> e </a:t>
            </a:r>
            <a:r>
              <a:rPr lang="en-US" b="1" dirty="0" err="1" smtClean="0">
                <a:solidFill>
                  <a:schemeClr val="tx2"/>
                </a:solidFill>
              </a:rPr>
              <a:t>përdorimit</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forcës</a:t>
            </a:r>
            <a:r>
              <a:rPr lang="en-US" b="1" dirty="0" smtClean="0">
                <a:solidFill>
                  <a:schemeClr val="tx2"/>
                </a:solidFill>
              </a:rPr>
              <a:t> </a:t>
            </a:r>
            <a:r>
              <a:rPr lang="en-US" b="1" dirty="0" err="1" smtClean="0">
                <a:solidFill>
                  <a:schemeClr val="tx2"/>
                </a:solidFill>
              </a:rPr>
              <a:t>fizike</a:t>
            </a:r>
            <a:r>
              <a:rPr lang="en-US" b="1" dirty="0" smtClean="0">
                <a:solidFill>
                  <a:schemeClr val="tx2"/>
                </a:solidFill>
              </a:rPr>
              <a:t> </a:t>
            </a:r>
            <a:r>
              <a:rPr lang="en-US" b="1" dirty="0" err="1" smtClean="0">
                <a:solidFill>
                  <a:schemeClr val="tx2"/>
                </a:solidFill>
              </a:rPr>
              <a:t>nga</a:t>
            </a:r>
            <a:r>
              <a:rPr lang="en-US" b="1" dirty="0" smtClean="0">
                <a:solidFill>
                  <a:schemeClr val="tx2"/>
                </a:solidFill>
              </a:rPr>
              <a:t> </a:t>
            </a:r>
            <a:r>
              <a:rPr lang="en-US" b="1" dirty="0" err="1" smtClean="0">
                <a:solidFill>
                  <a:schemeClr val="tx2"/>
                </a:solidFill>
              </a:rPr>
              <a:t>përdhunuesi</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i</a:t>
            </a:r>
            <a:r>
              <a:rPr lang="en-US" b="1" dirty="0" smtClean="0">
                <a:solidFill>
                  <a:schemeClr val="tx2"/>
                </a:solidFill>
              </a:rPr>
              <a:t> </a:t>
            </a:r>
            <a:r>
              <a:rPr lang="en-US" b="1" dirty="0" err="1" smtClean="0">
                <a:solidFill>
                  <a:schemeClr val="tx2"/>
                </a:solidFill>
              </a:rPr>
              <a:t>rezistencës</a:t>
            </a:r>
            <a:r>
              <a:rPr lang="en-US" b="1" dirty="0" smtClean="0">
                <a:solidFill>
                  <a:schemeClr val="tx2"/>
                </a:solidFill>
              </a:rPr>
              <a:t> </a:t>
            </a:r>
            <a:r>
              <a:rPr lang="en-US" b="1" dirty="0" err="1" smtClean="0">
                <a:solidFill>
                  <a:schemeClr val="tx2"/>
                </a:solidFill>
              </a:rPr>
              <a:t>fizike</a:t>
            </a:r>
            <a:r>
              <a:rPr lang="en-US" b="1" dirty="0" smtClean="0">
                <a:solidFill>
                  <a:schemeClr val="tx2"/>
                </a:solidFill>
              </a:rPr>
              <a:t> </a:t>
            </a:r>
            <a:r>
              <a:rPr lang="en-US" b="1" dirty="0" err="1" smtClean="0">
                <a:solidFill>
                  <a:schemeClr val="tx2"/>
                </a:solidFill>
              </a:rPr>
              <a:t>nga</a:t>
            </a:r>
            <a:r>
              <a:rPr lang="en-US" b="1" dirty="0" smtClean="0">
                <a:solidFill>
                  <a:schemeClr val="tx2"/>
                </a:solidFill>
              </a:rPr>
              <a:t> </a:t>
            </a:r>
            <a:r>
              <a:rPr lang="en-US" b="1" dirty="0" err="1" smtClean="0">
                <a:solidFill>
                  <a:schemeClr val="tx2"/>
                </a:solidFill>
              </a:rPr>
              <a:t>ana</a:t>
            </a:r>
            <a:r>
              <a:rPr lang="en-US" b="1" dirty="0" smtClean="0">
                <a:solidFill>
                  <a:schemeClr val="tx2"/>
                </a:solidFill>
              </a:rPr>
              <a:t> e </a:t>
            </a:r>
            <a:r>
              <a:rPr lang="en-US" b="1" dirty="0" err="1" smtClean="0">
                <a:solidFill>
                  <a:schemeClr val="tx2"/>
                </a:solidFill>
              </a:rPr>
              <a:t>viktimës</a:t>
            </a:r>
            <a:r>
              <a:rPr lang="en-US" b="1" dirty="0" smtClean="0">
                <a:solidFill>
                  <a:schemeClr val="tx2"/>
                </a:solidFill>
              </a:rPr>
              <a:t>. </a:t>
            </a:r>
            <a:r>
              <a:rPr lang="en-US" b="1" dirty="0" err="1" smtClean="0">
                <a:solidFill>
                  <a:schemeClr val="tx2"/>
                </a:solidFill>
              </a:rPr>
              <a:t>Megjithatë</a:t>
            </a:r>
            <a:r>
              <a:rPr lang="en-US" b="1" dirty="0" smtClean="0">
                <a:solidFill>
                  <a:schemeClr val="tx2"/>
                </a:solidFill>
              </a:rPr>
              <a:t>, </a:t>
            </a:r>
            <a:r>
              <a:rPr lang="en-US" b="1" dirty="0" err="1" smtClean="0">
                <a:solidFill>
                  <a:schemeClr val="tx2"/>
                </a:solidFill>
              </a:rPr>
              <a:t>dukej</a:t>
            </a:r>
            <a:r>
              <a:rPr lang="en-US" b="1" dirty="0" smtClean="0">
                <a:solidFill>
                  <a:schemeClr val="tx2"/>
                </a:solidFill>
              </a:rPr>
              <a:t> se </a:t>
            </a:r>
            <a:r>
              <a:rPr lang="en-US" b="1" dirty="0" err="1" smtClean="0">
                <a:solidFill>
                  <a:schemeClr val="tx2"/>
                </a:solidFill>
              </a:rPr>
              <a:t>kjo</a:t>
            </a:r>
            <a:r>
              <a:rPr lang="en-US" b="1" dirty="0" smtClean="0">
                <a:solidFill>
                  <a:schemeClr val="tx2"/>
                </a:solidFill>
              </a:rPr>
              <a:t> </a:t>
            </a:r>
            <a:r>
              <a:rPr lang="en-US" b="1" dirty="0" err="1" smtClean="0">
                <a:solidFill>
                  <a:schemeClr val="tx2"/>
                </a:solidFill>
              </a:rPr>
              <a:t>nuk</a:t>
            </a:r>
            <a:r>
              <a:rPr lang="en-US" b="1" dirty="0" smtClean="0">
                <a:solidFill>
                  <a:schemeClr val="tx2"/>
                </a:solidFill>
              </a:rPr>
              <a:t> </a:t>
            </a:r>
            <a:r>
              <a:rPr lang="en-US" b="1" dirty="0" err="1" smtClean="0">
                <a:solidFill>
                  <a:schemeClr val="tx2"/>
                </a:solidFill>
              </a:rPr>
              <a:t>ishte</a:t>
            </a:r>
            <a:r>
              <a:rPr lang="en-US" b="1" dirty="0" smtClean="0">
                <a:solidFill>
                  <a:schemeClr val="tx2"/>
                </a:solidFill>
              </a:rPr>
              <a:t> </a:t>
            </a:r>
            <a:r>
              <a:rPr lang="en-US" b="1" dirty="0" err="1" smtClean="0">
                <a:solidFill>
                  <a:schemeClr val="tx2"/>
                </a:solidFill>
              </a:rPr>
              <a:t>më</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praktikë</a:t>
            </a:r>
            <a:r>
              <a:rPr lang="en-US" b="1" dirty="0" smtClean="0">
                <a:solidFill>
                  <a:schemeClr val="tx2"/>
                </a:solidFill>
              </a:rPr>
              <a:t> e </a:t>
            </a:r>
            <a:r>
              <a:rPr lang="en-US" b="1" dirty="0" err="1" smtClean="0">
                <a:solidFill>
                  <a:schemeClr val="tx2"/>
                </a:solidFill>
              </a:rPr>
              <a:t>kërkuar</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vendet</a:t>
            </a:r>
            <a:r>
              <a:rPr lang="en-US" b="1" dirty="0" smtClean="0">
                <a:solidFill>
                  <a:schemeClr val="tx2"/>
                </a:solidFill>
              </a:rPr>
              <a:t> </a:t>
            </a:r>
            <a:r>
              <a:rPr lang="en-US" b="1" dirty="0" err="1" smtClean="0">
                <a:solidFill>
                  <a:schemeClr val="tx2"/>
                </a:solidFill>
              </a:rPr>
              <a:t>Evropiane</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vendet</a:t>
            </a:r>
            <a:r>
              <a:rPr lang="en-US" b="1" dirty="0" smtClean="0">
                <a:solidFill>
                  <a:schemeClr val="tx2"/>
                </a:solidFill>
              </a:rPr>
              <a:t> e common-</a:t>
            </a:r>
            <a:r>
              <a:rPr lang="en-US" b="1" dirty="0" err="1" smtClean="0">
                <a:solidFill>
                  <a:schemeClr val="tx2"/>
                </a:solidFill>
              </a:rPr>
              <a:t>laë</a:t>
            </a:r>
            <a:r>
              <a:rPr lang="en-US" b="1" dirty="0" smtClean="0">
                <a:solidFill>
                  <a:schemeClr val="tx2"/>
                </a:solidFill>
              </a:rPr>
              <a:t>, </a:t>
            </a:r>
            <a:r>
              <a:rPr lang="en-US" b="1" dirty="0" err="1" smtClean="0">
                <a:solidFill>
                  <a:schemeClr val="tx2"/>
                </a:solidFill>
              </a:rPr>
              <a:t>ashtu</a:t>
            </a:r>
            <a:r>
              <a:rPr lang="en-US" b="1" dirty="0" smtClean="0">
                <a:solidFill>
                  <a:schemeClr val="tx2"/>
                </a:solidFill>
              </a:rPr>
              <a:t> </a:t>
            </a:r>
            <a:r>
              <a:rPr lang="en-US" b="1" dirty="0" err="1" smtClean="0">
                <a:solidFill>
                  <a:schemeClr val="tx2"/>
                </a:solidFill>
              </a:rPr>
              <a:t>si</a:t>
            </a:r>
            <a:r>
              <a:rPr lang="en-US" b="1" dirty="0" smtClean="0">
                <a:solidFill>
                  <a:schemeClr val="tx2"/>
                </a:solidFill>
              </a:rPr>
              <a:t> </a:t>
            </a:r>
            <a:r>
              <a:rPr lang="en-US" b="1" dirty="0" err="1" smtClean="0">
                <a:solidFill>
                  <a:schemeClr val="tx2"/>
                </a:solidFill>
              </a:rPr>
              <a:t>edhe</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Evropën</a:t>
            </a:r>
            <a:r>
              <a:rPr lang="en-US" b="1" dirty="0" smtClean="0">
                <a:solidFill>
                  <a:schemeClr val="tx2"/>
                </a:solidFill>
              </a:rPr>
              <a:t> </a:t>
            </a:r>
            <a:r>
              <a:rPr lang="en-US" b="1" dirty="0" err="1" smtClean="0">
                <a:solidFill>
                  <a:schemeClr val="tx2"/>
                </a:solidFill>
              </a:rPr>
              <a:t>kontinentale</a:t>
            </a:r>
            <a:r>
              <a:rPr lang="en-US" b="1" dirty="0" smtClean="0">
                <a:solidFill>
                  <a:schemeClr val="tx2"/>
                </a:solidFill>
              </a:rPr>
              <a:t> </a:t>
            </a:r>
            <a:r>
              <a:rPr lang="en-US" b="1" dirty="0" err="1" smtClean="0">
                <a:solidFill>
                  <a:schemeClr val="tx2"/>
                </a:solidFill>
              </a:rPr>
              <a:t>por</a:t>
            </a:r>
            <a:r>
              <a:rPr lang="en-US" b="1" dirty="0" smtClean="0">
                <a:solidFill>
                  <a:schemeClr val="tx2"/>
                </a:solidFill>
              </a:rPr>
              <a:t> </a:t>
            </a:r>
            <a:r>
              <a:rPr lang="en-US" b="1" dirty="0" err="1" smtClean="0">
                <a:solidFill>
                  <a:schemeClr val="tx2"/>
                </a:solidFill>
              </a:rPr>
              <a:t>edhe</a:t>
            </a:r>
            <a:r>
              <a:rPr lang="en-US" b="1" dirty="0" smtClean="0">
                <a:solidFill>
                  <a:schemeClr val="tx2"/>
                </a:solidFill>
              </a:rPr>
              <a:t> </a:t>
            </a:r>
            <a:r>
              <a:rPr lang="en-US" b="1" dirty="0" err="1" smtClean="0">
                <a:solidFill>
                  <a:schemeClr val="tx2"/>
                </a:solidFill>
              </a:rPr>
              <a:t>më</a:t>
            </a:r>
            <a:r>
              <a:rPr lang="en-US" b="1" dirty="0" smtClean="0">
                <a:solidFill>
                  <a:schemeClr val="tx2"/>
                </a:solidFill>
              </a:rPr>
              <a:t> </a:t>
            </a:r>
            <a:r>
              <a:rPr lang="en-US" b="1" dirty="0" err="1" smtClean="0">
                <a:solidFill>
                  <a:schemeClr val="tx2"/>
                </a:solidFill>
              </a:rPr>
              <a:t>gjerë</a:t>
            </a:r>
            <a:r>
              <a:rPr lang="en-US" b="1" dirty="0" smtClean="0">
                <a:solidFill>
                  <a:schemeClr val="tx2"/>
                </a:solidFill>
              </a:rPr>
              <a:t> </a:t>
            </a:r>
            <a:r>
              <a:rPr lang="en-US" b="1" dirty="0" err="1" smtClean="0">
                <a:solidFill>
                  <a:schemeClr val="tx2"/>
                </a:solidFill>
              </a:rPr>
              <a:t>legjislacioni</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praktika</a:t>
            </a:r>
            <a:r>
              <a:rPr lang="en-US" b="1" dirty="0" smtClean="0">
                <a:solidFill>
                  <a:schemeClr val="tx2"/>
                </a:solidFill>
              </a:rPr>
              <a:t> </a:t>
            </a:r>
            <a:r>
              <a:rPr lang="en-US" b="1" dirty="0" err="1" smtClean="0">
                <a:solidFill>
                  <a:schemeClr val="tx2"/>
                </a:solidFill>
              </a:rPr>
              <a:t>nuk</a:t>
            </a:r>
            <a:r>
              <a:rPr lang="en-US" b="1" dirty="0" smtClean="0">
                <a:solidFill>
                  <a:schemeClr val="tx2"/>
                </a:solidFill>
              </a:rPr>
              <a:t> </a:t>
            </a:r>
            <a:r>
              <a:rPr lang="en-US" b="1" dirty="0" err="1" smtClean="0">
                <a:solidFill>
                  <a:schemeClr val="tx2"/>
                </a:solidFill>
              </a:rPr>
              <a:t>kërkonin</a:t>
            </a:r>
            <a:r>
              <a:rPr lang="en-US" b="1" dirty="0" smtClean="0">
                <a:solidFill>
                  <a:schemeClr val="tx2"/>
                </a:solidFill>
              </a:rPr>
              <a:t> </a:t>
            </a:r>
            <a:r>
              <a:rPr lang="en-US" b="1" dirty="0" err="1" smtClean="0">
                <a:solidFill>
                  <a:schemeClr val="tx2"/>
                </a:solidFill>
              </a:rPr>
              <a:t>më</a:t>
            </a:r>
            <a:r>
              <a:rPr lang="en-US" b="1" dirty="0" smtClean="0">
                <a:solidFill>
                  <a:schemeClr val="tx2"/>
                </a:solidFill>
              </a:rPr>
              <a:t> </a:t>
            </a:r>
            <a:r>
              <a:rPr lang="en-US" b="1" dirty="0" err="1" smtClean="0">
                <a:solidFill>
                  <a:schemeClr val="tx2"/>
                </a:solidFill>
              </a:rPr>
              <a:t>ekzistencën</a:t>
            </a:r>
            <a:r>
              <a:rPr lang="en-US" b="1" dirty="0" smtClean="0">
                <a:solidFill>
                  <a:schemeClr val="tx2"/>
                </a:solidFill>
              </a:rPr>
              <a:t> e </a:t>
            </a:r>
            <a:r>
              <a:rPr lang="en-US" b="1" dirty="0" err="1" smtClean="0">
                <a:solidFill>
                  <a:schemeClr val="tx2"/>
                </a:solidFill>
              </a:rPr>
              <a:t>një</a:t>
            </a:r>
            <a:r>
              <a:rPr lang="en-US" b="1" dirty="0" smtClean="0">
                <a:solidFill>
                  <a:schemeClr val="tx2"/>
                </a:solidFill>
              </a:rPr>
              <a:t> reference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lidhje</a:t>
            </a:r>
            <a:r>
              <a:rPr lang="en-US" b="1" dirty="0" smtClean="0">
                <a:solidFill>
                  <a:schemeClr val="tx2"/>
                </a:solidFill>
              </a:rPr>
              <a:t> me </a:t>
            </a:r>
            <a:r>
              <a:rPr lang="en-US" b="1" dirty="0" err="1" smtClean="0">
                <a:solidFill>
                  <a:schemeClr val="tx2"/>
                </a:solidFill>
              </a:rPr>
              <a:t>përdorimin</a:t>
            </a:r>
            <a:r>
              <a:rPr lang="en-US" b="1" dirty="0" smtClean="0">
                <a:solidFill>
                  <a:schemeClr val="tx2"/>
                </a:solidFill>
              </a:rPr>
              <a:t> e </a:t>
            </a:r>
            <a:r>
              <a:rPr lang="en-US" b="1" dirty="0" err="1" smtClean="0">
                <a:solidFill>
                  <a:schemeClr val="tx2"/>
                </a:solidFill>
              </a:rPr>
              <a:t>forcës</a:t>
            </a:r>
            <a:r>
              <a:rPr lang="en-US" b="1" dirty="0" smtClean="0">
                <a:solidFill>
                  <a:schemeClr val="tx2"/>
                </a:solidFill>
              </a:rPr>
              <a:t> </a:t>
            </a:r>
            <a:r>
              <a:rPr lang="en-US" b="1" dirty="0" err="1" smtClean="0">
                <a:solidFill>
                  <a:schemeClr val="tx2"/>
                </a:solidFill>
              </a:rPr>
              <a:t>fizike</a:t>
            </a:r>
            <a:r>
              <a:rPr lang="en-US" b="1" dirty="0" smtClean="0">
                <a:solidFill>
                  <a:schemeClr val="tx2"/>
                </a:solidFill>
              </a:rPr>
              <a:t>. </a:t>
            </a:r>
            <a:r>
              <a:rPr lang="en-US" dirty="0" err="1" smtClean="0"/>
              <a:t>Madje</a:t>
            </a:r>
            <a:r>
              <a:rPr lang="en-US" dirty="0" smtClean="0"/>
              <a:t>, </a:t>
            </a:r>
            <a:r>
              <a:rPr lang="en-US" dirty="0" err="1" smtClean="0"/>
              <a:t>megjithëse</a:t>
            </a:r>
            <a:r>
              <a:rPr lang="en-US" dirty="0" smtClean="0"/>
              <a:t> </a:t>
            </a:r>
            <a:r>
              <a:rPr lang="en-US" dirty="0" err="1" smtClean="0"/>
              <a:t>në</a:t>
            </a:r>
            <a:r>
              <a:rPr lang="en-US" dirty="0" smtClean="0"/>
              <a:t> </a:t>
            </a:r>
            <a:r>
              <a:rPr lang="en-US" dirty="0" err="1" smtClean="0"/>
              <a:t>shumë</a:t>
            </a:r>
            <a:r>
              <a:rPr lang="en-US" dirty="0" smtClean="0"/>
              <a:t> </a:t>
            </a:r>
            <a:r>
              <a:rPr lang="en-US" dirty="0" err="1" smtClean="0"/>
              <a:t>prej</a:t>
            </a:r>
            <a:r>
              <a:rPr lang="en-US" dirty="0" smtClean="0"/>
              <a:t> </a:t>
            </a:r>
            <a:r>
              <a:rPr lang="en-US" dirty="0" err="1" smtClean="0"/>
              <a:t>vendeve</a:t>
            </a:r>
            <a:r>
              <a:rPr lang="en-US" dirty="0" smtClean="0"/>
              <a:t> </a:t>
            </a:r>
            <a:r>
              <a:rPr lang="en-US" dirty="0" err="1" smtClean="0"/>
              <a:t>evropiane</a:t>
            </a:r>
            <a:r>
              <a:rPr lang="en-US" dirty="0" smtClean="0"/>
              <a:t> </a:t>
            </a:r>
            <a:r>
              <a:rPr lang="en-US" dirty="0" err="1" smtClean="0"/>
              <a:t>të</a:t>
            </a:r>
            <a:r>
              <a:rPr lang="en-US" dirty="0" smtClean="0"/>
              <a:t> </a:t>
            </a:r>
            <a:r>
              <a:rPr lang="en-US" dirty="0" err="1" smtClean="0"/>
              <a:t>ndikuara</a:t>
            </a:r>
            <a:r>
              <a:rPr lang="en-US" dirty="0" smtClean="0"/>
              <a:t> </a:t>
            </a:r>
            <a:r>
              <a:rPr lang="en-US" dirty="0" err="1" smtClean="0"/>
              <a:t>nga</a:t>
            </a:r>
            <a:r>
              <a:rPr lang="en-US" dirty="0" smtClean="0"/>
              <a:t> </a:t>
            </a:r>
            <a:r>
              <a:rPr lang="en-US" dirty="0" err="1" smtClean="0"/>
              <a:t>sistemi</a:t>
            </a:r>
            <a:r>
              <a:rPr lang="en-US" dirty="0" smtClean="0"/>
              <a:t> </a:t>
            </a:r>
            <a:r>
              <a:rPr lang="en-US" dirty="0" err="1" smtClean="0"/>
              <a:t>kontinental</a:t>
            </a:r>
            <a:r>
              <a:rPr lang="en-US" dirty="0" smtClean="0"/>
              <a:t> </a:t>
            </a:r>
            <a:r>
              <a:rPr lang="en-US" dirty="0" err="1" smtClean="0"/>
              <a:t>i</a:t>
            </a:r>
            <a:r>
              <a:rPr lang="en-US" dirty="0" smtClean="0"/>
              <a:t> civil-</a:t>
            </a:r>
            <a:r>
              <a:rPr lang="en-US" dirty="0" err="1" smtClean="0"/>
              <a:t>laë</a:t>
            </a:r>
            <a:r>
              <a:rPr lang="en-US" dirty="0" smtClean="0"/>
              <a:t> </a:t>
            </a:r>
            <a:r>
              <a:rPr lang="en-US" dirty="0" err="1" smtClean="0"/>
              <a:t>përkufizimi</a:t>
            </a:r>
            <a:r>
              <a:rPr lang="en-US" dirty="0" smtClean="0"/>
              <a:t> </a:t>
            </a:r>
            <a:r>
              <a:rPr lang="en-US" dirty="0" err="1" smtClean="0"/>
              <a:t>i</a:t>
            </a:r>
            <a:r>
              <a:rPr lang="en-US" dirty="0" smtClean="0"/>
              <a:t> </a:t>
            </a:r>
            <a:r>
              <a:rPr lang="en-US" dirty="0" err="1" smtClean="0"/>
              <a:t>përdhunimit</a:t>
            </a:r>
            <a:r>
              <a:rPr lang="en-US" dirty="0" smtClean="0"/>
              <a:t> </a:t>
            </a:r>
            <a:r>
              <a:rPr lang="en-US" dirty="0" err="1" smtClean="0"/>
              <a:t>përmbante</a:t>
            </a:r>
            <a:r>
              <a:rPr lang="en-US" dirty="0" smtClean="0"/>
              <a:t> </a:t>
            </a:r>
            <a:r>
              <a:rPr lang="en-US" dirty="0" err="1" smtClean="0"/>
              <a:t>referenca</a:t>
            </a:r>
            <a:r>
              <a:rPr lang="en-US" dirty="0" smtClean="0"/>
              <a:t> </a:t>
            </a:r>
            <a:r>
              <a:rPr lang="en-US" dirty="0" err="1" smtClean="0"/>
              <a:t>në</a:t>
            </a:r>
            <a:r>
              <a:rPr lang="en-US" dirty="0" smtClean="0"/>
              <a:t> </a:t>
            </a:r>
            <a:r>
              <a:rPr lang="en-US" dirty="0" err="1" smtClean="0"/>
              <a:t>përdorimin</a:t>
            </a:r>
            <a:r>
              <a:rPr lang="en-US" dirty="0" smtClean="0"/>
              <a:t> e </a:t>
            </a:r>
            <a:r>
              <a:rPr lang="en-US" dirty="0" err="1" smtClean="0"/>
              <a:t>dhunës</a:t>
            </a:r>
            <a:r>
              <a:rPr lang="en-US" dirty="0" smtClean="0"/>
              <a:t> </a:t>
            </a:r>
            <a:r>
              <a:rPr lang="en-US" dirty="0" err="1" smtClean="0"/>
              <a:t>ose</a:t>
            </a:r>
            <a:r>
              <a:rPr lang="en-US" dirty="0" smtClean="0"/>
              <a:t> </a:t>
            </a:r>
            <a:r>
              <a:rPr lang="en-US" dirty="0" err="1" smtClean="0"/>
              <a:t>të</a:t>
            </a:r>
            <a:r>
              <a:rPr lang="en-US" dirty="0" smtClean="0"/>
              <a:t> </a:t>
            </a:r>
            <a:r>
              <a:rPr lang="en-US" dirty="0" err="1" smtClean="0"/>
              <a:t>kërcënimit</a:t>
            </a:r>
            <a:r>
              <a:rPr lang="en-US" dirty="0" smtClean="0"/>
              <a:t> </a:t>
            </a:r>
            <a:r>
              <a:rPr lang="en-US" dirty="0" err="1" smtClean="0"/>
              <a:t>për</a:t>
            </a:r>
            <a:r>
              <a:rPr lang="en-US" dirty="0" smtClean="0"/>
              <a:t> </a:t>
            </a:r>
            <a:r>
              <a:rPr lang="en-US" dirty="0" err="1" smtClean="0"/>
              <a:t>dhunë</a:t>
            </a:r>
            <a:r>
              <a:rPr lang="en-US" dirty="0" smtClean="0"/>
              <a:t> </a:t>
            </a:r>
            <a:r>
              <a:rPr lang="en-US" dirty="0" err="1" smtClean="0"/>
              <a:t>nga</a:t>
            </a:r>
            <a:r>
              <a:rPr lang="en-US" dirty="0" smtClean="0"/>
              <a:t> </a:t>
            </a:r>
            <a:r>
              <a:rPr lang="en-US" dirty="0" err="1" smtClean="0"/>
              <a:t>shkaktuesi</a:t>
            </a:r>
            <a:r>
              <a:rPr lang="en-US" dirty="0" smtClean="0"/>
              <a:t> </a:t>
            </a:r>
            <a:r>
              <a:rPr lang="en-US" dirty="0" err="1" smtClean="0"/>
              <a:t>i</a:t>
            </a:r>
            <a:r>
              <a:rPr lang="en-US" dirty="0" smtClean="0"/>
              <a:t> </a:t>
            </a:r>
            <a:r>
              <a:rPr lang="en-US" dirty="0" err="1" smtClean="0"/>
              <a:t>saj</a:t>
            </a:r>
            <a:r>
              <a:rPr lang="en-US" dirty="0" smtClean="0"/>
              <a:t>, </a:t>
            </a:r>
            <a:r>
              <a:rPr lang="en-US" b="1" u="sng" dirty="0" err="1" smtClean="0">
                <a:solidFill>
                  <a:schemeClr val="tx2"/>
                </a:solidFill>
              </a:rPr>
              <a:t>nga</a:t>
            </a:r>
            <a:r>
              <a:rPr lang="en-US" b="1" u="sng" dirty="0" smtClean="0">
                <a:solidFill>
                  <a:schemeClr val="tx2"/>
                </a:solidFill>
              </a:rPr>
              <a:t> </a:t>
            </a:r>
            <a:r>
              <a:rPr lang="en-US" b="1" u="sng" dirty="0" err="1" smtClean="0">
                <a:solidFill>
                  <a:schemeClr val="tx2"/>
                </a:solidFill>
              </a:rPr>
              <a:t>jurisprudenca</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a:t>
            </a:r>
            <a:r>
              <a:rPr lang="en-US" b="1" u="sng" dirty="0" err="1" smtClean="0">
                <a:solidFill>
                  <a:schemeClr val="tx2"/>
                </a:solidFill>
              </a:rPr>
              <a:t>doktrina</a:t>
            </a:r>
            <a:r>
              <a:rPr lang="en-US" b="1" u="sng" dirty="0" smtClean="0">
                <a:solidFill>
                  <a:schemeClr val="tx2"/>
                </a:solidFill>
              </a:rPr>
              <a:t> </a:t>
            </a:r>
            <a:r>
              <a:rPr lang="en-US" b="1" u="sng" dirty="0" err="1" smtClean="0">
                <a:solidFill>
                  <a:schemeClr val="tx2"/>
                </a:solidFill>
              </a:rPr>
              <a:t>juridike</a:t>
            </a:r>
            <a:r>
              <a:rPr lang="en-US" b="1" u="sng" dirty="0" smtClean="0">
                <a:solidFill>
                  <a:schemeClr val="tx2"/>
                </a:solidFill>
              </a:rPr>
              <a:t> </a:t>
            </a:r>
            <a:r>
              <a:rPr lang="en-US" b="1" u="sng" dirty="0" err="1" smtClean="0">
                <a:solidFill>
                  <a:schemeClr val="tx2"/>
                </a:solidFill>
              </a:rPr>
              <a:t>dukej</a:t>
            </a:r>
            <a:r>
              <a:rPr lang="en-US" b="1" u="sng" dirty="0" smtClean="0">
                <a:solidFill>
                  <a:schemeClr val="tx2"/>
                </a:solidFill>
              </a:rPr>
              <a:t> se </a:t>
            </a:r>
            <a:r>
              <a:rPr lang="en-US" b="1" u="sng" dirty="0" err="1" smtClean="0">
                <a:solidFill>
                  <a:schemeClr val="tx2"/>
                </a:solidFill>
              </a:rPr>
              <a:t>mungesa</a:t>
            </a:r>
            <a:r>
              <a:rPr lang="en-US" b="1" u="sng" dirty="0" smtClean="0">
                <a:solidFill>
                  <a:schemeClr val="tx2"/>
                </a:solidFill>
              </a:rPr>
              <a:t> e </a:t>
            </a:r>
            <a:r>
              <a:rPr lang="en-US" b="1" u="sng" dirty="0" err="1" smtClean="0">
                <a:solidFill>
                  <a:schemeClr val="tx2"/>
                </a:solidFill>
              </a:rPr>
              <a:t>pëlqimit</a:t>
            </a:r>
            <a:r>
              <a:rPr lang="en-US" b="1" u="sng" dirty="0" smtClean="0">
                <a:solidFill>
                  <a:schemeClr val="tx2"/>
                </a:solidFill>
              </a:rPr>
              <a:t>, </a:t>
            </a:r>
            <a:r>
              <a:rPr lang="en-US" b="1" u="sng" dirty="0" err="1" smtClean="0">
                <a:solidFill>
                  <a:schemeClr val="tx2"/>
                </a:solidFill>
              </a:rPr>
              <a:t>dhe</a:t>
            </a:r>
            <a:r>
              <a:rPr lang="en-US" b="1" u="sng" dirty="0" smtClean="0">
                <a:solidFill>
                  <a:schemeClr val="tx2"/>
                </a:solidFill>
              </a:rPr>
              <a:t> </a:t>
            </a:r>
            <a:r>
              <a:rPr lang="en-US" b="1" u="sng" dirty="0" err="1" smtClean="0">
                <a:solidFill>
                  <a:schemeClr val="tx2"/>
                </a:solidFill>
              </a:rPr>
              <a:t>mospërdorimi</a:t>
            </a:r>
            <a:r>
              <a:rPr lang="en-US" b="1" u="sng" dirty="0" smtClean="0">
                <a:solidFill>
                  <a:schemeClr val="tx2"/>
                </a:solidFill>
              </a:rPr>
              <a:t> </a:t>
            </a:r>
            <a:r>
              <a:rPr lang="en-US" b="1" u="sng" dirty="0" err="1" smtClean="0">
                <a:solidFill>
                  <a:schemeClr val="tx2"/>
                </a:solidFill>
              </a:rPr>
              <a:t>i</a:t>
            </a:r>
            <a:r>
              <a:rPr lang="en-US" b="1" u="sng" dirty="0" smtClean="0">
                <a:solidFill>
                  <a:schemeClr val="tx2"/>
                </a:solidFill>
              </a:rPr>
              <a:t> </a:t>
            </a:r>
            <a:r>
              <a:rPr lang="en-US" b="1" u="sng" dirty="0" err="1" smtClean="0">
                <a:solidFill>
                  <a:schemeClr val="tx2"/>
                </a:solidFill>
              </a:rPr>
              <a:t>forcës</a:t>
            </a:r>
            <a:r>
              <a:rPr lang="en-US" b="1" u="sng" dirty="0" smtClean="0">
                <a:solidFill>
                  <a:schemeClr val="tx2"/>
                </a:solidFill>
              </a:rPr>
              <a:t>, </a:t>
            </a:r>
            <a:r>
              <a:rPr lang="en-US" b="1" u="sng" dirty="0" err="1" smtClean="0">
                <a:solidFill>
                  <a:schemeClr val="tx2"/>
                </a:solidFill>
              </a:rPr>
              <a:t>përbëjnë</a:t>
            </a:r>
            <a:r>
              <a:rPr lang="en-US" b="1" u="sng" dirty="0" smtClean="0">
                <a:solidFill>
                  <a:schemeClr val="tx2"/>
                </a:solidFill>
              </a:rPr>
              <a:t> </a:t>
            </a:r>
            <a:r>
              <a:rPr lang="en-US" b="1" u="sng" dirty="0" err="1" smtClean="0">
                <a:solidFill>
                  <a:schemeClr val="tx2"/>
                </a:solidFill>
              </a:rPr>
              <a:t>elementin</a:t>
            </a:r>
            <a:r>
              <a:rPr lang="en-US" b="1" u="sng" dirty="0" smtClean="0">
                <a:solidFill>
                  <a:schemeClr val="tx2"/>
                </a:solidFill>
              </a:rPr>
              <a:t> </a:t>
            </a:r>
            <a:r>
              <a:rPr lang="en-US" b="1" u="sng" dirty="0" err="1" smtClean="0">
                <a:solidFill>
                  <a:schemeClr val="tx2"/>
                </a:solidFill>
              </a:rPr>
              <a:t>thelbësor</a:t>
            </a:r>
            <a:r>
              <a:rPr lang="en-US" b="1" u="sng" dirty="0" smtClean="0">
                <a:solidFill>
                  <a:schemeClr val="tx2"/>
                </a:solidFill>
              </a:rPr>
              <a:t> </a:t>
            </a:r>
            <a:r>
              <a:rPr lang="en-US" b="1" u="sng" dirty="0" err="1" smtClean="0">
                <a:solidFill>
                  <a:schemeClr val="tx2"/>
                </a:solidFill>
              </a:rPr>
              <a:t>në</a:t>
            </a:r>
            <a:r>
              <a:rPr lang="en-US" b="1" u="sng" dirty="0" smtClean="0">
                <a:solidFill>
                  <a:schemeClr val="tx2"/>
                </a:solidFill>
              </a:rPr>
              <a:t> </a:t>
            </a:r>
            <a:r>
              <a:rPr lang="en-US" b="1" u="sng" dirty="0" err="1" smtClean="0">
                <a:solidFill>
                  <a:schemeClr val="tx2"/>
                </a:solidFill>
              </a:rPr>
              <a:t>përkufizimin</a:t>
            </a:r>
            <a:r>
              <a:rPr lang="en-US" b="1" u="sng" dirty="0" smtClean="0">
                <a:solidFill>
                  <a:schemeClr val="tx2"/>
                </a:solidFill>
              </a:rPr>
              <a:t> e </a:t>
            </a:r>
            <a:r>
              <a:rPr lang="en-US" b="1" u="sng" dirty="0" err="1" smtClean="0">
                <a:solidFill>
                  <a:schemeClr val="tx2"/>
                </a:solidFill>
              </a:rPr>
              <a:t>përdhunimit</a:t>
            </a:r>
            <a:r>
              <a:rPr lang="en-US" b="1" u="sng" dirty="0" smtClean="0">
                <a:solidFill>
                  <a:schemeClr val="tx2"/>
                </a:solidFill>
              </a:rPr>
              <a:t>.</a:t>
            </a:r>
            <a:endParaRPr lang="en-US" b="1" u="sng" dirty="0">
              <a:solidFill>
                <a:schemeClr val="tx2"/>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Vlerësimi</a:t>
            </a:r>
            <a:r>
              <a:rPr lang="en-US" sz="3200" b="1" dirty="0" smtClean="0"/>
              <a:t> </a:t>
            </a:r>
            <a:r>
              <a:rPr lang="en-US" sz="3200" b="1" dirty="0" err="1" smtClean="0"/>
              <a:t>i</a:t>
            </a:r>
            <a:r>
              <a:rPr lang="en-US" sz="3200" b="1" dirty="0" smtClean="0"/>
              <a:t> </a:t>
            </a:r>
            <a:r>
              <a:rPr lang="en-US" sz="3200" b="1" dirty="0" err="1" smtClean="0"/>
              <a:t>GJ.E.D.Nj</a:t>
            </a:r>
            <a:endParaRPr lang="en-US" sz="3200" b="1" dirty="0"/>
          </a:p>
        </p:txBody>
      </p:sp>
      <p:sp>
        <p:nvSpPr>
          <p:cNvPr id="3" name="Content Placeholder 2"/>
          <p:cNvSpPr>
            <a:spLocks noGrp="1"/>
          </p:cNvSpPr>
          <p:nvPr>
            <p:ph idx="1"/>
          </p:nvPr>
        </p:nvSpPr>
        <p:spPr/>
        <p:txBody>
          <a:bodyPr>
            <a:normAutofit fontScale="85000" lnSpcReduction="20000"/>
          </a:bodyPr>
          <a:lstStyle/>
          <a:p>
            <a:pPr algn="just"/>
            <a:r>
              <a:rPr lang="en-US" dirty="0" smtClean="0"/>
              <a:t>8. </a:t>
            </a:r>
            <a:r>
              <a:rPr lang="en-US" dirty="0" err="1" smtClean="0"/>
              <a:t>Gjykata</a:t>
            </a:r>
            <a:r>
              <a:rPr lang="en-US" dirty="0" smtClean="0"/>
              <a:t> </a:t>
            </a:r>
            <a:r>
              <a:rPr lang="en-US" dirty="0" err="1" smtClean="0"/>
              <a:t>vuri</a:t>
            </a:r>
            <a:r>
              <a:rPr lang="en-US" dirty="0" smtClean="0"/>
              <a:t> re </a:t>
            </a:r>
            <a:r>
              <a:rPr lang="en-US" dirty="0" err="1" smtClean="0"/>
              <a:t>gjithashtu</a:t>
            </a:r>
            <a:r>
              <a:rPr lang="en-US" dirty="0" smtClean="0"/>
              <a:t> se </a:t>
            </a:r>
            <a:r>
              <a:rPr lang="en-US" dirty="0" err="1" smtClean="0"/>
              <a:t>shtetet</a:t>
            </a:r>
            <a:r>
              <a:rPr lang="en-US" dirty="0" smtClean="0"/>
              <a:t> </a:t>
            </a:r>
            <a:r>
              <a:rPr lang="en-US" dirty="0" err="1" smtClean="0"/>
              <a:t>anëtare</a:t>
            </a:r>
            <a:r>
              <a:rPr lang="en-US" dirty="0" smtClean="0"/>
              <a:t> </a:t>
            </a:r>
            <a:r>
              <a:rPr lang="en-US" dirty="0" err="1" smtClean="0"/>
              <a:t>të</a:t>
            </a:r>
            <a:r>
              <a:rPr lang="en-US" dirty="0" smtClean="0"/>
              <a:t> </a:t>
            </a:r>
            <a:r>
              <a:rPr lang="en-US" dirty="0" err="1" smtClean="0"/>
              <a:t>Këshillit</a:t>
            </a:r>
            <a:r>
              <a:rPr lang="en-US" dirty="0" smtClean="0"/>
              <a:t> </a:t>
            </a:r>
            <a:r>
              <a:rPr lang="en-US" dirty="0" err="1" smtClean="0"/>
              <a:t>të</a:t>
            </a:r>
            <a:r>
              <a:rPr lang="en-US" dirty="0" smtClean="0"/>
              <a:t> </a:t>
            </a:r>
            <a:r>
              <a:rPr lang="en-US" dirty="0" err="1" smtClean="0"/>
              <a:t>Evropës</a:t>
            </a:r>
            <a:r>
              <a:rPr lang="en-US" dirty="0" smtClean="0"/>
              <a:t> </a:t>
            </a:r>
            <a:r>
              <a:rPr lang="en-US" dirty="0" err="1" smtClean="0"/>
              <a:t>kanë</a:t>
            </a:r>
            <a:r>
              <a:rPr lang="en-US" dirty="0" smtClean="0"/>
              <a:t> </a:t>
            </a:r>
            <a:r>
              <a:rPr lang="en-US" dirty="0" err="1" smtClean="0"/>
              <a:t>rënë</a:t>
            </a:r>
            <a:r>
              <a:rPr lang="en-US" dirty="0" smtClean="0"/>
              <a:t> </a:t>
            </a:r>
            <a:r>
              <a:rPr lang="en-US" dirty="0" err="1" smtClean="0"/>
              <a:t>dakord</a:t>
            </a:r>
            <a:r>
              <a:rPr lang="en-US" dirty="0" smtClean="0"/>
              <a:t> se </a:t>
            </a:r>
            <a:r>
              <a:rPr lang="en-US" dirty="0" err="1" smtClean="0"/>
              <a:t>penalizimi</a:t>
            </a:r>
            <a:r>
              <a:rPr lang="en-US" dirty="0" smtClean="0"/>
              <a:t> </a:t>
            </a:r>
            <a:r>
              <a:rPr lang="en-US" dirty="0" err="1" smtClean="0"/>
              <a:t>i</a:t>
            </a:r>
            <a:r>
              <a:rPr lang="en-US" dirty="0" smtClean="0"/>
              <a:t> </a:t>
            </a:r>
            <a:r>
              <a:rPr lang="en-US" dirty="0" err="1" smtClean="0"/>
              <a:t>akteve</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pavullnetshme</a:t>
            </a:r>
            <a:r>
              <a:rPr lang="en-US" dirty="0" smtClean="0"/>
              <a:t>, </a:t>
            </a:r>
            <a:r>
              <a:rPr lang="en-US" dirty="0" err="1" smtClean="0"/>
              <a:t>pavarësisht</a:t>
            </a:r>
            <a:r>
              <a:rPr lang="en-US" dirty="0" smtClean="0"/>
              <a:t> </a:t>
            </a:r>
            <a:r>
              <a:rPr lang="en-US" dirty="0" err="1" smtClean="0"/>
              <a:t>nëse</a:t>
            </a:r>
            <a:r>
              <a:rPr lang="en-US" dirty="0" smtClean="0"/>
              <a:t> </a:t>
            </a:r>
            <a:r>
              <a:rPr lang="en-US" dirty="0" err="1" smtClean="0"/>
              <a:t>viktima</a:t>
            </a:r>
            <a:r>
              <a:rPr lang="en-US" dirty="0" smtClean="0"/>
              <a:t> ka </a:t>
            </a:r>
            <a:r>
              <a:rPr lang="en-US" dirty="0" err="1" smtClean="0"/>
              <a:t>rezistuar</a:t>
            </a:r>
            <a:r>
              <a:rPr lang="en-US" dirty="0" smtClean="0"/>
              <a:t> </a:t>
            </a:r>
            <a:r>
              <a:rPr lang="en-US" dirty="0" err="1" smtClean="0"/>
              <a:t>apo</a:t>
            </a:r>
            <a:r>
              <a:rPr lang="en-US" dirty="0" smtClean="0"/>
              <a:t> </a:t>
            </a:r>
            <a:r>
              <a:rPr lang="en-US" dirty="0" err="1" smtClean="0"/>
              <a:t>jo</a:t>
            </a:r>
            <a:r>
              <a:rPr lang="en-US" dirty="0" smtClean="0"/>
              <a:t>, </a:t>
            </a:r>
            <a:r>
              <a:rPr lang="en-US" dirty="0" err="1" smtClean="0"/>
              <a:t>ishte</a:t>
            </a:r>
            <a:r>
              <a:rPr lang="en-US" dirty="0" smtClean="0"/>
              <a:t> </a:t>
            </a:r>
            <a:r>
              <a:rPr lang="en-US" dirty="0" err="1" smtClean="0"/>
              <a:t>i</a:t>
            </a:r>
            <a:r>
              <a:rPr lang="en-US" dirty="0" smtClean="0"/>
              <a:t> </a:t>
            </a:r>
            <a:r>
              <a:rPr lang="en-US" dirty="0" err="1" smtClean="0"/>
              <a:t>nevojshëm</a:t>
            </a:r>
            <a:r>
              <a:rPr lang="en-US" dirty="0" smtClean="0"/>
              <a:t> </a:t>
            </a:r>
            <a:r>
              <a:rPr lang="en-US" dirty="0" err="1" smtClean="0"/>
              <a:t>për</a:t>
            </a:r>
            <a:r>
              <a:rPr lang="en-US" dirty="0" smtClean="0"/>
              <a:t> </a:t>
            </a:r>
            <a:r>
              <a:rPr lang="en-US" dirty="0" err="1" smtClean="0"/>
              <a:t>mbrojtjen</a:t>
            </a:r>
            <a:r>
              <a:rPr lang="en-US" dirty="0" smtClean="0"/>
              <a:t> e grave </a:t>
            </a:r>
            <a:r>
              <a:rPr lang="en-US" dirty="0" err="1" smtClean="0"/>
              <a:t>ndaj</a:t>
            </a:r>
            <a:r>
              <a:rPr lang="en-US" dirty="0" smtClean="0"/>
              <a:t> </a:t>
            </a:r>
            <a:r>
              <a:rPr lang="en-US" dirty="0" err="1" smtClean="0"/>
              <a:t>dhunës</a:t>
            </a:r>
            <a:r>
              <a:rPr lang="en-US" dirty="0" smtClean="0"/>
              <a:t> </a:t>
            </a:r>
            <a:r>
              <a:rPr lang="en-US" dirty="0" err="1" smtClean="0"/>
              <a:t>dhe</a:t>
            </a:r>
            <a:r>
              <a:rPr lang="en-US" dirty="0" smtClean="0"/>
              <a:t> ka </a:t>
            </a:r>
            <a:r>
              <a:rPr lang="en-US" dirty="0" err="1" smtClean="0"/>
              <a:t>kërkuar</a:t>
            </a:r>
            <a:r>
              <a:rPr lang="en-US" dirty="0" smtClean="0"/>
              <a:t> </a:t>
            </a:r>
            <a:r>
              <a:rPr lang="en-US" dirty="0" err="1" smtClean="0"/>
              <a:t>vënien</a:t>
            </a:r>
            <a:r>
              <a:rPr lang="en-US" dirty="0" smtClean="0"/>
              <a:t> </a:t>
            </a:r>
            <a:r>
              <a:rPr lang="en-US" dirty="0" err="1" smtClean="0"/>
              <a:t>në</a:t>
            </a:r>
            <a:r>
              <a:rPr lang="en-US" dirty="0" smtClean="0"/>
              <a:t> </a:t>
            </a:r>
            <a:r>
              <a:rPr lang="en-US" dirty="0" err="1" smtClean="0"/>
              <a:t>jetë</a:t>
            </a:r>
            <a:r>
              <a:rPr lang="en-US" dirty="0" smtClean="0"/>
              <a:t> </a:t>
            </a:r>
            <a:r>
              <a:rPr lang="en-US" dirty="0" err="1" smtClean="0"/>
              <a:t>të</a:t>
            </a:r>
            <a:r>
              <a:rPr lang="en-US" dirty="0" smtClean="0"/>
              <a:t> </a:t>
            </a:r>
            <a:r>
              <a:rPr lang="en-US" dirty="0" err="1" smtClean="0"/>
              <a:t>reformave</a:t>
            </a:r>
            <a:r>
              <a:rPr lang="en-US" dirty="0" smtClean="0"/>
              <a:t> </a:t>
            </a:r>
            <a:r>
              <a:rPr lang="en-US" dirty="0" err="1" smtClean="0"/>
              <a:t>të</a:t>
            </a:r>
            <a:r>
              <a:rPr lang="en-US" dirty="0" smtClean="0"/>
              <a:t> </a:t>
            </a:r>
            <a:r>
              <a:rPr lang="en-US" dirty="0" err="1" smtClean="0"/>
              <a:t>mëtejshme</a:t>
            </a:r>
            <a:r>
              <a:rPr lang="en-US" dirty="0" smtClean="0"/>
              <a:t> </a:t>
            </a:r>
            <a:r>
              <a:rPr lang="en-US" dirty="0" err="1" smtClean="0"/>
              <a:t>në</a:t>
            </a:r>
            <a:r>
              <a:rPr lang="en-US" dirty="0" smtClean="0"/>
              <a:t> </a:t>
            </a:r>
            <a:r>
              <a:rPr lang="en-US" dirty="0" err="1" smtClean="0"/>
              <a:t>këtë</a:t>
            </a:r>
            <a:r>
              <a:rPr lang="en-US" dirty="0" smtClean="0"/>
              <a:t> </a:t>
            </a:r>
            <a:r>
              <a:rPr lang="en-US" dirty="0" err="1" smtClean="0"/>
              <a:t>drejtim</a:t>
            </a:r>
            <a:r>
              <a:rPr lang="en-US" dirty="0" smtClean="0"/>
              <a:t>. </a:t>
            </a:r>
          </a:p>
          <a:p>
            <a:pPr algn="just"/>
            <a:r>
              <a:rPr lang="en-US" b="1" i="1" dirty="0" err="1" smtClean="0">
                <a:solidFill>
                  <a:schemeClr val="tx2"/>
                </a:solidFill>
              </a:rPr>
              <a:t>Nga</a:t>
            </a:r>
            <a:r>
              <a:rPr lang="en-US" b="1" i="1" dirty="0" smtClean="0">
                <a:solidFill>
                  <a:schemeClr val="tx2"/>
                </a:solidFill>
              </a:rPr>
              <a:t> </a:t>
            </a:r>
            <a:r>
              <a:rPr lang="en-US" b="1" i="1" dirty="0" err="1" smtClean="0">
                <a:solidFill>
                  <a:schemeClr val="tx2"/>
                </a:solidFill>
              </a:rPr>
              <a:t>ana</a:t>
            </a:r>
            <a:r>
              <a:rPr lang="en-US" b="1" i="1" dirty="0" smtClean="0">
                <a:solidFill>
                  <a:schemeClr val="tx2"/>
                </a:solidFill>
              </a:rPr>
              <a:t> </a:t>
            </a:r>
            <a:r>
              <a:rPr lang="en-US" b="1" i="1" dirty="0" err="1" smtClean="0">
                <a:solidFill>
                  <a:schemeClr val="tx2"/>
                </a:solidFill>
              </a:rPr>
              <a:t>tjetër</a:t>
            </a:r>
            <a:r>
              <a:rPr lang="en-US" b="1" i="1" dirty="0" smtClean="0">
                <a:solidFill>
                  <a:schemeClr val="tx2"/>
                </a:solidFill>
              </a:rPr>
              <a:t>, </a:t>
            </a:r>
            <a:r>
              <a:rPr lang="en-US" b="1" i="1" dirty="0" err="1" smtClean="0">
                <a:solidFill>
                  <a:schemeClr val="tx2"/>
                </a:solidFill>
              </a:rPr>
              <a:t>Tribunali</a:t>
            </a:r>
            <a:r>
              <a:rPr lang="en-US" b="1" i="1" dirty="0" smtClean="0">
                <a:solidFill>
                  <a:schemeClr val="tx2"/>
                </a:solidFill>
              </a:rPr>
              <a:t> Penal </a:t>
            </a:r>
            <a:r>
              <a:rPr lang="en-US" b="1" i="1" dirty="0" err="1" smtClean="0">
                <a:solidFill>
                  <a:schemeClr val="tx2"/>
                </a:solidFill>
              </a:rPr>
              <a:t>Ndërkombëtar</a:t>
            </a:r>
            <a:r>
              <a:rPr lang="en-US" b="1" i="1" dirty="0" smtClean="0">
                <a:solidFill>
                  <a:schemeClr val="tx2"/>
                </a:solidFill>
              </a:rPr>
              <a:t> </a:t>
            </a:r>
            <a:r>
              <a:rPr lang="en-US" b="1" i="1" dirty="0" err="1" smtClean="0">
                <a:solidFill>
                  <a:schemeClr val="tx2"/>
                </a:solidFill>
              </a:rPr>
              <a:t>për</a:t>
            </a:r>
            <a:r>
              <a:rPr lang="en-US" b="1" i="1" dirty="0" smtClean="0">
                <a:solidFill>
                  <a:schemeClr val="tx2"/>
                </a:solidFill>
              </a:rPr>
              <a:t> </a:t>
            </a:r>
            <a:r>
              <a:rPr lang="en-US" b="1" i="1" dirty="0" err="1" smtClean="0">
                <a:solidFill>
                  <a:schemeClr val="tx2"/>
                </a:solidFill>
              </a:rPr>
              <a:t>ish-Jugosllavinë</a:t>
            </a:r>
            <a:r>
              <a:rPr lang="en-US" b="1" i="1" dirty="0" smtClean="0">
                <a:solidFill>
                  <a:schemeClr val="tx2"/>
                </a:solidFill>
              </a:rPr>
              <a:t> ka </a:t>
            </a:r>
            <a:r>
              <a:rPr lang="en-US" b="1" i="1" dirty="0" err="1" smtClean="0">
                <a:solidFill>
                  <a:schemeClr val="tx2"/>
                </a:solidFill>
              </a:rPr>
              <a:t>arritur</a:t>
            </a:r>
            <a:r>
              <a:rPr lang="en-US" b="1" i="1" dirty="0" smtClean="0">
                <a:solidFill>
                  <a:schemeClr val="tx2"/>
                </a:solidFill>
              </a:rPr>
              <a:t> </a:t>
            </a:r>
            <a:r>
              <a:rPr lang="en-US" b="1" i="1" dirty="0" err="1" smtClean="0">
                <a:solidFill>
                  <a:schemeClr val="tx2"/>
                </a:solidFill>
              </a:rPr>
              <a:t>së</a:t>
            </a:r>
            <a:r>
              <a:rPr lang="en-US" b="1" i="1" dirty="0" smtClean="0">
                <a:solidFill>
                  <a:schemeClr val="tx2"/>
                </a:solidFill>
              </a:rPr>
              <a:t> </a:t>
            </a:r>
            <a:r>
              <a:rPr lang="en-US" b="1" i="1" dirty="0" err="1" smtClean="0">
                <a:solidFill>
                  <a:schemeClr val="tx2"/>
                </a:solidFill>
              </a:rPr>
              <a:t>fundmi</a:t>
            </a:r>
            <a:r>
              <a:rPr lang="en-US" b="1" i="1" dirty="0" smtClean="0">
                <a:solidFill>
                  <a:schemeClr val="tx2"/>
                </a:solidFill>
              </a:rPr>
              <a:t> </a:t>
            </a:r>
            <a:r>
              <a:rPr lang="en-US" b="1" i="1" dirty="0" err="1" smtClean="0">
                <a:solidFill>
                  <a:schemeClr val="tx2"/>
                </a:solidFill>
              </a:rPr>
              <a:t>në</a:t>
            </a:r>
            <a:r>
              <a:rPr lang="en-US" b="1" i="1" dirty="0" smtClean="0">
                <a:solidFill>
                  <a:schemeClr val="tx2"/>
                </a:solidFill>
              </a:rPr>
              <a:t> </a:t>
            </a:r>
            <a:r>
              <a:rPr lang="en-US" b="1" i="1" dirty="0" err="1" smtClean="0">
                <a:solidFill>
                  <a:schemeClr val="tx2"/>
                </a:solidFill>
              </a:rPr>
              <a:t>përfundimin</a:t>
            </a:r>
            <a:r>
              <a:rPr lang="en-US" b="1" i="1" dirty="0" smtClean="0">
                <a:solidFill>
                  <a:schemeClr val="tx2"/>
                </a:solidFill>
              </a:rPr>
              <a:t> se, </a:t>
            </a:r>
            <a:r>
              <a:rPr lang="en-US" b="1" i="1" dirty="0" err="1" smtClean="0">
                <a:solidFill>
                  <a:schemeClr val="tx2"/>
                </a:solidFill>
              </a:rPr>
              <a:t>në</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drejtën</a:t>
            </a:r>
            <a:r>
              <a:rPr lang="en-US" b="1" i="1" dirty="0" smtClean="0">
                <a:solidFill>
                  <a:schemeClr val="tx2"/>
                </a:solidFill>
              </a:rPr>
              <a:t> </a:t>
            </a:r>
            <a:r>
              <a:rPr lang="en-US" b="1" i="1" dirty="0" err="1" smtClean="0">
                <a:solidFill>
                  <a:schemeClr val="tx2"/>
                </a:solidFill>
              </a:rPr>
              <a:t>ndërkombëtare</a:t>
            </a:r>
            <a:r>
              <a:rPr lang="en-US" b="1" i="1" dirty="0" smtClean="0">
                <a:solidFill>
                  <a:schemeClr val="tx2"/>
                </a:solidFill>
              </a:rPr>
              <a:t> </a:t>
            </a:r>
            <a:r>
              <a:rPr lang="en-US" b="1" i="1" dirty="0" err="1" smtClean="0">
                <a:solidFill>
                  <a:schemeClr val="tx2"/>
                </a:solidFill>
              </a:rPr>
              <a:t>penale</a:t>
            </a:r>
            <a:r>
              <a:rPr lang="en-US" b="1" i="1" dirty="0" smtClean="0">
                <a:solidFill>
                  <a:schemeClr val="tx2"/>
                </a:solidFill>
              </a:rPr>
              <a:t>, </a:t>
            </a:r>
            <a:r>
              <a:rPr lang="en-US" b="1" i="1" dirty="0" err="1" smtClean="0">
                <a:solidFill>
                  <a:schemeClr val="tx2"/>
                </a:solidFill>
              </a:rPr>
              <a:t>çdo</a:t>
            </a:r>
            <a:r>
              <a:rPr lang="en-US" b="1" i="1" dirty="0" smtClean="0">
                <a:solidFill>
                  <a:schemeClr val="tx2"/>
                </a:solidFill>
              </a:rPr>
              <a:t> </a:t>
            </a:r>
            <a:r>
              <a:rPr lang="en-US" b="1" i="1" dirty="0" err="1" smtClean="0">
                <a:solidFill>
                  <a:schemeClr val="tx2"/>
                </a:solidFill>
              </a:rPr>
              <a:t>penetrim</a:t>
            </a:r>
            <a:r>
              <a:rPr lang="en-US" b="1" i="1" dirty="0" smtClean="0">
                <a:solidFill>
                  <a:schemeClr val="tx2"/>
                </a:solidFill>
              </a:rPr>
              <a:t> </a:t>
            </a:r>
            <a:r>
              <a:rPr lang="en-US" b="1" i="1" dirty="0" err="1" smtClean="0">
                <a:solidFill>
                  <a:schemeClr val="tx2"/>
                </a:solidFill>
              </a:rPr>
              <a:t>seksual</a:t>
            </a:r>
            <a:r>
              <a:rPr lang="en-US" b="1" i="1" dirty="0" smtClean="0">
                <a:solidFill>
                  <a:schemeClr val="tx2"/>
                </a:solidFill>
              </a:rPr>
              <a:t> pa </a:t>
            </a:r>
            <a:r>
              <a:rPr lang="en-US" b="1" i="1" dirty="0" err="1" smtClean="0">
                <a:solidFill>
                  <a:schemeClr val="tx2"/>
                </a:solidFill>
              </a:rPr>
              <a:t>vullnetin</a:t>
            </a:r>
            <a:r>
              <a:rPr lang="en-US" b="1" i="1" dirty="0" smtClean="0">
                <a:solidFill>
                  <a:schemeClr val="tx2"/>
                </a:solidFill>
              </a:rPr>
              <a:t> e </a:t>
            </a:r>
            <a:r>
              <a:rPr lang="en-US" b="1" i="1" dirty="0" err="1" smtClean="0">
                <a:solidFill>
                  <a:schemeClr val="tx2"/>
                </a:solidFill>
              </a:rPr>
              <a:t>viktimës</a:t>
            </a:r>
            <a:r>
              <a:rPr lang="en-US" b="1" i="1" dirty="0" smtClean="0">
                <a:solidFill>
                  <a:schemeClr val="tx2"/>
                </a:solidFill>
              </a:rPr>
              <a:t> </a:t>
            </a:r>
            <a:r>
              <a:rPr lang="en-US" b="1" i="1" dirty="0" err="1" smtClean="0">
                <a:solidFill>
                  <a:schemeClr val="tx2"/>
                </a:solidFill>
              </a:rPr>
              <a:t>përbën</a:t>
            </a:r>
            <a:r>
              <a:rPr lang="en-US" b="1" i="1" dirty="0" smtClean="0">
                <a:solidFill>
                  <a:schemeClr val="tx2"/>
                </a:solidFill>
              </a:rPr>
              <a:t> </a:t>
            </a:r>
            <a:r>
              <a:rPr lang="en-US" b="1" i="1" dirty="0" err="1" smtClean="0">
                <a:solidFill>
                  <a:schemeClr val="tx2"/>
                </a:solidFill>
              </a:rPr>
              <a:t>përdhunim</a:t>
            </a:r>
            <a:r>
              <a:rPr lang="en-US" b="1" i="1" dirty="0" smtClean="0">
                <a:solidFill>
                  <a:schemeClr val="tx2"/>
                </a:solidFill>
              </a:rPr>
              <a:t>, duke </a:t>
            </a:r>
            <a:r>
              <a:rPr lang="en-US" b="1" i="1" dirty="0" err="1" smtClean="0">
                <a:solidFill>
                  <a:schemeClr val="tx2"/>
                </a:solidFill>
              </a:rPr>
              <a:t>pasqyruar</a:t>
            </a:r>
            <a:r>
              <a:rPr lang="en-US" b="1" i="1" dirty="0" smtClean="0">
                <a:solidFill>
                  <a:schemeClr val="tx2"/>
                </a:solidFill>
              </a:rPr>
              <a:t> </a:t>
            </a:r>
            <a:r>
              <a:rPr lang="en-US" b="1" i="1" dirty="0" err="1" smtClean="0">
                <a:solidFill>
                  <a:schemeClr val="tx2"/>
                </a:solidFill>
              </a:rPr>
              <a:t>kështu</a:t>
            </a:r>
            <a:r>
              <a:rPr lang="en-US" b="1" i="1" dirty="0" smtClean="0">
                <a:solidFill>
                  <a:schemeClr val="tx2"/>
                </a:solidFill>
              </a:rPr>
              <a:t> </a:t>
            </a:r>
            <a:r>
              <a:rPr lang="en-US" b="1" i="1" dirty="0" err="1" smtClean="0">
                <a:solidFill>
                  <a:schemeClr val="tx2"/>
                </a:solidFill>
              </a:rPr>
              <a:t>një</a:t>
            </a:r>
            <a:r>
              <a:rPr lang="en-US" b="1" i="1" dirty="0" smtClean="0">
                <a:solidFill>
                  <a:schemeClr val="tx2"/>
                </a:solidFill>
              </a:rPr>
              <a:t> </a:t>
            </a:r>
            <a:r>
              <a:rPr lang="en-US" b="1" i="1" dirty="0" err="1" smtClean="0">
                <a:solidFill>
                  <a:schemeClr val="tx2"/>
                </a:solidFill>
              </a:rPr>
              <a:t>tendencë</a:t>
            </a:r>
            <a:r>
              <a:rPr lang="en-US" b="1" i="1" dirty="0" smtClean="0">
                <a:solidFill>
                  <a:schemeClr val="tx2"/>
                </a:solidFill>
              </a:rPr>
              <a:t> </a:t>
            </a:r>
            <a:r>
              <a:rPr lang="en-US" b="1" i="1" dirty="0" err="1" smtClean="0">
                <a:solidFill>
                  <a:schemeClr val="tx2"/>
                </a:solidFill>
              </a:rPr>
              <a:t>universale</a:t>
            </a:r>
            <a:r>
              <a:rPr lang="en-US" b="1" i="1" dirty="0" smtClean="0">
                <a:solidFill>
                  <a:schemeClr val="tx2"/>
                </a:solidFill>
              </a:rPr>
              <a:t> </a:t>
            </a:r>
            <a:r>
              <a:rPr lang="en-US" b="1" i="1" dirty="0" err="1" smtClean="0">
                <a:solidFill>
                  <a:schemeClr val="tx2"/>
                </a:solidFill>
              </a:rPr>
              <a:t>që</a:t>
            </a:r>
            <a:r>
              <a:rPr lang="en-US" b="1" i="1" dirty="0" smtClean="0">
                <a:solidFill>
                  <a:schemeClr val="tx2"/>
                </a:solidFill>
              </a:rPr>
              <a:t> e </a:t>
            </a:r>
            <a:r>
              <a:rPr lang="en-US" b="1" i="1" dirty="0" err="1" smtClean="0">
                <a:solidFill>
                  <a:schemeClr val="tx2"/>
                </a:solidFill>
              </a:rPr>
              <a:t>sheh</a:t>
            </a:r>
            <a:r>
              <a:rPr lang="en-US" b="1" i="1" dirty="0" smtClean="0">
                <a:solidFill>
                  <a:schemeClr val="tx2"/>
                </a:solidFill>
              </a:rPr>
              <a:t> </a:t>
            </a:r>
            <a:r>
              <a:rPr lang="en-US" b="1" i="1" dirty="0" err="1" smtClean="0">
                <a:solidFill>
                  <a:schemeClr val="tx2"/>
                </a:solidFill>
              </a:rPr>
              <a:t>mungesën</a:t>
            </a:r>
            <a:r>
              <a:rPr lang="en-US" b="1" i="1" dirty="0" smtClean="0">
                <a:solidFill>
                  <a:schemeClr val="tx2"/>
                </a:solidFill>
              </a:rPr>
              <a:t> e </a:t>
            </a:r>
            <a:r>
              <a:rPr lang="en-US" b="1" i="1" dirty="0" err="1" smtClean="0">
                <a:solidFill>
                  <a:schemeClr val="tx2"/>
                </a:solidFill>
              </a:rPr>
              <a:t>pëlqimit</a:t>
            </a:r>
            <a:r>
              <a:rPr lang="en-US" b="1" i="1" dirty="0" smtClean="0">
                <a:solidFill>
                  <a:schemeClr val="tx2"/>
                </a:solidFill>
              </a:rPr>
              <a:t> </a:t>
            </a:r>
            <a:r>
              <a:rPr lang="en-US" b="1" i="1" dirty="0" err="1" smtClean="0">
                <a:solidFill>
                  <a:schemeClr val="tx2"/>
                </a:solidFill>
              </a:rPr>
              <a:t>si</a:t>
            </a:r>
            <a:r>
              <a:rPr lang="en-US" b="1" i="1" dirty="0" smtClean="0">
                <a:solidFill>
                  <a:schemeClr val="tx2"/>
                </a:solidFill>
              </a:rPr>
              <a:t> </a:t>
            </a:r>
            <a:r>
              <a:rPr lang="en-US" b="1" i="1" dirty="0" err="1" smtClean="0">
                <a:solidFill>
                  <a:schemeClr val="tx2"/>
                </a:solidFill>
              </a:rPr>
              <a:t>një</a:t>
            </a:r>
            <a:r>
              <a:rPr lang="en-US" b="1" i="1" dirty="0" smtClean="0">
                <a:solidFill>
                  <a:schemeClr val="tx2"/>
                </a:solidFill>
              </a:rPr>
              <a:t> element </a:t>
            </a:r>
            <a:r>
              <a:rPr lang="en-US" b="1" i="1" dirty="0" err="1" smtClean="0">
                <a:solidFill>
                  <a:schemeClr val="tx2"/>
                </a:solidFill>
              </a:rPr>
              <a:t>thelbësor</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përdhunimit</a:t>
            </a:r>
            <a:r>
              <a:rPr lang="en-US" b="1" i="1" dirty="0" smtClean="0">
                <a:solidFill>
                  <a:schemeClr val="tx2"/>
                </a:solidFill>
              </a:rPr>
              <a:t> </a:t>
            </a:r>
            <a:r>
              <a:rPr lang="en-US" b="1" i="1" dirty="0" err="1" smtClean="0">
                <a:solidFill>
                  <a:schemeClr val="tx2"/>
                </a:solidFill>
              </a:rPr>
              <a:t>dhe</a:t>
            </a:r>
            <a:r>
              <a:rPr lang="en-US" b="1" i="1" dirty="0" smtClean="0">
                <a:solidFill>
                  <a:schemeClr val="tx2"/>
                </a:solidFill>
              </a:rPr>
              <a:t> </a:t>
            </a:r>
            <a:r>
              <a:rPr lang="en-US" b="1" i="1" dirty="0" err="1" smtClean="0">
                <a:solidFill>
                  <a:schemeClr val="tx2"/>
                </a:solidFill>
              </a:rPr>
              <a:t>të</a:t>
            </a:r>
            <a:r>
              <a:rPr lang="en-US" b="1" i="1" dirty="0" smtClean="0">
                <a:solidFill>
                  <a:schemeClr val="tx2"/>
                </a:solidFill>
              </a:rPr>
              <a:t> </a:t>
            </a:r>
            <a:r>
              <a:rPr lang="en-US" b="1" i="1" dirty="0" err="1" smtClean="0">
                <a:solidFill>
                  <a:schemeClr val="tx2"/>
                </a:solidFill>
              </a:rPr>
              <a:t>abuzimit</a:t>
            </a:r>
            <a:r>
              <a:rPr lang="en-US" b="1" i="1" dirty="0" smtClean="0">
                <a:solidFill>
                  <a:schemeClr val="tx2"/>
                </a:solidFill>
              </a:rPr>
              <a:t> </a:t>
            </a:r>
            <a:r>
              <a:rPr lang="en-US" b="1" i="1" dirty="0" err="1" smtClean="0">
                <a:solidFill>
                  <a:schemeClr val="tx2"/>
                </a:solidFill>
              </a:rPr>
              <a:t>seksual</a:t>
            </a:r>
            <a:r>
              <a:rPr lang="en-US" b="1" i="1" dirty="0" smtClean="0">
                <a:solidFill>
                  <a:schemeClr val="tx2"/>
                </a:solidFill>
              </a:rPr>
              <a:t>. </a:t>
            </a:r>
            <a:r>
              <a:rPr lang="en-US" dirty="0" err="1" smtClean="0"/>
              <a:t>Në</a:t>
            </a:r>
            <a:r>
              <a:rPr lang="en-US" dirty="0" smtClean="0"/>
              <a:t> </a:t>
            </a:r>
            <a:r>
              <a:rPr lang="en-US" dirty="0" err="1" smtClean="0"/>
              <a:t>përgjithësi</a:t>
            </a:r>
            <a:r>
              <a:rPr lang="en-US" dirty="0" smtClean="0"/>
              <a:t>, </a:t>
            </a:r>
            <a:r>
              <a:rPr lang="en-US" dirty="0" err="1" smtClean="0"/>
              <a:t>ligji</a:t>
            </a:r>
            <a:r>
              <a:rPr lang="en-US" dirty="0" smtClean="0"/>
              <a:t> </a:t>
            </a:r>
            <a:r>
              <a:rPr lang="en-US" dirty="0" err="1" smtClean="0"/>
              <a:t>dhe</a:t>
            </a:r>
            <a:r>
              <a:rPr lang="en-US" dirty="0" smtClean="0"/>
              <a:t> </a:t>
            </a:r>
            <a:r>
              <a:rPr lang="en-US" dirty="0" err="1" smtClean="0"/>
              <a:t>praktika</a:t>
            </a:r>
            <a:r>
              <a:rPr lang="en-US" dirty="0" smtClean="0"/>
              <a:t> </a:t>
            </a:r>
            <a:r>
              <a:rPr lang="en-US" dirty="0" err="1" smtClean="0"/>
              <a:t>ligjore</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përdhunimin</a:t>
            </a:r>
            <a:r>
              <a:rPr lang="en-US" dirty="0" smtClean="0"/>
              <a:t> </a:t>
            </a:r>
            <a:r>
              <a:rPr lang="en-US" dirty="0" err="1" smtClean="0"/>
              <a:t>janë</a:t>
            </a:r>
            <a:r>
              <a:rPr lang="en-US" dirty="0" smtClean="0"/>
              <a:t> </a:t>
            </a:r>
            <a:r>
              <a:rPr lang="en-US" dirty="0" err="1" smtClean="0"/>
              <a:t>në</a:t>
            </a:r>
            <a:r>
              <a:rPr lang="en-US" dirty="0" smtClean="0"/>
              <a:t> </a:t>
            </a:r>
            <a:r>
              <a:rPr lang="en-US" dirty="0" err="1" smtClean="0"/>
              <a:t>zhvillim</a:t>
            </a:r>
            <a:r>
              <a:rPr lang="en-US" dirty="0" smtClean="0"/>
              <a:t> e </a:t>
            </a:r>
            <a:r>
              <a:rPr lang="en-US" dirty="0" err="1" smtClean="0"/>
              <a:t>sipër</a:t>
            </a:r>
            <a:r>
              <a:rPr lang="en-US" dirty="0" smtClean="0"/>
              <a:t> </a:t>
            </a:r>
            <a:r>
              <a:rPr lang="en-US" dirty="0" err="1" smtClean="0"/>
              <a:t>për</a:t>
            </a:r>
            <a:r>
              <a:rPr lang="en-US" dirty="0" smtClean="0"/>
              <a:t> </a:t>
            </a:r>
            <a:r>
              <a:rPr lang="en-US" dirty="0" err="1" smtClean="0"/>
              <a:t>të</a:t>
            </a:r>
            <a:r>
              <a:rPr lang="en-US" dirty="0" smtClean="0"/>
              <a:t> </a:t>
            </a:r>
            <a:r>
              <a:rPr lang="en-US" dirty="0" err="1" smtClean="0"/>
              <a:t>pasqyruar</a:t>
            </a:r>
            <a:r>
              <a:rPr lang="en-US" dirty="0" smtClean="0"/>
              <a:t> </a:t>
            </a:r>
            <a:r>
              <a:rPr lang="en-US" dirty="0" err="1" smtClean="0"/>
              <a:t>qëndrimet</a:t>
            </a:r>
            <a:r>
              <a:rPr lang="en-US" dirty="0" smtClean="0"/>
              <a:t> </a:t>
            </a:r>
            <a:r>
              <a:rPr lang="en-US" dirty="0" err="1" smtClean="0"/>
              <a:t>sociale</a:t>
            </a:r>
            <a:r>
              <a:rPr lang="en-US" dirty="0" smtClean="0"/>
              <a:t> </a:t>
            </a:r>
            <a:r>
              <a:rPr lang="en-US" dirty="0" err="1" smtClean="0"/>
              <a:t>në</a:t>
            </a:r>
            <a:r>
              <a:rPr lang="en-US" dirty="0" smtClean="0"/>
              <a:t> </a:t>
            </a:r>
            <a:r>
              <a:rPr lang="en-US" dirty="0" err="1" smtClean="0"/>
              <a:t>ndryshim</a:t>
            </a:r>
            <a:r>
              <a:rPr lang="en-US" dirty="0" smtClean="0"/>
              <a:t> </a:t>
            </a:r>
            <a:r>
              <a:rPr lang="en-US" dirty="0" err="1" smtClean="0"/>
              <a:t>të</a:t>
            </a:r>
            <a:r>
              <a:rPr lang="en-US" dirty="0" smtClean="0"/>
              <a:t> </a:t>
            </a:r>
            <a:r>
              <a:rPr lang="en-US" dirty="0" err="1" smtClean="0"/>
              <a:t>cilat</a:t>
            </a:r>
            <a:r>
              <a:rPr lang="en-US" dirty="0" smtClean="0"/>
              <a:t> </a:t>
            </a:r>
            <a:r>
              <a:rPr lang="en-US" dirty="0" err="1" smtClean="0"/>
              <a:t>kërkojnë</a:t>
            </a:r>
            <a:r>
              <a:rPr lang="en-US" dirty="0" smtClean="0"/>
              <a:t> </a:t>
            </a:r>
            <a:r>
              <a:rPr lang="en-US" dirty="0" err="1" smtClean="0"/>
              <a:t>respektim</a:t>
            </a:r>
            <a:r>
              <a:rPr lang="en-US" dirty="0" smtClean="0"/>
              <a:t> </a:t>
            </a:r>
            <a:r>
              <a:rPr lang="en-US" dirty="0" err="1" smtClean="0"/>
              <a:t>të</a:t>
            </a:r>
            <a:r>
              <a:rPr lang="en-US" dirty="0" smtClean="0"/>
              <a:t> </a:t>
            </a:r>
            <a:r>
              <a:rPr lang="en-US" dirty="0" err="1" smtClean="0"/>
              <a:t>autonomisë</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individit</a:t>
            </a:r>
            <a:r>
              <a:rPr lang="en-US" dirty="0" smtClean="0"/>
              <a:t> </a:t>
            </a:r>
            <a:r>
              <a:rPr lang="en-US" dirty="0" err="1" smtClean="0"/>
              <a:t>dhe</a:t>
            </a:r>
            <a:r>
              <a:rPr lang="en-US" dirty="0" smtClean="0"/>
              <a:t> </a:t>
            </a:r>
            <a:r>
              <a:rPr lang="en-US" dirty="0" err="1" smtClean="0"/>
              <a:t>barazi</a:t>
            </a:r>
            <a:r>
              <a:rPr lang="en-US" dirty="0" smtClean="0"/>
              <a:t>. </a:t>
            </a:r>
            <a:r>
              <a:rPr lang="en-US" b="1" u="sng" dirty="0" smtClean="0"/>
              <a:t>Duke </a:t>
            </a:r>
            <a:r>
              <a:rPr lang="en-US" b="1" u="sng" dirty="0" err="1" smtClean="0"/>
              <a:t>pasur</a:t>
            </a:r>
            <a:r>
              <a:rPr lang="en-US" b="1" u="sng" dirty="0" smtClean="0"/>
              <a:t> </a:t>
            </a:r>
            <a:r>
              <a:rPr lang="en-US" b="1" u="sng" dirty="0" err="1" smtClean="0"/>
              <a:t>parasysh</a:t>
            </a:r>
            <a:r>
              <a:rPr lang="en-US" b="1" u="sng" dirty="0" smtClean="0"/>
              <a:t> </a:t>
            </a:r>
            <a:r>
              <a:rPr lang="en-US" b="1" u="sng" dirty="0" err="1" smtClean="0"/>
              <a:t>standardet</a:t>
            </a:r>
            <a:r>
              <a:rPr lang="en-US" b="1" u="sng" dirty="0" smtClean="0"/>
              <a:t> </a:t>
            </a:r>
            <a:r>
              <a:rPr lang="en-US" b="1" u="sng" dirty="0" err="1" smtClean="0"/>
              <a:t>dhe</a:t>
            </a:r>
            <a:r>
              <a:rPr lang="en-US" b="1" u="sng" dirty="0" smtClean="0"/>
              <a:t> </a:t>
            </a:r>
            <a:r>
              <a:rPr lang="en-US" b="1" u="sng" dirty="0" err="1" smtClean="0"/>
              <a:t>tendencat</a:t>
            </a:r>
            <a:r>
              <a:rPr lang="en-US" b="1" u="sng" dirty="0" smtClean="0"/>
              <a:t> </a:t>
            </a:r>
            <a:r>
              <a:rPr lang="en-US" b="1" u="sng" dirty="0" err="1" smtClean="0"/>
              <a:t>aktuale</a:t>
            </a:r>
            <a:r>
              <a:rPr lang="en-US" b="1" u="sng" dirty="0" smtClean="0"/>
              <a:t>, </a:t>
            </a:r>
            <a:r>
              <a:rPr lang="en-US" b="1" u="sng" dirty="0" err="1" smtClean="0"/>
              <a:t>detyrimi</a:t>
            </a:r>
            <a:r>
              <a:rPr lang="en-US" b="1" u="sng" dirty="0" smtClean="0"/>
              <a:t> </a:t>
            </a:r>
            <a:r>
              <a:rPr lang="en-US" b="1" u="sng" dirty="0" err="1" smtClean="0"/>
              <a:t>pozitiv</a:t>
            </a:r>
            <a:r>
              <a:rPr lang="en-US" b="1" u="sng" dirty="0" smtClean="0"/>
              <a:t> </a:t>
            </a:r>
            <a:r>
              <a:rPr lang="en-US" b="1" u="sng" dirty="0" err="1" smtClean="0"/>
              <a:t>i</a:t>
            </a:r>
            <a:r>
              <a:rPr lang="en-US" b="1" u="sng" dirty="0" smtClean="0"/>
              <a:t> </a:t>
            </a:r>
            <a:r>
              <a:rPr lang="en-US" b="1" u="sng" dirty="0" err="1" smtClean="0"/>
              <a:t>shteteve</a:t>
            </a:r>
            <a:r>
              <a:rPr lang="en-US" b="1" u="sng" dirty="0" smtClean="0"/>
              <a:t> </a:t>
            </a:r>
            <a:r>
              <a:rPr lang="en-US" b="1" u="sng" dirty="0" err="1" smtClean="0"/>
              <a:t>anëtare</a:t>
            </a:r>
            <a:r>
              <a:rPr lang="en-US" b="1" u="sng" dirty="0" smtClean="0"/>
              <a:t> </a:t>
            </a:r>
            <a:r>
              <a:rPr lang="en-US" b="1" u="sng" dirty="0" err="1" smtClean="0"/>
              <a:t>në</a:t>
            </a:r>
            <a:r>
              <a:rPr lang="en-US" b="1" u="sng" dirty="0" smtClean="0"/>
              <a:t> </a:t>
            </a:r>
            <a:r>
              <a:rPr lang="en-US" b="1" u="sng" dirty="0" err="1" smtClean="0"/>
              <a:t>bazë</a:t>
            </a:r>
            <a:r>
              <a:rPr lang="en-US" b="1" u="sng" dirty="0" smtClean="0"/>
              <a:t> </a:t>
            </a:r>
            <a:r>
              <a:rPr lang="en-US" b="1" u="sng" dirty="0" err="1" smtClean="0"/>
              <a:t>të</a:t>
            </a:r>
            <a:r>
              <a:rPr lang="en-US" b="1" u="sng" dirty="0" smtClean="0"/>
              <a:t> </a:t>
            </a:r>
            <a:r>
              <a:rPr lang="en-US" b="1" u="sng" dirty="0" err="1" smtClean="0"/>
              <a:t>neneve</a:t>
            </a:r>
            <a:r>
              <a:rPr lang="en-US" b="1" u="sng" dirty="0" smtClean="0"/>
              <a:t> 3 </a:t>
            </a:r>
            <a:r>
              <a:rPr lang="en-US" b="1" u="sng" dirty="0" err="1" smtClean="0"/>
              <a:t>dhe</a:t>
            </a:r>
            <a:r>
              <a:rPr lang="en-US" b="1" u="sng" dirty="0" smtClean="0"/>
              <a:t> 8 </a:t>
            </a:r>
            <a:r>
              <a:rPr lang="en-US" b="1" u="sng" dirty="0" err="1" smtClean="0"/>
              <a:t>të</a:t>
            </a:r>
            <a:r>
              <a:rPr lang="en-US" b="1" u="sng" dirty="0" smtClean="0"/>
              <a:t> </a:t>
            </a:r>
            <a:r>
              <a:rPr lang="en-US" b="1" u="sng" dirty="0" err="1" smtClean="0"/>
              <a:t>Konventës</a:t>
            </a:r>
            <a:r>
              <a:rPr lang="en-US" b="1" u="sng" dirty="0" smtClean="0"/>
              <a:t> </a:t>
            </a:r>
            <a:r>
              <a:rPr lang="en-US" b="1" u="sng" dirty="0" err="1" smtClean="0"/>
              <a:t>kërkon</a:t>
            </a:r>
            <a:r>
              <a:rPr lang="en-US" b="1" u="sng" dirty="0" smtClean="0"/>
              <a:t> </a:t>
            </a:r>
            <a:r>
              <a:rPr lang="en-US" b="1" u="sng" dirty="0" err="1" smtClean="0"/>
              <a:t>penalizimin</a:t>
            </a:r>
            <a:r>
              <a:rPr lang="en-US" b="1" u="sng" dirty="0" smtClean="0"/>
              <a:t> </a:t>
            </a:r>
            <a:r>
              <a:rPr lang="en-US" b="1" u="sng" dirty="0" err="1" smtClean="0"/>
              <a:t>dhe</a:t>
            </a:r>
            <a:r>
              <a:rPr lang="en-US" b="1" u="sng" dirty="0" smtClean="0"/>
              <a:t> </a:t>
            </a:r>
            <a:r>
              <a:rPr lang="en-US" b="1" u="sng" dirty="0" err="1" smtClean="0"/>
              <a:t>ndjekjen</a:t>
            </a:r>
            <a:r>
              <a:rPr lang="en-US" b="1" u="sng" dirty="0" smtClean="0"/>
              <a:t> </a:t>
            </a:r>
            <a:r>
              <a:rPr lang="en-US" b="1" u="sng" dirty="0" err="1" smtClean="0"/>
              <a:t>penale</a:t>
            </a:r>
            <a:r>
              <a:rPr lang="en-US" b="1" u="sng" dirty="0" smtClean="0"/>
              <a:t> </a:t>
            </a:r>
            <a:r>
              <a:rPr lang="en-US" b="1" u="sng" dirty="0" err="1" smtClean="0"/>
              <a:t>efektive</a:t>
            </a:r>
            <a:r>
              <a:rPr lang="en-US" b="1" u="sng" dirty="0" smtClean="0"/>
              <a:t> </a:t>
            </a:r>
            <a:r>
              <a:rPr lang="en-US" b="1" u="sng" dirty="0" err="1" smtClean="0"/>
              <a:t>të</a:t>
            </a:r>
            <a:r>
              <a:rPr lang="en-US" b="1" u="sng" dirty="0" smtClean="0"/>
              <a:t> </a:t>
            </a:r>
            <a:r>
              <a:rPr lang="en-US" b="1" u="sng" dirty="0" err="1" smtClean="0"/>
              <a:t>çdo</a:t>
            </a:r>
            <a:r>
              <a:rPr lang="en-US" b="1" u="sng" dirty="0" smtClean="0"/>
              <a:t> </a:t>
            </a:r>
            <a:r>
              <a:rPr lang="en-US" b="1" u="sng" dirty="0" err="1" smtClean="0"/>
              <a:t>akti</a:t>
            </a:r>
            <a:r>
              <a:rPr lang="en-US" b="1" u="sng" dirty="0" smtClean="0"/>
              <a:t> </a:t>
            </a:r>
            <a:r>
              <a:rPr lang="en-US" b="1" u="sng" dirty="0" err="1" smtClean="0"/>
              <a:t>seksual</a:t>
            </a:r>
            <a:r>
              <a:rPr lang="en-US" b="1" u="sng" dirty="0" smtClean="0"/>
              <a:t> </a:t>
            </a:r>
            <a:r>
              <a:rPr lang="en-US" b="1" u="sng" dirty="0" err="1" smtClean="0"/>
              <a:t>të</a:t>
            </a:r>
            <a:r>
              <a:rPr lang="en-US" b="1" u="sng" dirty="0" smtClean="0"/>
              <a:t> </a:t>
            </a:r>
            <a:r>
              <a:rPr lang="en-US" b="1" u="sng" dirty="0" err="1" smtClean="0"/>
              <a:t>pavullnetshëm</a:t>
            </a:r>
            <a:r>
              <a:rPr lang="en-US" b="1" u="sng" dirty="0" smtClean="0"/>
              <a:t>, </a:t>
            </a:r>
            <a:r>
              <a:rPr lang="en-US" b="1" u="sng" dirty="0" err="1" smtClean="0"/>
              <a:t>edhe</a:t>
            </a:r>
            <a:r>
              <a:rPr lang="en-US" b="1" u="sng" dirty="0" smtClean="0"/>
              <a:t> </a:t>
            </a:r>
            <a:r>
              <a:rPr lang="en-US" b="1" u="sng" dirty="0" err="1" smtClean="0"/>
              <a:t>kur</a:t>
            </a:r>
            <a:r>
              <a:rPr lang="en-US" b="1" u="sng" dirty="0" smtClean="0"/>
              <a:t> </a:t>
            </a:r>
            <a:r>
              <a:rPr lang="en-US" b="1" u="sng" dirty="0" err="1" smtClean="0"/>
              <a:t>viktima</a:t>
            </a:r>
            <a:r>
              <a:rPr lang="en-US" b="1" u="sng" dirty="0" smtClean="0"/>
              <a:t> </a:t>
            </a:r>
            <a:r>
              <a:rPr lang="en-US" b="1" u="sng" dirty="0" err="1" smtClean="0"/>
              <a:t>nuk</a:t>
            </a:r>
            <a:r>
              <a:rPr lang="en-US" b="1" u="sng" dirty="0" smtClean="0"/>
              <a:t> ka </a:t>
            </a:r>
            <a:r>
              <a:rPr lang="en-US" b="1" u="sng" dirty="0" err="1" smtClean="0"/>
              <a:t>rezistuar</a:t>
            </a:r>
            <a:r>
              <a:rPr lang="en-US" b="1" u="sng" dirty="0" smtClean="0"/>
              <a:t> </a:t>
            </a:r>
            <a:r>
              <a:rPr lang="en-US" b="1" u="sng" dirty="0" err="1" smtClean="0"/>
              <a:t>fizikisht</a:t>
            </a:r>
            <a:r>
              <a:rPr lang="en-US" b="1" u="sng" dirty="0" smtClean="0"/>
              <a:t>.</a:t>
            </a:r>
            <a:endParaRPr lang="en-US" b="1" u="sn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62500" lnSpcReduction="20000"/>
          </a:bodyPr>
          <a:lstStyle/>
          <a:p>
            <a:pPr algn="just"/>
            <a:r>
              <a:rPr lang="en-US" dirty="0" smtClean="0"/>
              <a:t>9. </a:t>
            </a:r>
            <a:r>
              <a:rPr lang="en-US" b="1" dirty="0" err="1" smtClean="0">
                <a:solidFill>
                  <a:schemeClr val="tx2"/>
                </a:solidFill>
              </a:rPr>
              <a:t>Kërkuesja</a:t>
            </a:r>
            <a:r>
              <a:rPr lang="en-US" b="1" dirty="0" smtClean="0">
                <a:solidFill>
                  <a:schemeClr val="tx2"/>
                </a:solidFill>
              </a:rPr>
              <a:t> </a:t>
            </a:r>
            <a:r>
              <a:rPr lang="en-US" b="1" dirty="0" err="1" smtClean="0">
                <a:solidFill>
                  <a:schemeClr val="tx2"/>
                </a:solidFill>
              </a:rPr>
              <a:t>pretendonte</a:t>
            </a:r>
            <a:r>
              <a:rPr lang="en-US" b="1" dirty="0" smtClean="0">
                <a:solidFill>
                  <a:schemeClr val="tx2"/>
                </a:solidFill>
              </a:rPr>
              <a:t> se </a:t>
            </a:r>
            <a:r>
              <a:rPr lang="en-US" b="1" dirty="0" err="1" smtClean="0">
                <a:solidFill>
                  <a:schemeClr val="tx2"/>
                </a:solidFill>
              </a:rPr>
              <a:t>qëndrimi</a:t>
            </a:r>
            <a:r>
              <a:rPr lang="en-US" b="1" dirty="0" smtClean="0">
                <a:solidFill>
                  <a:schemeClr val="tx2"/>
                </a:solidFill>
              </a:rPr>
              <a:t> </a:t>
            </a:r>
            <a:r>
              <a:rPr lang="en-US" b="1" dirty="0" err="1" smtClean="0">
                <a:solidFill>
                  <a:schemeClr val="tx2"/>
                </a:solidFill>
              </a:rPr>
              <a:t>i</a:t>
            </a:r>
            <a:r>
              <a:rPr lang="en-US" b="1" dirty="0" smtClean="0">
                <a:solidFill>
                  <a:schemeClr val="tx2"/>
                </a:solidFill>
              </a:rPr>
              <a:t> </a:t>
            </a:r>
            <a:r>
              <a:rPr lang="en-US" b="1" dirty="0" err="1" smtClean="0">
                <a:solidFill>
                  <a:schemeClr val="tx2"/>
                </a:solidFill>
              </a:rPr>
              <a:t>autoriteteve</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rastin</a:t>
            </a:r>
            <a:r>
              <a:rPr lang="en-US" b="1" dirty="0" smtClean="0">
                <a:solidFill>
                  <a:schemeClr val="tx2"/>
                </a:solidFill>
              </a:rPr>
              <a:t> e </a:t>
            </a:r>
            <a:r>
              <a:rPr lang="en-US" b="1" dirty="0" err="1" smtClean="0">
                <a:solidFill>
                  <a:schemeClr val="tx2"/>
                </a:solidFill>
              </a:rPr>
              <a:t>saj</a:t>
            </a:r>
            <a:r>
              <a:rPr lang="en-US" b="1" dirty="0" smtClean="0">
                <a:solidFill>
                  <a:schemeClr val="tx2"/>
                </a:solidFill>
              </a:rPr>
              <a:t> </a:t>
            </a:r>
            <a:r>
              <a:rPr lang="en-US" b="1" dirty="0" err="1" smtClean="0">
                <a:solidFill>
                  <a:schemeClr val="tx2"/>
                </a:solidFill>
              </a:rPr>
              <a:t>justifikohej</a:t>
            </a:r>
            <a:r>
              <a:rPr lang="en-US" b="1" dirty="0" smtClean="0">
                <a:solidFill>
                  <a:schemeClr val="tx2"/>
                </a:solidFill>
              </a:rPr>
              <a:t> me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legjislacionin</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mangët</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pasqyronte</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praktikë</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ndjekjen</a:t>
            </a:r>
            <a:r>
              <a:rPr lang="en-US" b="1" dirty="0" smtClean="0">
                <a:solidFill>
                  <a:schemeClr val="tx2"/>
                </a:solidFill>
              </a:rPr>
              <a:t> e </a:t>
            </a:r>
            <a:r>
              <a:rPr lang="en-US" b="1" dirty="0" err="1" smtClean="0">
                <a:solidFill>
                  <a:schemeClr val="tx2"/>
                </a:solidFill>
              </a:rPr>
              <a:t>përdhunuesve</a:t>
            </a:r>
            <a:r>
              <a:rPr lang="en-US" b="1" dirty="0" smtClean="0">
                <a:solidFill>
                  <a:schemeClr val="tx2"/>
                </a:solidFill>
              </a:rPr>
              <a:t> </a:t>
            </a:r>
            <a:r>
              <a:rPr lang="en-US" b="1" dirty="0" err="1" smtClean="0">
                <a:solidFill>
                  <a:schemeClr val="tx2"/>
                </a:solidFill>
              </a:rPr>
              <a:t>vetëm</a:t>
            </a:r>
            <a:r>
              <a:rPr lang="en-US" b="1" dirty="0" smtClean="0">
                <a:solidFill>
                  <a:schemeClr val="tx2"/>
                </a:solidFill>
              </a:rPr>
              <a:t> </a:t>
            </a:r>
            <a:r>
              <a:rPr lang="en-US" b="1" dirty="0" err="1" smtClean="0">
                <a:solidFill>
                  <a:schemeClr val="tx2"/>
                </a:solidFill>
              </a:rPr>
              <a:t>kur</a:t>
            </a:r>
            <a:r>
              <a:rPr lang="en-US" b="1" dirty="0" smtClean="0">
                <a:solidFill>
                  <a:schemeClr val="tx2"/>
                </a:solidFill>
              </a:rPr>
              <a:t> ka </a:t>
            </a:r>
            <a:r>
              <a:rPr lang="en-US" b="1" dirty="0" err="1" smtClean="0">
                <a:solidFill>
                  <a:schemeClr val="tx2"/>
                </a:solidFill>
              </a:rPr>
              <a:t>pasur</a:t>
            </a:r>
            <a:r>
              <a:rPr lang="en-US" b="1" dirty="0" smtClean="0">
                <a:solidFill>
                  <a:schemeClr val="tx2"/>
                </a:solidFill>
              </a:rPr>
              <a:t> </a:t>
            </a:r>
            <a:r>
              <a:rPr lang="en-US" b="1" dirty="0" err="1" smtClean="0">
                <a:solidFill>
                  <a:schemeClr val="tx2"/>
                </a:solidFill>
              </a:rPr>
              <a:t>prova</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rezistencë</a:t>
            </a:r>
            <a:r>
              <a:rPr lang="en-US" b="1" dirty="0" smtClean="0">
                <a:solidFill>
                  <a:schemeClr val="tx2"/>
                </a:solidFill>
              </a:rPr>
              <a:t> </a:t>
            </a:r>
            <a:r>
              <a:rPr lang="en-US" b="1" dirty="0" err="1" smtClean="0">
                <a:solidFill>
                  <a:schemeClr val="tx2"/>
                </a:solidFill>
              </a:rPr>
              <a:t>fizike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fortë</a:t>
            </a:r>
            <a:r>
              <a:rPr lang="en-US" b="1" dirty="0" smtClean="0">
                <a:solidFill>
                  <a:schemeClr val="tx2"/>
                </a:solidFill>
              </a:rPr>
              <a:t> </a:t>
            </a:r>
            <a:r>
              <a:rPr lang="en-US" b="1" dirty="0" err="1" smtClean="0">
                <a:solidFill>
                  <a:schemeClr val="tx2"/>
                </a:solidFill>
              </a:rPr>
              <a:t>nga</a:t>
            </a:r>
            <a:r>
              <a:rPr lang="en-US" b="1" dirty="0" smtClean="0">
                <a:solidFill>
                  <a:schemeClr val="tx2"/>
                </a:solidFill>
              </a:rPr>
              <a:t> </a:t>
            </a:r>
            <a:r>
              <a:rPr lang="en-US" b="1" dirty="0" err="1" smtClean="0">
                <a:solidFill>
                  <a:schemeClr val="tx2"/>
                </a:solidFill>
              </a:rPr>
              <a:t>ana</a:t>
            </a:r>
            <a:r>
              <a:rPr lang="en-US" b="1" dirty="0" smtClean="0">
                <a:solidFill>
                  <a:schemeClr val="tx2"/>
                </a:solidFill>
              </a:rPr>
              <a:t> e </a:t>
            </a:r>
            <a:r>
              <a:rPr lang="en-US" b="1" dirty="0" err="1" smtClean="0">
                <a:solidFill>
                  <a:schemeClr val="tx2"/>
                </a:solidFill>
              </a:rPr>
              <a:t>viktimës</a:t>
            </a:r>
            <a:r>
              <a:rPr lang="en-US" b="1" dirty="0" smtClean="0">
                <a:solidFill>
                  <a:schemeClr val="tx2"/>
                </a:solidFill>
              </a:rPr>
              <a:t>. </a:t>
            </a:r>
          </a:p>
          <a:p>
            <a:pPr algn="just"/>
            <a:r>
              <a:rPr lang="en-US" dirty="0" err="1" smtClean="0"/>
              <a:t>Qeveria</a:t>
            </a:r>
            <a:r>
              <a:rPr lang="en-US" dirty="0" smtClean="0"/>
              <a:t> </a:t>
            </a:r>
            <a:r>
              <a:rPr lang="en-US" dirty="0" err="1" smtClean="0"/>
              <a:t>Bullgare</a:t>
            </a:r>
            <a:r>
              <a:rPr lang="en-US" dirty="0" smtClean="0"/>
              <a:t> </a:t>
            </a:r>
            <a:r>
              <a:rPr lang="en-US" dirty="0" err="1" smtClean="0"/>
              <a:t>nuk</a:t>
            </a:r>
            <a:r>
              <a:rPr lang="en-US" dirty="0" smtClean="0"/>
              <a:t> </a:t>
            </a:r>
            <a:r>
              <a:rPr lang="en-US" dirty="0" err="1" smtClean="0"/>
              <a:t>ishte</a:t>
            </a:r>
            <a:r>
              <a:rPr lang="en-US" dirty="0" smtClean="0"/>
              <a:t> </a:t>
            </a:r>
            <a:r>
              <a:rPr lang="en-US" dirty="0" err="1" smtClean="0"/>
              <a:t>në</a:t>
            </a:r>
            <a:r>
              <a:rPr lang="en-US" dirty="0" smtClean="0"/>
              <a:t> </a:t>
            </a:r>
            <a:r>
              <a:rPr lang="en-US" dirty="0" err="1" smtClean="0"/>
              <a:t>gjendje</a:t>
            </a:r>
            <a:r>
              <a:rPr lang="en-US" dirty="0" smtClean="0"/>
              <a:t> </a:t>
            </a:r>
            <a:r>
              <a:rPr lang="en-US" dirty="0" err="1" smtClean="0"/>
              <a:t>të</a:t>
            </a:r>
            <a:r>
              <a:rPr lang="en-US" dirty="0" smtClean="0"/>
              <a:t> </a:t>
            </a:r>
            <a:r>
              <a:rPr lang="en-US" dirty="0" err="1" smtClean="0"/>
              <a:t>ofronte</a:t>
            </a:r>
            <a:r>
              <a:rPr lang="en-US" dirty="0" smtClean="0"/>
              <a:t> kopje </a:t>
            </a:r>
            <a:r>
              <a:rPr lang="en-US" dirty="0" err="1" smtClean="0"/>
              <a:t>të</a:t>
            </a:r>
            <a:r>
              <a:rPr lang="en-US" dirty="0" smtClean="0"/>
              <a:t> </a:t>
            </a:r>
            <a:r>
              <a:rPr lang="en-US" dirty="0" err="1" smtClean="0"/>
              <a:t>vendimeve</a:t>
            </a:r>
            <a:r>
              <a:rPr lang="en-US" dirty="0" smtClean="0"/>
              <a:t> </a:t>
            </a:r>
            <a:r>
              <a:rPr lang="en-US" dirty="0" err="1" smtClean="0"/>
              <a:t>gjyqësore</a:t>
            </a:r>
            <a:r>
              <a:rPr lang="en-US" dirty="0" smtClean="0"/>
              <a:t> </a:t>
            </a:r>
            <a:r>
              <a:rPr lang="en-US" dirty="0" err="1" smtClean="0"/>
              <a:t>ose</a:t>
            </a:r>
            <a:r>
              <a:rPr lang="en-US" dirty="0" smtClean="0"/>
              <a:t> </a:t>
            </a:r>
            <a:r>
              <a:rPr lang="en-US" dirty="0" err="1" smtClean="0"/>
              <a:t>mendimin</a:t>
            </a:r>
            <a:r>
              <a:rPr lang="en-US" dirty="0" smtClean="0"/>
              <a:t> </a:t>
            </a:r>
            <a:r>
              <a:rPr lang="en-US" dirty="0" err="1" smtClean="0"/>
              <a:t>juridik</a:t>
            </a:r>
            <a:r>
              <a:rPr lang="en-US" dirty="0" smtClean="0"/>
              <a:t> </a:t>
            </a:r>
            <a:r>
              <a:rPr lang="en-US" dirty="0" err="1" smtClean="0"/>
              <a:t>bullgar</a:t>
            </a:r>
            <a:r>
              <a:rPr lang="en-US" dirty="0" smtClean="0"/>
              <a:t>, </a:t>
            </a:r>
            <a:r>
              <a:rPr lang="en-US" dirty="0" err="1" smtClean="0"/>
              <a:t>që</a:t>
            </a:r>
            <a:r>
              <a:rPr lang="en-US" dirty="0" smtClean="0"/>
              <a:t> </a:t>
            </a:r>
            <a:r>
              <a:rPr lang="en-US" dirty="0" err="1" smtClean="0"/>
              <a:t>të</a:t>
            </a:r>
            <a:r>
              <a:rPr lang="en-US" dirty="0" smtClean="0"/>
              <a:t> </a:t>
            </a:r>
            <a:r>
              <a:rPr lang="en-US" dirty="0" err="1" smtClean="0"/>
              <a:t>hidhnin</a:t>
            </a:r>
            <a:r>
              <a:rPr lang="en-US" dirty="0" smtClean="0"/>
              <a:t> </a:t>
            </a:r>
            <a:r>
              <a:rPr lang="en-US" dirty="0" err="1" smtClean="0"/>
              <a:t>poshtë</a:t>
            </a:r>
            <a:r>
              <a:rPr lang="en-US" dirty="0" smtClean="0"/>
              <a:t> </a:t>
            </a:r>
            <a:r>
              <a:rPr lang="en-US" dirty="0" err="1" smtClean="0"/>
              <a:t>pretendimet</a:t>
            </a:r>
            <a:r>
              <a:rPr lang="en-US" dirty="0" smtClean="0"/>
              <a:t> e </a:t>
            </a:r>
            <a:r>
              <a:rPr lang="en-US" dirty="0" err="1" smtClean="0"/>
              <a:t>kërkueses</a:t>
            </a:r>
            <a:r>
              <a:rPr lang="en-US" dirty="0" smtClean="0"/>
              <a:t> </a:t>
            </a:r>
            <a:r>
              <a:rPr lang="en-US" dirty="0" err="1" smtClean="0"/>
              <a:t>për</a:t>
            </a:r>
            <a:r>
              <a:rPr lang="en-US" dirty="0" smtClean="0"/>
              <a:t> </a:t>
            </a:r>
            <a:r>
              <a:rPr lang="en-US" dirty="0" err="1" smtClean="0"/>
              <a:t>një</a:t>
            </a:r>
            <a:r>
              <a:rPr lang="en-US" dirty="0" smtClean="0"/>
              <a:t> </a:t>
            </a:r>
            <a:r>
              <a:rPr lang="en-US" dirty="0" err="1" smtClean="0"/>
              <a:t>përqasje</a:t>
            </a:r>
            <a:r>
              <a:rPr lang="en-US" dirty="0" smtClean="0"/>
              <a:t> </a:t>
            </a:r>
            <a:r>
              <a:rPr lang="en-US" dirty="0" err="1" smtClean="0"/>
              <a:t>të</a:t>
            </a:r>
            <a:r>
              <a:rPr lang="en-US" dirty="0" smtClean="0"/>
              <a:t> </a:t>
            </a:r>
            <a:r>
              <a:rPr lang="en-US" dirty="0" err="1" smtClean="0"/>
              <a:t>ngushtë</a:t>
            </a:r>
            <a:r>
              <a:rPr lang="en-US" dirty="0" smtClean="0"/>
              <a:t> </a:t>
            </a:r>
            <a:r>
              <a:rPr lang="en-US" dirty="0" err="1" smtClean="0"/>
              <a:t>në</a:t>
            </a:r>
            <a:r>
              <a:rPr lang="en-US" dirty="0" smtClean="0"/>
              <a:t> </a:t>
            </a:r>
            <a:r>
              <a:rPr lang="en-US" dirty="0" err="1" smtClean="0"/>
              <a:t>konceptimin</a:t>
            </a:r>
            <a:r>
              <a:rPr lang="en-US" dirty="0" smtClean="0"/>
              <a:t> </a:t>
            </a:r>
            <a:r>
              <a:rPr lang="en-US" dirty="0" err="1" smtClean="0"/>
              <a:t>dhe</a:t>
            </a:r>
            <a:r>
              <a:rPr lang="en-US" dirty="0" smtClean="0"/>
              <a:t> </a:t>
            </a:r>
            <a:r>
              <a:rPr lang="en-US" dirty="0" err="1" smtClean="0"/>
              <a:t>penalizimin</a:t>
            </a:r>
            <a:r>
              <a:rPr lang="en-US" dirty="0" smtClean="0"/>
              <a:t> e </a:t>
            </a:r>
            <a:r>
              <a:rPr lang="en-US" dirty="0" err="1" smtClean="0"/>
              <a:t>përdhunimit</a:t>
            </a:r>
            <a:r>
              <a:rPr lang="en-US" dirty="0" smtClean="0"/>
              <a:t>. </a:t>
            </a:r>
            <a:r>
              <a:rPr lang="en-US" dirty="0" err="1" smtClean="0"/>
              <a:t>Pretendimi</a:t>
            </a:r>
            <a:r>
              <a:rPr lang="en-US" dirty="0" smtClean="0"/>
              <a:t> </a:t>
            </a:r>
            <a:r>
              <a:rPr lang="en-US" dirty="0" err="1" smtClean="0"/>
              <a:t>i</a:t>
            </a:r>
            <a:r>
              <a:rPr lang="en-US" dirty="0" smtClean="0"/>
              <a:t> </a:t>
            </a:r>
            <a:r>
              <a:rPr lang="en-US" dirty="0" err="1" smtClean="0"/>
              <a:t>saj</a:t>
            </a:r>
            <a:r>
              <a:rPr lang="en-US" dirty="0" smtClean="0"/>
              <a:t> </a:t>
            </a:r>
            <a:r>
              <a:rPr lang="en-US" dirty="0" err="1" smtClean="0"/>
              <a:t>bazohej</a:t>
            </a:r>
            <a:r>
              <a:rPr lang="en-US" dirty="0" smtClean="0"/>
              <a:t> </a:t>
            </a:r>
            <a:r>
              <a:rPr lang="en-US" dirty="0" err="1" smtClean="0"/>
              <a:t>pra</a:t>
            </a:r>
            <a:r>
              <a:rPr lang="en-US" dirty="0" smtClean="0"/>
              <a:t>, </a:t>
            </a:r>
            <a:r>
              <a:rPr lang="en-US" dirty="0" err="1" smtClean="0"/>
              <a:t>në</a:t>
            </a:r>
            <a:r>
              <a:rPr lang="en-US" dirty="0" smtClean="0"/>
              <a:t> </a:t>
            </a:r>
            <a:r>
              <a:rPr lang="en-US" dirty="0" err="1" smtClean="0"/>
              <a:t>argumente</a:t>
            </a:r>
            <a:r>
              <a:rPr lang="en-US" dirty="0" smtClean="0"/>
              <a:t> </a:t>
            </a:r>
            <a:r>
              <a:rPr lang="en-US" dirty="0" err="1" smtClean="0"/>
              <a:t>të</a:t>
            </a:r>
            <a:r>
              <a:rPr lang="en-US" dirty="0" smtClean="0"/>
              <a:t> </a:t>
            </a:r>
            <a:r>
              <a:rPr lang="en-US" dirty="0" err="1" smtClean="0"/>
              <a:t>logjikshëm</a:t>
            </a:r>
            <a:r>
              <a:rPr lang="en-US" dirty="0" smtClean="0"/>
              <a:t> </a:t>
            </a:r>
            <a:r>
              <a:rPr lang="en-US" dirty="0" err="1" smtClean="0"/>
              <a:t>të</a:t>
            </a:r>
            <a:r>
              <a:rPr lang="en-US" dirty="0" smtClean="0"/>
              <a:t> </a:t>
            </a:r>
            <a:r>
              <a:rPr lang="en-US" dirty="0" err="1" smtClean="0"/>
              <a:t>cilët</a:t>
            </a:r>
            <a:r>
              <a:rPr lang="en-US" dirty="0" smtClean="0"/>
              <a:t> </a:t>
            </a:r>
            <a:r>
              <a:rPr lang="en-US" dirty="0" err="1" smtClean="0"/>
              <a:t>nuk</a:t>
            </a:r>
            <a:r>
              <a:rPr lang="en-US" dirty="0" smtClean="0"/>
              <a:t> u </a:t>
            </a:r>
            <a:r>
              <a:rPr lang="en-US" dirty="0" err="1" smtClean="0"/>
              <a:t>hodhën</a:t>
            </a:r>
            <a:r>
              <a:rPr lang="en-US" dirty="0" smtClean="0"/>
              <a:t> </a:t>
            </a:r>
            <a:r>
              <a:rPr lang="en-US" dirty="0" err="1" smtClean="0"/>
              <a:t>poshtë</a:t>
            </a:r>
            <a:r>
              <a:rPr lang="en-US" dirty="0" smtClean="0"/>
              <a:t>.</a:t>
            </a:r>
          </a:p>
          <a:p>
            <a:pPr algn="just"/>
            <a:r>
              <a:rPr lang="en-US" dirty="0" smtClean="0"/>
              <a:t>10. </a:t>
            </a:r>
            <a:r>
              <a:rPr lang="en-US" dirty="0" err="1" smtClean="0"/>
              <a:t>Ofrimi</a:t>
            </a:r>
            <a:r>
              <a:rPr lang="en-US" dirty="0" smtClean="0"/>
              <a:t> </a:t>
            </a:r>
            <a:r>
              <a:rPr lang="en-US" dirty="0" err="1" smtClean="0"/>
              <a:t>i</a:t>
            </a:r>
            <a:r>
              <a:rPr lang="en-US" dirty="0" smtClean="0"/>
              <a:t> </a:t>
            </a:r>
            <a:r>
              <a:rPr lang="en-US" dirty="0" err="1" smtClean="0"/>
              <a:t>dy</a:t>
            </a:r>
            <a:r>
              <a:rPr lang="en-US" dirty="0" smtClean="0"/>
              <a:t> </a:t>
            </a:r>
            <a:r>
              <a:rPr lang="en-US" dirty="0" err="1" smtClean="0"/>
              <a:t>versioneve</a:t>
            </a:r>
            <a:r>
              <a:rPr lang="en-US" dirty="0" smtClean="0"/>
              <a:t> </a:t>
            </a:r>
            <a:r>
              <a:rPr lang="en-US" dirty="0" err="1" smtClean="0"/>
              <a:t>të</a:t>
            </a:r>
            <a:r>
              <a:rPr lang="en-US" dirty="0" smtClean="0"/>
              <a:t> </a:t>
            </a:r>
            <a:r>
              <a:rPr lang="en-US" dirty="0" err="1" smtClean="0"/>
              <a:t>papajtueshme</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faktet</a:t>
            </a:r>
            <a:r>
              <a:rPr lang="en-US" dirty="0" smtClean="0"/>
              <a:t>, </a:t>
            </a:r>
            <a:r>
              <a:rPr lang="en-US" dirty="0" err="1" smtClean="0"/>
              <a:t>natyrisht</a:t>
            </a:r>
            <a:r>
              <a:rPr lang="en-US" dirty="0" smtClean="0"/>
              <a:t> </a:t>
            </a:r>
            <a:r>
              <a:rPr lang="en-US" dirty="0" err="1" smtClean="0"/>
              <a:t>që</a:t>
            </a:r>
            <a:r>
              <a:rPr lang="en-US" dirty="0" smtClean="0"/>
              <a:t> </a:t>
            </a:r>
            <a:r>
              <a:rPr lang="en-US" dirty="0" err="1" smtClean="0"/>
              <a:t>kërkonte</a:t>
            </a:r>
            <a:r>
              <a:rPr lang="en-US" dirty="0" smtClean="0"/>
              <a:t> </a:t>
            </a:r>
            <a:r>
              <a:rPr lang="en-US" dirty="0" err="1" smtClean="0"/>
              <a:t>vlerësim</a:t>
            </a:r>
            <a:r>
              <a:rPr lang="en-US" dirty="0" smtClean="0"/>
              <a:t> </a:t>
            </a:r>
            <a:r>
              <a:rPr lang="en-US" dirty="0" err="1" smtClean="0"/>
              <a:t>të</a:t>
            </a:r>
            <a:r>
              <a:rPr lang="en-US" dirty="0" smtClean="0"/>
              <a:t> </a:t>
            </a:r>
            <a:r>
              <a:rPr lang="en-US" dirty="0" err="1" smtClean="0"/>
              <a:t>kujdesshëm</a:t>
            </a:r>
            <a:r>
              <a:rPr lang="en-US" dirty="0" smtClean="0"/>
              <a:t> </a:t>
            </a:r>
            <a:r>
              <a:rPr lang="en-US" dirty="0" err="1" smtClean="0"/>
              <a:t>të</a:t>
            </a:r>
            <a:r>
              <a:rPr lang="en-US" dirty="0" smtClean="0"/>
              <a:t> </a:t>
            </a:r>
            <a:r>
              <a:rPr lang="en-US" dirty="0" err="1" smtClean="0"/>
              <a:t>kontekstit</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besueshmërinë</a:t>
            </a:r>
            <a:r>
              <a:rPr lang="en-US" dirty="0" smtClean="0"/>
              <a:t> e </a:t>
            </a:r>
            <a:r>
              <a:rPr lang="en-US" dirty="0" err="1" smtClean="0"/>
              <a:t>deklaratave</a:t>
            </a:r>
            <a:r>
              <a:rPr lang="en-US" dirty="0" smtClean="0"/>
              <a:t> </a:t>
            </a:r>
            <a:r>
              <a:rPr lang="en-US" dirty="0" err="1" smtClean="0"/>
              <a:t>të</a:t>
            </a:r>
            <a:r>
              <a:rPr lang="en-US" dirty="0" smtClean="0"/>
              <a:t> </a:t>
            </a:r>
            <a:r>
              <a:rPr lang="en-US" dirty="0" err="1" smtClean="0"/>
              <a:t>bëra</a:t>
            </a:r>
            <a:r>
              <a:rPr lang="en-US" dirty="0" smtClean="0"/>
              <a:t> </a:t>
            </a:r>
            <a:r>
              <a:rPr lang="en-US" dirty="0" err="1" smtClean="0"/>
              <a:t>si</a:t>
            </a:r>
            <a:r>
              <a:rPr lang="en-US" dirty="0" smtClean="0"/>
              <a:t> </a:t>
            </a:r>
            <a:r>
              <a:rPr lang="en-US" dirty="0" err="1" smtClean="0"/>
              <a:t>dhe</a:t>
            </a:r>
            <a:r>
              <a:rPr lang="en-US" dirty="0" smtClean="0"/>
              <a:t> </a:t>
            </a:r>
            <a:r>
              <a:rPr lang="en-US" dirty="0" err="1" smtClean="0"/>
              <a:t>verifikim</a:t>
            </a:r>
            <a:r>
              <a:rPr lang="en-US" dirty="0" smtClean="0"/>
              <a:t> </a:t>
            </a:r>
            <a:r>
              <a:rPr lang="en-US" dirty="0" err="1" smtClean="0"/>
              <a:t>të</a:t>
            </a:r>
            <a:r>
              <a:rPr lang="en-US" dirty="0" smtClean="0"/>
              <a:t> </a:t>
            </a:r>
            <a:r>
              <a:rPr lang="en-US" dirty="0" err="1" smtClean="0"/>
              <a:t>të</a:t>
            </a:r>
            <a:r>
              <a:rPr lang="en-US" dirty="0" smtClean="0"/>
              <a:t> </a:t>
            </a:r>
            <a:r>
              <a:rPr lang="en-US" dirty="0" err="1" smtClean="0"/>
              <a:t>gjitha</a:t>
            </a:r>
            <a:r>
              <a:rPr lang="en-US" dirty="0" smtClean="0"/>
              <a:t> </a:t>
            </a:r>
            <a:r>
              <a:rPr lang="en-US" dirty="0" err="1" smtClean="0"/>
              <a:t>rrethanave</a:t>
            </a:r>
            <a:r>
              <a:rPr lang="en-US" dirty="0" smtClean="0"/>
              <a:t>. </a:t>
            </a:r>
            <a:r>
              <a:rPr lang="en-US" dirty="0" err="1" smtClean="0"/>
              <a:t>Megjithatë</a:t>
            </a:r>
            <a:r>
              <a:rPr lang="en-US" dirty="0" smtClean="0"/>
              <a:t>, </a:t>
            </a:r>
            <a:r>
              <a:rPr lang="en-US" dirty="0" err="1" smtClean="0"/>
              <a:t>ishte</a:t>
            </a:r>
            <a:r>
              <a:rPr lang="en-US" dirty="0" smtClean="0"/>
              <a:t> </a:t>
            </a:r>
            <a:r>
              <a:rPr lang="en-US" dirty="0" err="1" smtClean="0"/>
              <a:t>bërë</a:t>
            </a:r>
            <a:r>
              <a:rPr lang="en-US" dirty="0" smtClean="0"/>
              <a:t> </a:t>
            </a:r>
            <a:r>
              <a:rPr lang="en-US" dirty="0" err="1" smtClean="0"/>
              <a:t>shumë</a:t>
            </a:r>
            <a:r>
              <a:rPr lang="en-US" dirty="0" smtClean="0"/>
              <a:t> </a:t>
            </a:r>
            <a:r>
              <a:rPr lang="en-US" dirty="0" err="1" smtClean="0"/>
              <a:t>pak</a:t>
            </a:r>
            <a:r>
              <a:rPr lang="en-US" dirty="0" smtClean="0"/>
              <a:t> </a:t>
            </a:r>
            <a:r>
              <a:rPr lang="en-US" dirty="0" err="1" smtClean="0"/>
              <a:t>për</a:t>
            </a:r>
            <a:r>
              <a:rPr lang="en-US" dirty="0" smtClean="0"/>
              <a:t> </a:t>
            </a:r>
            <a:r>
              <a:rPr lang="en-US" dirty="0" err="1" smtClean="0"/>
              <a:t>vlerësimin</a:t>
            </a:r>
            <a:r>
              <a:rPr lang="en-US" dirty="0" smtClean="0"/>
              <a:t> e </a:t>
            </a:r>
            <a:r>
              <a:rPr lang="en-US" dirty="0" err="1" smtClean="0"/>
              <a:t>besueshmërisë</a:t>
            </a:r>
            <a:r>
              <a:rPr lang="en-US" dirty="0" smtClean="0"/>
              <a:t> </a:t>
            </a:r>
            <a:r>
              <a:rPr lang="en-US" dirty="0" err="1" smtClean="0"/>
              <a:t>së</a:t>
            </a:r>
            <a:r>
              <a:rPr lang="en-US" dirty="0" smtClean="0"/>
              <a:t> </a:t>
            </a:r>
            <a:r>
              <a:rPr lang="en-US" dirty="0" err="1" smtClean="0"/>
              <a:t>versionit</a:t>
            </a:r>
            <a:r>
              <a:rPr lang="en-US" dirty="0" smtClean="0"/>
              <a:t> </a:t>
            </a:r>
            <a:r>
              <a:rPr lang="en-US" dirty="0" err="1" smtClean="0"/>
              <a:t>të</a:t>
            </a:r>
            <a:r>
              <a:rPr lang="en-US" dirty="0" smtClean="0"/>
              <a:t> </a:t>
            </a:r>
            <a:r>
              <a:rPr lang="en-US" dirty="0" err="1" smtClean="0"/>
              <a:t>ngjarjeve</a:t>
            </a:r>
            <a:r>
              <a:rPr lang="en-US" dirty="0" smtClean="0"/>
              <a:t> </a:t>
            </a:r>
            <a:r>
              <a:rPr lang="en-US" dirty="0" err="1" smtClean="0"/>
              <a:t>të</a:t>
            </a:r>
            <a:r>
              <a:rPr lang="en-US" dirty="0" smtClean="0"/>
              <a:t> </a:t>
            </a:r>
            <a:r>
              <a:rPr lang="en-US" dirty="0" err="1" smtClean="0"/>
              <a:t>ofruar</a:t>
            </a:r>
            <a:r>
              <a:rPr lang="en-US" dirty="0" smtClean="0"/>
              <a:t> </a:t>
            </a:r>
            <a:r>
              <a:rPr lang="en-US" dirty="0" err="1" smtClean="0"/>
              <a:t>nga</a:t>
            </a:r>
            <a:r>
              <a:rPr lang="en-US" dirty="0" smtClean="0"/>
              <a:t> P. </a:t>
            </a:r>
            <a:r>
              <a:rPr lang="en-US" dirty="0" err="1" smtClean="0"/>
              <a:t>dhe</a:t>
            </a:r>
            <a:r>
              <a:rPr lang="en-US" dirty="0" smtClean="0"/>
              <a:t> A., </a:t>
            </a:r>
            <a:r>
              <a:rPr lang="en-US" dirty="0" err="1" smtClean="0"/>
              <a:t>apo</a:t>
            </a:r>
            <a:r>
              <a:rPr lang="en-US" dirty="0" smtClean="0"/>
              <a:t> </a:t>
            </a:r>
            <a:r>
              <a:rPr lang="en-US" dirty="0" err="1" smtClean="0"/>
              <a:t>për</a:t>
            </a:r>
            <a:r>
              <a:rPr lang="en-US" dirty="0" smtClean="0"/>
              <a:t> </a:t>
            </a:r>
            <a:r>
              <a:rPr lang="en-US" dirty="0" err="1" smtClean="0"/>
              <a:t>të</a:t>
            </a:r>
            <a:r>
              <a:rPr lang="en-US" dirty="0" smtClean="0"/>
              <a:t> </a:t>
            </a:r>
            <a:r>
              <a:rPr lang="en-US" dirty="0" err="1" smtClean="0"/>
              <a:t>provuar</a:t>
            </a:r>
            <a:r>
              <a:rPr lang="en-US" dirty="0" smtClean="0"/>
              <a:t> </a:t>
            </a:r>
            <a:r>
              <a:rPr lang="en-US" dirty="0" err="1" smtClean="0"/>
              <a:t>besueshmërinë</a:t>
            </a:r>
            <a:r>
              <a:rPr lang="en-US" dirty="0" smtClean="0"/>
              <a:t> e </a:t>
            </a:r>
            <a:r>
              <a:rPr lang="en-US" dirty="0" err="1" smtClean="0"/>
              <a:t>dëshmitarëve</a:t>
            </a:r>
            <a:r>
              <a:rPr lang="en-US" dirty="0" smtClean="0"/>
              <a:t> </a:t>
            </a:r>
            <a:r>
              <a:rPr lang="en-US" dirty="0" err="1" smtClean="0"/>
              <a:t>të</a:t>
            </a:r>
            <a:r>
              <a:rPr lang="en-US" dirty="0" smtClean="0"/>
              <a:t> </a:t>
            </a:r>
            <a:r>
              <a:rPr lang="en-US" dirty="0" err="1" smtClean="0"/>
              <a:t>thirrur</a:t>
            </a:r>
            <a:r>
              <a:rPr lang="en-US" dirty="0" smtClean="0"/>
              <a:t> </a:t>
            </a:r>
            <a:r>
              <a:rPr lang="en-US" dirty="0" err="1" smtClean="0"/>
              <a:t>nga</a:t>
            </a:r>
            <a:r>
              <a:rPr lang="en-US" dirty="0" smtClean="0"/>
              <a:t> </a:t>
            </a:r>
            <a:r>
              <a:rPr lang="en-US" dirty="0" err="1" smtClean="0"/>
              <a:t>të</a:t>
            </a:r>
            <a:r>
              <a:rPr lang="en-US" dirty="0" smtClean="0"/>
              <a:t> </a:t>
            </a:r>
            <a:r>
              <a:rPr lang="en-US" dirty="0" err="1" smtClean="0"/>
              <a:t>akuzuarit</a:t>
            </a:r>
            <a:r>
              <a:rPr lang="en-US" dirty="0" smtClean="0"/>
              <a:t> </a:t>
            </a:r>
            <a:r>
              <a:rPr lang="en-US" dirty="0" err="1" smtClean="0"/>
              <a:t>ose</a:t>
            </a:r>
            <a:r>
              <a:rPr lang="en-US" dirty="0" smtClean="0"/>
              <a:t> </a:t>
            </a:r>
            <a:r>
              <a:rPr lang="en-US" dirty="0" err="1" smtClean="0"/>
              <a:t>përcaktimin</a:t>
            </a:r>
            <a:r>
              <a:rPr lang="en-US" dirty="0" smtClean="0"/>
              <a:t> e </a:t>
            </a:r>
            <a:r>
              <a:rPr lang="en-US" dirty="0" err="1" smtClean="0"/>
              <a:t>kohës</a:t>
            </a:r>
            <a:r>
              <a:rPr lang="en-US" dirty="0" smtClean="0"/>
              <a:t> </a:t>
            </a:r>
            <a:r>
              <a:rPr lang="en-US" dirty="0" err="1" smtClean="0"/>
              <a:t>së</a:t>
            </a:r>
            <a:r>
              <a:rPr lang="en-US" dirty="0" smtClean="0"/>
              <a:t> </a:t>
            </a:r>
            <a:r>
              <a:rPr lang="en-US" dirty="0" err="1" smtClean="0"/>
              <a:t>saktë</a:t>
            </a:r>
            <a:r>
              <a:rPr lang="en-US" dirty="0" smtClean="0"/>
              <a:t> </a:t>
            </a:r>
            <a:r>
              <a:rPr lang="en-US" dirty="0" err="1" smtClean="0"/>
              <a:t>të</a:t>
            </a:r>
            <a:r>
              <a:rPr lang="en-US" dirty="0" smtClean="0"/>
              <a:t> </a:t>
            </a:r>
            <a:r>
              <a:rPr lang="en-US" dirty="0" err="1" smtClean="0"/>
              <a:t>ngjarjeve</a:t>
            </a:r>
            <a:r>
              <a:rPr lang="en-US" dirty="0" smtClean="0"/>
              <a:t>. As </a:t>
            </a:r>
            <a:r>
              <a:rPr lang="en-US" dirty="0" err="1" smtClean="0"/>
              <a:t>kërkuesja</a:t>
            </a:r>
            <a:r>
              <a:rPr lang="en-US" dirty="0" smtClean="0"/>
              <a:t> </a:t>
            </a:r>
            <a:r>
              <a:rPr lang="en-US" dirty="0" err="1" smtClean="0"/>
              <a:t>dhe</a:t>
            </a:r>
            <a:r>
              <a:rPr lang="en-US" dirty="0" smtClean="0"/>
              <a:t> as </a:t>
            </a:r>
            <a:r>
              <a:rPr lang="en-US" dirty="0" err="1" smtClean="0"/>
              <a:t>përfaqësuesit</a:t>
            </a:r>
            <a:r>
              <a:rPr lang="en-US" dirty="0" smtClean="0"/>
              <a:t> e </a:t>
            </a:r>
            <a:r>
              <a:rPr lang="en-US" dirty="0" err="1" smtClean="0"/>
              <a:t>saj</a:t>
            </a:r>
            <a:r>
              <a:rPr lang="en-US" dirty="0" smtClean="0"/>
              <a:t> </a:t>
            </a:r>
            <a:r>
              <a:rPr lang="en-US" dirty="0" err="1" smtClean="0"/>
              <a:t>nuk</a:t>
            </a:r>
            <a:r>
              <a:rPr lang="en-US" dirty="0" smtClean="0"/>
              <a:t> </a:t>
            </a:r>
            <a:r>
              <a:rPr lang="en-US" dirty="0" err="1" smtClean="0"/>
              <a:t>kishin</a:t>
            </a:r>
            <a:r>
              <a:rPr lang="en-US" dirty="0" smtClean="0"/>
              <a:t> </a:t>
            </a:r>
            <a:r>
              <a:rPr lang="en-US" dirty="0" err="1" smtClean="0"/>
              <a:t>qenë</a:t>
            </a:r>
            <a:r>
              <a:rPr lang="en-US" dirty="0" smtClean="0"/>
              <a:t> </a:t>
            </a:r>
            <a:r>
              <a:rPr lang="en-US" dirty="0" err="1" smtClean="0"/>
              <a:t>në</a:t>
            </a:r>
            <a:r>
              <a:rPr lang="en-US" dirty="0" smtClean="0"/>
              <a:t> </a:t>
            </a:r>
            <a:r>
              <a:rPr lang="en-US" dirty="0" err="1" smtClean="0"/>
              <a:t>gjendje</a:t>
            </a:r>
            <a:r>
              <a:rPr lang="en-US" dirty="0" smtClean="0"/>
              <a:t> </a:t>
            </a:r>
            <a:r>
              <a:rPr lang="en-US" dirty="0" err="1" smtClean="0"/>
              <a:t>t'u</a:t>
            </a:r>
            <a:r>
              <a:rPr lang="en-US" dirty="0" smtClean="0"/>
              <a:t> </a:t>
            </a:r>
            <a:r>
              <a:rPr lang="en-US" dirty="0" err="1" smtClean="0"/>
              <a:t>bënin</a:t>
            </a:r>
            <a:r>
              <a:rPr lang="en-US" dirty="0" smtClean="0"/>
              <a:t> </a:t>
            </a:r>
            <a:r>
              <a:rPr lang="en-US" dirty="0" err="1" smtClean="0"/>
              <a:t>pyetje</a:t>
            </a:r>
            <a:r>
              <a:rPr lang="en-US" dirty="0" smtClean="0"/>
              <a:t> </a:t>
            </a:r>
            <a:r>
              <a:rPr lang="en-US" dirty="0" err="1" smtClean="0"/>
              <a:t>dëshmitarëve</a:t>
            </a:r>
            <a:r>
              <a:rPr lang="en-US" dirty="0" smtClean="0"/>
              <a:t> </a:t>
            </a:r>
            <a:r>
              <a:rPr lang="en-US" dirty="0" err="1" smtClean="0"/>
              <a:t>të</a:t>
            </a:r>
            <a:r>
              <a:rPr lang="en-US" dirty="0" smtClean="0"/>
              <a:t> </a:t>
            </a:r>
            <a:r>
              <a:rPr lang="en-US" dirty="0" err="1" smtClean="0"/>
              <a:t>cilët</a:t>
            </a:r>
            <a:r>
              <a:rPr lang="en-US" dirty="0" smtClean="0"/>
              <a:t> </a:t>
            </a:r>
            <a:r>
              <a:rPr lang="en-US" dirty="0" err="1" smtClean="0"/>
              <a:t>kërkuesja</a:t>
            </a:r>
            <a:r>
              <a:rPr lang="en-US" dirty="0" smtClean="0"/>
              <a:t> </a:t>
            </a:r>
            <a:r>
              <a:rPr lang="en-US" dirty="0" err="1" smtClean="0"/>
              <a:t>i</a:t>
            </a:r>
            <a:r>
              <a:rPr lang="en-US" dirty="0" smtClean="0"/>
              <a:t> </a:t>
            </a:r>
            <a:r>
              <a:rPr lang="en-US" dirty="0" err="1" smtClean="0"/>
              <a:t>kishte</a:t>
            </a:r>
            <a:r>
              <a:rPr lang="en-US" dirty="0" smtClean="0"/>
              <a:t> </a:t>
            </a:r>
            <a:r>
              <a:rPr lang="en-US" dirty="0" err="1" smtClean="0"/>
              <a:t>akuzuar</a:t>
            </a:r>
            <a:r>
              <a:rPr lang="en-US" dirty="0" smtClean="0"/>
              <a:t> </a:t>
            </a:r>
            <a:r>
              <a:rPr lang="en-US" dirty="0" err="1" smtClean="0"/>
              <a:t>për</a:t>
            </a:r>
            <a:r>
              <a:rPr lang="en-US" dirty="0" smtClean="0"/>
              <a:t> </a:t>
            </a:r>
            <a:r>
              <a:rPr lang="en-US" dirty="0" err="1" smtClean="0"/>
              <a:t>dëshmi</a:t>
            </a:r>
            <a:r>
              <a:rPr lang="en-US" dirty="0" smtClean="0"/>
              <a:t> </a:t>
            </a:r>
            <a:r>
              <a:rPr lang="en-US" dirty="0" err="1" smtClean="0"/>
              <a:t>të</a:t>
            </a:r>
            <a:r>
              <a:rPr lang="en-US" dirty="0" smtClean="0"/>
              <a:t> </a:t>
            </a:r>
            <a:r>
              <a:rPr lang="en-US" dirty="0" err="1" smtClean="0"/>
              <a:t>rreme</a:t>
            </a:r>
            <a:r>
              <a:rPr lang="en-US" dirty="0" smtClean="0"/>
              <a:t>. </a:t>
            </a:r>
            <a:r>
              <a:rPr lang="en-US" dirty="0" err="1" smtClean="0"/>
              <a:t>Në</a:t>
            </a:r>
            <a:r>
              <a:rPr lang="en-US" dirty="0" smtClean="0"/>
              <a:t> </a:t>
            </a:r>
            <a:r>
              <a:rPr lang="en-US" dirty="0" err="1" smtClean="0"/>
              <a:t>vijim</a:t>
            </a:r>
            <a:r>
              <a:rPr lang="en-US" dirty="0" smtClean="0"/>
              <a:t> </a:t>
            </a:r>
            <a:r>
              <a:rPr lang="en-US" dirty="0" err="1" smtClean="0"/>
              <a:t>të</a:t>
            </a:r>
            <a:r>
              <a:rPr lang="en-US" dirty="0" smtClean="0"/>
              <a:t> </a:t>
            </a:r>
            <a:r>
              <a:rPr lang="en-US" dirty="0" err="1" smtClean="0"/>
              <a:t>këtyre</a:t>
            </a:r>
            <a:r>
              <a:rPr lang="en-US" dirty="0" smtClean="0"/>
              <a:t> </a:t>
            </a:r>
            <a:r>
              <a:rPr lang="en-US" dirty="0" err="1" smtClean="0"/>
              <a:t>fakteve</a:t>
            </a:r>
            <a:r>
              <a:rPr lang="en-US" dirty="0" smtClean="0"/>
              <a:t>, </a:t>
            </a:r>
            <a:r>
              <a:rPr lang="en-US" dirty="0" err="1" smtClean="0"/>
              <a:t>autoritetet</a:t>
            </a:r>
            <a:r>
              <a:rPr lang="en-US" dirty="0" smtClean="0"/>
              <a:t> </a:t>
            </a:r>
            <a:r>
              <a:rPr lang="en-US" dirty="0" err="1" smtClean="0"/>
              <a:t>nuk</a:t>
            </a:r>
            <a:r>
              <a:rPr lang="en-US" dirty="0" smtClean="0"/>
              <a:t> </a:t>
            </a:r>
            <a:r>
              <a:rPr lang="en-US" dirty="0" err="1" smtClean="0"/>
              <a:t>kishin</a:t>
            </a:r>
            <a:r>
              <a:rPr lang="en-US" dirty="0" smtClean="0"/>
              <a:t> </a:t>
            </a:r>
            <a:r>
              <a:rPr lang="en-US" dirty="0" err="1" smtClean="0"/>
              <a:t>ndërmarrë</a:t>
            </a:r>
            <a:r>
              <a:rPr lang="en-US" dirty="0" smtClean="0"/>
              <a:t> </a:t>
            </a:r>
            <a:r>
              <a:rPr lang="en-US" dirty="0" err="1" smtClean="0"/>
              <a:t>ndonjë</a:t>
            </a:r>
            <a:r>
              <a:rPr lang="en-US" dirty="0" smtClean="0"/>
              <a:t> </a:t>
            </a:r>
            <a:r>
              <a:rPr lang="en-US" dirty="0" err="1" smtClean="0"/>
              <a:t>veprim</a:t>
            </a:r>
            <a:r>
              <a:rPr lang="en-US" dirty="0" smtClean="0"/>
              <a:t> </a:t>
            </a:r>
            <a:r>
              <a:rPr lang="en-US" dirty="0" err="1" smtClean="0"/>
              <a:t>për</a:t>
            </a:r>
            <a:r>
              <a:rPr lang="en-US" dirty="0" smtClean="0"/>
              <a:t> </a:t>
            </a:r>
            <a:r>
              <a:rPr lang="en-US" dirty="0" err="1" smtClean="0"/>
              <a:t>të</a:t>
            </a:r>
            <a:r>
              <a:rPr lang="en-US" dirty="0" smtClean="0"/>
              <a:t> </a:t>
            </a:r>
            <a:r>
              <a:rPr lang="en-US" dirty="0" err="1" smtClean="0"/>
              <a:t>shfrytëzuar</a:t>
            </a:r>
            <a:r>
              <a:rPr lang="en-US" dirty="0" smtClean="0"/>
              <a:t> </a:t>
            </a:r>
            <a:r>
              <a:rPr lang="en-US" dirty="0" err="1" smtClean="0"/>
              <a:t>ndonjë</a:t>
            </a:r>
            <a:r>
              <a:rPr lang="en-US" dirty="0" smtClean="0"/>
              <a:t> </a:t>
            </a:r>
            <a:r>
              <a:rPr lang="en-US" dirty="0" err="1" smtClean="0"/>
              <a:t>mundësi</a:t>
            </a:r>
            <a:r>
              <a:rPr lang="en-US" dirty="0" smtClean="0"/>
              <a:t> </a:t>
            </a:r>
            <a:r>
              <a:rPr lang="en-US" dirty="0" err="1" smtClean="0"/>
              <a:t>për</a:t>
            </a:r>
            <a:r>
              <a:rPr lang="en-US" dirty="0" smtClean="0"/>
              <a:t> </a:t>
            </a:r>
            <a:r>
              <a:rPr lang="en-US" dirty="0" err="1" smtClean="0"/>
              <a:t>qartësimin</a:t>
            </a:r>
            <a:r>
              <a:rPr lang="en-US" dirty="0" smtClean="0"/>
              <a:t> e </a:t>
            </a:r>
            <a:r>
              <a:rPr lang="en-US" dirty="0" err="1" smtClean="0"/>
              <a:t>të</a:t>
            </a:r>
            <a:r>
              <a:rPr lang="en-US" dirty="0" smtClean="0"/>
              <a:t> </a:t>
            </a:r>
            <a:r>
              <a:rPr lang="en-US" dirty="0" err="1" smtClean="0"/>
              <a:t>gjitha</a:t>
            </a:r>
            <a:r>
              <a:rPr lang="en-US" dirty="0" smtClean="0"/>
              <a:t> </a:t>
            </a:r>
            <a:r>
              <a:rPr lang="en-US" dirty="0" err="1" smtClean="0"/>
              <a:t>rrethanave</a:t>
            </a:r>
            <a:r>
              <a:rPr lang="en-US" dirty="0" smtClean="0"/>
              <a:t> </a:t>
            </a:r>
            <a:r>
              <a:rPr lang="en-US" dirty="0" err="1" smtClean="0"/>
              <a:t>dhe</a:t>
            </a:r>
            <a:r>
              <a:rPr lang="en-US" dirty="0" smtClean="0"/>
              <a:t> </a:t>
            </a:r>
            <a:r>
              <a:rPr lang="en-US" dirty="0" err="1" smtClean="0"/>
              <a:t>nuk</a:t>
            </a:r>
            <a:r>
              <a:rPr lang="en-US" dirty="0" smtClean="0"/>
              <a:t> </a:t>
            </a:r>
            <a:r>
              <a:rPr lang="en-US" dirty="0" err="1" smtClean="0"/>
              <a:t>kishin</a:t>
            </a:r>
            <a:r>
              <a:rPr lang="en-US" dirty="0" smtClean="0"/>
              <a:t> </a:t>
            </a:r>
            <a:r>
              <a:rPr lang="en-US" dirty="0" err="1" smtClean="0"/>
              <a:t>vlerësuar</a:t>
            </a:r>
            <a:r>
              <a:rPr lang="en-US" dirty="0" smtClean="0"/>
              <a:t> </a:t>
            </a:r>
            <a:r>
              <a:rPr lang="en-US" dirty="0" err="1" smtClean="0"/>
              <a:t>si</a:t>
            </a:r>
            <a:r>
              <a:rPr lang="en-US" dirty="0" smtClean="0"/>
              <a:t> </a:t>
            </a:r>
            <a:r>
              <a:rPr lang="en-US" dirty="0" err="1" smtClean="0"/>
              <a:t>duhej</a:t>
            </a:r>
            <a:r>
              <a:rPr lang="en-US" dirty="0" smtClean="0"/>
              <a:t> </a:t>
            </a:r>
            <a:r>
              <a:rPr lang="en-US" dirty="0" err="1" smtClean="0"/>
              <a:t>besueshmërinë</a:t>
            </a:r>
            <a:r>
              <a:rPr lang="en-US" dirty="0" smtClean="0"/>
              <a:t> e </a:t>
            </a:r>
            <a:r>
              <a:rPr lang="en-US" dirty="0" err="1" smtClean="0"/>
              <a:t>deklaratave</a:t>
            </a:r>
            <a:r>
              <a:rPr lang="en-US" dirty="0" smtClean="0"/>
              <a:t> </a:t>
            </a:r>
            <a:r>
              <a:rPr lang="en-US" dirty="0" err="1" smtClean="0"/>
              <a:t>që</a:t>
            </a:r>
            <a:r>
              <a:rPr lang="en-US" dirty="0" smtClean="0"/>
              <a:t> </a:t>
            </a:r>
            <a:r>
              <a:rPr lang="en-US" dirty="0" err="1" smtClean="0"/>
              <a:t>ishin</a:t>
            </a:r>
            <a:r>
              <a:rPr lang="en-US" dirty="0" smtClean="0"/>
              <a:t> </a:t>
            </a:r>
            <a:r>
              <a:rPr lang="en-US" dirty="0" err="1" smtClean="0"/>
              <a:t>bërë</a:t>
            </a:r>
            <a:r>
              <a:rPr lang="en-US" dirty="0" smtClean="0"/>
              <a:t> e </a:t>
            </a:r>
            <a:r>
              <a:rPr lang="en-US" dirty="0" err="1" smtClean="0"/>
              <a:t>që</a:t>
            </a:r>
            <a:r>
              <a:rPr lang="en-US" dirty="0" smtClean="0"/>
              <a:t> </a:t>
            </a:r>
            <a:r>
              <a:rPr lang="en-US" dirty="0" err="1" smtClean="0"/>
              <a:t>ishin</a:t>
            </a:r>
            <a:r>
              <a:rPr lang="en-US" dirty="0" smtClean="0"/>
              <a:t> </a:t>
            </a:r>
            <a:r>
              <a:rPr lang="en-US" dirty="0" err="1" smtClean="0"/>
              <a:t>tëpapajtueshme</a:t>
            </a:r>
            <a:r>
              <a:rPr lang="en-US" dirty="0" smtClean="0"/>
              <a:t> me </a:t>
            </a:r>
            <a:r>
              <a:rPr lang="en-US" dirty="0" err="1" smtClean="0"/>
              <a:t>njëra-tjetrën</a:t>
            </a:r>
            <a:r>
              <a:rPr lang="en-US" dirty="0" smtClean="0"/>
              <a:t>. </a:t>
            </a:r>
            <a:r>
              <a:rPr lang="en-US" b="1" dirty="0" err="1" smtClean="0">
                <a:solidFill>
                  <a:schemeClr val="tx2"/>
                </a:solidFill>
              </a:rPr>
              <a:t>Arsyeja</a:t>
            </a:r>
            <a:r>
              <a:rPr lang="en-US" b="1" dirty="0" smtClean="0">
                <a:solidFill>
                  <a:schemeClr val="tx2"/>
                </a:solidFill>
              </a:rPr>
              <a:t> e </a:t>
            </a:r>
            <a:r>
              <a:rPr lang="en-US" b="1" dirty="0" err="1" smtClean="0">
                <a:solidFill>
                  <a:schemeClr val="tx2"/>
                </a:solidFill>
              </a:rPr>
              <a:t>këtij</a:t>
            </a:r>
            <a:r>
              <a:rPr lang="en-US" b="1" dirty="0" smtClean="0">
                <a:solidFill>
                  <a:schemeClr val="tx2"/>
                </a:solidFill>
              </a:rPr>
              <a:t> </a:t>
            </a:r>
            <a:r>
              <a:rPr lang="en-US" b="1" dirty="0" err="1" smtClean="0">
                <a:solidFill>
                  <a:schemeClr val="tx2"/>
                </a:solidFill>
              </a:rPr>
              <a:t>mosveprimi</a:t>
            </a:r>
            <a:r>
              <a:rPr lang="en-US" b="1" dirty="0" smtClean="0">
                <a:solidFill>
                  <a:schemeClr val="tx2"/>
                </a:solidFill>
              </a:rPr>
              <a:t> </a:t>
            </a:r>
            <a:r>
              <a:rPr lang="en-US" b="1" dirty="0" err="1" smtClean="0">
                <a:solidFill>
                  <a:schemeClr val="tx2"/>
                </a:solidFill>
              </a:rPr>
              <a:t>dukej</a:t>
            </a:r>
            <a:r>
              <a:rPr lang="en-US" b="1" dirty="0" smtClean="0">
                <a:solidFill>
                  <a:schemeClr val="tx2"/>
                </a:solidFill>
              </a:rPr>
              <a:t> se </a:t>
            </a:r>
            <a:r>
              <a:rPr lang="en-US" b="1" dirty="0" err="1" smtClean="0">
                <a:solidFill>
                  <a:schemeClr val="tx2"/>
                </a:solidFill>
              </a:rPr>
              <a:t>ishte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shkak</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faktit</a:t>
            </a:r>
            <a:r>
              <a:rPr lang="en-US" b="1" dirty="0" smtClean="0">
                <a:solidFill>
                  <a:schemeClr val="tx2"/>
                </a:solidFill>
              </a:rPr>
              <a:t> se </a:t>
            </a:r>
            <a:r>
              <a:rPr lang="en-US" b="1" dirty="0" err="1" smtClean="0">
                <a:solidFill>
                  <a:schemeClr val="tx2"/>
                </a:solidFill>
              </a:rPr>
              <a:t>hetuesi</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prokurori</a:t>
            </a:r>
            <a:r>
              <a:rPr lang="en-US" b="1" dirty="0" smtClean="0">
                <a:solidFill>
                  <a:schemeClr val="tx2"/>
                </a:solidFill>
              </a:rPr>
              <a:t> </a:t>
            </a:r>
            <a:r>
              <a:rPr lang="en-US" b="1" dirty="0" err="1" smtClean="0">
                <a:solidFill>
                  <a:schemeClr val="tx2"/>
                </a:solidFill>
              </a:rPr>
              <a:t>vlerësonin</a:t>
            </a:r>
            <a:r>
              <a:rPr lang="en-US" b="1" dirty="0" smtClean="0">
                <a:solidFill>
                  <a:schemeClr val="tx2"/>
                </a:solidFill>
              </a:rPr>
              <a:t> se </a:t>
            </a:r>
            <a:r>
              <a:rPr lang="en-US" b="1" dirty="0" err="1" smtClean="0">
                <a:solidFill>
                  <a:schemeClr val="tx2"/>
                </a:solidFill>
              </a:rPr>
              <a:t>ishin</a:t>
            </a:r>
            <a:r>
              <a:rPr lang="en-US" b="1" dirty="0" smtClean="0">
                <a:solidFill>
                  <a:schemeClr val="tx2"/>
                </a:solidFill>
              </a:rPr>
              <a:t> </a:t>
            </a:r>
            <a:r>
              <a:rPr lang="en-US" b="1" dirty="0" err="1" smtClean="0">
                <a:solidFill>
                  <a:schemeClr val="tx2"/>
                </a:solidFill>
              </a:rPr>
              <a:t>përpara</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marrëdhënie</a:t>
            </a:r>
            <a:r>
              <a:rPr lang="en-US" b="1" dirty="0" smtClean="0">
                <a:solidFill>
                  <a:schemeClr val="tx2"/>
                </a:solidFill>
              </a:rPr>
              <a:t> </a:t>
            </a:r>
            <a:r>
              <a:rPr lang="en-US" b="1" dirty="0" err="1" smtClean="0">
                <a:solidFill>
                  <a:schemeClr val="tx2"/>
                </a:solidFill>
              </a:rPr>
              <a:t>seksuale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detyruar</a:t>
            </a:r>
            <a:r>
              <a:rPr lang="en-US" b="1" dirty="0" smtClean="0">
                <a:solidFill>
                  <a:schemeClr val="tx2"/>
                </a:solidFill>
              </a:rPr>
              <a:t> </a:t>
            </a:r>
            <a:r>
              <a:rPr lang="en-US" b="1" dirty="0" err="1" smtClean="0">
                <a:solidFill>
                  <a:schemeClr val="tx2"/>
                </a:solidFill>
              </a:rPr>
              <a:t>mes</a:t>
            </a:r>
            <a:r>
              <a:rPr lang="en-US" b="1" dirty="0" smtClean="0">
                <a:solidFill>
                  <a:schemeClr val="tx2"/>
                </a:solidFill>
              </a:rPr>
              <a:t> </a:t>
            </a:r>
            <a:r>
              <a:rPr lang="en-US" b="1" dirty="0" err="1" smtClean="0">
                <a:solidFill>
                  <a:schemeClr val="tx2"/>
                </a:solidFill>
              </a:rPr>
              <a:t>personave</a:t>
            </a:r>
            <a:r>
              <a:rPr lang="en-US" b="1" dirty="0" smtClean="0">
                <a:solidFill>
                  <a:schemeClr val="tx2"/>
                </a:solidFill>
              </a:rPr>
              <a:t> </a:t>
            </a:r>
            <a:r>
              <a:rPr lang="en-US" b="1" dirty="0" err="1" smtClean="0">
                <a:solidFill>
                  <a:schemeClr val="tx2"/>
                </a:solidFill>
              </a:rPr>
              <a:t>që</a:t>
            </a:r>
            <a:r>
              <a:rPr lang="en-US" b="1" dirty="0" smtClean="0">
                <a:solidFill>
                  <a:schemeClr val="tx2"/>
                </a:solidFill>
              </a:rPr>
              <a:t> </a:t>
            </a:r>
            <a:r>
              <a:rPr lang="en-US" b="1" dirty="0" err="1" smtClean="0">
                <a:solidFill>
                  <a:schemeClr val="tx2"/>
                </a:solidFill>
              </a:rPr>
              <a:t>njihen</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në</a:t>
            </a:r>
            <a:r>
              <a:rPr lang="en-US" b="1" dirty="0" smtClean="0">
                <a:solidFill>
                  <a:schemeClr val="tx2"/>
                </a:solidFill>
              </a:rPr>
              <a:t> </a:t>
            </a:r>
            <a:r>
              <a:rPr lang="en-US" b="1" dirty="0" err="1" smtClean="0">
                <a:solidFill>
                  <a:schemeClr val="tx2"/>
                </a:solidFill>
              </a:rPr>
              <a:t>mungesë</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prove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drejtpërdrejtë</a:t>
            </a:r>
            <a:r>
              <a:rPr lang="en-US" b="1" dirty="0" smtClean="0">
                <a:solidFill>
                  <a:schemeClr val="tx2"/>
                </a:solidFill>
              </a:rPr>
              <a:t>” </a:t>
            </a:r>
            <a:r>
              <a:rPr lang="en-US" b="1" dirty="0" err="1" smtClean="0">
                <a:solidFill>
                  <a:schemeClr val="tx2"/>
                </a:solidFill>
              </a:rPr>
              <a:t>përdhunimi</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tilla</a:t>
            </a:r>
            <a:r>
              <a:rPr lang="en-US" b="1" dirty="0" smtClean="0">
                <a:solidFill>
                  <a:schemeClr val="tx2"/>
                </a:solidFill>
              </a:rPr>
              <a:t> </a:t>
            </a:r>
            <a:r>
              <a:rPr lang="en-US" b="1" dirty="0" err="1" smtClean="0">
                <a:solidFill>
                  <a:schemeClr val="tx2"/>
                </a:solidFill>
              </a:rPr>
              <a:t>si</a:t>
            </a:r>
            <a:r>
              <a:rPr lang="en-US" b="1" dirty="0" smtClean="0">
                <a:solidFill>
                  <a:schemeClr val="tx2"/>
                </a:solidFill>
              </a:rPr>
              <a:t> </a:t>
            </a:r>
            <a:r>
              <a:rPr lang="en-US" b="1" dirty="0" err="1" smtClean="0">
                <a:solidFill>
                  <a:schemeClr val="tx2"/>
                </a:solidFill>
              </a:rPr>
              <a:t>gjurmë</a:t>
            </a:r>
            <a:r>
              <a:rPr lang="en-US" b="1" dirty="0" smtClean="0">
                <a:solidFill>
                  <a:schemeClr val="tx2"/>
                </a:solidFill>
              </a:rPr>
              <a:t> </a:t>
            </a:r>
            <a:r>
              <a:rPr lang="en-US" b="1" dirty="0" err="1" smtClean="0">
                <a:solidFill>
                  <a:schemeClr val="tx2"/>
                </a:solidFill>
              </a:rPr>
              <a:t>dhune</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rezistence</a:t>
            </a:r>
            <a:r>
              <a:rPr lang="en-US" b="1" dirty="0" smtClean="0">
                <a:solidFill>
                  <a:schemeClr val="tx2"/>
                </a:solidFill>
              </a:rPr>
              <a:t> </a:t>
            </a:r>
            <a:r>
              <a:rPr lang="en-US" b="1" dirty="0" err="1" smtClean="0">
                <a:solidFill>
                  <a:schemeClr val="tx2"/>
                </a:solidFill>
              </a:rPr>
              <a:t>ose</a:t>
            </a:r>
            <a:r>
              <a:rPr lang="en-US" b="1" dirty="0" smtClean="0">
                <a:solidFill>
                  <a:schemeClr val="tx2"/>
                </a:solidFill>
              </a:rPr>
              <a:t> </a:t>
            </a:r>
            <a:r>
              <a:rPr lang="en-US" b="1" dirty="0" err="1" smtClean="0">
                <a:solidFill>
                  <a:schemeClr val="tx2"/>
                </a:solidFill>
              </a:rPr>
              <a:t>thirrje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ndihmë</a:t>
            </a:r>
            <a:r>
              <a:rPr lang="en-US" b="1" dirty="0" smtClean="0">
                <a:solidFill>
                  <a:schemeClr val="tx2"/>
                </a:solidFill>
              </a:rPr>
              <a:t>, </a:t>
            </a:r>
            <a:r>
              <a:rPr lang="en-US" b="1" dirty="0" err="1" smtClean="0">
                <a:solidFill>
                  <a:schemeClr val="tx2"/>
                </a:solidFill>
              </a:rPr>
              <a:t>ata</a:t>
            </a:r>
            <a:r>
              <a:rPr lang="en-US" b="1" dirty="0" smtClean="0">
                <a:solidFill>
                  <a:schemeClr val="tx2"/>
                </a:solidFill>
              </a:rPr>
              <a:t> </a:t>
            </a:r>
            <a:r>
              <a:rPr lang="en-US" b="1" dirty="0" err="1" smtClean="0">
                <a:solidFill>
                  <a:schemeClr val="tx2"/>
                </a:solidFill>
              </a:rPr>
              <a:t>nuk</a:t>
            </a:r>
            <a:r>
              <a:rPr lang="en-US" b="1" dirty="0" smtClean="0">
                <a:solidFill>
                  <a:schemeClr val="tx2"/>
                </a:solidFill>
              </a:rPr>
              <a:t> </a:t>
            </a:r>
            <a:r>
              <a:rPr lang="en-US" b="1" dirty="0" err="1" smtClean="0">
                <a:solidFill>
                  <a:schemeClr val="tx2"/>
                </a:solidFill>
              </a:rPr>
              <a:t>mund</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deduktonin</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provë</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mungesë</a:t>
            </a:r>
            <a:r>
              <a:rPr lang="en-US" b="1" dirty="0" smtClean="0">
                <a:solidFill>
                  <a:schemeClr val="tx2"/>
                </a:solidFill>
              </a:rPr>
              <a:t> </a:t>
            </a:r>
            <a:r>
              <a:rPr lang="en-US" b="1" dirty="0" err="1" smtClean="0">
                <a:solidFill>
                  <a:schemeClr val="tx2"/>
                </a:solidFill>
              </a:rPr>
              <a:t>pëlqimi</a:t>
            </a:r>
            <a:r>
              <a:rPr lang="en-US" b="1" dirty="0" smtClean="0">
                <a:solidFill>
                  <a:schemeClr val="tx2"/>
                </a:solidFill>
              </a:rPr>
              <a:t> </a:t>
            </a:r>
            <a:r>
              <a:rPr lang="en-US" b="1" dirty="0" err="1" smtClean="0">
                <a:solidFill>
                  <a:schemeClr val="tx2"/>
                </a:solidFill>
              </a:rPr>
              <a:t>dhe</a:t>
            </a:r>
            <a:r>
              <a:rPr lang="en-US" b="1" dirty="0" smtClean="0">
                <a:solidFill>
                  <a:schemeClr val="tx2"/>
                </a:solidFill>
              </a:rPr>
              <a:t>, </a:t>
            </a:r>
            <a:r>
              <a:rPr lang="en-US" b="1" dirty="0" err="1" smtClean="0">
                <a:solidFill>
                  <a:schemeClr val="tx2"/>
                </a:solidFill>
              </a:rPr>
              <a:t>për</a:t>
            </a:r>
            <a:r>
              <a:rPr lang="en-US" b="1" dirty="0" smtClean="0">
                <a:solidFill>
                  <a:schemeClr val="tx2"/>
                </a:solidFill>
              </a:rPr>
              <a:t> </a:t>
            </a:r>
            <a:r>
              <a:rPr lang="en-US" b="1" dirty="0" err="1" smtClean="0">
                <a:solidFill>
                  <a:schemeClr val="tx2"/>
                </a:solidFill>
              </a:rPr>
              <a:t>këtë</a:t>
            </a:r>
            <a:r>
              <a:rPr lang="en-US" b="1" dirty="0" smtClean="0">
                <a:solidFill>
                  <a:schemeClr val="tx2"/>
                </a:solidFill>
              </a:rPr>
              <a:t> </a:t>
            </a:r>
            <a:r>
              <a:rPr lang="en-US" b="1" dirty="0" err="1" smtClean="0">
                <a:solidFill>
                  <a:schemeClr val="tx2"/>
                </a:solidFill>
              </a:rPr>
              <a:t>arsye</a:t>
            </a:r>
            <a:r>
              <a:rPr lang="en-US" b="1" dirty="0" smtClean="0">
                <a:solidFill>
                  <a:schemeClr val="tx2"/>
                </a:solidFill>
              </a:rPr>
              <a:t>, </a:t>
            </a:r>
            <a:r>
              <a:rPr lang="en-US" b="1" dirty="0" err="1" smtClean="0">
                <a:solidFill>
                  <a:schemeClr val="tx2"/>
                </a:solidFill>
              </a:rPr>
              <a:t>një</a:t>
            </a:r>
            <a:r>
              <a:rPr lang="en-US" b="1" dirty="0" smtClean="0">
                <a:solidFill>
                  <a:schemeClr val="tx2"/>
                </a:solidFill>
              </a:rPr>
              <a:t> </a:t>
            </a:r>
            <a:r>
              <a:rPr lang="en-US" b="1" dirty="0" err="1" smtClean="0">
                <a:solidFill>
                  <a:schemeClr val="tx2"/>
                </a:solidFill>
              </a:rPr>
              <a:t>përdhunim</a:t>
            </a:r>
            <a:r>
              <a:rPr lang="en-US" b="1" dirty="0" smtClean="0">
                <a:solidFill>
                  <a:schemeClr val="tx2"/>
                </a:solidFill>
              </a:rPr>
              <a:t> duke u </a:t>
            </a:r>
            <a:r>
              <a:rPr lang="en-US" b="1" dirty="0" err="1" smtClean="0">
                <a:solidFill>
                  <a:schemeClr val="tx2"/>
                </a:solidFill>
              </a:rPr>
              <a:t>nisur</a:t>
            </a:r>
            <a:r>
              <a:rPr lang="en-US" b="1" dirty="0" smtClean="0">
                <a:solidFill>
                  <a:schemeClr val="tx2"/>
                </a:solidFill>
              </a:rPr>
              <a:t> </a:t>
            </a:r>
            <a:r>
              <a:rPr lang="en-US" b="1" dirty="0" err="1" smtClean="0">
                <a:solidFill>
                  <a:schemeClr val="tx2"/>
                </a:solidFill>
              </a:rPr>
              <a:t>vetëm</a:t>
            </a:r>
            <a:r>
              <a:rPr lang="en-US" b="1" dirty="0" smtClean="0">
                <a:solidFill>
                  <a:schemeClr val="tx2"/>
                </a:solidFill>
              </a:rPr>
              <a:t> </a:t>
            </a:r>
            <a:r>
              <a:rPr lang="en-US" b="1" dirty="0" err="1" smtClean="0">
                <a:solidFill>
                  <a:schemeClr val="tx2"/>
                </a:solidFill>
              </a:rPr>
              <a:t>nga</a:t>
            </a:r>
            <a:r>
              <a:rPr lang="en-US" b="1" dirty="0" smtClean="0">
                <a:solidFill>
                  <a:schemeClr val="tx2"/>
                </a:solidFill>
              </a:rPr>
              <a:t> </a:t>
            </a:r>
            <a:r>
              <a:rPr lang="en-US" b="1" dirty="0" err="1" smtClean="0">
                <a:solidFill>
                  <a:schemeClr val="tx2"/>
                </a:solidFill>
              </a:rPr>
              <a:t>vlerësimi</a:t>
            </a:r>
            <a:r>
              <a:rPr lang="en-US" b="1" dirty="0" smtClean="0">
                <a:solidFill>
                  <a:schemeClr val="tx2"/>
                </a:solidFill>
              </a:rPr>
              <a:t> </a:t>
            </a:r>
            <a:r>
              <a:rPr lang="en-US" b="1" dirty="0" err="1" smtClean="0">
                <a:solidFill>
                  <a:schemeClr val="tx2"/>
                </a:solidFill>
              </a:rPr>
              <a:t>i</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gjitha</a:t>
            </a:r>
            <a:r>
              <a:rPr lang="en-US" b="1" dirty="0" smtClean="0">
                <a:solidFill>
                  <a:schemeClr val="tx2"/>
                </a:solidFill>
              </a:rPr>
              <a:t> </a:t>
            </a:r>
            <a:r>
              <a:rPr lang="en-US" b="1" dirty="0" err="1" smtClean="0">
                <a:solidFill>
                  <a:schemeClr val="tx2"/>
                </a:solidFill>
              </a:rPr>
              <a:t>rrethanave</a:t>
            </a:r>
            <a:r>
              <a:rPr lang="en-US" b="1" dirty="0" smtClean="0">
                <a:solidFill>
                  <a:schemeClr val="tx2"/>
                </a:solidFill>
              </a:rPr>
              <a:t> </a:t>
            </a:r>
            <a:r>
              <a:rPr lang="en-US" b="1" dirty="0" err="1" smtClean="0">
                <a:solidFill>
                  <a:schemeClr val="tx2"/>
                </a:solidFill>
              </a:rPr>
              <a:t>të</a:t>
            </a:r>
            <a:r>
              <a:rPr lang="en-US" b="1" dirty="0" smtClean="0">
                <a:solidFill>
                  <a:schemeClr val="tx2"/>
                </a:solidFill>
              </a:rPr>
              <a:t> </a:t>
            </a:r>
            <a:r>
              <a:rPr lang="en-US" b="1" dirty="0" err="1" smtClean="0">
                <a:solidFill>
                  <a:schemeClr val="tx2"/>
                </a:solidFill>
              </a:rPr>
              <a:t>ngjarjes</a:t>
            </a:r>
            <a:r>
              <a:rPr lang="en-US" b="1" dirty="0" smtClean="0">
                <a:solidFill>
                  <a:schemeClr val="tx2"/>
                </a:solidFill>
              </a:rPr>
              <a:t>. </a:t>
            </a:r>
          </a:p>
          <a:p>
            <a:pPr algn="just"/>
            <a:r>
              <a:rPr lang="en-US" dirty="0" smtClean="0"/>
              <a:t>11. Pa </a:t>
            </a:r>
            <a:r>
              <a:rPr lang="en-US" dirty="0" err="1" smtClean="0"/>
              <a:t>shprehur</a:t>
            </a:r>
            <a:r>
              <a:rPr lang="en-US" dirty="0" smtClean="0"/>
              <a:t> </a:t>
            </a:r>
            <a:r>
              <a:rPr lang="en-US" dirty="0" err="1" smtClean="0"/>
              <a:t>ndonjë</a:t>
            </a:r>
            <a:r>
              <a:rPr lang="en-US" dirty="0" smtClean="0"/>
              <a:t> </a:t>
            </a:r>
            <a:r>
              <a:rPr lang="en-US" dirty="0" err="1" smtClean="0"/>
              <a:t>mendim</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fajësinë</a:t>
            </a:r>
            <a:r>
              <a:rPr lang="en-US" dirty="0" smtClean="0"/>
              <a:t> </a:t>
            </a:r>
            <a:r>
              <a:rPr lang="en-US" dirty="0" err="1" smtClean="0"/>
              <a:t>ose</a:t>
            </a:r>
            <a:r>
              <a:rPr lang="en-US" dirty="0" smtClean="0"/>
              <a:t> </a:t>
            </a:r>
            <a:r>
              <a:rPr lang="en-US" dirty="0" err="1" smtClean="0"/>
              <a:t>jo</a:t>
            </a:r>
            <a:r>
              <a:rPr lang="en-US" dirty="0" smtClean="0"/>
              <a:t> </a:t>
            </a:r>
            <a:r>
              <a:rPr lang="en-US" dirty="0" err="1" smtClean="0"/>
              <a:t>të</a:t>
            </a:r>
            <a:r>
              <a:rPr lang="en-US" dirty="0" smtClean="0"/>
              <a:t> P. </a:t>
            </a:r>
            <a:r>
              <a:rPr lang="en-US" dirty="0" err="1" smtClean="0"/>
              <a:t>dhe</a:t>
            </a:r>
            <a:r>
              <a:rPr lang="en-US" dirty="0" smtClean="0"/>
              <a:t> A., </a:t>
            </a:r>
            <a:r>
              <a:rPr lang="en-US" dirty="0" err="1" smtClean="0"/>
              <a:t>Gjykata</a:t>
            </a:r>
            <a:r>
              <a:rPr lang="en-US" dirty="0" smtClean="0"/>
              <a:t> </a:t>
            </a:r>
            <a:r>
              <a:rPr lang="en-US" dirty="0" err="1" smtClean="0"/>
              <a:t>konstatoi</a:t>
            </a:r>
            <a:r>
              <a:rPr lang="en-US" dirty="0" smtClean="0"/>
              <a:t> se </a:t>
            </a:r>
            <a:r>
              <a:rPr lang="en-US" dirty="0" err="1" smtClean="0"/>
              <a:t>efektiviteti</a:t>
            </a:r>
            <a:r>
              <a:rPr lang="en-US" dirty="0" smtClean="0"/>
              <a:t> </a:t>
            </a:r>
            <a:r>
              <a:rPr lang="en-US" dirty="0" err="1" smtClean="0"/>
              <a:t>i</a:t>
            </a:r>
            <a:r>
              <a:rPr lang="en-US" dirty="0" smtClean="0"/>
              <a:t> </a:t>
            </a:r>
            <a:r>
              <a:rPr lang="en-US" dirty="0" err="1" smtClean="0"/>
              <a:t>hetimit</a:t>
            </a:r>
            <a:r>
              <a:rPr lang="en-US" dirty="0" smtClean="0"/>
              <a:t> </a:t>
            </a:r>
            <a:r>
              <a:rPr lang="en-US" dirty="0" err="1" smtClean="0"/>
              <a:t>të</a:t>
            </a:r>
            <a:r>
              <a:rPr lang="en-US" dirty="0" smtClean="0"/>
              <a:t> </a:t>
            </a:r>
            <a:r>
              <a:rPr lang="en-US" dirty="0" err="1" smtClean="0"/>
              <a:t>çështjes</a:t>
            </a:r>
            <a:r>
              <a:rPr lang="en-US" dirty="0" smtClean="0"/>
              <a:t> </a:t>
            </a:r>
            <a:r>
              <a:rPr lang="en-US" dirty="0" err="1" smtClean="0"/>
              <a:t>së</a:t>
            </a:r>
            <a:r>
              <a:rPr lang="en-US" dirty="0" smtClean="0"/>
              <a:t> </a:t>
            </a:r>
            <a:r>
              <a:rPr lang="en-US" dirty="0" err="1" smtClean="0"/>
              <a:t>kërkuesit</a:t>
            </a:r>
            <a:r>
              <a:rPr lang="en-US" dirty="0" smtClean="0"/>
              <a:t> </a:t>
            </a:r>
            <a:r>
              <a:rPr lang="en-US" dirty="0" err="1" smtClean="0"/>
              <a:t>dhe</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qëndrimi</a:t>
            </a:r>
            <a:r>
              <a:rPr lang="en-US" dirty="0" smtClean="0"/>
              <a:t> </a:t>
            </a:r>
            <a:r>
              <a:rPr lang="en-US" dirty="0" err="1" smtClean="0"/>
              <a:t>i</a:t>
            </a:r>
            <a:r>
              <a:rPr lang="en-US" dirty="0" smtClean="0"/>
              <a:t> </a:t>
            </a:r>
            <a:r>
              <a:rPr lang="en-US" dirty="0" err="1" smtClean="0"/>
              <a:t>mbajtur</a:t>
            </a:r>
            <a:r>
              <a:rPr lang="en-US" dirty="0" smtClean="0"/>
              <a:t> </a:t>
            </a:r>
            <a:r>
              <a:rPr lang="en-US" dirty="0" err="1" smtClean="0"/>
              <a:t>nga</a:t>
            </a:r>
            <a:r>
              <a:rPr lang="en-US" dirty="0" smtClean="0"/>
              <a:t> </a:t>
            </a:r>
            <a:r>
              <a:rPr lang="en-US" dirty="0" err="1" smtClean="0"/>
              <a:t>hetuesi</a:t>
            </a:r>
            <a:r>
              <a:rPr lang="en-US" dirty="0" smtClean="0"/>
              <a:t> </a:t>
            </a:r>
            <a:r>
              <a:rPr lang="en-US" dirty="0" err="1" smtClean="0"/>
              <a:t>dhe</a:t>
            </a:r>
            <a:r>
              <a:rPr lang="en-US" dirty="0" smtClean="0"/>
              <a:t> </a:t>
            </a:r>
            <a:r>
              <a:rPr lang="en-US" dirty="0" err="1" smtClean="0"/>
              <a:t>prokurorët</a:t>
            </a:r>
            <a:r>
              <a:rPr lang="en-US" dirty="0" smtClean="0"/>
              <a:t>, </a:t>
            </a:r>
            <a:r>
              <a:rPr lang="en-US" dirty="0" err="1" smtClean="0"/>
              <a:t>nuk</a:t>
            </a:r>
            <a:r>
              <a:rPr lang="en-US" dirty="0" smtClean="0"/>
              <a:t> </a:t>
            </a:r>
            <a:r>
              <a:rPr lang="en-US" dirty="0" err="1" smtClean="0"/>
              <a:t>respektonte</a:t>
            </a:r>
            <a:r>
              <a:rPr lang="en-US" dirty="0" smtClean="0"/>
              <a:t> </a:t>
            </a:r>
            <a:r>
              <a:rPr lang="en-US" dirty="0" err="1" smtClean="0"/>
              <a:t>detyrimet</a:t>
            </a:r>
            <a:r>
              <a:rPr lang="en-US" dirty="0" smtClean="0"/>
              <a:t> </a:t>
            </a:r>
            <a:r>
              <a:rPr lang="en-US" dirty="0" err="1" smtClean="0"/>
              <a:t>pozitive</a:t>
            </a:r>
            <a:r>
              <a:rPr lang="en-US" dirty="0" smtClean="0"/>
              <a:t> </a:t>
            </a:r>
            <a:r>
              <a:rPr lang="en-US" dirty="0" err="1" smtClean="0"/>
              <a:t>të</a:t>
            </a:r>
            <a:r>
              <a:rPr lang="en-US" dirty="0" smtClean="0"/>
              <a:t> </a:t>
            </a:r>
            <a:r>
              <a:rPr lang="en-US" dirty="0" err="1" smtClean="0"/>
              <a:t>Bullgarisë</a:t>
            </a:r>
            <a:r>
              <a:rPr lang="en-US" dirty="0" smtClean="0"/>
              <a:t> </a:t>
            </a:r>
            <a:r>
              <a:rPr lang="en-US" dirty="0" err="1" smtClean="0"/>
              <a:t>në</a:t>
            </a:r>
            <a:r>
              <a:rPr lang="en-US" dirty="0" smtClean="0"/>
              <a:t> </a:t>
            </a:r>
            <a:r>
              <a:rPr lang="en-US" dirty="0" err="1" smtClean="0"/>
              <a:t>bazë</a:t>
            </a:r>
            <a:r>
              <a:rPr lang="en-US" dirty="0" smtClean="0"/>
              <a:t> </a:t>
            </a:r>
            <a:r>
              <a:rPr lang="en-US" dirty="0" err="1" smtClean="0"/>
              <a:t>të</a:t>
            </a:r>
            <a:r>
              <a:rPr lang="en-US" dirty="0" smtClean="0"/>
              <a:t> </a:t>
            </a:r>
            <a:r>
              <a:rPr lang="en-US" dirty="0" err="1" smtClean="0"/>
              <a:t>neneve</a:t>
            </a:r>
            <a:r>
              <a:rPr lang="en-US" dirty="0" smtClean="0"/>
              <a:t> 3 </a:t>
            </a:r>
            <a:r>
              <a:rPr lang="en-US" dirty="0" err="1" smtClean="0"/>
              <a:t>dhe</a:t>
            </a:r>
            <a:r>
              <a:rPr lang="en-US" dirty="0" smtClean="0"/>
              <a:t> 8 </a:t>
            </a:r>
            <a:r>
              <a:rPr lang="en-US" dirty="0" err="1" smtClean="0"/>
              <a:t>të</a:t>
            </a:r>
            <a:r>
              <a:rPr lang="en-US" dirty="0" smtClean="0"/>
              <a:t> </a:t>
            </a:r>
            <a:r>
              <a:rPr lang="en-US" dirty="0" err="1" smtClean="0"/>
              <a:t>Konventës</a:t>
            </a:r>
            <a:r>
              <a:rPr lang="en-US" dirty="0" smtClean="0"/>
              <a:t>. </a:t>
            </a:r>
            <a:r>
              <a:rPr lang="en-US" dirty="0" err="1" smtClean="0"/>
              <a:t>Nën</a:t>
            </a:r>
            <a:r>
              <a:rPr lang="en-US" dirty="0" smtClean="0"/>
              <a:t> </a:t>
            </a:r>
            <a:r>
              <a:rPr lang="en-US" dirty="0" err="1" smtClean="0"/>
              <a:t>dritën</a:t>
            </a:r>
            <a:r>
              <a:rPr lang="en-US" dirty="0" smtClean="0"/>
              <a:t> e </a:t>
            </a:r>
            <a:r>
              <a:rPr lang="en-US" dirty="0" err="1" smtClean="0"/>
              <a:t>standardeve</a:t>
            </a:r>
            <a:r>
              <a:rPr lang="en-US" dirty="0" smtClean="0"/>
              <a:t> </a:t>
            </a:r>
            <a:r>
              <a:rPr lang="en-US" dirty="0" err="1" smtClean="0"/>
              <a:t>të</a:t>
            </a:r>
            <a:r>
              <a:rPr lang="en-US" dirty="0" smtClean="0"/>
              <a:t> </a:t>
            </a:r>
            <a:r>
              <a:rPr lang="en-US" dirty="0" err="1" smtClean="0"/>
              <a:t>zbatueshme</a:t>
            </a:r>
            <a:r>
              <a:rPr lang="en-US" dirty="0" smtClean="0"/>
              <a:t> </a:t>
            </a:r>
            <a:r>
              <a:rPr lang="en-US" dirty="0" err="1" smtClean="0"/>
              <a:t>të</a:t>
            </a:r>
            <a:r>
              <a:rPr lang="en-US" dirty="0" smtClean="0"/>
              <a:t> </a:t>
            </a:r>
            <a:r>
              <a:rPr lang="en-US" dirty="0" err="1" smtClean="0"/>
              <a:t>së</a:t>
            </a:r>
            <a:r>
              <a:rPr lang="en-US" dirty="0" smtClean="0"/>
              <a:t> </a:t>
            </a:r>
            <a:r>
              <a:rPr lang="en-US" dirty="0" err="1" smtClean="0"/>
              <a:t>drejtës</a:t>
            </a:r>
            <a:r>
              <a:rPr lang="en-US" dirty="0" smtClean="0"/>
              <a:t> </a:t>
            </a:r>
            <a:r>
              <a:rPr lang="en-US" dirty="0" err="1" smtClean="0"/>
              <a:t>moderne</a:t>
            </a:r>
            <a:r>
              <a:rPr lang="en-US" dirty="0" smtClean="0"/>
              <a:t> </a:t>
            </a:r>
            <a:r>
              <a:rPr lang="en-US" dirty="0" err="1" smtClean="0"/>
              <a:t>ndërkombëtare</a:t>
            </a:r>
            <a:r>
              <a:rPr lang="en-US" dirty="0" smtClean="0"/>
              <a:t> </a:t>
            </a:r>
            <a:r>
              <a:rPr lang="en-US" dirty="0" err="1" smtClean="0"/>
              <a:t>dhe</a:t>
            </a:r>
            <a:r>
              <a:rPr lang="en-US" dirty="0" smtClean="0"/>
              <a:t> </a:t>
            </a:r>
            <a:r>
              <a:rPr lang="en-US" dirty="0" err="1" smtClean="0"/>
              <a:t>të</a:t>
            </a:r>
            <a:r>
              <a:rPr lang="en-US" dirty="0" smtClean="0"/>
              <a:t> </a:t>
            </a:r>
            <a:r>
              <a:rPr lang="en-US" dirty="0" err="1" smtClean="0"/>
              <a:t>krahasuar</a:t>
            </a:r>
            <a:r>
              <a:rPr lang="en-US" dirty="0" smtClean="0"/>
              <a:t>, </a:t>
            </a:r>
            <a:r>
              <a:rPr lang="en-US" dirty="0" err="1" smtClean="0"/>
              <a:t>këto</a:t>
            </a:r>
            <a:r>
              <a:rPr lang="en-US" dirty="0" smtClean="0"/>
              <a:t> </a:t>
            </a:r>
            <a:r>
              <a:rPr lang="en-US" dirty="0" err="1" smtClean="0"/>
              <a:t>detyrime</a:t>
            </a:r>
            <a:r>
              <a:rPr lang="en-US" dirty="0" smtClean="0"/>
              <a:t> </a:t>
            </a:r>
            <a:r>
              <a:rPr lang="en-US" dirty="0" err="1" smtClean="0"/>
              <a:t>kërkojnë</a:t>
            </a:r>
            <a:r>
              <a:rPr lang="en-US" dirty="0" smtClean="0"/>
              <a:t> </a:t>
            </a:r>
            <a:r>
              <a:rPr lang="en-US" dirty="0" err="1" smtClean="0"/>
              <a:t>ngritjen</a:t>
            </a:r>
            <a:r>
              <a:rPr lang="en-US" dirty="0" smtClean="0"/>
              <a:t> </a:t>
            </a:r>
            <a:r>
              <a:rPr lang="en-US" dirty="0" err="1" smtClean="0"/>
              <a:t>dhe</a:t>
            </a:r>
            <a:r>
              <a:rPr lang="en-US" dirty="0" smtClean="0"/>
              <a:t> </a:t>
            </a:r>
            <a:r>
              <a:rPr lang="en-US" dirty="0" err="1" smtClean="0"/>
              <a:t>funksionimin</a:t>
            </a:r>
            <a:r>
              <a:rPr lang="en-US" dirty="0" smtClean="0"/>
              <a:t> </a:t>
            </a:r>
            <a:r>
              <a:rPr lang="en-US" dirty="0" err="1" smtClean="0"/>
              <a:t>efektiv</a:t>
            </a:r>
            <a:r>
              <a:rPr lang="en-US" dirty="0" smtClean="0"/>
              <a:t> </a:t>
            </a:r>
            <a:r>
              <a:rPr lang="en-US" dirty="0" err="1" smtClean="0"/>
              <a:t>të</a:t>
            </a:r>
            <a:r>
              <a:rPr lang="en-US" dirty="0" smtClean="0"/>
              <a:t> </a:t>
            </a:r>
            <a:r>
              <a:rPr lang="en-US" dirty="0" err="1" smtClean="0"/>
              <a:t>një</a:t>
            </a:r>
            <a:r>
              <a:rPr lang="en-US" dirty="0" smtClean="0"/>
              <a:t> </a:t>
            </a:r>
            <a:r>
              <a:rPr lang="en-US" dirty="0" err="1" smtClean="0"/>
              <a:t>sistemi</a:t>
            </a:r>
            <a:r>
              <a:rPr lang="en-US" dirty="0" smtClean="0"/>
              <a:t> </a:t>
            </a:r>
            <a:r>
              <a:rPr lang="en-US" dirty="0" err="1" smtClean="0"/>
              <a:t>ligjor</a:t>
            </a:r>
            <a:r>
              <a:rPr lang="en-US" dirty="0" smtClean="0"/>
              <a:t> penal </a:t>
            </a:r>
            <a:r>
              <a:rPr lang="en-US" dirty="0" err="1" smtClean="0"/>
              <a:t>që</a:t>
            </a:r>
            <a:r>
              <a:rPr lang="en-US" dirty="0" smtClean="0"/>
              <a:t> </a:t>
            </a:r>
            <a:r>
              <a:rPr lang="en-US" dirty="0" err="1" smtClean="0"/>
              <a:t>dënon</a:t>
            </a:r>
            <a:r>
              <a:rPr lang="en-US" dirty="0" smtClean="0"/>
              <a:t> </a:t>
            </a:r>
            <a:r>
              <a:rPr lang="en-US" dirty="0" err="1" smtClean="0"/>
              <a:t>të</a:t>
            </a:r>
            <a:r>
              <a:rPr lang="en-US" dirty="0" smtClean="0"/>
              <a:t> </a:t>
            </a:r>
            <a:r>
              <a:rPr lang="en-US" dirty="0" err="1" smtClean="0"/>
              <a:t>gjitha</a:t>
            </a:r>
            <a:r>
              <a:rPr lang="en-US" dirty="0" smtClean="0"/>
              <a:t> format e </a:t>
            </a:r>
            <a:r>
              <a:rPr lang="en-US" dirty="0" err="1" smtClean="0"/>
              <a:t>përdhunimit</a:t>
            </a:r>
            <a:r>
              <a:rPr lang="en-US" dirty="0" smtClean="0"/>
              <a:t> </a:t>
            </a:r>
            <a:r>
              <a:rPr lang="en-US" dirty="0" err="1" smtClean="0"/>
              <a:t>dhe</a:t>
            </a:r>
            <a:r>
              <a:rPr lang="en-US" dirty="0" smtClean="0"/>
              <a:t> </a:t>
            </a:r>
            <a:r>
              <a:rPr lang="en-US" dirty="0" err="1" smtClean="0"/>
              <a:t>abuzimit</a:t>
            </a:r>
            <a:r>
              <a:rPr lang="en-US" dirty="0" smtClean="0"/>
              <a:t> </a:t>
            </a:r>
            <a:r>
              <a:rPr lang="en-US" dirty="0" err="1" smtClean="0"/>
              <a:t>seksual</a:t>
            </a:r>
            <a:r>
              <a:rPr lang="en-US" dirty="0" smtClean="0"/>
              <a: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8077200" cy="944562"/>
          </a:xfrm>
        </p:spPr>
        <p:txBody>
          <a:bodyPr>
            <a:normAutofit/>
          </a:bodyPr>
          <a:lstStyle/>
          <a:p>
            <a:r>
              <a:rPr lang="en-US" sz="3200" b="1" dirty="0" err="1" smtClean="0"/>
              <a:t>Koncepti</a:t>
            </a:r>
            <a:r>
              <a:rPr lang="en-US" sz="3200" b="1" dirty="0" smtClean="0"/>
              <a:t> </a:t>
            </a:r>
            <a:r>
              <a:rPr lang="en-US" sz="3200" b="1" dirty="0" err="1" smtClean="0"/>
              <a:t>i</a:t>
            </a:r>
            <a:r>
              <a:rPr lang="en-US" sz="3200" b="1" dirty="0" smtClean="0"/>
              <a:t> </a:t>
            </a:r>
            <a:r>
              <a:rPr lang="en-US" sz="3200" b="1" dirty="0" err="1" smtClean="0"/>
              <a:t>të</a:t>
            </a:r>
            <a:r>
              <a:rPr lang="en-US" sz="3200" b="1" dirty="0" smtClean="0"/>
              <a:t> </a:t>
            </a:r>
            <a:r>
              <a:rPr lang="en-US" sz="3200" b="1" dirty="0" err="1" smtClean="0"/>
              <a:t>miturit</a:t>
            </a:r>
            <a:r>
              <a:rPr lang="en-US" sz="3200" b="1" dirty="0" smtClean="0"/>
              <a:t> “</a:t>
            </a:r>
            <a:r>
              <a:rPr lang="en-US" sz="3200" b="1" dirty="0" err="1" smtClean="0"/>
              <a:t>viktimë</a:t>
            </a:r>
            <a:r>
              <a:rPr lang="en-US" sz="3200" b="1" dirty="0" smtClean="0"/>
              <a:t>”</a:t>
            </a:r>
            <a:r>
              <a:rPr lang="en-GB" sz="3200" b="1" dirty="0" smtClean="0">
                <a:solidFill>
                  <a:srgbClr val="C00000"/>
                </a:solidFill>
              </a:rPr>
              <a:t> </a:t>
            </a:r>
            <a:endParaRPr lang="en-US" sz="3200" b="1" dirty="0">
              <a:solidFill>
                <a:srgbClr val="C00000"/>
              </a:solidFill>
            </a:endParaRPr>
          </a:p>
        </p:txBody>
      </p:sp>
      <p:sp>
        <p:nvSpPr>
          <p:cNvPr id="2" name="Content Placeholder 1"/>
          <p:cNvSpPr>
            <a:spLocks noGrp="1"/>
          </p:cNvSpPr>
          <p:nvPr>
            <p:ph idx="1"/>
          </p:nvPr>
        </p:nvSpPr>
        <p:spPr>
          <a:xfrm>
            <a:off x="533400" y="1219200"/>
            <a:ext cx="8153400" cy="5181600"/>
          </a:xfrm>
        </p:spPr>
        <p:txBody>
          <a:bodyPr>
            <a:normAutofit fontScale="92500" lnSpcReduction="20000"/>
          </a:bodyPr>
          <a:lstStyle/>
          <a:p>
            <a:pPr algn="just"/>
            <a:r>
              <a:rPr lang="sq-AL" dirty="0" smtClean="0"/>
              <a:t>Si koncept “</a:t>
            </a:r>
            <a:r>
              <a:rPr lang="sq-AL" i="1" dirty="0" smtClean="0"/>
              <a:t>i mitur viktimë” </a:t>
            </a:r>
            <a:r>
              <a:rPr lang="sq-AL" dirty="0" smtClean="0"/>
              <a:t>është çdo person nën moshën 18 vjeç, të cilit i është shkaktuar dëm moral, fizik ose material, si pasojë e një vepre penale (neni 3/5 i KDPM-së). </a:t>
            </a:r>
            <a:endParaRPr lang="en-US" dirty="0" smtClean="0"/>
          </a:p>
          <a:p>
            <a:pPr algn="just"/>
            <a:r>
              <a:rPr lang="sq-AL" b="1" i="1" dirty="0" smtClean="0"/>
              <a:t>Direktiva 2012/29/BE – përkufizon si “viktimë” – një person fizik që ka pësuar dëm, përfshirë dëmtimin fizik, mendor ose emocional ose humbjen ekonomike e cila është shkaktuar drejtpërdrejt nga një vepër penale.</a:t>
            </a:r>
            <a:endParaRPr lang="en-US" dirty="0" smtClean="0"/>
          </a:p>
          <a:p>
            <a:pPr algn="just"/>
            <a:r>
              <a:rPr lang="sq-AL" dirty="0" smtClean="0"/>
              <a:t>Pavarësisht miturisë dhe karakteristikave për shkak moshe që i karakterizon si cilësi e përbashkët të miturin në konflikt me ligjin me të miturin viktimë, </a:t>
            </a:r>
            <a:r>
              <a:rPr lang="sq-AL" b="1" u="sng" dirty="0" smtClean="0">
                <a:solidFill>
                  <a:schemeClr val="accent1"/>
                </a:solidFill>
              </a:rPr>
              <a:t>diferenca qëndron në elementin e asistencës së menjëhershme mjekësore, sociale, psikologjike, të sigurisë fizike etj., që është dominante tek i mituri viktimë, për shkak të këtij statusi që ai ka dhe dëmit të shkaktuar nga vepra penale.</a:t>
            </a:r>
            <a:endParaRPr lang="en-US" b="1" u="sng" dirty="0" smtClean="0">
              <a:solidFill>
                <a:schemeClr val="accent1"/>
              </a:solidFill>
            </a:endParaRPr>
          </a:p>
          <a:p>
            <a:pPr algn="just"/>
            <a:r>
              <a:rPr lang="sq-AL" dirty="0" smtClean="0"/>
              <a:t>Rrjedhimisht, i mituri viktimë e krimeve, si: trafikimi, shfrytëzimi seksual ose krime të tjera të rënda nuk mund dhe </a:t>
            </a:r>
            <a:r>
              <a:rPr lang="en-US" dirty="0" err="1" smtClean="0"/>
              <a:t>nuk</a:t>
            </a:r>
            <a:r>
              <a:rPr lang="en-US" dirty="0" smtClean="0"/>
              <a:t> </a:t>
            </a:r>
            <a:r>
              <a:rPr lang="sq-AL" dirty="0" smtClean="0"/>
              <a:t>duhet të trajtohet/nënshtrohet të njëjtave procedura hetimore sikundër i mituri në konflikt me ligjin.</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8077200" cy="990600"/>
          </a:xfrm>
        </p:spPr>
        <p:txBody>
          <a:bodyPr>
            <a:noAutofit/>
          </a:bodyPr>
          <a:lstStyle/>
          <a:p>
            <a:r>
              <a:rPr lang="en-GB" sz="3200" b="1" dirty="0" err="1" smtClean="0">
                <a:solidFill>
                  <a:srgbClr val="C00000"/>
                </a:solidFill>
              </a:rPr>
              <a:t>Parimi</a:t>
            </a:r>
            <a:r>
              <a:rPr lang="en-GB" sz="3200" b="1" dirty="0" smtClean="0">
                <a:solidFill>
                  <a:srgbClr val="C00000"/>
                </a:solidFill>
              </a:rPr>
              <a:t> </a:t>
            </a:r>
            <a:r>
              <a:rPr lang="en-GB" sz="3200" b="1" dirty="0" err="1" smtClean="0">
                <a:solidFill>
                  <a:srgbClr val="C00000"/>
                </a:solidFill>
              </a:rPr>
              <a:t>i</a:t>
            </a:r>
            <a:r>
              <a:rPr lang="en-GB" sz="3200" b="1" dirty="0" smtClean="0">
                <a:solidFill>
                  <a:srgbClr val="C00000"/>
                </a:solidFill>
              </a:rPr>
              <a:t> </a:t>
            </a:r>
            <a:r>
              <a:rPr lang="en-GB" sz="3200" b="1" dirty="0" err="1" smtClean="0">
                <a:solidFill>
                  <a:srgbClr val="C00000"/>
                </a:solidFill>
              </a:rPr>
              <a:t>interesit</a:t>
            </a:r>
            <a:r>
              <a:rPr lang="en-GB" sz="3200" b="1" dirty="0" smtClean="0">
                <a:solidFill>
                  <a:srgbClr val="C00000"/>
                </a:solidFill>
              </a:rPr>
              <a:t> </a:t>
            </a:r>
            <a:r>
              <a:rPr lang="en-GB" sz="3200" b="1" dirty="0" err="1" smtClean="0">
                <a:solidFill>
                  <a:srgbClr val="C00000"/>
                </a:solidFill>
              </a:rPr>
              <a:t>më</a:t>
            </a:r>
            <a:r>
              <a:rPr lang="en-GB" sz="3200" b="1" dirty="0" smtClean="0">
                <a:solidFill>
                  <a:srgbClr val="C00000"/>
                </a:solidFill>
              </a:rPr>
              <a:t> </a:t>
            </a:r>
            <a:r>
              <a:rPr lang="en-GB" sz="3200" b="1" dirty="0" err="1" smtClean="0">
                <a:solidFill>
                  <a:srgbClr val="C00000"/>
                </a:solidFill>
              </a:rPr>
              <a:t>të</a:t>
            </a:r>
            <a:r>
              <a:rPr lang="en-GB" sz="3200" b="1" dirty="0" smtClean="0">
                <a:solidFill>
                  <a:srgbClr val="C00000"/>
                </a:solidFill>
              </a:rPr>
              <a:t> </a:t>
            </a:r>
            <a:r>
              <a:rPr lang="en-GB" sz="3200" b="1" dirty="0" err="1" smtClean="0">
                <a:solidFill>
                  <a:srgbClr val="C00000"/>
                </a:solidFill>
              </a:rPr>
              <a:t>lartë</a:t>
            </a:r>
            <a:r>
              <a:rPr lang="en-GB" sz="3200" b="1" dirty="0" smtClean="0">
                <a:solidFill>
                  <a:srgbClr val="C00000"/>
                </a:solidFill>
              </a:rPr>
              <a:t> </a:t>
            </a:r>
            <a:r>
              <a:rPr lang="en-GB" sz="3200" b="1" dirty="0" err="1" smtClean="0">
                <a:solidFill>
                  <a:srgbClr val="C00000"/>
                </a:solidFill>
              </a:rPr>
              <a:t>të</a:t>
            </a:r>
            <a:r>
              <a:rPr lang="en-GB" sz="3200" b="1" dirty="0" smtClean="0">
                <a:solidFill>
                  <a:srgbClr val="C00000"/>
                </a:solidFill>
              </a:rPr>
              <a:t> </a:t>
            </a:r>
            <a:r>
              <a:rPr lang="en-GB" sz="3200" b="1" dirty="0" err="1" smtClean="0">
                <a:solidFill>
                  <a:srgbClr val="C00000"/>
                </a:solidFill>
              </a:rPr>
              <a:t>të</a:t>
            </a:r>
            <a:r>
              <a:rPr lang="en-GB" sz="3200" b="1" dirty="0" smtClean="0">
                <a:solidFill>
                  <a:srgbClr val="C00000"/>
                </a:solidFill>
              </a:rPr>
              <a:t> </a:t>
            </a:r>
            <a:r>
              <a:rPr lang="en-GB" sz="3200" b="1" dirty="0" err="1" smtClean="0">
                <a:solidFill>
                  <a:srgbClr val="C00000"/>
                </a:solidFill>
              </a:rPr>
              <a:t>miturit</a:t>
            </a:r>
            <a:endParaRPr lang="en-US" sz="3200" b="1" dirty="0">
              <a:solidFill>
                <a:srgbClr val="C00000"/>
              </a:solidFill>
            </a:endParaRPr>
          </a:p>
        </p:txBody>
      </p:sp>
      <p:sp>
        <p:nvSpPr>
          <p:cNvPr id="2" name="Content Placeholder 1"/>
          <p:cNvSpPr>
            <a:spLocks noGrp="1"/>
          </p:cNvSpPr>
          <p:nvPr>
            <p:ph idx="1"/>
          </p:nvPr>
        </p:nvSpPr>
        <p:spPr>
          <a:xfrm>
            <a:off x="533400" y="1219200"/>
            <a:ext cx="8153400" cy="4788091"/>
          </a:xfrm>
        </p:spPr>
        <p:txBody>
          <a:bodyPr>
            <a:noAutofit/>
          </a:bodyPr>
          <a:lstStyle/>
          <a:p>
            <a:pPr>
              <a:buNone/>
            </a:pPr>
            <a:r>
              <a:rPr lang="en-US" sz="1600" b="1" dirty="0" smtClean="0"/>
              <a:t>1. </a:t>
            </a:r>
            <a:r>
              <a:rPr lang="en-US" sz="1600" b="1" dirty="0" err="1" smtClean="0"/>
              <a:t>Organet</a:t>
            </a:r>
            <a:r>
              <a:rPr lang="en-US" sz="1600" b="1" dirty="0" smtClean="0"/>
              <a:t> </a:t>
            </a:r>
            <a:r>
              <a:rPr lang="en-US" sz="1600" b="1" dirty="0" err="1" smtClean="0"/>
              <a:t>kompetente</a:t>
            </a:r>
            <a:r>
              <a:rPr lang="en-US" sz="1600" b="1" dirty="0" smtClean="0"/>
              <a:t> </a:t>
            </a:r>
            <a:r>
              <a:rPr lang="en-US" sz="1600" b="1" u="sng" dirty="0" err="1" smtClean="0"/>
              <a:t>në</a:t>
            </a:r>
            <a:r>
              <a:rPr lang="en-US" sz="1600" b="1" u="sng" dirty="0" smtClean="0"/>
              <a:t> </a:t>
            </a:r>
            <a:r>
              <a:rPr lang="en-US" sz="1600" b="1" u="sng" dirty="0" err="1" smtClean="0"/>
              <a:t>çdo</a:t>
            </a:r>
            <a:r>
              <a:rPr lang="en-US" sz="1600" b="1" u="sng" dirty="0" smtClean="0"/>
              <a:t> </a:t>
            </a:r>
            <a:r>
              <a:rPr lang="en-US" sz="1600" b="1" u="sng" dirty="0" err="1" smtClean="0"/>
              <a:t>vendim</a:t>
            </a:r>
            <a:r>
              <a:rPr lang="en-US" sz="1600" b="1" u="sng" dirty="0" smtClean="0"/>
              <a:t> </a:t>
            </a:r>
            <a:r>
              <a:rPr lang="en-US" sz="1600" b="1" u="sng" dirty="0" err="1" smtClean="0"/>
              <a:t>dhe</a:t>
            </a:r>
            <a:r>
              <a:rPr lang="en-US" sz="1600" b="1" u="sng" dirty="0" smtClean="0"/>
              <a:t> </a:t>
            </a:r>
            <a:r>
              <a:rPr lang="en-US" sz="1600" b="1" u="sng" dirty="0" err="1" smtClean="0"/>
              <a:t>veprimtari</a:t>
            </a:r>
            <a:r>
              <a:rPr lang="en-US" sz="1600" b="1" u="sng" dirty="0" smtClean="0"/>
              <a:t> </a:t>
            </a:r>
            <a:r>
              <a:rPr lang="en-US" sz="1600" b="1" dirty="0" err="1" smtClean="0"/>
              <a:t>të</a:t>
            </a:r>
            <a:r>
              <a:rPr lang="en-US" sz="1600" b="1" dirty="0" smtClean="0"/>
              <a:t> </a:t>
            </a:r>
            <a:r>
              <a:rPr lang="en-US" sz="1600" b="1" dirty="0" err="1" smtClean="0"/>
              <a:t>ndërmarrë</a:t>
            </a:r>
            <a:r>
              <a:rPr lang="en-US" sz="1600" b="1" dirty="0" smtClean="0"/>
              <a:t> </a:t>
            </a:r>
            <a:r>
              <a:rPr lang="en-US" sz="1600" b="1" dirty="0" err="1" smtClean="0"/>
              <a:t>në</a:t>
            </a:r>
            <a:r>
              <a:rPr lang="en-US" sz="1600" b="1" dirty="0" smtClean="0"/>
              <a:t> </a:t>
            </a:r>
            <a:r>
              <a:rPr lang="en-US" sz="1600" b="1" dirty="0" err="1" smtClean="0"/>
              <a:t>zbatim</a:t>
            </a:r>
            <a:r>
              <a:rPr lang="en-US" sz="1600" b="1" dirty="0" smtClean="0"/>
              <a:t> </a:t>
            </a:r>
            <a:r>
              <a:rPr lang="en-US" sz="1600" b="1" dirty="0" err="1" smtClean="0"/>
              <a:t>të</a:t>
            </a:r>
            <a:r>
              <a:rPr lang="en-US" sz="1600" b="1" dirty="0" smtClean="0"/>
              <a:t> </a:t>
            </a:r>
            <a:r>
              <a:rPr lang="en-US" sz="1600" b="1" dirty="0" err="1" smtClean="0"/>
              <a:t>këtij</a:t>
            </a:r>
            <a:r>
              <a:rPr lang="en-US" sz="1600" b="1" dirty="0" smtClean="0"/>
              <a:t> </a:t>
            </a:r>
            <a:r>
              <a:rPr lang="en-US" sz="1600" b="1" dirty="0" err="1" smtClean="0"/>
              <a:t>Kodi</a:t>
            </a:r>
            <a:r>
              <a:rPr lang="en-US" sz="1600" b="1" dirty="0" smtClean="0"/>
              <a:t>, </a:t>
            </a:r>
            <a:r>
              <a:rPr lang="en-US" sz="1600" b="1" dirty="0" err="1" smtClean="0"/>
              <a:t>duhet</a:t>
            </a:r>
            <a:r>
              <a:rPr lang="en-US" sz="1600" b="1" dirty="0" smtClean="0"/>
              <a:t> </a:t>
            </a:r>
            <a:r>
              <a:rPr lang="en-US" sz="1600" b="1" dirty="0" err="1" smtClean="0"/>
              <a:t>të</a:t>
            </a:r>
            <a:r>
              <a:rPr lang="en-US" sz="1600" b="1" dirty="0" smtClean="0"/>
              <a:t> </a:t>
            </a:r>
            <a:r>
              <a:rPr lang="en-US" sz="1600" b="1" dirty="0" err="1" smtClean="0"/>
              <a:t>vlerësojnë</a:t>
            </a:r>
            <a:r>
              <a:rPr lang="en-US" sz="1600" b="1" dirty="0" smtClean="0"/>
              <a:t> me </a:t>
            </a:r>
            <a:r>
              <a:rPr lang="en-US" sz="1600" b="1" dirty="0" err="1" smtClean="0"/>
              <a:t>përparësi</a:t>
            </a:r>
            <a:r>
              <a:rPr lang="en-US" sz="1600" b="1" dirty="0" smtClean="0"/>
              <a:t> </a:t>
            </a:r>
            <a:r>
              <a:rPr lang="en-US" sz="1600" b="1" dirty="0" err="1" smtClean="0"/>
              <a:t>interesin</a:t>
            </a:r>
            <a:r>
              <a:rPr lang="en-US" sz="1600" b="1" dirty="0" smtClean="0"/>
              <a:t> </a:t>
            </a:r>
            <a:r>
              <a:rPr lang="en-US" sz="1600" b="1" dirty="0" err="1" smtClean="0"/>
              <a:t>më</a:t>
            </a:r>
            <a:r>
              <a:rPr lang="en-US" sz="1600" b="1" dirty="0" smtClean="0"/>
              <a:t> </a:t>
            </a:r>
            <a:r>
              <a:rPr lang="en-US" sz="1600" b="1" dirty="0" err="1" smtClean="0"/>
              <a:t>të</a:t>
            </a:r>
            <a:r>
              <a:rPr lang="en-US" sz="1600" b="1" dirty="0" smtClean="0"/>
              <a:t> </a:t>
            </a:r>
            <a:r>
              <a:rPr lang="en-US" sz="1600" b="1" dirty="0" err="1" smtClean="0"/>
              <a:t>lartë</a:t>
            </a:r>
            <a:r>
              <a:rPr lang="en-US" sz="1600" b="1" dirty="0" smtClean="0"/>
              <a:t> </a:t>
            </a:r>
            <a:r>
              <a:rPr lang="en-US" sz="1600" b="1" dirty="0" err="1" smtClean="0"/>
              <a:t>të</a:t>
            </a:r>
            <a:r>
              <a:rPr lang="en-US" sz="1600" b="1" dirty="0" smtClean="0"/>
              <a:t> </a:t>
            </a:r>
            <a:r>
              <a:rPr lang="en-US" sz="1600" b="1" dirty="0" err="1" smtClean="0"/>
              <a:t>të</a:t>
            </a:r>
            <a:r>
              <a:rPr lang="en-US" sz="1600" b="1" dirty="0" smtClean="0"/>
              <a:t> </a:t>
            </a:r>
            <a:r>
              <a:rPr lang="en-US" sz="1600" b="1" dirty="0" err="1" smtClean="0"/>
              <a:t>miturit</a:t>
            </a:r>
            <a:r>
              <a:rPr lang="en-US" sz="1600" b="1" dirty="0" smtClean="0"/>
              <a:t>.</a:t>
            </a:r>
          </a:p>
          <a:p>
            <a:pPr>
              <a:buNone/>
            </a:pPr>
            <a:r>
              <a:rPr lang="en-US" sz="1600" dirty="0" smtClean="0"/>
              <a:t>2. </a:t>
            </a:r>
            <a:r>
              <a:rPr lang="en-US" sz="1600" dirty="0" err="1" smtClean="0"/>
              <a:t>Në</a:t>
            </a:r>
            <a:r>
              <a:rPr lang="en-US" sz="1600" dirty="0" smtClean="0"/>
              <a:t> </a:t>
            </a:r>
            <a:r>
              <a:rPr lang="en-US" sz="1600" dirty="0" err="1" smtClean="0"/>
              <a:t>zbatimin</a:t>
            </a:r>
            <a:r>
              <a:rPr lang="en-US" sz="1600" dirty="0" smtClean="0"/>
              <a:t> e </a:t>
            </a:r>
            <a:r>
              <a:rPr lang="en-US" sz="1600" dirty="0" err="1" smtClean="0"/>
              <a:t>këtij</a:t>
            </a:r>
            <a:r>
              <a:rPr lang="en-US" sz="1600" dirty="0" smtClean="0"/>
              <a:t> </a:t>
            </a:r>
            <a:r>
              <a:rPr lang="en-US" sz="1600" dirty="0" err="1" smtClean="0"/>
              <a:t>parimi</a:t>
            </a:r>
            <a:r>
              <a:rPr lang="en-US" sz="1600" dirty="0" smtClean="0"/>
              <a:t> </a:t>
            </a:r>
            <a:r>
              <a:rPr lang="en-US" sz="1600" u="sng" dirty="0" err="1" smtClean="0"/>
              <a:t>mbahen</a:t>
            </a:r>
            <a:r>
              <a:rPr lang="en-US" sz="1600" u="sng" dirty="0" smtClean="0"/>
              <a:t> </a:t>
            </a:r>
            <a:r>
              <a:rPr lang="en-US" sz="1600" u="sng" dirty="0" err="1" smtClean="0"/>
              <a:t>parasysh</a:t>
            </a:r>
            <a:r>
              <a:rPr lang="en-US" sz="1600" dirty="0" smtClean="0"/>
              <a:t>:</a:t>
            </a:r>
          </a:p>
          <a:p>
            <a:pPr marL="452628" indent="-342900">
              <a:buNone/>
            </a:pPr>
            <a:r>
              <a:rPr lang="en-US" sz="1600" dirty="0" smtClean="0"/>
              <a:t>a) </a:t>
            </a:r>
            <a:r>
              <a:rPr lang="en-US" sz="1600" dirty="0" err="1" smtClean="0"/>
              <a:t>nevojat</a:t>
            </a:r>
            <a:r>
              <a:rPr lang="en-US" sz="1600" dirty="0" smtClean="0"/>
              <a:t> e </a:t>
            </a:r>
            <a:r>
              <a:rPr lang="en-US" sz="1600" dirty="0" err="1" smtClean="0"/>
              <a:t>fëmijës</a:t>
            </a:r>
            <a:r>
              <a:rPr lang="en-US" sz="1600" dirty="0" smtClean="0"/>
              <a:t> </a:t>
            </a:r>
            <a:r>
              <a:rPr lang="en-US" sz="1600" dirty="0" err="1" smtClean="0"/>
              <a:t>për</a:t>
            </a:r>
            <a:r>
              <a:rPr lang="en-US" sz="1600" dirty="0" smtClean="0"/>
              <a:t> </a:t>
            </a:r>
            <a:r>
              <a:rPr lang="en-US" sz="1600" dirty="0" err="1" smtClean="0"/>
              <a:t>zhvillim</a:t>
            </a:r>
            <a:r>
              <a:rPr lang="en-US" sz="1600" dirty="0" smtClean="0"/>
              <a:t> </a:t>
            </a:r>
            <a:r>
              <a:rPr lang="en-US" sz="1600" dirty="0" err="1" smtClean="0"/>
              <a:t>fizik</a:t>
            </a:r>
            <a:r>
              <a:rPr lang="en-US" sz="1600" dirty="0" smtClean="0"/>
              <a:t> e </a:t>
            </a:r>
            <a:r>
              <a:rPr lang="en-US" sz="1600" dirty="0" err="1" smtClean="0"/>
              <a:t>psikologjik</a:t>
            </a:r>
            <a:r>
              <a:rPr lang="en-US" sz="1600" dirty="0" smtClean="0"/>
              <a:t>, </a:t>
            </a:r>
            <a:r>
              <a:rPr lang="en-US" sz="1600" dirty="0" err="1" smtClean="0"/>
              <a:t>edukim</a:t>
            </a:r>
            <a:r>
              <a:rPr lang="en-US" sz="1600" dirty="0" smtClean="0"/>
              <a:t> e </a:t>
            </a:r>
            <a:r>
              <a:rPr lang="en-US" sz="1600" dirty="0" err="1" smtClean="0"/>
              <a:t>shëndet</a:t>
            </a:r>
            <a:r>
              <a:rPr lang="en-US" sz="1600" dirty="0" smtClean="0"/>
              <a:t>, </a:t>
            </a:r>
            <a:r>
              <a:rPr lang="en-US" sz="1600" dirty="0" err="1" smtClean="0"/>
              <a:t>siguri</a:t>
            </a:r>
            <a:r>
              <a:rPr lang="en-US" sz="1600" dirty="0" smtClean="0"/>
              <a:t> </a:t>
            </a:r>
            <a:r>
              <a:rPr lang="en-US" sz="1600" dirty="0" err="1" smtClean="0"/>
              <a:t>dhe</a:t>
            </a:r>
            <a:r>
              <a:rPr lang="en-US" sz="1600" dirty="0" smtClean="0"/>
              <a:t> </a:t>
            </a:r>
            <a:r>
              <a:rPr lang="en-US" sz="1600" dirty="0" err="1" smtClean="0"/>
              <a:t>qëndrueshmëri</a:t>
            </a:r>
            <a:r>
              <a:rPr lang="en-US" sz="1600" dirty="0" smtClean="0"/>
              <a:t>, </a:t>
            </a:r>
            <a:r>
              <a:rPr lang="en-US" sz="1600" dirty="0" err="1" smtClean="0"/>
              <a:t>si</a:t>
            </a:r>
            <a:r>
              <a:rPr lang="en-US" sz="1600" dirty="0" smtClean="0"/>
              <a:t> </a:t>
            </a:r>
            <a:r>
              <a:rPr lang="en-US" sz="1600" dirty="0" err="1" smtClean="0"/>
              <a:t>dhe</a:t>
            </a:r>
            <a:r>
              <a:rPr lang="en-US" sz="1600" dirty="0" smtClean="0"/>
              <a:t> </a:t>
            </a:r>
            <a:r>
              <a:rPr lang="en-US" sz="1600" dirty="0" err="1" smtClean="0"/>
              <a:t>rritjen</a:t>
            </a:r>
            <a:r>
              <a:rPr lang="en-US" sz="1600" dirty="0" smtClean="0"/>
              <a:t>/</a:t>
            </a:r>
            <a:r>
              <a:rPr lang="en-US" sz="1600" dirty="0" err="1" smtClean="0"/>
              <a:t>përkatësinë</a:t>
            </a:r>
            <a:r>
              <a:rPr lang="en-US" sz="1600" dirty="0" smtClean="0"/>
              <a:t> </a:t>
            </a:r>
            <a:r>
              <a:rPr lang="en-US" sz="1600" dirty="0" err="1" smtClean="0"/>
              <a:t>në</a:t>
            </a:r>
            <a:r>
              <a:rPr lang="en-US" sz="1600" dirty="0" smtClean="0"/>
              <a:t> </a:t>
            </a:r>
            <a:r>
              <a:rPr lang="en-US" sz="1600" dirty="0" err="1" smtClean="0"/>
              <a:t>një</a:t>
            </a:r>
            <a:r>
              <a:rPr lang="en-US" sz="1600" dirty="0" smtClean="0"/>
              <a:t> </a:t>
            </a:r>
            <a:r>
              <a:rPr lang="en-US" sz="1600" dirty="0" err="1" smtClean="0"/>
              <a:t>familje</a:t>
            </a:r>
            <a:r>
              <a:rPr lang="en-US" sz="1600" dirty="0" smtClean="0"/>
              <a:t>; </a:t>
            </a:r>
          </a:p>
          <a:p>
            <a:pPr marL="452628" indent="-342900">
              <a:buNone/>
            </a:pPr>
            <a:r>
              <a:rPr lang="en-US" sz="1600" dirty="0" smtClean="0"/>
              <a:t>b) </a:t>
            </a:r>
            <a:r>
              <a:rPr lang="en-US" sz="1600" dirty="0" err="1" smtClean="0"/>
              <a:t>mendimi</a:t>
            </a:r>
            <a:r>
              <a:rPr lang="en-US" sz="1600" dirty="0" smtClean="0"/>
              <a:t> </a:t>
            </a:r>
            <a:r>
              <a:rPr lang="en-US" sz="1600" dirty="0" err="1" smtClean="0"/>
              <a:t>i</a:t>
            </a:r>
            <a:r>
              <a:rPr lang="en-US" sz="1600" dirty="0" smtClean="0"/>
              <a:t> </a:t>
            </a:r>
            <a:r>
              <a:rPr lang="en-US" sz="1600" dirty="0" err="1" smtClean="0"/>
              <a:t>fëmijës</a:t>
            </a:r>
            <a:r>
              <a:rPr lang="en-US" sz="1600" dirty="0" smtClean="0"/>
              <a:t>, </a:t>
            </a:r>
            <a:r>
              <a:rPr lang="en-US" sz="1600" dirty="0" err="1" smtClean="0"/>
              <a:t>në</a:t>
            </a:r>
            <a:r>
              <a:rPr lang="en-US" sz="1600" dirty="0" smtClean="0"/>
              <a:t> </a:t>
            </a:r>
            <a:r>
              <a:rPr lang="en-US" sz="1600" dirty="0" err="1" smtClean="0"/>
              <a:t>varësi</a:t>
            </a:r>
            <a:r>
              <a:rPr lang="en-US" sz="1600" dirty="0" smtClean="0"/>
              <a:t> </a:t>
            </a:r>
            <a:r>
              <a:rPr lang="en-US" sz="1600" dirty="0" err="1" smtClean="0"/>
              <a:t>të</a:t>
            </a:r>
            <a:r>
              <a:rPr lang="en-US" sz="1600" dirty="0" smtClean="0"/>
              <a:t> </a:t>
            </a:r>
            <a:r>
              <a:rPr lang="en-US" sz="1600" dirty="0" err="1" smtClean="0"/>
              <a:t>moshës</a:t>
            </a:r>
            <a:r>
              <a:rPr lang="en-US" sz="1600" dirty="0" smtClean="0"/>
              <a:t> </a:t>
            </a:r>
            <a:r>
              <a:rPr lang="en-US" sz="1600" dirty="0" err="1" smtClean="0"/>
              <a:t>dhe</a:t>
            </a:r>
            <a:r>
              <a:rPr lang="en-US" sz="1600" dirty="0" smtClean="0"/>
              <a:t> </a:t>
            </a:r>
            <a:r>
              <a:rPr lang="en-US" sz="1600" dirty="0" err="1" smtClean="0"/>
              <a:t>aftësisë</a:t>
            </a:r>
            <a:r>
              <a:rPr lang="en-US" sz="1600" dirty="0" smtClean="0"/>
              <a:t> </a:t>
            </a:r>
            <a:r>
              <a:rPr lang="en-US" sz="1600" dirty="0" err="1" smtClean="0"/>
              <a:t>së</a:t>
            </a:r>
            <a:r>
              <a:rPr lang="en-US" sz="1600" dirty="0" smtClean="0"/>
              <a:t> </a:t>
            </a:r>
            <a:r>
              <a:rPr lang="en-US" sz="1600" dirty="0" err="1" smtClean="0"/>
              <a:t>tij</a:t>
            </a:r>
            <a:r>
              <a:rPr lang="en-US" sz="1600" dirty="0" smtClean="0"/>
              <a:t> </a:t>
            </a:r>
            <a:r>
              <a:rPr lang="en-US" sz="1600" dirty="0" err="1" smtClean="0"/>
              <a:t>për</a:t>
            </a:r>
            <a:r>
              <a:rPr lang="en-US" sz="1600" dirty="0" smtClean="0"/>
              <a:t> </a:t>
            </a:r>
            <a:r>
              <a:rPr lang="en-US" sz="1600" dirty="0" err="1" smtClean="0"/>
              <a:t>të</a:t>
            </a:r>
            <a:r>
              <a:rPr lang="en-US" sz="1600" dirty="0" smtClean="0"/>
              <a:t> </a:t>
            </a:r>
            <a:r>
              <a:rPr lang="en-US" sz="1600" dirty="0" err="1" smtClean="0"/>
              <a:t>kuptuar</a:t>
            </a:r>
            <a:r>
              <a:rPr lang="en-US" sz="1600" dirty="0" smtClean="0"/>
              <a:t>;</a:t>
            </a:r>
          </a:p>
          <a:p>
            <a:pPr>
              <a:buNone/>
            </a:pPr>
            <a:r>
              <a:rPr lang="en-US" sz="1600" dirty="0" smtClean="0"/>
              <a:t>c) </a:t>
            </a:r>
            <a:r>
              <a:rPr lang="en-US" sz="1600" dirty="0" err="1" smtClean="0"/>
              <a:t>historia</a:t>
            </a:r>
            <a:r>
              <a:rPr lang="en-US" sz="1600" dirty="0" smtClean="0"/>
              <a:t> e </a:t>
            </a:r>
            <a:r>
              <a:rPr lang="en-US" sz="1600" dirty="0" err="1" smtClean="0"/>
              <a:t>fëmijës</a:t>
            </a:r>
            <a:r>
              <a:rPr lang="en-US" sz="1600" dirty="0" smtClean="0"/>
              <a:t>, duke </a:t>
            </a:r>
            <a:r>
              <a:rPr lang="en-US" sz="1600" dirty="0" err="1" smtClean="0"/>
              <a:t>mbajtur</a:t>
            </a:r>
            <a:r>
              <a:rPr lang="en-US" sz="1600" dirty="0" smtClean="0"/>
              <a:t> </a:t>
            </a:r>
            <a:r>
              <a:rPr lang="en-US" sz="1600" dirty="0" err="1" smtClean="0"/>
              <a:t>parasysh</a:t>
            </a:r>
            <a:r>
              <a:rPr lang="en-US" sz="1600" dirty="0" smtClean="0"/>
              <a:t> </a:t>
            </a:r>
            <a:r>
              <a:rPr lang="en-US" sz="1600" dirty="0" err="1" smtClean="0"/>
              <a:t>situatat</a:t>
            </a:r>
            <a:r>
              <a:rPr lang="en-US" sz="1600" dirty="0" smtClean="0"/>
              <a:t> e </a:t>
            </a:r>
            <a:r>
              <a:rPr lang="en-US" sz="1600" dirty="0" err="1" smtClean="0"/>
              <a:t>veçanta</a:t>
            </a:r>
            <a:r>
              <a:rPr lang="en-US" sz="1600" dirty="0" smtClean="0"/>
              <a:t> </a:t>
            </a:r>
            <a:r>
              <a:rPr lang="en-US" sz="1600" dirty="0" err="1" smtClean="0"/>
              <a:t>të</a:t>
            </a:r>
            <a:r>
              <a:rPr lang="en-US" sz="1600" dirty="0" smtClean="0"/>
              <a:t> </a:t>
            </a:r>
            <a:r>
              <a:rPr lang="en-US" sz="1600" dirty="0" err="1" smtClean="0"/>
              <a:t>abuzimit</a:t>
            </a:r>
            <a:r>
              <a:rPr lang="en-US" sz="1600" dirty="0" smtClean="0"/>
              <a:t>, </a:t>
            </a:r>
            <a:r>
              <a:rPr lang="en-US" sz="1600" dirty="0" err="1" smtClean="0"/>
              <a:t>neglizhimit</a:t>
            </a:r>
            <a:r>
              <a:rPr lang="en-US" sz="1600" dirty="0" smtClean="0"/>
              <a:t>, </a:t>
            </a:r>
            <a:r>
              <a:rPr lang="en-US" sz="1600" dirty="0" err="1" smtClean="0"/>
              <a:t>shfrytëzimit</a:t>
            </a:r>
            <a:r>
              <a:rPr lang="en-US" sz="1600" dirty="0" smtClean="0"/>
              <a:t> </a:t>
            </a:r>
            <a:r>
              <a:rPr lang="en-US" sz="1600" dirty="0" err="1" smtClean="0"/>
              <a:t>ose</a:t>
            </a:r>
            <a:r>
              <a:rPr lang="en-US" sz="1600" dirty="0" smtClean="0"/>
              <a:t> forma </a:t>
            </a:r>
            <a:r>
              <a:rPr lang="en-US" sz="1600" dirty="0" err="1" smtClean="0"/>
              <a:t>të</a:t>
            </a:r>
            <a:r>
              <a:rPr lang="en-US" sz="1600" dirty="0" smtClean="0"/>
              <a:t> </a:t>
            </a:r>
            <a:r>
              <a:rPr lang="en-US" sz="1600" dirty="0" err="1" smtClean="0"/>
              <a:t>tjera</a:t>
            </a:r>
            <a:r>
              <a:rPr lang="en-US" sz="1600" dirty="0" smtClean="0"/>
              <a:t> </a:t>
            </a:r>
            <a:r>
              <a:rPr lang="en-US" sz="1600" dirty="0" err="1" smtClean="0"/>
              <a:t>të</a:t>
            </a:r>
            <a:r>
              <a:rPr lang="en-US" sz="1600" dirty="0" smtClean="0"/>
              <a:t> </a:t>
            </a:r>
            <a:r>
              <a:rPr lang="en-US" sz="1600" dirty="0" err="1" smtClean="0"/>
              <a:t>dhunës</a:t>
            </a:r>
            <a:r>
              <a:rPr lang="en-US" sz="1600" dirty="0" smtClean="0"/>
              <a:t> </a:t>
            </a:r>
            <a:r>
              <a:rPr lang="en-US" sz="1600" dirty="0" err="1" smtClean="0"/>
              <a:t>ndaj</a:t>
            </a:r>
            <a:r>
              <a:rPr lang="en-US" sz="1600" dirty="0" smtClean="0"/>
              <a:t> </a:t>
            </a:r>
            <a:r>
              <a:rPr lang="en-US" sz="1600" dirty="0" err="1" smtClean="0"/>
              <a:t>fëmijës</a:t>
            </a:r>
            <a:r>
              <a:rPr lang="en-US" sz="1600" dirty="0" smtClean="0"/>
              <a:t>, </a:t>
            </a:r>
            <a:r>
              <a:rPr lang="en-US" sz="1600" dirty="0" err="1" smtClean="0"/>
              <a:t>si</a:t>
            </a:r>
            <a:r>
              <a:rPr lang="en-US" sz="1600" dirty="0" smtClean="0"/>
              <a:t> </a:t>
            </a:r>
            <a:r>
              <a:rPr lang="en-US" sz="1600" dirty="0" err="1" smtClean="0"/>
              <a:t>dhe</a:t>
            </a:r>
            <a:r>
              <a:rPr lang="en-US" sz="1600" dirty="0" smtClean="0"/>
              <a:t> </a:t>
            </a:r>
            <a:r>
              <a:rPr lang="en-US" sz="1600" dirty="0" err="1" smtClean="0"/>
              <a:t>rrezikun</a:t>
            </a:r>
            <a:r>
              <a:rPr lang="en-US" sz="1600" dirty="0" smtClean="0"/>
              <a:t> e </a:t>
            </a:r>
            <a:r>
              <a:rPr lang="en-US" sz="1600" dirty="0" err="1" smtClean="0"/>
              <a:t>mundshëm</a:t>
            </a:r>
            <a:r>
              <a:rPr lang="en-US" sz="1600" dirty="0" smtClean="0"/>
              <a:t> </a:t>
            </a:r>
            <a:r>
              <a:rPr lang="en-US" sz="1600" dirty="0" err="1" smtClean="0"/>
              <a:t>që</a:t>
            </a:r>
            <a:r>
              <a:rPr lang="en-US" sz="1600" dirty="0" smtClean="0"/>
              <a:t> </a:t>
            </a:r>
            <a:r>
              <a:rPr lang="en-US" sz="1600" dirty="0" err="1" smtClean="0"/>
              <a:t>situata</a:t>
            </a:r>
            <a:r>
              <a:rPr lang="en-US" sz="1600" dirty="0" smtClean="0"/>
              <a:t> </a:t>
            </a:r>
            <a:r>
              <a:rPr lang="en-US" sz="1600" dirty="0" err="1" smtClean="0"/>
              <a:t>të</a:t>
            </a:r>
            <a:r>
              <a:rPr lang="en-US" sz="1600" dirty="0" smtClean="0"/>
              <a:t> </a:t>
            </a:r>
            <a:r>
              <a:rPr lang="en-US" sz="1600" dirty="0" err="1" smtClean="0"/>
              <a:t>ngjashme</a:t>
            </a:r>
            <a:r>
              <a:rPr lang="en-US" sz="1600" dirty="0" smtClean="0"/>
              <a:t> </a:t>
            </a:r>
            <a:r>
              <a:rPr lang="en-US" sz="1600" dirty="0" err="1" smtClean="0"/>
              <a:t>të</a:t>
            </a:r>
            <a:r>
              <a:rPr lang="en-US" sz="1600" dirty="0" smtClean="0"/>
              <a:t> </a:t>
            </a:r>
            <a:r>
              <a:rPr lang="en-US" sz="1600" dirty="0" err="1" smtClean="0"/>
              <a:t>ndodhin</a:t>
            </a:r>
            <a:r>
              <a:rPr lang="en-US" sz="1600" dirty="0" smtClean="0"/>
              <a:t> </a:t>
            </a:r>
            <a:r>
              <a:rPr lang="en-US" sz="1600" dirty="0" err="1" smtClean="0"/>
              <a:t>në</a:t>
            </a:r>
            <a:r>
              <a:rPr lang="en-US" sz="1600" dirty="0" smtClean="0"/>
              <a:t> </a:t>
            </a:r>
            <a:r>
              <a:rPr lang="en-US" sz="1600" dirty="0" err="1" smtClean="0"/>
              <a:t>të</a:t>
            </a:r>
            <a:r>
              <a:rPr lang="en-US" sz="1600" dirty="0" smtClean="0"/>
              <a:t> </a:t>
            </a:r>
            <a:r>
              <a:rPr lang="en-US" sz="1600" dirty="0" err="1" smtClean="0"/>
              <a:t>ardhmen</a:t>
            </a:r>
            <a:r>
              <a:rPr lang="en-US" sz="1600" dirty="0" smtClean="0"/>
              <a:t>;</a:t>
            </a:r>
          </a:p>
          <a:p>
            <a:pPr>
              <a:buNone/>
            </a:pPr>
            <a:r>
              <a:rPr lang="en-US" sz="1600" dirty="0" smtClean="0"/>
              <a:t>ç) </a:t>
            </a:r>
            <a:r>
              <a:rPr lang="en-US" sz="1600" dirty="0" err="1" smtClean="0"/>
              <a:t>aftësia</a:t>
            </a:r>
            <a:r>
              <a:rPr lang="en-US" sz="1600" dirty="0" smtClean="0"/>
              <a:t> e </a:t>
            </a:r>
            <a:r>
              <a:rPr lang="en-US" sz="1600" dirty="0" err="1" smtClean="0"/>
              <a:t>prindërve</a:t>
            </a:r>
            <a:r>
              <a:rPr lang="en-US" sz="1600" dirty="0" smtClean="0"/>
              <a:t> </a:t>
            </a:r>
            <a:r>
              <a:rPr lang="en-US" sz="1600" dirty="0" err="1" smtClean="0"/>
              <a:t>ose</a:t>
            </a:r>
            <a:r>
              <a:rPr lang="en-US" sz="1600" dirty="0" smtClean="0"/>
              <a:t> </a:t>
            </a:r>
            <a:r>
              <a:rPr lang="en-US" sz="1600" dirty="0" err="1" smtClean="0"/>
              <a:t>personave</a:t>
            </a:r>
            <a:r>
              <a:rPr lang="en-US" sz="1600" dirty="0" smtClean="0"/>
              <a:t> </a:t>
            </a:r>
            <a:r>
              <a:rPr lang="en-US" sz="1600" dirty="0" err="1" smtClean="0"/>
              <a:t>që</a:t>
            </a:r>
            <a:r>
              <a:rPr lang="en-US" sz="1600" dirty="0" smtClean="0"/>
              <a:t> </a:t>
            </a:r>
            <a:r>
              <a:rPr lang="en-US" sz="1600" dirty="0" err="1" smtClean="0"/>
              <a:t>kujdesen</a:t>
            </a:r>
            <a:r>
              <a:rPr lang="en-US" sz="1600" dirty="0" smtClean="0"/>
              <a:t> </a:t>
            </a:r>
            <a:r>
              <a:rPr lang="en-US" sz="1600" dirty="0" err="1" smtClean="0"/>
              <a:t>për</a:t>
            </a:r>
            <a:r>
              <a:rPr lang="en-US" sz="1600" dirty="0" smtClean="0"/>
              <a:t> </a:t>
            </a:r>
            <a:r>
              <a:rPr lang="en-US" sz="1600" dirty="0" err="1" smtClean="0"/>
              <a:t>mirërritjen</a:t>
            </a:r>
            <a:r>
              <a:rPr lang="en-US" sz="1600" dirty="0" smtClean="0"/>
              <a:t> e </a:t>
            </a:r>
            <a:r>
              <a:rPr lang="en-US" sz="1600" dirty="0" err="1" smtClean="0"/>
              <a:t>fëmijës</a:t>
            </a:r>
            <a:r>
              <a:rPr lang="en-US" sz="1600" dirty="0" smtClean="0"/>
              <a:t> </a:t>
            </a:r>
            <a:r>
              <a:rPr lang="en-US" sz="1600" dirty="0" err="1" smtClean="0"/>
              <a:t>për</a:t>
            </a:r>
            <a:r>
              <a:rPr lang="en-US" sz="1600" dirty="0" smtClean="0"/>
              <a:t> </a:t>
            </a:r>
            <a:r>
              <a:rPr lang="en-US" sz="1600" dirty="0" err="1" smtClean="0"/>
              <a:t>t’iu</a:t>
            </a:r>
            <a:r>
              <a:rPr lang="en-US" sz="1600" dirty="0" smtClean="0"/>
              <a:t> </a:t>
            </a:r>
            <a:r>
              <a:rPr lang="en-US" sz="1600" dirty="0" err="1" smtClean="0"/>
              <a:t>përgjigjur</a:t>
            </a:r>
            <a:r>
              <a:rPr lang="en-US" sz="1600" dirty="0" smtClean="0"/>
              <a:t> </a:t>
            </a:r>
            <a:r>
              <a:rPr lang="en-US" sz="1600" dirty="0" err="1" smtClean="0"/>
              <a:t>nevojave</a:t>
            </a:r>
            <a:r>
              <a:rPr lang="en-US" sz="1600" dirty="0" smtClean="0"/>
              <a:t> </a:t>
            </a:r>
            <a:r>
              <a:rPr lang="en-US" sz="1600" dirty="0" err="1" smtClean="0"/>
              <a:t>të</a:t>
            </a:r>
            <a:r>
              <a:rPr lang="en-US" sz="1600" dirty="0" smtClean="0"/>
              <a:t> </a:t>
            </a:r>
            <a:r>
              <a:rPr lang="en-US" sz="1600" dirty="0" err="1" smtClean="0"/>
              <a:t>fëmijës</a:t>
            </a:r>
            <a:r>
              <a:rPr lang="en-US" sz="1600" dirty="0" smtClean="0"/>
              <a:t>;</a:t>
            </a:r>
          </a:p>
          <a:p>
            <a:pPr>
              <a:buNone/>
            </a:pPr>
            <a:r>
              <a:rPr lang="en-US" sz="1600" dirty="0" smtClean="0"/>
              <a:t>d) </a:t>
            </a:r>
            <a:r>
              <a:rPr lang="en-US" sz="1600" dirty="0" err="1" smtClean="0"/>
              <a:t>vazhdimësia</a:t>
            </a:r>
            <a:r>
              <a:rPr lang="en-US" sz="1600" dirty="0" smtClean="0"/>
              <a:t> e </a:t>
            </a:r>
            <a:r>
              <a:rPr lang="en-US" sz="1600" dirty="0" err="1" smtClean="0"/>
              <a:t>marrëdhënieve</a:t>
            </a:r>
            <a:r>
              <a:rPr lang="en-US" sz="1600" dirty="0" smtClean="0"/>
              <a:t> </a:t>
            </a:r>
            <a:r>
              <a:rPr lang="en-US" sz="1600" dirty="0" err="1" smtClean="0"/>
              <a:t>personale</a:t>
            </a:r>
            <a:r>
              <a:rPr lang="en-US" sz="1600" dirty="0" smtClean="0"/>
              <a:t> </a:t>
            </a:r>
            <a:r>
              <a:rPr lang="en-US" sz="1600" dirty="0" err="1" smtClean="0"/>
              <a:t>ndërmjet</a:t>
            </a:r>
            <a:r>
              <a:rPr lang="en-US" sz="1600" dirty="0" smtClean="0"/>
              <a:t> </a:t>
            </a:r>
            <a:r>
              <a:rPr lang="en-US" sz="1600" dirty="0" err="1" smtClean="0"/>
              <a:t>fëmijës</a:t>
            </a:r>
            <a:r>
              <a:rPr lang="en-US" sz="1600" dirty="0" smtClean="0"/>
              <a:t> </a:t>
            </a:r>
            <a:r>
              <a:rPr lang="en-US" sz="1600" dirty="0" err="1" smtClean="0"/>
              <a:t>dhe</a:t>
            </a:r>
            <a:r>
              <a:rPr lang="en-US" sz="1600" dirty="0" smtClean="0"/>
              <a:t> </a:t>
            </a:r>
            <a:r>
              <a:rPr lang="en-US" sz="1600" dirty="0" err="1" smtClean="0"/>
              <a:t>personave</a:t>
            </a:r>
            <a:r>
              <a:rPr lang="en-US" sz="1600" dirty="0" smtClean="0"/>
              <a:t>, me </a:t>
            </a:r>
            <a:r>
              <a:rPr lang="en-US" sz="1600" dirty="0" err="1" smtClean="0"/>
              <a:t>të</a:t>
            </a:r>
            <a:r>
              <a:rPr lang="en-US" sz="1600" dirty="0" smtClean="0"/>
              <a:t> </a:t>
            </a:r>
            <a:r>
              <a:rPr lang="en-US" sz="1600" dirty="0" err="1" smtClean="0"/>
              <a:t>cilët</a:t>
            </a:r>
            <a:r>
              <a:rPr lang="en-US" sz="1600" dirty="0" smtClean="0"/>
              <a:t> </a:t>
            </a:r>
            <a:r>
              <a:rPr lang="en-US" sz="1600" dirty="0" err="1" smtClean="0"/>
              <a:t>ai</a:t>
            </a:r>
            <a:r>
              <a:rPr lang="en-US" sz="1600" dirty="0" smtClean="0"/>
              <a:t> ka </a:t>
            </a:r>
            <a:r>
              <a:rPr lang="en-US" sz="1600" dirty="0" err="1" smtClean="0"/>
              <a:t>lidhje</a:t>
            </a:r>
            <a:r>
              <a:rPr lang="en-US" sz="1600" dirty="0" smtClean="0"/>
              <a:t> </a:t>
            </a:r>
            <a:r>
              <a:rPr lang="en-US" sz="1600" dirty="0" err="1" smtClean="0"/>
              <a:t>gjinore</a:t>
            </a:r>
            <a:r>
              <a:rPr lang="en-US" sz="1600" dirty="0" smtClean="0"/>
              <a:t>, </a:t>
            </a:r>
            <a:r>
              <a:rPr lang="en-US" sz="1600" dirty="0" err="1" smtClean="0"/>
              <a:t>shoqërore</a:t>
            </a:r>
            <a:r>
              <a:rPr lang="en-US" sz="1600" dirty="0" smtClean="0"/>
              <a:t> </a:t>
            </a:r>
            <a:r>
              <a:rPr lang="en-US" sz="1600" dirty="0" err="1" smtClean="0"/>
              <a:t>dhe</a:t>
            </a:r>
            <a:r>
              <a:rPr lang="en-US" sz="1600" dirty="0" smtClean="0"/>
              <a:t>/</a:t>
            </a:r>
            <a:r>
              <a:rPr lang="en-US" sz="1600" dirty="0" err="1" smtClean="0"/>
              <a:t>ose</a:t>
            </a:r>
            <a:r>
              <a:rPr lang="en-US" sz="1600" dirty="0" smtClean="0"/>
              <a:t> </a:t>
            </a:r>
            <a:r>
              <a:rPr lang="en-US" sz="1600" dirty="0" err="1" smtClean="0"/>
              <a:t>shpirtërore</a:t>
            </a:r>
            <a:r>
              <a:rPr lang="en-US" sz="1600" dirty="0" smtClean="0"/>
              <a:t>.</a:t>
            </a:r>
          </a:p>
          <a:p>
            <a:pPr>
              <a:buNone/>
            </a:pPr>
            <a:r>
              <a:rPr lang="en-US" sz="1600" b="1" u="sng" dirty="0" smtClean="0"/>
              <a:t>3. </a:t>
            </a:r>
            <a:r>
              <a:rPr lang="en-US" sz="1600" b="1" u="sng" dirty="0" err="1" smtClean="0"/>
              <a:t>Vendimet</a:t>
            </a:r>
            <a:r>
              <a:rPr lang="en-US" sz="1600" b="1" u="sng" dirty="0" smtClean="0"/>
              <a:t> </a:t>
            </a:r>
            <a:r>
              <a:rPr lang="en-US" sz="1600" b="1" u="sng" dirty="0" err="1" smtClean="0"/>
              <a:t>dhe</a:t>
            </a:r>
            <a:r>
              <a:rPr lang="en-US" sz="1600" b="1" u="sng" dirty="0" smtClean="0"/>
              <a:t> </a:t>
            </a:r>
            <a:r>
              <a:rPr lang="en-US" sz="1600" b="1" u="sng" dirty="0" err="1" smtClean="0"/>
              <a:t>aktet</a:t>
            </a:r>
            <a:r>
              <a:rPr lang="en-US" sz="1600" b="1" u="sng" dirty="0" smtClean="0"/>
              <a:t> e </a:t>
            </a:r>
            <a:r>
              <a:rPr lang="en-US" sz="1600" b="1" u="sng" dirty="0" err="1" smtClean="0"/>
              <a:t>organeve</a:t>
            </a:r>
            <a:r>
              <a:rPr lang="en-US" sz="1600" b="1" u="sng" dirty="0" smtClean="0"/>
              <a:t> </a:t>
            </a:r>
            <a:r>
              <a:rPr lang="en-US" sz="1600" b="1" u="sng" dirty="0" err="1" smtClean="0"/>
              <a:t>kompetente</a:t>
            </a:r>
            <a:r>
              <a:rPr lang="en-US" sz="1600" b="1" u="sng" dirty="0" smtClean="0"/>
              <a:t> </a:t>
            </a:r>
            <a:r>
              <a:rPr lang="en-US" sz="1600" b="1" u="sng" dirty="0" err="1" smtClean="0"/>
              <a:t>duhet</a:t>
            </a:r>
            <a:r>
              <a:rPr lang="en-US" sz="1600" b="1" u="sng" dirty="0" smtClean="0"/>
              <a:t> </a:t>
            </a:r>
            <a:r>
              <a:rPr lang="en-US" sz="1600" b="1" u="sng" dirty="0" err="1" smtClean="0"/>
              <a:t>të</a:t>
            </a:r>
            <a:r>
              <a:rPr lang="en-US" sz="1600" b="1" u="sng" dirty="0" smtClean="0"/>
              <a:t> </a:t>
            </a:r>
            <a:r>
              <a:rPr lang="en-US" sz="1600" b="1" u="sng" dirty="0" err="1" smtClean="0"/>
              <a:t>përmbajnë</a:t>
            </a:r>
            <a:r>
              <a:rPr lang="en-US" sz="1600" b="1" u="sng" dirty="0" smtClean="0"/>
              <a:t> </a:t>
            </a:r>
            <a:r>
              <a:rPr lang="en-US" sz="1600" b="1" u="sng" dirty="0" err="1" smtClean="0"/>
              <a:t>një</a:t>
            </a:r>
            <a:r>
              <a:rPr lang="en-US" sz="1600" b="1" u="sng" dirty="0" smtClean="0"/>
              <a:t> </a:t>
            </a:r>
            <a:r>
              <a:rPr lang="en-US" sz="1600" b="1" u="sng" dirty="0" err="1" smtClean="0"/>
              <a:t>argumentim</a:t>
            </a:r>
            <a:r>
              <a:rPr lang="en-US" sz="1600" b="1" u="sng" dirty="0" smtClean="0"/>
              <a:t> </a:t>
            </a:r>
            <a:r>
              <a:rPr lang="en-US" sz="1600" b="1" u="sng" dirty="0" err="1" smtClean="0"/>
              <a:t>të</a:t>
            </a:r>
            <a:r>
              <a:rPr lang="en-US" sz="1600" b="1" u="sng" dirty="0" smtClean="0"/>
              <a:t> </a:t>
            </a:r>
            <a:r>
              <a:rPr lang="en-US" sz="1600" b="1" u="sng" dirty="0" err="1" smtClean="0"/>
              <a:t>posaçëm</a:t>
            </a:r>
            <a:r>
              <a:rPr lang="en-US" sz="1600" b="1" u="sng" dirty="0" smtClean="0"/>
              <a:t> </a:t>
            </a:r>
            <a:r>
              <a:rPr lang="en-US" sz="1600" b="1" u="sng" dirty="0" err="1" smtClean="0"/>
              <a:t>lidhur</a:t>
            </a:r>
            <a:r>
              <a:rPr lang="en-US" sz="1600" b="1" u="sng" dirty="0" smtClean="0"/>
              <a:t> me </a:t>
            </a:r>
            <a:r>
              <a:rPr lang="en-US" sz="1600" b="1" u="sng" dirty="0" err="1" smtClean="0"/>
              <a:t>mënyrën</a:t>
            </a:r>
            <a:r>
              <a:rPr lang="en-US" sz="1600" b="1" u="sng" dirty="0" smtClean="0"/>
              <a:t> se </a:t>
            </a:r>
            <a:r>
              <a:rPr lang="en-US" sz="1600" b="1" u="sng" dirty="0" err="1" smtClean="0"/>
              <a:t>si</a:t>
            </a:r>
            <a:r>
              <a:rPr lang="en-US" sz="1600" b="1" u="sng" dirty="0" smtClean="0"/>
              <a:t> </a:t>
            </a:r>
            <a:r>
              <a:rPr lang="en-US" sz="1600" b="1" u="sng" dirty="0" err="1" smtClean="0"/>
              <a:t>është</a:t>
            </a:r>
            <a:r>
              <a:rPr lang="en-US" sz="1600" b="1" u="sng" dirty="0" smtClean="0"/>
              <a:t> </a:t>
            </a:r>
            <a:r>
              <a:rPr lang="en-US" sz="1600" b="1" u="sng" dirty="0" err="1" smtClean="0"/>
              <a:t>analizuar</a:t>
            </a:r>
            <a:r>
              <a:rPr lang="en-US" sz="1600" b="1" u="sng" dirty="0" smtClean="0"/>
              <a:t> </a:t>
            </a:r>
            <a:r>
              <a:rPr lang="en-US" sz="1600" b="1" u="sng" dirty="0" err="1" smtClean="0"/>
              <a:t>dhe</a:t>
            </a:r>
            <a:r>
              <a:rPr lang="en-US" sz="1600" b="1" u="sng" dirty="0" smtClean="0"/>
              <a:t> </a:t>
            </a:r>
            <a:r>
              <a:rPr lang="en-US" sz="1600" b="1" u="sng" dirty="0" err="1" smtClean="0"/>
              <a:t>si</a:t>
            </a:r>
            <a:r>
              <a:rPr lang="en-US" sz="1600" b="1" u="sng" dirty="0" smtClean="0"/>
              <a:t> do </a:t>
            </a:r>
            <a:r>
              <a:rPr lang="en-US" sz="1600" b="1" u="sng" dirty="0" err="1" smtClean="0"/>
              <a:t>të</a:t>
            </a:r>
            <a:r>
              <a:rPr lang="en-US" sz="1600" b="1" u="sng" dirty="0" smtClean="0"/>
              <a:t> </a:t>
            </a:r>
            <a:r>
              <a:rPr lang="en-US" sz="1600" b="1" u="sng" dirty="0" err="1" smtClean="0"/>
              <a:t>sigurohet</a:t>
            </a:r>
            <a:r>
              <a:rPr lang="en-US" sz="1600" b="1" u="sng" dirty="0" smtClean="0"/>
              <a:t> </a:t>
            </a:r>
            <a:r>
              <a:rPr lang="en-US" sz="1600" b="1" u="sng" dirty="0" err="1" smtClean="0"/>
              <a:t>respektimi</a:t>
            </a:r>
            <a:r>
              <a:rPr lang="en-US" sz="1600" b="1" u="sng" dirty="0" smtClean="0"/>
              <a:t> </a:t>
            </a:r>
            <a:r>
              <a:rPr lang="en-US" sz="1600" b="1" u="sng" dirty="0" err="1" smtClean="0"/>
              <a:t>i</a:t>
            </a:r>
            <a:r>
              <a:rPr lang="en-US" sz="1600" b="1" u="sng" dirty="0" smtClean="0"/>
              <a:t> </a:t>
            </a:r>
            <a:r>
              <a:rPr lang="en-US" sz="1600" b="1" u="sng" dirty="0" err="1" smtClean="0"/>
              <a:t>interesit</a:t>
            </a:r>
            <a:r>
              <a:rPr lang="en-US" sz="1600" b="1" u="sng" dirty="0" smtClean="0"/>
              <a:t> </a:t>
            </a:r>
            <a:r>
              <a:rPr lang="en-US" sz="1600" b="1" u="sng" dirty="0" err="1" smtClean="0"/>
              <a:t>më</a:t>
            </a:r>
            <a:r>
              <a:rPr lang="en-US" sz="1600" b="1" u="sng" dirty="0" smtClean="0"/>
              <a:t> </a:t>
            </a:r>
            <a:r>
              <a:rPr lang="en-US" sz="1600" b="1" u="sng" dirty="0" err="1" smtClean="0"/>
              <a:t>të</a:t>
            </a:r>
            <a:r>
              <a:rPr lang="en-US" sz="1600" b="1" u="sng" dirty="0" smtClean="0"/>
              <a:t> </a:t>
            </a:r>
            <a:r>
              <a:rPr lang="en-US" sz="1600" b="1" u="sng" dirty="0" err="1" smtClean="0"/>
              <a:t>lartë</a:t>
            </a:r>
            <a:r>
              <a:rPr lang="en-US" sz="1600" b="1" u="sng" dirty="0" smtClean="0"/>
              <a:t> </a:t>
            </a:r>
            <a:r>
              <a:rPr lang="en-US" sz="1600" b="1" u="sng" dirty="0" err="1" smtClean="0"/>
              <a:t>të</a:t>
            </a:r>
            <a:r>
              <a:rPr lang="en-US" sz="1600" b="1" u="sng" dirty="0" smtClean="0"/>
              <a:t> </a:t>
            </a:r>
            <a:r>
              <a:rPr lang="en-US" sz="1600" b="1" u="sng" dirty="0" err="1" smtClean="0"/>
              <a:t>të</a:t>
            </a:r>
            <a:r>
              <a:rPr lang="en-US" sz="1600" b="1" u="sng" dirty="0" smtClean="0"/>
              <a:t> </a:t>
            </a:r>
            <a:r>
              <a:rPr lang="en-US" sz="1600" b="1" u="sng" dirty="0" err="1" smtClean="0"/>
              <a:t>miturit</a:t>
            </a:r>
            <a:r>
              <a:rPr lang="en-US" sz="1600" b="1" u="sng" dirty="0" smtClean="0"/>
              <a:t>.</a:t>
            </a:r>
          </a:p>
          <a:p>
            <a:pPr>
              <a:buNone/>
            </a:pPr>
            <a:endParaRPr lang="en-US" sz="1600" b="1" u="sng" dirty="0" smtClean="0">
              <a:solidFill>
                <a:schemeClr val="accent6">
                  <a:lumMod val="50000"/>
                </a:schemeClr>
              </a:solidFill>
            </a:endParaRPr>
          </a:p>
          <a:p>
            <a:pPr>
              <a:buNone/>
            </a:pPr>
            <a:r>
              <a:rPr lang="en-US" sz="1600" b="1" dirty="0" err="1" smtClean="0">
                <a:solidFill>
                  <a:schemeClr val="accent6">
                    <a:lumMod val="50000"/>
                  </a:schemeClr>
                </a:solidFill>
              </a:rPr>
              <a:t>Pyetje</a:t>
            </a:r>
            <a:r>
              <a:rPr lang="en-US" sz="1600" b="1" dirty="0" smtClean="0">
                <a:solidFill>
                  <a:schemeClr val="accent6">
                    <a:lumMod val="50000"/>
                  </a:schemeClr>
                </a:solidFill>
              </a:rPr>
              <a:t> </a:t>
            </a:r>
            <a:r>
              <a:rPr lang="en-US" sz="1600" b="1" dirty="0" err="1" smtClean="0">
                <a:solidFill>
                  <a:schemeClr val="accent6">
                    <a:lumMod val="50000"/>
                  </a:schemeClr>
                </a:solidFill>
              </a:rPr>
              <a:t>për</a:t>
            </a:r>
            <a:r>
              <a:rPr lang="en-US" sz="1600" b="1" dirty="0" smtClean="0">
                <a:solidFill>
                  <a:schemeClr val="accent6">
                    <a:lumMod val="50000"/>
                  </a:schemeClr>
                </a:solidFill>
              </a:rPr>
              <a:t> </a:t>
            </a:r>
            <a:r>
              <a:rPr lang="en-US" sz="1600" b="1" dirty="0" err="1" smtClean="0">
                <a:solidFill>
                  <a:schemeClr val="accent6">
                    <a:lumMod val="50000"/>
                  </a:schemeClr>
                </a:solidFill>
              </a:rPr>
              <a:t>diskutim</a:t>
            </a:r>
            <a:r>
              <a:rPr lang="en-US" sz="1600" b="1" dirty="0" smtClean="0">
                <a:solidFill>
                  <a:schemeClr val="accent6">
                    <a:lumMod val="50000"/>
                  </a:schemeClr>
                </a:solidFill>
              </a:rPr>
              <a:t>: </a:t>
            </a:r>
            <a:r>
              <a:rPr lang="en-US" sz="1600" i="1" dirty="0" smtClean="0">
                <a:solidFill>
                  <a:schemeClr val="accent6">
                    <a:lumMod val="50000"/>
                  </a:schemeClr>
                </a:solidFill>
              </a:rPr>
              <a:t>A ka </a:t>
            </a:r>
            <a:r>
              <a:rPr lang="en-US" sz="1600" i="1" dirty="0" err="1" smtClean="0">
                <a:solidFill>
                  <a:schemeClr val="accent6">
                    <a:lumMod val="50000"/>
                  </a:schemeClr>
                </a:solidFill>
              </a:rPr>
              <a:t>pasur</a:t>
            </a:r>
            <a:r>
              <a:rPr lang="en-US" sz="1600" i="1" dirty="0" smtClean="0">
                <a:solidFill>
                  <a:schemeClr val="accent6">
                    <a:lumMod val="50000"/>
                  </a:schemeClr>
                </a:solidFill>
              </a:rPr>
              <a:t> </a:t>
            </a:r>
            <a:r>
              <a:rPr lang="en-US" sz="1600" i="1" dirty="0" err="1" smtClean="0">
                <a:solidFill>
                  <a:schemeClr val="accent6">
                    <a:lumMod val="50000"/>
                  </a:schemeClr>
                </a:solidFill>
              </a:rPr>
              <a:t>në</a:t>
            </a:r>
            <a:r>
              <a:rPr lang="en-US" sz="1600" i="1" dirty="0" smtClean="0">
                <a:solidFill>
                  <a:schemeClr val="accent6">
                    <a:lumMod val="50000"/>
                  </a:schemeClr>
                </a:solidFill>
              </a:rPr>
              <a:t> </a:t>
            </a:r>
            <a:r>
              <a:rPr lang="en-US" sz="1600" i="1" dirty="0" err="1" smtClean="0">
                <a:solidFill>
                  <a:schemeClr val="accent6">
                    <a:lumMod val="50000"/>
                  </a:schemeClr>
                </a:solidFill>
              </a:rPr>
              <a:t>konsideratë</a:t>
            </a:r>
            <a:r>
              <a:rPr lang="en-US" sz="1600" i="1" dirty="0" smtClean="0">
                <a:solidFill>
                  <a:schemeClr val="accent6">
                    <a:lumMod val="50000"/>
                  </a:schemeClr>
                </a:solidFill>
              </a:rPr>
              <a:t> </a:t>
            </a:r>
            <a:r>
              <a:rPr lang="en-US" sz="1600" i="1" dirty="0" err="1" smtClean="0">
                <a:solidFill>
                  <a:schemeClr val="accent6">
                    <a:lumMod val="50000"/>
                  </a:schemeClr>
                </a:solidFill>
              </a:rPr>
              <a:t>ligjvënësi</a:t>
            </a:r>
            <a:r>
              <a:rPr lang="en-US" sz="1600" i="1" dirty="0" smtClean="0">
                <a:solidFill>
                  <a:schemeClr val="accent6">
                    <a:lumMod val="50000"/>
                  </a:schemeClr>
                </a:solidFill>
              </a:rPr>
              <a:t> </a:t>
            </a:r>
            <a:r>
              <a:rPr lang="en-US" sz="1600" i="1" dirty="0" err="1" smtClean="0">
                <a:solidFill>
                  <a:schemeClr val="accent6">
                    <a:lumMod val="50000"/>
                  </a:schemeClr>
                </a:solidFill>
              </a:rPr>
              <a:t>vetëm</a:t>
            </a:r>
            <a:r>
              <a:rPr lang="en-US" sz="1600" i="1" dirty="0" smtClean="0">
                <a:solidFill>
                  <a:schemeClr val="accent6">
                    <a:lumMod val="50000"/>
                  </a:schemeClr>
                </a:solidFill>
              </a:rPr>
              <a:t> </a:t>
            </a:r>
            <a:r>
              <a:rPr lang="en-US" sz="1600" i="1" dirty="0" err="1" smtClean="0">
                <a:solidFill>
                  <a:schemeClr val="accent6">
                    <a:lumMod val="50000"/>
                  </a:schemeClr>
                </a:solidFill>
              </a:rPr>
              <a:t>të</a:t>
            </a:r>
            <a:r>
              <a:rPr lang="en-US" sz="1600" i="1" dirty="0" smtClean="0">
                <a:solidFill>
                  <a:schemeClr val="accent6">
                    <a:lumMod val="50000"/>
                  </a:schemeClr>
                </a:solidFill>
              </a:rPr>
              <a:t> </a:t>
            </a:r>
            <a:r>
              <a:rPr lang="en-US" sz="1600" i="1" dirty="0" err="1" smtClean="0">
                <a:solidFill>
                  <a:schemeClr val="accent6">
                    <a:lumMod val="50000"/>
                  </a:schemeClr>
                </a:solidFill>
              </a:rPr>
              <a:t>miturin</a:t>
            </a:r>
            <a:r>
              <a:rPr lang="en-US" sz="1600" i="1" dirty="0" smtClean="0">
                <a:solidFill>
                  <a:schemeClr val="accent6">
                    <a:lumMod val="50000"/>
                  </a:schemeClr>
                </a:solidFill>
              </a:rPr>
              <a:t> </a:t>
            </a:r>
            <a:r>
              <a:rPr lang="en-US" sz="1600" i="1" dirty="0" err="1" smtClean="0">
                <a:solidFill>
                  <a:schemeClr val="accent6">
                    <a:lumMod val="50000"/>
                  </a:schemeClr>
                </a:solidFill>
              </a:rPr>
              <a:t>në</a:t>
            </a:r>
            <a:r>
              <a:rPr lang="en-US" sz="1600" i="1" dirty="0" smtClean="0">
                <a:solidFill>
                  <a:schemeClr val="accent6">
                    <a:lumMod val="50000"/>
                  </a:schemeClr>
                </a:solidFill>
              </a:rPr>
              <a:t> </a:t>
            </a:r>
            <a:r>
              <a:rPr lang="en-US" sz="1600" i="1" dirty="0" err="1" smtClean="0">
                <a:solidFill>
                  <a:schemeClr val="accent6">
                    <a:lumMod val="50000"/>
                  </a:schemeClr>
                </a:solidFill>
              </a:rPr>
              <a:t>konflikt</a:t>
            </a:r>
            <a:r>
              <a:rPr lang="en-US" sz="1600" i="1" dirty="0" smtClean="0">
                <a:solidFill>
                  <a:schemeClr val="accent6">
                    <a:lumMod val="50000"/>
                  </a:schemeClr>
                </a:solidFill>
              </a:rPr>
              <a:t> me </a:t>
            </a:r>
            <a:r>
              <a:rPr lang="en-US" sz="1600" i="1" dirty="0" err="1" smtClean="0">
                <a:solidFill>
                  <a:schemeClr val="accent6">
                    <a:lumMod val="50000"/>
                  </a:schemeClr>
                </a:solidFill>
              </a:rPr>
              <a:t>ligjin</a:t>
            </a:r>
            <a:r>
              <a:rPr lang="en-US" sz="1600" i="1" dirty="0" smtClean="0">
                <a:solidFill>
                  <a:schemeClr val="accent6">
                    <a:lumMod val="50000"/>
                  </a:schemeClr>
                </a:solidFill>
              </a:rPr>
              <a:t> </a:t>
            </a:r>
            <a:r>
              <a:rPr lang="en-US" sz="1600" i="1" dirty="0" err="1" smtClean="0">
                <a:solidFill>
                  <a:schemeClr val="accent6">
                    <a:lumMod val="50000"/>
                  </a:schemeClr>
                </a:solidFill>
              </a:rPr>
              <a:t>apo</a:t>
            </a:r>
            <a:r>
              <a:rPr lang="en-US" sz="1600" i="1" dirty="0" smtClean="0">
                <a:solidFill>
                  <a:schemeClr val="accent6">
                    <a:lumMod val="50000"/>
                  </a:schemeClr>
                </a:solidFill>
              </a:rPr>
              <a:t> </a:t>
            </a:r>
            <a:r>
              <a:rPr lang="en-US" sz="1600" i="1" dirty="0" err="1" smtClean="0">
                <a:solidFill>
                  <a:schemeClr val="accent6">
                    <a:lumMod val="50000"/>
                  </a:schemeClr>
                </a:solidFill>
              </a:rPr>
              <a:t>edhe</a:t>
            </a:r>
            <a:r>
              <a:rPr lang="en-US" sz="1600" i="1" dirty="0" smtClean="0">
                <a:solidFill>
                  <a:schemeClr val="accent6">
                    <a:lumMod val="50000"/>
                  </a:schemeClr>
                </a:solidFill>
              </a:rPr>
              <a:t> </a:t>
            </a:r>
            <a:r>
              <a:rPr lang="en-US" sz="1600" i="1" dirty="0" err="1" smtClean="0">
                <a:solidFill>
                  <a:schemeClr val="accent6">
                    <a:lumMod val="50000"/>
                  </a:schemeClr>
                </a:solidFill>
              </a:rPr>
              <a:t>të</a:t>
            </a:r>
            <a:r>
              <a:rPr lang="en-US" sz="1600" i="1" dirty="0" smtClean="0">
                <a:solidFill>
                  <a:schemeClr val="accent6">
                    <a:lumMod val="50000"/>
                  </a:schemeClr>
                </a:solidFill>
              </a:rPr>
              <a:t> </a:t>
            </a:r>
            <a:r>
              <a:rPr lang="en-US" sz="1600" i="1" dirty="0" err="1" smtClean="0">
                <a:solidFill>
                  <a:schemeClr val="accent6">
                    <a:lumMod val="50000"/>
                  </a:schemeClr>
                </a:solidFill>
              </a:rPr>
              <a:t>miturin</a:t>
            </a:r>
            <a:r>
              <a:rPr lang="en-US" sz="1600" i="1" dirty="0" smtClean="0">
                <a:solidFill>
                  <a:schemeClr val="accent6">
                    <a:lumMod val="50000"/>
                  </a:schemeClr>
                </a:solidFill>
              </a:rPr>
              <a:t> </a:t>
            </a:r>
            <a:r>
              <a:rPr lang="en-US" sz="1600" i="1" dirty="0" err="1" smtClean="0">
                <a:solidFill>
                  <a:schemeClr val="accent6">
                    <a:lumMod val="50000"/>
                  </a:schemeClr>
                </a:solidFill>
              </a:rPr>
              <a:t>viktimë</a:t>
            </a:r>
            <a:r>
              <a:rPr lang="en-US" sz="1600" i="1" dirty="0" smtClean="0">
                <a:solidFill>
                  <a:schemeClr val="accent6">
                    <a:lumMod val="50000"/>
                  </a:schemeClr>
                </a:solidFill>
              </a:rPr>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200" dirty="0" smtClean="0"/>
              <a:t> </a:t>
            </a:r>
            <a:r>
              <a:rPr lang="en-US" sz="3100" b="1" dirty="0" err="1" smtClean="0"/>
              <a:t>Trajtimi</a:t>
            </a:r>
            <a:r>
              <a:rPr lang="en-US" sz="3100" b="1" dirty="0" smtClean="0"/>
              <a:t> </a:t>
            </a:r>
            <a:r>
              <a:rPr lang="en-US" sz="3100" b="1" dirty="0" err="1" smtClean="0"/>
              <a:t>i</a:t>
            </a:r>
            <a:r>
              <a:rPr lang="en-US" sz="3100" b="1" dirty="0" smtClean="0"/>
              <a:t> </a:t>
            </a:r>
            <a:r>
              <a:rPr lang="en-US" sz="3100" b="1" dirty="0" err="1" smtClean="0"/>
              <a:t>të</a:t>
            </a:r>
            <a:r>
              <a:rPr lang="en-US" sz="3100" b="1" dirty="0" smtClean="0"/>
              <a:t> </a:t>
            </a:r>
            <a:r>
              <a:rPr lang="en-US" sz="3100" b="1" dirty="0" err="1" smtClean="0"/>
              <a:t>miturit</a:t>
            </a:r>
            <a:r>
              <a:rPr lang="en-US" sz="3100" b="1" dirty="0" smtClean="0"/>
              <a:t> </a:t>
            </a:r>
            <a:r>
              <a:rPr lang="en-US" sz="3100" b="1" dirty="0" err="1" smtClean="0"/>
              <a:t>viktimë</a:t>
            </a:r>
            <a:r>
              <a:rPr lang="en-US" sz="3100" b="1" dirty="0" smtClean="0"/>
              <a:t> </a:t>
            </a:r>
            <a:r>
              <a:rPr lang="en-US" sz="3100" b="1" dirty="0" err="1" smtClean="0"/>
              <a:t>përgjatë</a:t>
            </a:r>
            <a:r>
              <a:rPr lang="en-US" sz="3100" b="1" dirty="0" smtClean="0"/>
              <a:t> </a:t>
            </a:r>
            <a:r>
              <a:rPr lang="en-US" sz="3100" b="1" dirty="0" err="1" smtClean="0"/>
              <a:t>proçesit</a:t>
            </a:r>
            <a:r>
              <a:rPr lang="en-US" sz="3100" b="1" dirty="0" smtClean="0"/>
              <a:t> penal</a:t>
            </a:r>
            <a:endParaRPr lang="en-US" sz="3100" b="1" dirty="0">
              <a:solidFill>
                <a:srgbClr val="C00000"/>
              </a:solidFill>
            </a:endParaRPr>
          </a:p>
        </p:txBody>
      </p:sp>
      <p:sp>
        <p:nvSpPr>
          <p:cNvPr id="2" name="Content Placeholder 1"/>
          <p:cNvSpPr>
            <a:spLocks noGrp="1"/>
          </p:cNvSpPr>
          <p:nvPr>
            <p:ph idx="1"/>
          </p:nvPr>
        </p:nvSpPr>
        <p:spPr/>
        <p:txBody>
          <a:bodyPr>
            <a:normAutofit fontScale="70000" lnSpcReduction="20000"/>
          </a:bodyPr>
          <a:lstStyle/>
          <a:p>
            <a:pPr algn="just"/>
            <a:r>
              <a:rPr lang="en-US" dirty="0" err="1" smtClean="0"/>
              <a:t>Referuar</a:t>
            </a:r>
            <a:r>
              <a:rPr lang="en-US" dirty="0" smtClean="0"/>
              <a:t> </a:t>
            </a:r>
            <a:r>
              <a:rPr lang="en-US" dirty="0" err="1" smtClean="0"/>
              <a:t>edhe</a:t>
            </a:r>
            <a:r>
              <a:rPr lang="en-US" dirty="0" smtClean="0"/>
              <a:t> </a:t>
            </a:r>
            <a:r>
              <a:rPr lang="en-US" dirty="0" err="1" smtClean="0"/>
              <a:t>parashikimeve</a:t>
            </a:r>
            <a:r>
              <a:rPr lang="en-US" dirty="0" smtClean="0"/>
              <a:t> </a:t>
            </a:r>
            <a:r>
              <a:rPr lang="en-US" dirty="0" err="1" smtClean="0"/>
              <a:t>te</a:t>
            </a:r>
            <a:r>
              <a:rPr lang="en-US" dirty="0" smtClean="0"/>
              <a:t> </a:t>
            </a:r>
            <a:r>
              <a:rPr lang="en-US" dirty="0" err="1" smtClean="0"/>
              <a:t>nenit</a:t>
            </a:r>
            <a:r>
              <a:rPr lang="en-US" dirty="0" smtClean="0"/>
              <a:t> 33 </a:t>
            </a:r>
            <a:r>
              <a:rPr lang="en-US" dirty="0" err="1" smtClean="0"/>
              <a:t>te</a:t>
            </a:r>
            <a:r>
              <a:rPr lang="en-US" dirty="0" smtClean="0"/>
              <a:t> KDPM </a:t>
            </a:r>
            <a:r>
              <a:rPr lang="sq-AL" dirty="0" smtClean="0"/>
              <a:t>në rastin e hetimit/gjykimit të çështjeve penale me të mitur viktimë, kërkon nga organi procedues që në veprimtarinë e tij të konsiderojë ruajtjen e një ekuilibri midis nevojës për të ndërhyrë në jetën private të të miturit viktimë në nivelin minimal, të justifikuar ligjërisht nga kërkesa e hetimit që të sigurohen provat e nevojshme të procesit penal nga njëra anë dhe të ruajë konfidencialitetin e të gjithë informacionit të marrë për shkak të detyrës me qëllim që të mbrohet jeta private e të miturit viktimë. </a:t>
            </a:r>
            <a:r>
              <a:rPr lang="en-US" dirty="0" smtClean="0"/>
              <a:t>(shih </a:t>
            </a:r>
            <a:r>
              <a:rPr lang="sq-AL" dirty="0" smtClean="0"/>
              <a:t>nenin 21 të KDPM-së</a:t>
            </a:r>
            <a:r>
              <a:rPr lang="en-US" dirty="0" smtClean="0"/>
              <a:t>, </a:t>
            </a:r>
            <a:r>
              <a:rPr lang="sq-AL" dirty="0" smtClean="0"/>
              <a:t>neni</a:t>
            </a:r>
            <a:r>
              <a:rPr lang="en-US" dirty="0" smtClean="0"/>
              <a:t>n</a:t>
            </a:r>
            <a:r>
              <a:rPr lang="sq-AL" dirty="0" smtClean="0"/>
              <a:t> 16 i Konventës mbi të drejtat e fëmijës, rregullat 8 dhe 21 të Rregullave të Pekinit</a:t>
            </a:r>
            <a:r>
              <a:rPr lang="en-US" dirty="0" smtClean="0"/>
              <a:t>).</a:t>
            </a:r>
          </a:p>
          <a:p>
            <a:pPr algn="just"/>
            <a:endParaRPr lang="en-US" dirty="0" smtClean="0"/>
          </a:p>
          <a:p>
            <a:pPr algn="just"/>
            <a:r>
              <a:rPr lang="sq-AL" b="1" dirty="0" smtClean="0">
                <a:solidFill>
                  <a:schemeClr val="accent1"/>
                </a:solidFill>
              </a:rPr>
              <a:t>Kjo për të mos lejuar viktimizimin e mëtejshëm të tij si pasojë e procesit penal. </a:t>
            </a:r>
            <a:r>
              <a:rPr lang="sq-AL" dirty="0" smtClean="0"/>
              <a:t>Vulnerabiliteti, dëmi i shkaktuar të miturit, në vlerësim të padiskutueshëm edhe të moshës së tij të miturisë ku përjetimi dhe gjendja emotive është më e renduar se te një i rritur, kërkojnë detyrimisht që marrëdhënia e organit procedues oficeri i policisë gjyqësore/prokurori/gjykata me të miturin viktimë të jetë para së gjithash një marrëdhënie miqësore, që reflekton përkujdesje, ndjeshmëri për situatën e tij dhe që përgjatë gjithë procesit penal hetim/gjykim, veprimtaria e organit procedues në drejtim të të miturit viktimë të konsiderojë gjendjen e tij personale, nevojat e menjëhershme dhe të veçanta, moshën, gjininë, aftësitë e kufizuara, nëse ka, dhe nivelin e pjekurisë.</a:t>
            </a: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t/>
            </a:r>
            <a:br>
              <a:rPr lang="en-US" sz="3600" b="1" i="1" dirty="0" smtClean="0"/>
            </a:br>
            <a:r>
              <a:rPr lang="sq-AL" sz="3600" b="1" i="1" dirty="0" smtClean="0"/>
              <a:t>Përgatitja e të miturit për intervist</a:t>
            </a:r>
            <a:r>
              <a:rPr lang="sq-AL" b="1" i="1" dirty="0" smtClean="0"/>
              <a:t>im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r>
              <a:rPr lang="en-GB" dirty="0" smtClean="0"/>
              <a:t> </a:t>
            </a:r>
            <a:r>
              <a:rPr lang="sq-AL" dirty="0" smtClean="0"/>
              <a:t>Intervistimi i të miturit viktimë/dëshmitar është një fazë sa kritike e me rëndësi kyçe për ecurinë dhe suksesin e procedimit penal po aq edhe delikate, për shkak të moshës së të miturit dhe rrethanave individuale  të tij që vështirësojnë marrjen e informacionit të duhur dhe të plotë nga i mituri. </a:t>
            </a:r>
            <a:endParaRPr lang="en-US" dirty="0" smtClean="0"/>
          </a:p>
          <a:p>
            <a:pPr algn="just"/>
            <a:r>
              <a:rPr lang="sq-AL" dirty="0" smtClean="0"/>
              <a:t>Për më tepër, pyetja e të miturit viktimë dhe dëshmitar duhet të realizohen në një kohë sa më të shpejtë pas raportimit të faktit penal tek organet përkatëse.</a:t>
            </a:r>
            <a:endParaRPr lang="en-US" dirty="0" smtClean="0"/>
          </a:p>
          <a:p>
            <a:pPr algn="just"/>
            <a:r>
              <a:rPr lang="sq-AL" dirty="0" smtClean="0"/>
              <a:t>Realizimi i një intervistimi të plotë e me vlerë për procedimin duke respektuar elementet e procesit të rregullt ligjor në trajtimin e të miturit dhe garantimin e të drejtave të tij përgjatë gjithë procedurës, është një proces kompleks që kërkon</a:t>
            </a:r>
            <a:r>
              <a:rPr lang="en-US" dirty="0" smtClean="0"/>
              <a:t>:</a:t>
            </a:r>
          </a:p>
          <a:p>
            <a:pPr algn="just">
              <a:buFont typeface="Wingdings" pitchFamily="2" charset="2"/>
              <a:buChar char="v"/>
            </a:pPr>
            <a:r>
              <a:rPr lang="sq-AL" b="1" i="1" dirty="0" smtClean="0">
                <a:solidFill>
                  <a:schemeClr val="tx2"/>
                </a:solidFill>
              </a:rPr>
              <a:t>shpejtësi veprimi, </a:t>
            </a:r>
            <a:endParaRPr lang="en-US" b="1" i="1" dirty="0" smtClean="0">
              <a:solidFill>
                <a:schemeClr val="tx2"/>
              </a:solidFill>
            </a:endParaRPr>
          </a:p>
          <a:p>
            <a:pPr algn="just">
              <a:buFont typeface="Wingdings" pitchFamily="2" charset="2"/>
              <a:buChar char="v"/>
            </a:pPr>
            <a:r>
              <a:rPr lang="sq-AL" b="1" i="1" dirty="0" smtClean="0">
                <a:solidFill>
                  <a:schemeClr val="tx2"/>
                </a:solidFill>
              </a:rPr>
              <a:t>cilësi të intervistës, </a:t>
            </a:r>
            <a:endParaRPr lang="en-US" b="1" i="1" dirty="0" smtClean="0">
              <a:solidFill>
                <a:schemeClr val="tx2"/>
              </a:solidFill>
            </a:endParaRPr>
          </a:p>
          <a:p>
            <a:pPr algn="just">
              <a:buFont typeface="Wingdings" pitchFamily="2" charset="2"/>
              <a:buChar char="v"/>
            </a:pPr>
            <a:r>
              <a:rPr lang="sq-AL" b="1" i="1" dirty="0" smtClean="0">
                <a:solidFill>
                  <a:schemeClr val="tx2"/>
                </a:solidFill>
              </a:rPr>
              <a:t>kujdes në trajtimin e të miturit, </a:t>
            </a:r>
            <a:endParaRPr lang="en-US" b="1" i="1" dirty="0" smtClean="0">
              <a:solidFill>
                <a:schemeClr val="tx2"/>
              </a:solidFill>
            </a:endParaRPr>
          </a:p>
          <a:p>
            <a:pPr algn="just">
              <a:buFont typeface="Wingdings" pitchFamily="2" charset="2"/>
              <a:buChar char="v"/>
            </a:pPr>
            <a:r>
              <a:rPr lang="sq-AL" b="1" i="1" dirty="0" smtClean="0">
                <a:solidFill>
                  <a:schemeClr val="tx2"/>
                </a:solidFill>
              </a:rPr>
              <a:t>garantim të të gjitha të drejtave të të miturit viktimë/dëshmitar, </a:t>
            </a:r>
            <a:endParaRPr lang="en-US" b="1" i="1" dirty="0" smtClean="0">
              <a:solidFill>
                <a:schemeClr val="tx2"/>
              </a:solidFill>
            </a:endParaRPr>
          </a:p>
          <a:p>
            <a:pPr algn="just">
              <a:buFont typeface="Wingdings" pitchFamily="2" charset="2"/>
              <a:buChar char="v"/>
            </a:pPr>
            <a:r>
              <a:rPr lang="sq-AL" b="1" i="1" dirty="0" smtClean="0">
                <a:solidFill>
                  <a:schemeClr val="tx2"/>
                </a:solidFill>
              </a:rPr>
              <a:t>profesionalizëm dhe njohuri të specializuara të personave që administrojnë këtë proces</a:t>
            </a:r>
            <a:r>
              <a:rPr lang="en-US" b="1" i="1" dirty="0" smtClean="0">
                <a:solidFill>
                  <a:schemeClr val="tx2"/>
                </a:solidFill>
              </a:rPr>
              <a:t>,</a:t>
            </a:r>
            <a:r>
              <a:rPr lang="sq-AL" b="1" i="1" dirty="0" smtClean="0">
                <a:solidFill>
                  <a:schemeClr val="tx2"/>
                </a:solidFill>
              </a:rPr>
              <a:t> si dhe</a:t>
            </a:r>
            <a:r>
              <a:rPr lang="en-US" b="1" i="1" dirty="0" smtClean="0">
                <a:solidFill>
                  <a:schemeClr val="tx2"/>
                </a:solidFill>
              </a:rPr>
              <a:t>,</a:t>
            </a:r>
          </a:p>
          <a:p>
            <a:pPr algn="just">
              <a:buFont typeface="Wingdings" pitchFamily="2" charset="2"/>
              <a:buChar char="v"/>
            </a:pPr>
            <a:r>
              <a:rPr lang="sq-AL" b="1" i="1" dirty="0" smtClean="0">
                <a:solidFill>
                  <a:schemeClr val="tx2"/>
                </a:solidFill>
              </a:rPr>
              <a:t> mbi të gjitha një bashkëveprim dhe bashkëpunim në kohë reale dhe të vazhdueshme përgjatë gjithë procesit midis gjithë organeve të përfshira ligjërisht në procesin e drejtësisë penale për të mitur</a:t>
            </a:r>
            <a:r>
              <a:rPr lang="sq-AL" dirty="0" smtClean="0">
                <a:solidFill>
                  <a:schemeClr val="tx2"/>
                </a:solidFill>
              </a:rPr>
              <a:t>. </a:t>
            </a:r>
            <a:endParaRPr lang="en-US" dirty="0" smtClean="0">
              <a:solidFill>
                <a:schemeClr val="tx2"/>
              </a:solidFill>
            </a:endParaRPr>
          </a:p>
          <a:p>
            <a:pPr algn="just"/>
            <a:r>
              <a:rPr lang="sq-AL" dirty="0" smtClean="0"/>
              <a:t>Në mënyrë që intervistimi të jetë sa më i plotë dhe të mos krijohen hapësira për intervistime të tjera të të miturit viktimë, për të njëjtat fakte </a:t>
            </a:r>
            <a:r>
              <a:rPr lang="sq-AL" b="1" u="sng" dirty="0" smtClean="0">
                <a:solidFill>
                  <a:schemeClr val="tx2"/>
                </a:solidFill>
              </a:rPr>
              <a:t>duhet që paraprakisht oficeri i policisë gjyqësore, prokurori, specialisti i NJMF-së, psikologu, mbrojtësi, mjeku të hartojnë pyetësorin e intervistimit, pyetjet që duhet t’i drejtohen të miturit.</a:t>
            </a:r>
            <a:endParaRPr lang="en-US" b="1" u="sng" dirty="0" smtClean="0">
              <a:solidFill>
                <a:schemeClr val="tx2"/>
              </a:solidFill>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err="1" smtClean="0"/>
              <a:t>Fazat</a:t>
            </a:r>
            <a:r>
              <a:rPr lang="en-GB" sz="3200" dirty="0" smtClean="0"/>
              <a:t> e </a:t>
            </a:r>
            <a:r>
              <a:rPr lang="en-GB" sz="3200" dirty="0" err="1" smtClean="0"/>
              <a:t>intervistimit</a:t>
            </a:r>
            <a:r>
              <a:rPr lang="en-GB" sz="3200" dirty="0" smtClean="0"/>
              <a:t> </a:t>
            </a:r>
            <a:r>
              <a:rPr lang="en-GB" sz="3200" dirty="0" err="1" smtClean="0"/>
              <a:t>të</a:t>
            </a:r>
            <a:r>
              <a:rPr lang="en-GB" sz="3200" dirty="0" smtClean="0"/>
              <a:t> </a:t>
            </a:r>
            <a:r>
              <a:rPr lang="en-GB" sz="3200" dirty="0" err="1" smtClean="0"/>
              <a:t>një</a:t>
            </a:r>
            <a:r>
              <a:rPr lang="en-GB" sz="3200" dirty="0" smtClean="0"/>
              <a:t> </a:t>
            </a:r>
            <a:r>
              <a:rPr lang="en-GB" sz="3200" dirty="0" err="1" smtClean="0"/>
              <a:t>të</a:t>
            </a:r>
            <a:r>
              <a:rPr lang="en-GB" sz="3200" dirty="0" smtClean="0"/>
              <a:t> </a:t>
            </a:r>
            <a:r>
              <a:rPr lang="en-GB" sz="3200" dirty="0" err="1" smtClean="0"/>
              <a:t>mituri</a:t>
            </a:r>
            <a:r>
              <a:rPr lang="en-GB" sz="3200" dirty="0" smtClean="0"/>
              <a:t> </a:t>
            </a:r>
            <a:r>
              <a:rPr lang="en-GB" sz="3200" dirty="0" err="1" smtClean="0"/>
              <a:t>viktimë</a:t>
            </a:r>
            <a:r>
              <a:rPr lang="en-GB" sz="3200" dirty="0" smtClean="0"/>
              <a:t> </a:t>
            </a:r>
            <a:r>
              <a:rPr lang="en-GB" sz="3200" dirty="0" err="1" smtClean="0"/>
              <a:t>në</a:t>
            </a:r>
            <a:r>
              <a:rPr lang="en-GB" sz="3200" dirty="0" smtClean="0"/>
              <a:t> </a:t>
            </a:r>
            <a:r>
              <a:rPr lang="en-GB" sz="3200" dirty="0" err="1" smtClean="0"/>
              <a:t>proçesin</a:t>
            </a:r>
            <a:r>
              <a:rPr lang="en-GB" sz="3200" dirty="0" smtClean="0"/>
              <a:t> penal</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sq-AL" dirty="0" smtClean="0"/>
              <a:t>Ky proces nuk kërkon domosdoshmërisht shumë kohë. Informacioni bazik në lidhje me qëllimin e intervistës, rolin e secilit pjesëmarrës në dhomën e intervistimit, vendin, kohëzgjatjen mesatare, strukturën e intervistës, i duhet transmetuar  të miturit që në fillim. Po ashtu, </a:t>
            </a:r>
            <a:r>
              <a:rPr lang="sq-AL" b="1" u="sng" dirty="0" smtClean="0"/>
              <a:t>psikologu</a:t>
            </a:r>
            <a:r>
              <a:rPr lang="sq-AL" dirty="0" smtClean="0"/>
              <a:t> do të duhet të sqarojë çdo pyetje apo paqartësi që i mituri ka në lidhje me procesin.</a:t>
            </a:r>
            <a:endParaRPr lang="en-US" dirty="0" smtClean="0"/>
          </a:p>
          <a:p>
            <a:pPr algn="just"/>
            <a:r>
              <a:rPr lang="sq-AL" dirty="0" smtClean="0"/>
              <a:t>Oficeri i policisë gjyqësore/prokurori/gjyqtari duhet të konsultohen me psikologun përpara intervistimit të të miturit për ecurinë e procesit të marrjes në pyetje, duke diskutuar mbi listën e pyetjeve që janë planifikuar t’i drejtohen të miturit, pasi kështu do të lehtësohet dhënia e dëshmisë, do të eliminohet frika apo ndrojtja dhe nuk do të ketë nevojë për përsëritje të intervistës, pra do të shmanget viktimizimi i përsëritur i të miturit viktimë). </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err="1" smtClean="0"/>
              <a:t>Fazat</a:t>
            </a:r>
            <a:r>
              <a:rPr lang="en-GB" sz="2800" b="1" dirty="0" smtClean="0"/>
              <a:t> e </a:t>
            </a:r>
            <a:r>
              <a:rPr lang="en-GB" sz="2800" b="1" dirty="0" err="1" smtClean="0"/>
              <a:t>intervistimit</a:t>
            </a:r>
            <a:r>
              <a:rPr lang="en-GB" sz="2800" b="1" dirty="0" smtClean="0"/>
              <a:t> </a:t>
            </a:r>
            <a:r>
              <a:rPr lang="en-GB" sz="2800" b="1" dirty="0" err="1" smtClean="0"/>
              <a:t>të</a:t>
            </a:r>
            <a:r>
              <a:rPr lang="en-GB" sz="2800" b="1" dirty="0" smtClean="0"/>
              <a:t> </a:t>
            </a:r>
            <a:r>
              <a:rPr lang="en-GB" sz="2800" b="1" dirty="0" err="1" smtClean="0"/>
              <a:t>një</a:t>
            </a:r>
            <a:r>
              <a:rPr lang="en-GB" sz="2800" b="1" dirty="0" smtClean="0"/>
              <a:t> </a:t>
            </a:r>
            <a:r>
              <a:rPr lang="en-GB" sz="2800" b="1" dirty="0" err="1" smtClean="0"/>
              <a:t>të</a:t>
            </a:r>
            <a:r>
              <a:rPr lang="en-GB" sz="2800" b="1" dirty="0" smtClean="0"/>
              <a:t> </a:t>
            </a:r>
            <a:r>
              <a:rPr lang="en-GB" sz="2800" b="1" dirty="0" err="1" smtClean="0"/>
              <a:t>mituri</a:t>
            </a:r>
            <a:r>
              <a:rPr lang="en-GB" sz="2800" b="1" dirty="0" smtClean="0"/>
              <a:t> </a:t>
            </a:r>
            <a:r>
              <a:rPr lang="en-GB" sz="2800" b="1" dirty="0" err="1" smtClean="0"/>
              <a:t>në</a:t>
            </a:r>
            <a:r>
              <a:rPr lang="en-GB" sz="2800" b="1" dirty="0" smtClean="0"/>
              <a:t> </a:t>
            </a:r>
            <a:r>
              <a:rPr lang="en-GB" sz="2800" b="1" dirty="0" err="1" smtClean="0"/>
              <a:t>proçesin</a:t>
            </a:r>
            <a:r>
              <a:rPr lang="en-GB" sz="2800" b="1" dirty="0" smtClean="0"/>
              <a:t> penal</a:t>
            </a:r>
            <a:endParaRPr lang="en-US" sz="2800" b="1" dirty="0"/>
          </a:p>
        </p:txBody>
      </p:sp>
      <p:sp>
        <p:nvSpPr>
          <p:cNvPr id="3" name="Content Placeholder 2"/>
          <p:cNvSpPr>
            <a:spLocks noGrp="1"/>
          </p:cNvSpPr>
          <p:nvPr>
            <p:ph idx="1"/>
          </p:nvPr>
        </p:nvSpPr>
        <p:spPr/>
        <p:txBody>
          <a:bodyPr/>
          <a:lstStyle/>
          <a:p>
            <a:pPr>
              <a:buFont typeface="Wingdings" pitchFamily="2" charset="2"/>
              <a:buChar char="v"/>
            </a:pPr>
            <a:r>
              <a:rPr lang="sq-AL" dirty="0" smtClean="0"/>
              <a:t>Para fillimit të procesit të intervistimit të një të mituri viktimë, duhet marrë në konsideratë që ky proces paraqet shumë vështirësi për faktin se të miturit viktimë i duhet të rikujtojë me sa më tepër detaje një ngjarje kriminale të dhimbshme me pasoja tek ai që është shndërruar në një traumë për të. </a:t>
            </a:r>
            <a:endParaRPr lang="en-US" dirty="0" smtClean="0"/>
          </a:p>
          <a:p>
            <a:endParaRPr lang="en-US" dirty="0" smtClean="0"/>
          </a:p>
          <a:p>
            <a:pPr>
              <a:buFont typeface="Wingdings" pitchFamily="2" charset="2"/>
              <a:buChar char="v"/>
            </a:pPr>
            <a:r>
              <a:rPr lang="sq-AL" sz="2800" b="1" u="sng" dirty="0" smtClean="0">
                <a:solidFill>
                  <a:schemeClr val="tx2"/>
                </a:solidFill>
              </a:rPr>
              <a:t>Të gjitha fazat e intervistimit të një të mituri bazohen në faktorët: mjedis i përshtatshëm intervistimi, trajtim miqësor, komunikim, bashkëpunim dhe besim.</a:t>
            </a:r>
            <a:endParaRPr lang="en-US" sz="2800" b="1" u="sng" dirty="0" smtClean="0">
              <a:solidFill>
                <a:schemeClr val="tx2"/>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Në</a:t>
            </a:r>
            <a:r>
              <a:rPr lang="en-US" sz="2800" b="1" dirty="0" smtClean="0"/>
              <a:t> </a:t>
            </a:r>
            <a:r>
              <a:rPr lang="en-US" sz="2800" b="1" dirty="0" err="1" smtClean="0"/>
              <a:t>cilin</a:t>
            </a:r>
            <a:r>
              <a:rPr lang="en-US" sz="2800" b="1" dirty="0" smtClean="0"/>
              <a:t> </a:t>
            </a:r>
            <a:r>
              <a:rPr lang="en-US" sz="2800" b="1" dirty="0" err="1" smtClean="0"/>
              <a:t>nivel</a:t>
            </a:r>
            <a:r>
              <a:rPr lang="en-US" sz="2800" b="1" dirty="0" smtClean="0"/>
              <a:t> </a:t>
            </a:r>
            <a:r>
              <a:rPr lang="en-US" sz="2800" b="1" dirty="0" err="1" smtClean="0"/>
              <a:t>i</a:t>
            </a:r>
            <a:r>
              <a:rPr lang="en-US" sz="2800" b="1" dirty="0" smtClean="0"/>
              <a:t> </a:t>
            </a:r>
            <a:r>
              <a:rPr lang="en-US" sz="2800" b="1" dirty="0" err="1" smtClean="0"/>
              <a:t>garanton</a:t>
            </a:r>
            <a:r>
              <a:rPr lang="en-US" sz="2800" b="1" dirty="0" smtClean="0"/>
              <a:t> </a:t>
            </a:r>
            <a:r>
              <a:rPr lang="en-US" sz="2800" b="1" dirty="0" err="1" smtClean="0"/>
              <a:t>Kodi</a:t>
            </a:r>
            <a:r>
              <a:rPr lang="en-US" sz="2800" b="1" dirty="0" smtClean="0"/>
              <a:t> </a:t>
            </a:r>
            <a:r>
              <a:rPr lang="en-US" sz="2800" b="1" dirty="0" err="1" smtClean="0"/>
              <a:t>ynë</a:t>
            </a:r>
            <a:r>
              <a:rPr lang="en-US" sz="2800" b="1" dirty="0" smtClean="0"/>
              <a:t> Penal </a:t>
            </a:r>
            <a:r>
              <a:rPr lang="en-US" sz="2800" b="1" dirty="0" err="1" smtClean="0"/>
              <a:t>të</a:t>
            </a:r>
            <a:r>
              <a:rPr lang="en-US" sz="2800" b="1" dirty="0" smtClean="0"/>
              <a:t> </a:t>
            </a:r>
            <a:r>
              <a:rPr lang="en-US" sz="2800" b="1" dirty="0" err="1" smtClean="0"/>
              <a:t>miturve</a:t>
            </a:r>
            <a:r>
              <a:rPr lang="en-US" sz="2800" b="1" dirty="0" smtClean="0"/>
              <a:t> </a:t>
            </a:r>
            <a:r>
              <a:rPr lang="en-US" sz="2800" b="1" dirty="0" err="1" smtClean="0"/>
              <a:t>mbrojtjen</a:t>
            </a:r>
            <a:r>
              <a:rPr lang="en-US" sz="2800" b="1" dirty="0" smtClean="0"/>
              <a:t> e  </a:t>
            </a:r>
            <a:r>
              <a:rPr lang="en-US" sz="2800" b="1" dirty="0" err="1" smtClean="0"/>
              <a:t>integritetit</a:t>
            </a:r>
            <a:r>
              <a:rPr lang="en-US" sz="2800" b="1" dirty="0" smtClean="0"/>
              <a:t> </a:t>
            </a:r>
            <a:r>
              <a:rPr lang="en-US" sz="2800" b="1" dirty="0" err="1" smtClean="0"/>
              <a:t>të</a:t>
            </a:r>
            <a:r>
              <a:rPr lang="en-US" sz="2800" b="1" dirty="0" smtClean="0"/>
              <a:t> </a:t>
            </a:r>
            <a:r>
              <a:rPr lang="en-US" sz="2800" b="1" dirty="0" err="1" smtClean="0"/>
              <a:t>tyre</a:t>
            </a:r>
            <a:r>
              <a:rPr lang="en-US" sz="2800" b="1" dirty="0" smtClean="0"/>
              <a:t> </a:t>
            </a:r>
            <a:r>
              <a:rPr lang="en-US" sz="2800" b="1" dirty="0" err="1" smtClean="0"/>
              <a:t>seksual</a:t>
            </a:r>
            <a:r>
              <a:rPr lang="en-US" sz="2800" b="1" dirty="0" smtClean="0"/>
              <a:t>?</a:t>
            </a:r>
            <a:endParaRPr lang="en-US" sz="2800" b="1"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Kodi</a:t>
            </a:r>
            <a:r>
              <a:rPr lang="en-US" dirty="0" smtClean="0"/>
              <a:t> </a:t>
            </a:r>
            <a:r>
              <a:rPr lang="en-US" dirty="0" err="1" smtClean="0"/>
              <a:t>yne</a:t>
            </a:r>
            <a:r>
              <a:rPr lang="en-US" dirty="0" smtClean="0"/>
              <a:t> Penal </a:t>
            </a:r>
            <a:r>
              <a:rPr lang="en-US" dirty="0" err="1" smtClean="0"/>
              <a:t>daton</a:t>
            </a:r>
            <a:r>
              <a:rPr lang="en-US" dirty="0" smtClean="0"/>
              <a:t> </a:t>
            </a:r>
            <a:r>
              <a:rPr lang="en-US" dirty="0" err="1" smtClean="0"/>
              <a:t>në</a:t>
            </a:r>
            <a:r>
              <a:rPr lang="en-US" dirty="0" smtClean="0"/>
              <a:t> </a:t>
            </a:r>
            <a:r>
              <a:rPr lang="en-US" dirty="0" err="1" smtClean="0"/>
              <a:t>vitin</a:t>
            </a:r>
            <a:r>
              <a:rPr lang="en-US" dirty="0" smtClean="0"/>
              <a:t> 1995 </a:t>
            </a:r>
            <a:r>
              <a:rPr lang="en-US" dirty="0" err="1" smtClean="0"/>
              <a:t>dhe</a:t>
            </a:r>
            <a:r>
              <a:rPr lang="en-US" dirty="0" smtClean="0"/>
              <a:t> </a:t>
            </a:r>
            <a:r>
              <a:rPr lang="en-US" dirty="0" err="1" smtClean="0"/>
              <a:t>pavarësisht</a:t>
            </a:r>
            <a:r>
              <a:rPr lang="en-US" dirty="0" smtClean="0"/>
              <a:t> </a:t>
            </a:r>
            <a:r>
              <a:rPr lang="en-US" dirty="0" err="1" smtClean="0"/>
              <a:t>ndryshimeve</a:t>
            </a:r>
            <a:r>
              <a:rPr lang="en-US" dirty="0" smtClean="0"/>
              <a:t> </a:t>
            </a:r>
            <a:r>
              <a:rPr lang="en-US" dirty="0" err="1" smtClean="0"/>
              <a:t>të</a:t>
            </a:r>
            <a:r>
              <a:rPr lang="en-US" dirty="0" smtClean="0"/>
              <a:t> </a:t>
            </a:r>
            <a:r>
              <a:rPr lang="en-US" dirty="0" err="1" smtClean="0"/>
              <a:t>pjesshme</a:t>
            </a:r>
            <a:r>
              <a:rPr lang="en-US" dirty="0" smtClean="0"/>
              <a:t> </a:t>
            </a:r>
            <a:r>
              <a:rPr lang="en-US" dirty="0" err="1" smtClean="0"/>
              <a:t>të</a:t>
            </a:r>
            <a:r>
              <a:rPr lang="en-US" dirty="0" smtClean="0"/>
              <a:t> </a:t>
            </a:r>
            <a:r>
              <a:rPr lang="en-US" dirty="0" err="1" smtClean="0"/>
              <a:t>normave</a:t>
            </a:r>
            <a:r>
              <a:rPr lang="en-US" dirty="0" smtClean="0"/>
              <a:t> </a:t>
            </a:r>
            <a:r>
              <a:rPr lang="en-US" dirty="0" err="1" smtClean="0"/>
              <a:t>penale</a:t>
            </a:r>
            <a:r>
              <a:rPr lang="en-US" dirty="0" smtClean="0"/>
              <a:t> </a:t>
            </a:r>
            <a:r>
              <a:rPr lang="en-US" dirty="0" err="1" smtClean="0"/>
              <a:t>ndër</a:t>
            </a:r>
            <a:r>
              <a:rPr lang="en-US" dirty="0" smtClean="0"/>
              <a:t> </a:t>
            </a:r>
            <a:r>
              <a:rPr lang="en-US" dirty="0" err="1" smtClean="0"/>
              <a:t>vite</a:t>
            </a:r>
            <a:r>
              <a:rPr lang="en-US" dirty="0" smtClean="0"/>
              <a:t>, </a:t>
            </a:r>
            <a:r>
              <a:rPr lang="en-US" dirty="0" err="1" smtClean="0"/>
              <a:t>apo</a:t>
            </a:r>
            <a:r>
              <a:rPr lang="en-US" dirty="0" smtClean="0"/>
              <a:t> </a:t>
            </a:r>
            <a:r>
              <a:rPr lang="en-US" dirty="0" err="1" smtClean="0"/>
              <a:t>shtimit</a:t>
            </a:r>
            <a:r>
              <a:rPr lang="en-US" dirty="0" smtClean="0"/>
              <a:t> </a:t>
            </a:r>
            <a:r>
              <a:rPr lang="en-US" dirty="0" err="1" smtClean="0"/>
              <a:t>të</a:t>
            </a:r>
            <a:r>
              <a:rPr lang="en-US" dirty="0" smtClean="0"/>
              <a:t> </a:t>
            </a:r>
            <a:r>
              <a:rPr lang="en-US" dirty="0" err="1" smtClean="0"/>
              <a:t>normave</a:t>
            </a:r>
            <a:r>
              <a:rPr lang="en-US" dirty="0" smtClean="0"/>
              <a:t> </a:t>
            </a:r>
            <a:r>
              <a:rPr lang="en-US" dirty="0" err="1" smtClean="0"/>
              <a:t>të</a:t>
            </a:r>
            <a:r>
              <a:rPr lang="en-US" dirty="0" smtClean="0"/>
              <a:t> </a:t>
            </a:r>
            <a:r>
              <a:rPr lang="en-US" dirty="0" err="1" smtClean="0"/>
              <a:t>reja</a:t>
            </a:r>
            <a:r>
              <a:rPr lang="en-US" dirty="0" smtClean="0"/>
              <a:t>, </a:t>
            </a:r>
            <a:r>
              <a:rPr lang="en-US" dirty="0" err="1" smtClean="0"/>
              <a:t>zhvillimet</a:t>
            </a:r>
            <a:r>
              <a:rPr lang="en-US" dirty="0" smtClean="0"/>
              <a:t> </a:t>
            </a:r>
            <a:r>
              <a:rPr lang="en-US" dirty="0" err="1" smtClean="0"/>
              <a:t>politike</a:t>
            </a:r>
            <a:r>
              <a:rPr lang="en-US" dirty="0" smtClean="0"/>
              <a:t>, </a:t>
            </a:r>
            <a:r>
              <a:rPr lang="en-US" dirty="0" err="1" smtClean="0"/>
              <a:t>sociale</a:t>
            </a:r>
            <a:r>
              <a:rPr lang="en-US" dirty="0" smtClean="0"/>
              <a:t>, </a:t>
            </a:r>
            <a:r>
              <a:rPr lang="en-US" dirty="0" err="1" smtClean="0"/>
              <a:t>kulturore</a:t>
            </a:r>
            <a:r>
              <a:rPr lang="en-US" dirty="0" smtClean="0"/>
              <a:t>, </a:t>
            </a:r>
            <a:r>
              <a:rPr lang="en-US" dirty="0" err="1" smtClean="0"/>
              <a:t>ekonomike</a:t>
            </a:r>
            <a:r>
              <a:rPr lang="en-US" dirty="0" smtClean="0"/>
              <a:t> </a:t>
            </a:r>
            <a:r>
              <a:rPr lang="en-US" dirty="0" err="1" smtClean="0"/>
              <a:t>dhe</a:t>
            </a:r>
            <a:r>
              <a:rPr lang="en-US" dirty="0" smtClean="0"/>
              <a:t> </a:t>
            </a:r>
            <a:r>
              <a:rPr lang="en-US" dirty="0" err="1" smtClean="0"/>
              <a:t>krahas</a:t>
            </a:r>
            <a:r>
              <a:rPr lang="en-US" dirty="0" smtClean="0"/>
              <a:t> </a:t>
            </a:r>
            <a:r>
              <a:rPr lang="en-US" dirty="0" err="1" smtClean="0"/>
              <a:t>tyre</a:t>
            </a:r>
            <a:r>
              <a:rPr lang="en-US" dirty="0" smtClean="0"/>
              <a:t> </a:t>
            </a:r>
            <a:r>
              <a:rPr lang="en-US" dirty="0" err="1" smtClean="0"/>
              <a:t>evoluimi</a:t>
            </a:r>
            <a:r>
              <a:rPr lang="en-US" dirty="0" smtClean="0"/>
              <a:t> </a:t>
            </a:r>
            <a:r>
              <a:rPr lang="en-US" dirty="0" err="1" smtClean="0"/>
              <a:t>i</a:t>
            </a:r>
            <a:r>
              <a:rPr lang="en-US" dirty="0" smtClean="0"/>
              <a:t> </a:t>
            </a:r>
            <a:r>
              <a:rPr lang="en-US" dirty="0" err="1" smtClean="0"/>
              <a:t>kriminalitetit</a:t>
            </a:r>
            <a:r>
              <a:rPr lang="en-US" dirty="0" smtClean="0"/>
              <a:t> </a:t>
            </a:r>
            <a:r>
              <a:rPr lang="en-US" dirty="0" err="1" smtClean="0"/>
              <a:t>përgjatë</a:t>
            </a:r>
            <a:r>
              <a:rPr lang="en-US" dirty="0" smtClean="0"/>
              <a:t> </a:t>
            </a:r>
            <a:r>
              <a:rPr lang="en-US" dirty="0" err="1" smtClean="0"/>
              <a:t>gjithë</a:t>
            </a:r>
            <a:r>
              <a:rPr lang="en-US" dirty="0" smtClean="0"/>
              <a:t> </a:t>
            </a:r>
            <a:r>
              <a:rPr lang="en-US" dirty="0" err="1" smtClean="0"/>
              <a:t>kësaj</a:t>
            </a:r>
            <a:r>
              <a:rPr lang="en-US" dirty="0" smtClean="0"/>
              <a:t> </a:t>
            </a:r>
            <a:r>
              <a:rPr lang="en-US" dirty="0" err="1" smtClean="0"/>
              <a:t>periudhe</a:t>
            </a:r>
            <a:r>
              <a:rPr lang="en-US" dirty="0" smtClean="0"/>
              <a:t> 25 </a:t>
            </a:r>
            <a:r>
              <a:rPr lang="en-US" dirty="0" err="1" smtClean="0"/>
              <a:t>vjeçare</a:t>
            </a:r>
            <a:r>
              <a:rPr lang="en-US" dirty="0" smtClean="0"/>
              <a:t> </a:t>
            </a:r>
            <a:r>
              <a:rPr lang="en-US" dirty="0" err="1" smtClean="0"/>
              <a:t>nuk</a:t>
            </a:r>
            <a:r>
              <a:rPr lang="en-US" dirty="0" smtClean="0"/>
              <a:t> </a:t>
            </a:r>
            <a:r>
              <a:rPr lang="en-US" dirty="0" err="1" smtClean="0"/>
              <a:t>është</a:t>
            </a:r>
            <a:r>
              <a:rPr lang="en-US" dirty="0" smtClean="0"/>
              <a:t> </a:t>
            </a:r>
            <a:r>
              <a:rPr lang="en-US" dirty="0" err="1" smtClean="0"/>
              <a:t>ndjekur</a:t>
            </a:r>
            <a:r>
              <a:rPr lang="en-US" dirty="0" smtClean="0"/>
              <a:t> </a:t>
            </a:r>
            <a:r>
              <a:rPr lang="en-US" dirty="0" err="1" smtClean="0"/>
              <a:t>paralelisht</a:t>
            </a:r>
            <a:r>
              <a:rPr lang="en-US" dirty="0" smtClean="0"/>
              <a:t> me </a:t>
            </a:r>
            <a:r>
              <a:rPr lang="en-US" dirty="0" err="1" smtClean="0"/>
              <a:t>pasqyrimin</a:t>
            </a:r>
            <a:r>
              <a:rPr lang="en-US" dirty="0" smtClean="0"/>
              <a:t> </a:t>
            </a:r>
            <a:r>
              <a:rPr lang="en-US" dirty="0" err="1" smtClean="0"/>
              <a:t>dhe</a:t>
            </a:r>
            <a:r>
              <a:rPr lang="en-US" dirty="0" smtClean="0"/>
              <a:t> </a:t>
            </a:r>
            <a:r>
              <a:rPr lang="en-US" dirty="0" err="1" smtClean="0"/>
              <a:t>përfshirjen</a:t>
            </a:r>
            <a:r>
              <a:rPr lang="en-US" dirty="0" smtClean="0"/>
              <a:t> e </a:t>
            </a:r>
            <a:r>
              <a:rPr lang="en-US" dirty="0" err="1" smtClean="0"/>
              <a:t>plotë</a:t>
            </a:r>
            <a:r>
              <a:rPr lang="en-US" dirty="0" smtClean="0"/>
              <a:t> </a:t>
            </a:r>
            <a:r>
              <a:rPr lang="en-US" dirty="0" err="1" smtClean="0"/>
              <a:t>të</a:t>
            </a:r>
            <a:r>
              <a:rPr lang="en-US" dirty="0" smtClean="0"/>
              <a:t> </a:t>
            </a:r>
            <a:r>
              <a:rPr lang="en-US" dirty="0" err="1" smtClean="0"/>
              <a:t>cdo</a:t>
            </a:r>
            <a:r>
              <a:rPr lang="en-US" dirty="0" smtClean="0"/>
              <a:t> </a:t>
            </a:r>
            <a:r>
              <a:rPr lang="en-US" dirty="0" err="1" smtClean="0"/>
              <a:t>forme</a:t>
            </a:r>
            <a:r>
              <a:rPr lang="en-US" dirty="0" smtClean="0"/>
              <a:t> </a:t>
            </a:r>
            <a:r>
              <a:rPr lang="en-US" dirty="0" err="1" smtClean="0"/>
              <a:t>të</a:t>
            </a:r>
            <a:r>
              <a:rPr lang="en-US" dirty="0" smtClean="0"/>
              <a:t> </a:t>
            </a:r>
            <a:r>
              <a:rPr lang="en-US" dirty="0" err="1" smtClean="0"/>
              <a:t>krimeve</a:t>
            </a:r>
            <a:r>
              <a:rPr lang="en-US" dirty="0" smtClean="0"/>
              <a:t> </a:t>
            </a:r>
            <a:r>
              <a:rPr lang="en-US" dirty="0" err="1" smtClean="0"/>
              <a:t>seksuale</a:t>
            </a:r>
            <a:r>
              <a:rPr lang="en-US" dirty="0" smtClean="0"/>
              <a:t> </a:t>
            </a:r>
            <a:r>
              <a:rPr lang="en-US" dirty="0" err="1" smtClean="0"/>
              <a:t>në</a:t>
            </a:r>
            <a:r>
              <a:rPr lang="en-US" dirty="0" smtClean="0"/>
              <a:t> </a:t>
            </a:r>
            <a:r>
              <a:rPr lang="en-US" dirty="0" err="1" smtClean="0"/>
              <a:t>normat</a:t>
            </a:r>
            <a:r>
              <a:rPr lang="en-US" dirty="0" smtClean="0"/>
              <a:t> e </a:t>
            </a:r>
            <a:r>
              <a:rPr lang="en-US" dirty="0" err="1" smtClean="0"/>
              <a:t>tij</a:t>
            </a:r>
            <a:r>
              <a:rPr lang="en-US" dirty="0" smtClean="0"/>
              <a:t> </a:t>
            </a:r>
            <a:r>
              <a:rPr lang="en-US" dirty="0" err="1" smtClean="0"/>
              <a:t>penale</a:t>
            </a:r>
            <a:r>
              <a:rPr lang="en-US" dirty="0" smtClean="0"/>
              <a:t>. </a:t>
            </a:r>
            <a:r>
              <a:rPr lang="en-US" b="1" i="1" dirty="0" err="1" smtClean="0"/>
              <a:t>Për</a:t>
            </a:r>
            <a:r>
              <a:rPr lang="en-US" b="1" i="1" dirty="0" smtClean="0"/>
              <a:t> </a:t>
            </a:r>
            <a:r>
              <a:rPr lang="en-US" b="1" i="1" dirty="0" err="1" smtClean="0"/>
              <a:t>më</a:t>
            </a:r>
            <a:r>
              <a:rPr lang="en-US" b="1" i="1" dirty="0" smtClean="0"/>
              <a:t> </a:t>
            </a:r>
            <a:r>
              <a:rPr lang="en-US" b="1" i="1" dirty="0" err="1" smtClean="0"/>
              <a:t>tepër</a:t>
            </a:r>
            <a:r>
              <a:rPr lang="en-US" b="1" i="1" dirty="0" smtClean="0"/>
              <a:t> </a:t>
            </a:r>
            <a:r>
              <a:rPr lang="en-US" b="1" i="1" dirty="0" err="1" smtClean="0"/>
              <a:t>detyrimet</a:t>
            </a:r>
            <a:r>
              <a:rPr lang="en-US" b="1" i="1" dirty="0" smtClean="0"/>
              <a:t> </a:t>
            </a:r>
            <a:r>
              <a:rPr lang="en-US" b="1" i="1" dirty="0" err="1" smtClean="0"/>
              <a:t>që</a:t>
            </a:r>
            <a:r>
              <a:rPr lang="en-US" b="1" i="1" dirty="0" smtClean="0"/>
              <a:t> ka </a:t>
            </a:r>
            <a:r>
              <a:rPr lang="en-US" b="1" i="1" dirty="0" err="1" smtClean="0"/>
              <a:t>marrë</a:t>
            </a:r>
            <a:r>
              <a:rPr lang="en-US" b="1" i="1" dirty="0" smtClean="0"/>
              <a:t> </a:t>
            </a:r>
            <a:r>
              <a:rPr lang="en-US" b="1" i="1" dirty="0" err="1" smtClean="0"/>
              <a:t>përsipër</a:t>
            </a:r>
            <a:r>
              <a:rPr lang="en-US" b="1" i="1" dirty="0" smtClean="0"/>
              <a:t> </a:t>
            </a:r>
            <a:r>
              <a:rPr lang="en-US" b="1" i="1" dirty="0" err="1" smtClean="0"/>
              <a:t>Shqipëria</a:t>
            </a:r>
            <a:r>
              <a:rPr lang="en-US" b="1" i="1" dirty="0" smtClean="0"/>
              <a:t> </a:t>
            </a:r>
            <a:r>
              <a:rPr lang="en-US" b="1" i="1" dirty="0" err="1" smtClean="0"/>
              <a:t>nga</a:t>
            </a:r>
            <a:r>
              <a:rPr lang="en-US" b="1" i="1" dirty="0" smtClean="0"/>
              <a:t> </a:t>
            </a:r>
            <a:r>
              <a:rPr lang="en-US" b="1" i="1" dirty="0" err="1" smtClean="0"/>
              <a:t>ratifikimi</a:t>
            </a:r>
            <a:r>
              <a:rPr lang="en-US" b="1" i="1" dirty="0" smtClean="0"/>
              <a:t> </a:t>
            </a:r>
            <a:r>
              <a:rPr lang="en-US" b="1" i="1" dirty="0" err="1" smtClean="0"/>
              <a:t>i</a:t>
            </a:r>
            <a:r>
              <a:rPr lang="en-US" b="1" i="1" dirty="0" smtClean="0"/>
              <a:t> </a:t>
            </a:r>
            <a:r>
              <a:rPr lang="en-US" b="1" i="1" dirty="0" err="1" smtClean="0"/>
              <a:t>Konventave</a:t>
            </a:r>
            <a:r>
              <a:rPr lang="en-US" b="1" i="1" dirty="0" smtClean="0"/>
              <a:t> (p.sh </a:t>
            </a:r>
            <a:r>
              <a:rPr lang="en-US" b="1" i="1" dirty="0" err="1" smtClean="0"/>
              <a:t>Konventa</a:t>
            </a:r>
            <a:r>
              <a:rPr lang="en-US" b="1" i="1" dirty="0" smtClean="0"/>
              <a:t> </a:t>
            </a:r>
            <a:r>
              <a:rPr lang="en-US" b="1" i="1" dirty="0" err="1" smtClean="0"/>
              <a:t>për</a:t>
            </a:r>
            <a:r>
              <a:rPr lang="en-US" b="1" i="1" dirty="0" smtClean="0"/>
              <a:t> </a:t>
            </a:r>
            <a:r>
              <a:rPr lang="en-US" b="1" i="1" dirty="0" err="1" smtClean="0"/>
              <a:t>të</a:t>
            </a:r>
            <a:r>
              <a:rPr lang="en-US" b="1" i="1" dirty="0" smtClean="0"/>
              <a:t> </a:t>
            </a:r>
            <a:r>
              <a:rPr lang="en-US" b="1" i="1" dirty="0" err="1" smtClean="0"/>
              <a:t>drejtat</a:t>
            </a:r>
            <a:r>
              <a:rPr lang="en-US" b="1" i="1" dirty="0" smtClean="0"/>
              <a:t> e </a:t>
            </a:r>
            <a:r>
              <a:rPr lang="en-US" b="1" i="1" dirty="0" err="1" smtClean="0"/>
              <a:t>fëmijëve</a:t>
            </a:r>
            <a:r>
              <a:rPr lang="en-US" b="1" i="1" dirty="0" smtClean="0"/>
              <a:t>, </a:t>
            </a:r>
            <a:r>
              <a:rPr lang="en-US" b="1" i="1" dirty="0" err="1" smtClean="0"/>
              <a:t>Konventa</a:t>
            </a:r>
            <a:r>
              <a:rPr lang="en-US" b="1" i="1" dirty="0" smtClean="0"/>
              <a:t> e </a:t>
            </a:r>
            <a:r>
              <a:rPr lang="en-US" b="1" i="1" dirty="0" err="1" smtClean="0"/>
              <a:t>Lanzarote</a:t>
            </a:r>
            <a:r>
              <a:rPr lang="en-US" b="1" i="1" dirty="0" smtClean="0"/>
              <a:t>, </a:t>
            </a:r>
            <a:r>
              <a:rPr lang="en-US" b="1" i="1" dirty="0" err="1" smtClean="0"/>
              <a:t>Konventa</a:t>
            </a:r>
            <a:r>
              <a:rPr lang="en-US" b="1" i="1" dirty="0" smtClean="0"/>
              <a:t> e </a:t>
            </a:r>
            <a:r>
              <a:rPr lang="en-US" b="1" i="1" dirty="0" err="1" smtClean="0"/>
              <a:t>Stambollit</a:t>
            </a:r>
            <a:r>
              <a:rPr lang="en-US" b="1" i="1" dirty="0" smtClean="0"/>
              <a:t> </a:t>
            </a:r>
            <a:r>
              <a:rPr lang="en-US" b="1" i="1" dirty="0" err="1" smtClean="0"/>
              <a:t>apo</a:t>
            </a:r>
            <a:r>
              <a:rPr lang="en-US" b="1" i="1" dirty="0" smtClean="0"/>
              <a:t> </a:t>
            </a:r>
            <a:r>
              <a:rPr lang="en-US" b="1" i="1" dirty="0" err="1" smtClean="0"/>
              <a:t>dhe</a:t>
            </a:r>
            <a:r>
              <a:rPr lang="en-US" b="1" i="1" dirty="0" smtClean="0"/>
              <a:t> </a:t>
            </a:r>
            <a:r>
              <a:rPr lang="en-US" b="1" i="1" dirty="0" err="1" smtClean="0"/>
              <a:t>Konventa</a:t>
            </a:r>
            <a:r>
              <a:rPr lang="en-US" b="1" i="1" dirty="0" smtClean="0"/>
              <a:t> </a:t>
            </a:r>
            <a:r>
              <a:rPr lang="en-US" b="1" i="1" dirty="0" err="1" smtClean="0"/>
              <a:t>për</a:t>
            </a:r>
            <a:r>
              <a:rPr lang="en-US" b="1" i="1" dirty="0" smtClean="0"/>
              <a:t> </a:t>
            </a:r>
            <a:r>
              <a:rPr lang="en-US" b="1" i="1" dirty="0" err="1" smtClean="0"/>
              <a:t>krimin</a:t>
            </a:r>
            <a:r>
              <a:rPr lang="en-US" b="1" i="1" dirty="0" smtClean="0"/>
              <a:t> </a:t>
            </a:r>
            <a:r>
              <a:rPr lang="en-US" b="1" i="1" dirty="0" err="1" smtClean="0"/>
              <a:t>në</a:t>
            </a:r>
            <a:r>
              <a:rPr lang="en-US" b="1" i="1" dirty="0" smtClean="0"/>
              <a:t> </a:t>
            </a:r>
            <a:r>
              <a:rPr lang="en-US" b="1" i="1" dirty="0" err="1" smtClean="0"/>
              <a:t>fushën</a:t>
            </a:r>
            <a:r>
              <a:rPr lang="en-US" b="1" i="1" dirty="0" smtClean="0"/>
              <a:t> e </a:t>
            </a:r>
            <a:r>
              <a:rPr lang="en-US" b="1" i="1" dirty="0" err="1" smtClean="0"/>
              <a:t>kibernetikës</a:t>
            </a:r>
            <a:r>
              <a:rPr lang="en-US" b="1" i="1" dirty="0" smtClean="0"/>
              <a:t> </a:t>
            </a:r>
            <a:r>
              <a:rPr lang="en-US" b="1" i="1" dirty="0" err="1" smtClean="0"/>
              <a:t>etj</a:t>
            </a:r>
            <a:r>
              <a:rPr lang="en-US" b="1" i="1" dirty="0" smtClean="0"/>
              <a:t>.) </a:t>
            </a:r>
            <a:r>
              <a:rPr lang="en-US" b="1" i="1" dirty="0" err="1" smtClean="0"/>
              <a:t>për</a:t>
            </a:r>
            <a:r>
              <a:rPr lang="en-US" b="1" i="1" dirty="0" smtClean="0"/>
              <a:t> </a:t>
            </a:r>
            <a:r>
              <a:rPr lang="en-US" b="1" i="1" dirty="0" err="1" smtClean="0"/>
              <a:t>të</a:t>
            </a:r>
            <a:r>
              <a:rPr lang="en-US" b="1" i="1" dirty="0" smtClean="0"/>
              <a:t> </a:t>
            </a:r>
            <a:r>
              <a:rPr lang="en-US" b="1" i="1" dirty="0" err="1" smtClean="0"/>
              <a:t>implementuar</a:t>
            </a:r>
            <a:r>
              <a:rPr lang="en-US" b="1" i="1" dirty="0" smtClean="0"/>
              <a:t> </a:t>
            </a:r>
            <a:r>
              <a:rPr lang="en-US" b="1" i="1" dirty="0" err="1" smtClean="0"/>
              <a:t>norma</a:t>
            </a:r>
            <a:r>
              <a:rPr lang="en-US" b="1" i="1" dirty="0" smtClean="0"/>
              <a:t> </a:t>
            </a:r>
            <a:r>
              <a:rPr lang="en-US" b="1" i="1" dirty="0" err="1" smtClean="0"/>
              <a:t>penale</a:t>
            </a:r>
            <a:r>
              <a:rPr lang="en-US" b="1" i="1" dirty="0" smtClean="0"/>
              <a:t> </a:t>
            </a:r>
            <a:r>
              <a:rPr lang="en-US" b="1" i="1" dirty="0" err="1" smtClean="0"/>
              <a:t>që</a:t>
            </a:r>
            <a:r>
              <a:rPr lang="en-US" b="1" i="1" dirty="0" smtClean="0"/>
              <a:t> </a:t>
            </a:r>
            <a:r>
              <a:rPr lang="en-US" b="1" i="1" dirty="0" err="1" smtClean="0"/>
              <a:t>garantojnë</a:t>
            </a:r>
            <a:r>
              <a:rPr lang="en-US" b="1" i="1" dirty="0" smtClean="0"/>
              <a:t> </a:t>
            </a:r>
            <a:r>
              <a:rPr lang="en-US" b="1" i="1" dirty="0" err="1" smtClean="0"/>
              <a:t>të</a:t>
            </a:r>
            <a:r>
              <a:rPr lang="en-US" b="1" i="1" dirty="0" smtClean="0"/>
              <a:t> </a:t>
            </a:r>
            <a:r>
              <a:rPr lang="en-US" b="1" i="1" dirty="0" err="1" smtClean="0"/>
              <a:t>drejtat</a:t>
            </a:r>
            <a:r>
              <a:rPr lang="en-US" b="1" i="1" dirty="0" smtClean="0"/>
              <a:t> e </a:t>
            </a:r>
            <a:r>
              <a:rPr lang="en-US" b="1" i="1" dirty="0" err="1" smtClean="0"/>
              <a:t>mbrojtura</a:t>
            </a:r>
            <a:r>
              <a:rPr lang="en-US" b="1" i="1" dirty="0" smtClean="0"/>
              <a:t> </a:t>
            </a:r>
            <a:r>
              <a:rPr lang="en-US" b="1" i="1" dirty="0" err="1" smtClean="0"/>
              <a:t>prej</a:t>
            </a:r>
            <a:r>
              <a:rPr lang="en-US" b="1" i="1" dirty="0" smtClean="0"/>
              <a:t> </a:t>
            </a:r>
            <a:r>
              <a:rPr lang="en-US" b="1" i="1" dirty="0" err="1" smtClean="0"/>
              <a:t>tyre</a:t>
            </a:r>
            <a:r>
              <a:rPr lang="en-US" b="1" i="1" dirty="0" smtClean="0"/>
              <a:t>, </a:t>
            </a:r>
            <a:r>
              <a:rPr lang="en-US" b="1" i="1" dirty="0" err="1" smtClean="0"/>
              <a:t>nuk</a:t>
            </a:r>
            <a:r>
              <a:rPr lang="en-US" b="1" i="1" dirty="0" smtClean="0"/>
              <a:t> </a:t>
            </a:r>
            <a:r>
              <a:rPr lang="en-US" b="1" i="1" dirty="0" err="1" smtClean="0"/>
              <a:t>gjejnë</a:t>
            </a:r>
            <a:r>
              <a:rPr lang="en-US" b="1" i="1" dirty="0" smtClean="0"/>
              <a:t> </a:t>
            </a:r>
            <a:r>
              <a:rPr lang="en-US" b="1" i="1" dirty="0" err="1" smtClean="0"/>
              <a:t>pasqyrim</a:t>
            </a:r>
            <a:r>
              <a:rPr lang="en-US" b="1" i="1" dirty="0" smtClean="0"/>
              <a:t> </a:t>
            </a:r>
            <a:r>
              <a:rPr lang="en-US" b="1" i="1" dirty="0" err="1" smtClean="0"/>
              <a:t>të</a:t>
            </a:r>
            <a:r>
              <a:rPr lang="en-US" b="1" i="1" dirty="0" smtClean="0"/>
              <a:t> </a:t>
            </a:r>
            <a:r>
              <a:rPr lang="en-US" b="1" i="1" dirty="0" err="1" smtClean="0"/>
              <a:t>plotë</a:t>
            </a:r>
            <a:r>
              <a:rPr lang="en-US" b="1" i="1" dirty="0" smtClean="0"/>
              <a:t> </a:t>
            </a:r>
            <a:r>
              <a:rPr lang="en-US" b="1" i="1" dirty="0" err="1" smtClean="0"/>
              <a:t>në</a:t>
            </a:r>
            <a:r>
              <a:rPr lang="en-US" b="1" i="1" dirty="0" smtClean="0"/>
              <a:t> </a:t>
            </a:r>
            <a:r>
              <a:rPr lang="en-US" b="1" i="1" dirty="0" err="1" smtClean="0"/>
              <a:t>K.Penal</a:t>
            </a:r>
            <a:r>
              <a:rPr lang="en-US" b="1" i="1" dirty="0" smtClean="0"/>
              <a:t> </a:t>
            </a:r>
            <a:r>
              <a:rPr lang="en-US" b="1" i="1" dirty="0" err="1" smtClean="0"/>
              <a:t>aktual</a:t>
            </a:r>
            <a:r>
              <a:rPr lang="en-US" b="1" i="1" dirty="0" smtClean="0"/>
              <a:t>.</a:t>
            </a:r>
            <a:r>
              <a:rPr lang="en-US" dirty="0" smtClean="0"/>
              <a:t> </a:t>
            </a:r>
          </a:p>
          <a:p>
            <a:pPr algn="just"/>
            <a:r>
              <a:rPr lang="en-US" dirty="0" err="1" smtClean="0"/>
              <a:t>Rishikimi</a:t>
            </a:r>
            <a:r>
              <a:rPr lang="en-US" dirty="0" smtClean="0"/>
              <a:t> </a:t>
            </a:r>
            <a:r>
              <a:rPr lang="en-US" dirty="0" err="1" smtClean="0"/>
              <a:t>dhe</a:t>
            </a:r>
            <a:r>
              <a:rPr lang="en-US" dirty="0" smtClean="0"/>
              <a:t> </a:t>
            </a:r>
            <a:r>
              <a:rPr lang="en-US" dirty="0" err="1" smtClean="0"/>
              <a:t>implementimi</a:t>
            </a:r>
            <a:r>
              <a:rPr lang="en-US" dirty="0" smtClean="0"/>
              <a:t> </a:t>
            </a:r>
            <a:r>
              <a:rPr lang="en-US" dirty="0" err="1" smtClean="0"/>
              <a:t>i</a:t>
            </a:r>
            <a:r>
              <a:rPr lang="en-US" dirty="0" smtClean="0"/>
              <a:t> </a:t>
            </a:r>
            <a:r>
              <a:rPr lang="en-US" dirty="0" err="1" smtClean="0"/>
              <a:t>normave</a:t>
            </a:r>
            <a:r>
              <a:rPr lang="en-US" dirty="0" smtClean="0"/>
              <a:t> </a:t>
            </a:r>
            <a:r>
              <a:rPr lang="en-US" dirty="0" err="1" smtClean="0"/>
              <a:t>të</a:t>
            </a:r>
            <a:r>
              <a:rPr lang="en-US" dirty="0" smtClean="0"/>
              <a:t> </a:t>
            </a:r>
            <a:r>
              <a:rPr lang="en-US" dirty="0" err="1" smtClean="0"/>
              <a:t>reja</a:t>
            </a:r>
            <a:r>
              <a:rPr lang="en-US" dirty="0" smtClean="0"/>
              <a:t> </a:t>
            </a:r>
            <a:r>
              <a:rPr lang="en-US" dirty="0" err="1" smtClean="0"/>
              <a:t>penale</a:t>
            </a:r>
            <a:r>
              <a:rPr lang="en-US" dirty="0" smtClean="0"/>
              <a:t> </a:t>
            </a:r>
            <a:r>
              <a:rPr lang="en-US" dirty="0" err="1" smtClean="0"/>
              <a:t>për</a:t>
            </a:r>
            <a:r>
              <a:rPr lang="en-US" dirty="0" smtClean="0"/>
              <a:t> </a:t>
            </a:r>
            <a:r>
              <a:rPr lang="en-US" dirty="0" err="1" smtClean="0"/>
              <a:t>të</a:t>
            </a:r>
            <a:r>
              <a:rPr lang="en-US" dirty="0" smtClean="0"/>
              <a:t> </a:t>
            </a:r>
            <a:r>
              <a:rPr lang="en-US" dirty="0" err="1" smtClean="0"/>
              <a:t>garantuar</a:t>
            </a:r>
            <a:r>
              <a:rPr lang="en-US" dirty="0" smtClean="0"/>
              <a:t> </a:t>
            </a:r>
            <a:r>
              <a:rPr lang="en-US" dirty="0" err="1" smtClean="0"/>
              <a:t>shendetin</a:t>
            </a:r>
            <a:r>
              <a:rPr lang="en-US" dirty="0" smtClean="0"/>
              <a:t>, </a:t>
            </a:r>
            <a:r>
              <a:rPr lang="en-US" dirty="0" err="1" smtClean="0"/>
              <a:t>paprekshmërinë</a:t>
            </a:r>
            <a:r>
              <a:rPr lang="en-US" dirty="0" smtClean="0"/>
              <a:t> </a:t>
            </a:r>
            <a:r>
              <a:rPr lang="en-US" dirty="0" err="1" smtClean="0"/>
              <a:t>dhe</a:t>
            </a:r>
            <a:r>
              <a:rPr lang="en-US" dirty="0" smtClean="0"/>
              <a:t> </a:t>
            </a:r>
            <a:r>
              <a:rPr lang="en-US" dirty="0" err="1" smtClean="0"/>
              <a:t>integritetin</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të</a:t>
            </a:r>
            <a:r>
              <a:rPr lang="en-US" dirty="0" smtClean="0"/>
              <a:t> </a:t>
            </a:r>
            <a:r>
              <a:rPr lang="en-US" dirty="0" err="1" smtClean="0"/>
              <a:t>miturve</a:t>
            </a:r>
            <a:r>
              <a:rPr lang="en-US" dirty="0" smtClean="0"/>
              <a:t> </a:t>
            </a:r>
            <a:r>
              <a:rPr lang="en-US" dirty="0" err="1" smtClean="0"/>
              <a:t>diktohet</a:t>
            </a:r>
            <a:r>
              <a:rPr lang="en-US" dirty="0" smtClean="0"/>
              <a:t> </a:t>
            </a:r>
            <a:r>
              <a:rPr lang="en-US" dirty="0" err="1" smtClean="0"/>
              <a:t>nga</a:t>
            </a:r>
            <a:r>
              <a:rPr lang="en-US" dirty="0" smtClean="0"/>
              <a:t> </a:t>
            </a:r>
            <a:r>
              <a:rPr lang="en-US" dirty="0" err="1" smtClean="0"/>
              <a:t>nevoja</a:t>
            </a:r>
            <a:r>
              <a:rPr lang="en-US" dirty="0" smtClean="0"/>
              <a:t> </a:t>
            </a:r>
            <a:r>
              <a:rPr lang="en-US" dirty="0" err="1" smtClean="0"/>
              <a:t>emergjente</a:t>
            </a:r>
            <a:r>
              <a:rPr lang="en-US" dirty="0" smtClean="0"/>
              <a:t> </a:t>
            </a:r>
            <a:r>
              <a:rPr lang="en-US" dirty="0" err="1" smtClean="0"/>
              <a:t>sociale</a:t>
            </a:r>
            <a:r>
              <a:rPr lang="en-US" dirty="0" smtClean="0"/>
              <a:t> e </a:t>
            </a:r>
            <a:r>
              <a:rPr lang="en-US" dirty="0" err="1" smtClean="0"/>
              <a:t>jetike</a:t>
            </a:r>
            <a:r>
              <a:rPr lang="en-US" dirty="0" smtClean="0"/>
              <a:t> </a:t>
            </a:r>
            <a:r>
              <a:rPr lang="en-US" dirty="0" err="1" smtClean="0"/>
              <a:t>për</a:t>
            </a:r>
            <a:r>
              <a:rPr lang="en-US" dirty="0" smtClean="0"/>
              <a:t> </a:t>
            </a:r>
            <a:r>
              <a:rPr lang="en-US" dirty="0" err="1" smtClean="0"/>
              <a:t>të</a:t>
            </a:r>
            <a:r>
              <a:rPr lang="en-US" dirty="0" smtClean="0"/>
              <a:t> </a:t>
            </a:r>
            <a:r>
              <a:rPr lang="en-US" dirty="0" err="1" smtClean="0"/>
              <a:t>siguruar</a:t>
            </a:r>
            <a:r>
              <a:rPr lang="en-US" dirty="0" smtClean="0"/>
              <a:t> e </a:t>
            </a:r>
            <a:r>
              <a:rPr lang="en-US" dirty="0" err="1" smtClean="0"/>
              <a:t>mbrojtur</a:t>
            </a:r>
            <a:r>
              <a:rPr lang="en-US" dirty="0" smtClean="0"/>
              <a:t> </a:t>
            </a:r>
            <a:r>
              <a:rPr lang="en-US" dirty="0" err="1" smtClean="0"/>
              <a:t>shoqërinë</a:t>
            </a:r>
            <a:r>
              <a:rPr lang="en-US" dirty="0" smtClean="0"/>
              <a:t> e </a:t>
            </a:r>
            <a:r>
              <a:rPr lang="en-US" dirty="0" err="1" smtClean="0"/>
              <a:t>së</a:t>
            </a:r>
            <a:r>
              <a:rPr lang="en-US" dirty="0" smtClean="0"/>
              <a:t> </a:t>
            </a:r>
            <a:r>
              <a:rPr lang="en-US" dirty="0" err="1" smtClean="0"/>
              <a:t>ardhmes</a:t>
            </a:r>
            <a:r>
              <a:rPr lang="en-US" dirty="0" smtClean="0"/>
              <a:t>, </a:t>
            </a:r>
            <a:r>
              <a:rPr lang="en-US" dirty="0" err="1" smtClean="0"/>
              <a:t>për</a:t>
            </a:r>
            <a:r>
              <a:rPr lang="en-US" dirty="0" smtClean="0"/>
              <a:t> </a:t>
            </a:r>
            <a:r>
              <a:rPr lang="en-US" dirty="0" err="1" smtClean="0"/>
              <a:t>të</a:t>
            </a:r>
            <a:r>
              <a:rPr lang="en-US" dirty="0" smtClean="0"/>
              <a:t> </a:t>
            </a:r>
            <a:r>
              <a:rPr lang="en-US" dirty="0" err="1" smtClean="0"/>
              <a:t>kontribuar</a:t>
            </a:r>
            <a:r>
              <a:rPr lang="en-US" dirty="0" smtClean="0"/>
              <a:t> me </a:t>
            </a:r>
            <a:r>
              <a:rPr lang="en-US" dirty="0" err="1" smtClean="0"/>
              <a:t>efektivitet</a:t>
            </a:r>
            <a:r>
              <a:rPr lang="en-US" dirty="0" smtClean="0"/>
              <a:t> </a:t>
            </a:r>
            <a:r>
              <a:rPr lang="en-US" dirty="0" err="1" smtClean="0"/>
              <a:t>për</a:t>
            </a:r>
            <a:r>
              <a:rPr lang="en-US" dirty="0" smtClean="0"/>
              <a:t> </a:t>
            </a:r>
            <a:r>
              <a:rPr lang="en-US" dirty="0" err="1" smtClean="0"/>
              <a:t>objektivin</a:t>
            </a:r>
            <a:r>
              <a:rPr lang="en-US" dirty="0" smtClean="0"/>
              <a:t> </a:t>
            </a:r>
            <a:r>
              <a:rPr lang="en-US" dirty="0" err="1" smtClean="0"/>
              <a:t>themelor</a:t>
            </a:r>
            <a:r>
              <a:rPr lang="en-US" dirty="0" smtClean="0"/>
              <a:t> </a:t>
            </a:r>
            <a:r>
              <a:rPr lang="en-US" dirty="0" err="1" smtClean="0"/>
              <a:t>kombëtar</a:t>
            </a:r>
            <a:r>
              <a:rPr lang="en-US" dirty="0" smtClean="0"/>
              <a:t> e </a:t>
            </a:r>
            <a:r>
              <a:rPr lang="en-US" dirty="0" err="1" smtClean="0"/>
              <a:t>ndërkombëtar</a:t>
            </a:r>
            <a:r>
              <a:rPr lang="en-US" dirty="0" smtClean="0"/>
              <a:t> </a:t>
            </a:r>
            <a:r>
              <a:rPr lang="en-US" dirty="0" err="1" smtClean="0"/>
              <a:t>të</a:t>
            </a:r>
            <a:r>
              <a:rPr lang="en-US" dirty="0" smtClean="0"/>
              <a:t> </a:t>
            </a:r>
            <a:r>
              <a:rPr lang="en-US" dirty="0" err="1" smtClean="0"/>
              <a:t>përbashkët</a:t>
            </a:r>
            <a:r>
              <a:rPr lang="en-US" dirty="0" smtClean="0"/>
              <a:t> </a:t>
            </a:r>
            <a:r>
              <a:rPr lang="en-US" dirty="0" err="1" smtClean="0"/>
              <a:t>të</a:t>
            </a:r>
            <a:r>
              <a:rPr lang="en-US" dirty="0" smtClean="0"/>
              <a:t> </a:t>
            </a:r>
            <a:r>
              <a:rPr lang="en-US" dirty="0" err="1" smtClean="0"/>
              <a:t>mbrojtjes</a:t>
            </a:r>
            <a:r>
              <a:rPr lang="en-US" dirty="0" smtClean="0"/>
              <a:t> </a:t>
            </a:r>
            <a:r>
              <a:rPr lang="en-US" dirty="0" err="1" smtClean="0"/>
              <a:t>së</a:t>
            </a:r>
            <a:r>
              <a:rPr lang="en-US" dirty="0" smtClean="0"/>
              <a:t> </a:t>
            </a:r>
            <a:r>
              <a:rPr lang="en-US" dirty="0" err="1" smtClean="0"/>
              <a:t>fëmijëve</a:t>
            </a:r>
            <a:r>
              <a:rPr lang="en-US" dirty="0" smtClean="0"/>
              <a:t> </a:t>
            </a:r>
            <a:r>
              <a:rPr lang="en-US" dirty="0" err="1" smtClean="0"/>
              <a:t>kundër</a:t>
            </a:r>
            <a:r>
              <a:rPr lang="en-US" dirty="0" smtClean="0"/>
              <a:t> </a:t>
            </a:r>
            <a:r>
              <a:rPr lang="en-US" dirty="0" err="1" smtClean="0"/>
              <a:t>shfrytëzimit</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abuzimit</a:t>
            </a:r>
            <a:r>
              <a:rPr lang="en-US" dirty="0" smtClean="0"/>
              <a:t> </a:t>
            </a:r>
            <a:r>
              <a:rPr lang="en-US" dirty="0" err="1" smtClean="0"/>
              <a:t>seksual</a:t>
            </a:r>
            <a:r>
              <a:rPr lang="en-US" dirty="0" smtClean="0"/>
              <a:t>, </a:t>
            </a:r>
            <a:r>
              <a:rPr lang="en-US" dirty="0" err="1" smtClean="0"/>
              <a:t>nëpërmjet</a:t>
            </a:r>
            <a:r>
              <a:rPr lang="en-US" dirty="0" smtClean="0"/>
              <a:t> </a:t>
            </a:r>
            <a:r>
              <a:rPr lang="en-US" dirty="0" err="1" smtClean="0"/>
              <a:t>qëllimit</a:t>
            </a:r>
            <a:r>
              <a:rPr lang="en-US" dirty="0" smtClean="0"/>
              <a:t> </a:t>
            </a:r>
            <a:r>
              <a:rPr lang="en-US" dirty="0" err="1" smtClean="0"/>
              <a:t>të</a:t>
            </a:r>
            <a:r>
              <a:rPr lang="en-US" dirty="0" smtClean="0"/>
              <a:t> </a:t>
            </a:r>
            <a:r>
              <a:rPr lang="en-US" dirty="0" err="1" smtClean="0"/>
              <a:t>parandalimit</a:t>
            </a:r>
            <a:r>
              <a:rPr lang="en-US" dirty="0" smtClean="0"/>
              <a:t> </a:t>
            </a:r>
            <a:r>
              <a:rPr lang="en-US" dirty="0" err="1" smtClean="0"/>
              <a:t>të</a:t>
            </a:r>
            <a:r>
              <a:rPr lang="en-US" dirty="0" smtClean="0"/>
              <a:t> </a:t>
            </a:r>
            <a:r>
              <a:rPr lang="en-US" dirty="0" err="1" smtClean="0"/>
              <a:t>përgjithshëm</a:t>
            </a:r>
            <a:r>
              <a:rPr lang="en-US" dirty="0" smtClean="0"/>
              <a:t> </a:t>
            </a:r>
            <a:r>
              <a:rPr lang="en-US" dirty="0" err="1" smtClean="0"/>
              <a:t>dhe</a:t>
            </a:r>
            <a:r>
              <a:rPr lang="en-US" dirty="0" smtClean="0"/>
              <a:t> </a:t>
            </a:r>
            <a:r>
              <a:rPr lang="en-US" dirty="0" err="1" smtClean="0"/>
              <a:t>efektit</a:t>
            </a:r>
            <a:r>
              <a:rPr lang="en-US" dirty="0" smtClean="0"/>
              <a:t> </a:t>
            </a:r>
            <a:r>
              <a:rPr lang="en-US" dirty="0" err="1" smtClean="0"/>
              <a:t>frikësues</a:t>
            </a:r>
            <a:r>
              <a:rPr lang="en-US" dirty="0" smtClean="0"/>
              <a:t> </a:t>
            </a:r>
            <a:r>
              <a:rPr lang="en-US" dirty="0" err="1" smtClean="0"/>
              <a:t>dhe</a:t>
            </a:r>
            <a:r>
              <a:rPr lang="en-US" dirty="0" smtClean="0"/>
              <a:t> </a:t>
            </a:r>
            <a:r>
              <a:rPr lang="en-US" dirty="0" err="1" smtClean="0"/>
              <a:t>ndalues</a:t>
            </a:r>
            <a:r>
              <a:rPr lang="en-US" dirty="0" smtClean="0"/>
              <a:t> </a:t>
            </a:r>
            <a:r>
              <a:rPr lang="en-US" dirty="0" err="1" smtClean="0"/>
              <a:t>që</a:t>
            </a:r>
            <a:r>
              <a:rPr lang="en-US" dirty="0" smtClean="0"/>
              <a:t> </a:t>
            </a:r>
            <a:r>
              <a:rPr lang="en-US" dirty="0" err="1" smtClean="0"/>
              <a:t>përcjell</a:t>
            </a:r>
            <a:r>
              <a:rPr lang="en-US" dirty="0" smtClean="0"/>
              <a:t> </a:t>
            </a:r>
            <a:r>
              <a:rPr lang="en-US" dirty="0" err="1" smtClean="0"/>
              <a:t>norma</a:t>
            </a:r>
            <a:r>
              <a:rPr lang="en-US" dirty="0" smtClean="0"/>
              <a:t> </a:t>
            </a:r>
            <a:r>
              <a:rPr lang="en-US" dirty="0" err="1" smtClean="0"/>
              <a:t>penale</a:t>
            </a:r>
            <a:r>
              <a:rPr lang="en-US" dirty="0" smtClean="0"/>
              <a:t> </a:t>
            </a:r>
            <a:r>
              <a:rPr lang="en-US" dirty="0" err="1" smtClean="0"/>
              <a:t>dhe</a:t>
            </a:r>
            <a:r>
              <a:rPr lang="en-US" dirty="0" smtClean="0"/>
              <a:t> </a:t>
            </a:r>
            <a:r>
              <a:rPr lang="en-US" dirty="0" err="1" smtClean="0"/>
              <a:t>sanksioni</a:t>
            </a:r>
            <a:r>
              <a:rPr lang="en-US" dirty="0" smtClean="0"/>
              <a:t> penal </a:t>
            </a:r>
            <a:r>
              <a:rPr lang="en-US" dirty="0" err="1" smtClean="0"/>
              <a:t>i</a:t>
            </a:r>
            <a:r>
              <a:rPr lang="en-US" dirty="0" smtClean="0"/>
              <a:t> </a:t>
            </a:r>
            <a:r>
              <a:rPr lang="en-US" dirty="0" err="1" smtClean="0"/>
              <a:t>parashikuar</a:t>
            </a:r>
            <a:r>
              <a:rPr lang="en-US" dirty="0" smtClean="0"/>
              <a:t> </a:t>
            </a:r>
            <a:r>
              <a:rPr lang="en-US" dirty="0" err="1" smtClean="0"/>
              <a:t>për</a:t>
            </a:r>
            <a:r>
              <a:rPr lang="en-US" dirty="0" smtClean="0"/>
              <a:t> </a:t>
            </a:r>
            <a:r>
              <a:rPr lang="en-US" dirty="0" err="1" smtClean="0"/>
              <a:t>një</a:t>
            </a:r>
            <a:r>
              <a:rPr lang="en-US" dirty="0" smtClean="0"/>
              <a:t> </a:t>
            </a:r>
            <a:r>
              <a:rPr lang="en-US" dirty="0" err="1" smtClean="0"/>
              <a:t>krim</a:t>
            </a:r>
            <a:r>
              <a:rPr lang="en-US" dirty="0" smtClean="0"/>
              <a:t> </a:t>
            </a:r>
            <a:r>
              <a:rPr lang="en-US" dirty="0" err="1" smtClean="0"/>
              <a:t>seksual</a:t>
            </a:r>
            <a:r>
              <a:rPr lang="en-US" dirty="0" smtClean="0"/>
              <a:t> </a:t>
            </a:r>
            <a:r>
              <a:rPr lang="en-US" dirty="0" err="1" smtClean="0"/>
              <a:t>që</a:t>
            </a:r>
            <a:r>
              <a:rPr lang="en-US" dirty="0" smtClean="0"/>
              <a:t> </a:t>
            </a:r>
            <a:r>
              <a:rPr lang="en-US" dirty="0" err="1" smtClean="0"/>
              <a:t>prek</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tek</a:t>
            </a:r>
            <a:r>
              <a:rPr lang="en-US" dirty="0" smtClean="0"/>
              <a:t> </a:t>
            </a:r>
            <a:r>
              <a:rPr lang="en-US" dirty="0" err="1" smtClean="0"/>
              <a:t>të</a:t>
            </a:r>
            <a:r>
              <a:rPr lang="en-US" dirty="0" smtClean="0"/>
              <a:t> </a:t>
            </a:r>
            <a:r>
              <a:rPr lang="en-US" dirty="0" err="1" smtClean="0"/>
              <a:t>gjithë</a:t>
            </a:r>
            <a:r>
              <a:rPr lang="en-US" dirty="0" smtClean="0"/>
              <a:t> </a:t>
            </a:r>
            <a:r>
              <a:rPr lang="en-US" dirty="0" err="1" smtClean="0"/>
              <a:t>individët</a:t>
            </a:r>
            <a:r>
              <a:rPr lang="en-US" dirty="0" smtClean="0"/>
              <a:t> e </a:t>
            </a:r>
            <a:r>
              <a:rPr lang="en-US" dirty="0" err="1" smtClean="0"/>
              <a:t>shoqërisë</a:t>
            </a:r>
            <a:r>
              <a:rPr lang="en-US" dirty="0" smtClean="0"/>
              <a:t>.</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err="1" smtClean="0"/>
              <a:t>Fazat</a:t>
            </a:r>
            <a:r>
              <a:rPr lang="en-GB" sz="3200" dirty="0" smtClean="0"/>
              <a:t> e </a:t>
            </a:r>
            <a:r>
              <a:rPr lang="en-GB" sz="3200" dirty="0" err="1" smtClean="0"/>
              <a:t>intervistimit</a:t>
            </a:r>
            <a:r>
              <a:rPr lang="en-GB" sz="3200" dirty="0" smtClean="0"/>
              <a:t> </a:t>
            </a:r>
            <a:r>
              <a:rPr lang="en-GB" sz="3200" dirty="0" err="1" smtClean="0"/>
              <a:t>të</a:t>
            </a:r>
            <a:r>
              <a:rPr lang="en-GB" sz="3200" dirty="0" smtClean="0"/>
              <a:t> </a:t>
            </a:r>
            <a:r>
              <a:rPr lang="en-GB" sz="3200" dirty="0" err="1" smtClean="0"/>
              <a:t>një</a:t>
            </a:r>
            <a:r>
              <a:rPr lang="en-GB" sz="3200" dirty="0" smtClean="0"/>
              <a:t> </a:t>
            </a:r>
            <a:r>
              <a:rPr lang="en-GB" sz="3200" dirty="0" err="1" smtClean="0"/>
              <a:t>të</a:t>
            </a:r>
            <a:r>
              <a:rPr lang="en-GB" sz="3200" dirty="0" smtClean="0"/>
              <a:t> </a:t>
            </a:r>
            <a:r>
              <a:rPr lang="en-GB" sz="3200" dirty="0" err="1" smtClean="0"/>
              <a:t>mituri</a:t>
            </a:r>
            <a:r>
              <a:rPr lang="en-GB" sz="3200" dirty="0" smtClean="0"/>
              <a:t> </a:t>
            </a:r>
            <a:r>
              <a:rPr lang="en-GB" sz="3200" dirty="0" err="1" smtClean="0"/>
              <a:t>në</a:t>
            </a:r>
            <a:r>
              <a:rPr lang="en-GB" sz="3200" dirty="0" smtClean="0"/>
              <a:t> </a:t>
            </a:r>
            <a:r>
              <a:rPr lang="en-GB" sz="3200" dirty="0" err="1" smtClean="0"/>
              <a:t>proçesin</a:t>
            </a:r>
            <a:r>
              <a:rPr lang="en-GB" sz="3200" dirty="0" smtClean="0"/>
              <a:t> penal</a:t>
            </a:r>
            <a:endParaRPr lang="en-US" sz="3200" dirty="0"/>
          </a:p>
        </p:txBody>
      </p:sp>
      <p:sp>
        <p:nvSpPr>
          <p:cNvPr id="3" name="Content Placeholder 2"/>
          <p:cNvSpPr>
            <a:spLocks noGrp="1"/>
          </p:cNvSpPr>
          <p:nvPr>
            <p:ph idx="1"/>
          </p:nvPr>
        </p:nvSpPr>
        <p:spPr/>
        <p:txBody>
          <a:bodyPr>
            <a:normAutofit fontScale="92500"/>
          </a:bodyPr>
          <a:lstStyle/>
          <a:p>
            <a:r>
              <a:rPr lang="sq-AL" b="1" i="1" u="sng" dirty="0" smtClean="0">
                <a:solidFill>
                  <a:schemeClr val="accent1"/>
                </a:solidFill>
              </a:rPr>
              <a:t>Faza e parë</a:t>
            </a:r>
            <a:r>
              <a:rPr lang="sq-AL" b="1" u="sng" dirty="0" smtClean="0">
                <a:solidFill>
                  <a:schemeClr val="accent1"/>
                </a:solidFill>
              </a:rPr>
              <a:t> </a:t>
            </a:r>
            <a:r>
              <a:rPr lang="sq-AL" b="1" dirty="0" smtClean="0">
                <a:solidFill>
                  <a:schemeClr val="accent1"/>
                </a:solidFill>
              </a:rPr>
              <a:t>që rekomandohet para fillimit të intervistimit në hetimet paraprake është </a:t>
            </a:r>
            <a:r>
              <a:rPr lang="sq-AL" b="1" i="1" dirty="0" smtClean="0">
                <a:solidFill>
                  <a:schemeClr val="accent1"/>
                </a:solidFill>
              </a:rPr>
              <a:t>grumbullimi i historikut të fëmijës </a:t>
            </a:r>
            <a:r>
              <a:rPr lang="sq-AL" dirty="0" smtClean="0"/>
              <a:t>dhe kjo realizohet shpejt dhe me efektivitet nga bashkëpunimi i menjëhershëm i organit procedues polici/prokurori</a:t>
            </a:r>
            <a:r>
              <a:rPr lang="en-US" dirty="0" smtClean="0"/>
              <a:t>/</a:t>
            </a:r>
            <a:r>
              <a:rPr lang="en-US" dirty="0" err="1" smtClean="0"/>
              <a:t>psikolog</a:t>
            </a:r>
            <a:r>
              <a:rPr lang="sq-AL" dirty="0" smtClean="0"/>
              <a:t> me NJMF-në që ka në juridiksion vendbanimin/vendqëndrimin e të miturit, për vetë aksesin që ka ky organ i specializuar, për grumbullimin e informacionit për të miturin viktimë dhe mbi të gjitha për të ndërhyrë paralelisht me vijueshmërinë e procesit për minimizimin e dëmit, me planet individuale të mbrojtjes dhe të trajtimit e adresimit të rastit drejtpërdrejtë te shërbimet sociale, shëndetësore, psikologjike etj. </a:t>
            </a:r>
            <a:r>
              <a:rPr lang="en-US" dirty="0" smtClean="0"/>
              <a:t> </a:t>
            </a:r>
            <a:r>
              <a:rPr lang="sq-AL" dirty="0" smtClean="0"/>
              <a:t>Ky informacion paraprak mundëson njohjen e të miturit. Më tej, duhet siguruar mjedis i përshtatshëm për intervistimin e të miturit viktimë, sidomos për viktimat e abuzimit seksua</a:t>
            </a:r>
            <a:r>
              <a:rPr lang="en-US" dirty="0" smtClean="0"/>
              <a:t>l.</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err="1" smtClean="0"/>
              <a:t>Fazat</a:t>
            </a:r>
            <a:r>
              <a:rPr lang="en-GB" sz="2800" b="1" dirty="0" smtClean="0"/>
              <a:t> e </a:t>
            </a:r>
            <a:r>
              <a:rPr lang="en-GB" sz="2800" b="1" dirty="0" err="1" smtClean="0"/>
              <a:t>intervistimit</a:t>
            </a:r>
            <a:r>
              <a:rPr lang="en-GB" sz="2800" b="1" dirty="0" smtClean="0"/>
              <a:t> </a:t>
            </a:r>
            <a:r>
              <a:rPr lang="en-GB" sz="2800" b="1" dirty="0" err="1" smtClean="0"/>
              <a:t>të</a:t>
            </a:r>
            <a:r>
              <a:rPr lang="en-GB" sz="2800" b="1" dirty="0" smtClean="0"/>
              <a:t> </a:t>
            </a:r>
            <a:r>
              <a:rPr lang="en-GB" sz="2800" b="1" dirty="0" err="1" smtClean="0"/>
              <a:t>një</a:t>
            </a:r>
            <a:r>
              <a:rPr lang="en-GB" sz="2800" b="1" dirty="0" smtClean="0"/>
              <a:t> </a:t>
            </a:r>
            <a:r>
              <a:rPr lang="en-GB" sz="2800" b="1" dirty="0" err="1" smtClean="0"/>
              <a:t>të</a:t>
            </a:r>
            <a:r>
              <a:rPr lang="en-GB" sz="2800" b="1" dirty="0" smtClean="0"/>
              <a:t> </a:t>
            </a:r>
            <a:r>
              <a:rPr lang="en-GB" sz="2800" b="1" dirty="0" err="1" smtClean="0"/>
              <a:t>mituri</a:t>
            </a:r>
            <a:r>
              <a:rPr lang="en-GB" sz="2800" b="1" dirty="0" smtClean="0"/>
              <a:t> </a:t>
            </a:r>
            <a:r>
              <a:rPr lang="en-GB" sz="2800" b="1" dirty="0" err="1" smtClean="0"/>
              <a:t>në</a:t>
            </a:r>
            <a:r>
              <a:rPr lang="en-GB" sz="2800" b="1" dirty="0" smtClean="0"/>
              <a:t> </a:t>
            </a:r>
            <a:r>
              <a:rPr lang="en-GB" sz="2800" b="1" dirty="0" err="1" smtClean="0"/>
              <a:t>proçesin</a:t>
            </a:r>
            <a:r>
              <a:rPr lang="en-GB" sz="2800" b="1" dirty="0" smtClean="0"/>
              <a:t> penal</a:t>
            </a:r>
            <a:endParaRPr lang="en-US" sz="2800" b="1" dirty="0"/>
          </a:p>
        </p:txBody>
      </p:sp>
      <p:sp>
        <p:nvSpPr>
          <p:cNvPr id="3" name="Content Placeholder 2"/>
          <p:cNvSpPr>
            <a:spLocks noGrp="1"/>
          </p:cNvSpPr>
          <p:nvPr>
            <p:ph idx="1"/>
          </p:nvPr>
        </p:nvSpPr>
        <p:spPr/>
        <p:txBody>
          <a:bodyPr>
            <a:normAutofit fontScale="47500" lnSpcReduction="20000"/>
          </a:bodyPr>
          <a:lstStyle/>
          <a:p>
            <a:pPr marL="0" lvl="0" indent="457200" algn="just" fontAlgn="base">
              <a:spcBef>
                <a:spcPct val="0"/>
              </a:spcBef>
              <a:spcAft>
                <a:spcPct val="0"/>
              </a:spcAft>
              <a:buClrTx/>
              <a:buSzTx/>
              <a:buFont typeface="Wingdings" pitchFamily="2" charset="2"/>
              <a:buChar char="Ø"/>
            </a:pPr>
            <a:r>
              <a:rPr lang="sq-AL" sz="3200" b="1" i="1" u="sng" dirty="0" smtClean="0">
                <a:solidFill>
                  <a:schemeClr val="accent1"/>
                </a:solidFill>
                <a:ea typeface="MS Mincho" pitchFamily="49" charset="-128"/>
                <a:cs typeface="Times New Roman" pitchFamily="18" charset="0"/>
              </a:rPr>
              <a:t>Në fazën e dytë</a:t>
            </a:r>
            <a:r>
              <a:rPr lang="sq-AL" sz="3200" dirty="0" smtClean="0">
                <a:solidFill>
                  <a:schemeClr val="accent1"/>
                </a:solidFill>
                <a:ea typeface="MS Mincho" pitchFamily="49" charset="-128"/>
                <a:cs typeface="Times New Roman" pitchFamily="18" charset="0"/>
              </a:rPr>
              <a:t>, </a:t>
            </a:r>
            <a:r>
              <a:rPr lang="sq-AL" sz="3200" dirty="0" smtClean="0">
                <a:ea typeface="MS Mincho" pitchFamily="49" charset="-128"/>
                <a:cs typeface="Times New Roman" pitchFamily="18" charset="0"/>
              </a:rPr>
              <a:t>duke qenë se është e rëndësishme në procesin e intervistimit dhe ndikon në krijimin e ndjenjës së besimit tek i mituri viktimë, e rrjedhimisht në bashkëpunimin e tij me organin procedues, nga oficeri i policisë/prokurori </a:t>
            </a:r>
            <a:r>
              <a:rPr lang="sq-AL" sz="3200" b="1" dirty="0" smtClean="0">
                <a:solidFill>
                  <a:schemeClr val="accent1"/>
                </a:solidFill>
                <a:ea typeface="MS Mincho" pitchFamily="49" charset="-128"/>
                <a:cs typeface="Times New Roman" pitchFamily="18" charset="0"/>
              </a:rPr>
              <a:t>duhet të kryhet </a:t>
            </a:r>
            <a:r>
              <a:rPr lang="sq-AL" sz="3200" b="1" i="1" dirty="0" smtClean="0">
                <a:solidFill>
                  <a:schemeClr val="accent1"/>
                </a:solidFill>
                <a:ea typeface="MS Mincho" pitchFamily="49" charset="-128"/>
                <a:cs typeface="Times New Roman" pitchFamily="18" charset="0"/>
              </a:rPr>
              <a:t>informimi i të miturit viktimë drejtpërdrejt</a:t>
            </a:r>
            <a:r>
              <a:rPr lang="sq-AL" sz="3200" b="1" dirty="0" smtClean="0">
                <a:solidFill>
                  <a:schemeClr val="accent1"/>
                </a:solidFill>
                <a:ea typeface="MS Mincho" pitchFamily="49" charset="-128"/>
                <a:cs typeface="Times New Roman" pitchFamily="18" charset="0"/>
              </a:rPr>
              <a:t>, nëpërmjet prindërve/mbrojtësit/psikologut në formën që i përgjigjet zhvillimit individual të tij mbi qëllimin e marrjes në pyetje, lehtësitë dhe procedurat e drejtësisë penale për të mitur, </a:t>
            </a:r>
            <a:r>
              <a:rPr lang="sq-AL" sz="3200" dirty="0" smtClean="0">
                <a:ea typeface="MS Mincho" pitchFamily="49" charset="-128"/>
                <a:cs typeface="Times New Roman" pitchFamily="18" charset="0"/>
              </a:rPr>
              <a:t>mbi rëndësinë dhe rolin që ka pjesëmarrja, kontributi dhe bashkëpunimi i tij në këtë proces për grumbullimin e provave, gjetjen, procedimin dhe ndëshkimin e autorit me qëllim vënien para drejtësisë së tij. Për ta bërë të miturin viktimë të ndihet më i qetë dhe i sigurt, duhet të prezantohen tek i mituri të gjithë pjesëmarrësit e pranishëm në këtë proces intervistimi dhe roli i secilit ndaj tij, përpara se të fillojë procesi i marrjes në pyetje (oficeri i policisë, psikologu, specialisti i NJMF-së, prokurori, mjeku etj.)</a:t>
            </a:r>
            <a:endParaRPr lang="en-US" sz="3200" dirty="0" smtClean="0">
              <a:ea typeface="MS Mincho" pitchFamily="49" charset="-128"/>
              <a:cs typeface="Times New Roman" pitchFamily="18" charset="0"/>
            </a:endParaRPr>
          </a:p>
          <a:p>
            <a:pPr marL="0" lvl="0" indent="457200" algn="just" fontAlgn="base">
              <a:spcBef>
                <a:spcPct val="0"/>
              </a:spcBef>
              <a:spcAft>
                <a:spcPct val="0"/>
              </a:spcAft>
              <a:buClrTx/>
              <a:buSzTx/>
            </a:pPr>
            <a:endParaRPr lang="en-US" sz="3200" dirty="0" smtClean="0">
              <a:ea typeface="MS Mincho" pitchFamily="49" charset="-128"/>
              <a:cs typeface="Times New Roman" pitchFamily="18" charset="0"/>
            </a:endParaRPr>
          </a:p>
          <a:p>
            <a:pPr marL="0" lvl="0" indent="457200" algn="just" fontAlgn="base">
              <a:spcBef>
                <a:spcPct val="0"/>
              </a:spcBef>
              <a:spcAft>
                <a:spcPct val="0"/>
              </a:spcAft>
              <a:buClrTx/>
              <a:buSzTx/>
              <a:buFont typeface="Wingdings" pitchFamily="2" charset="2"/>
              <a:buChar char="Ø"/>
            </a:pPr>
            <a:r>
              <a:rPr lang="sq-AL" sz="3200" b="1" i="1" u="sng" dirty="0" smtClean="0">
                <a:solidFill>
                  <a:schemeClr val="accent1"/>
                </a:solidFill>
              </a:rPr>
              <a:t>Në fazën e tretë,</a:t>
            </a:r>
            <a:r>
              <a:rPr lang="sq-AL" sz="3200" u="sng" dirty="0" smtClean="0">
                <a:solidFill>
                  <a:schemeClr val="accent1"/>
                </a:solidFill>
              </a:rPr>
              <a:t> </a:t>
            </a:r>
            <a:r>
              <a:rPr lang="sq-AL" sz="3200" b="1" dirty="0" smtClean="0">
                <a:solidFill>
                  <a:schemeClr val="accent1"/>
                </a:solidFill>
              </a:rPr>
              <a:t>intervista mund të fillojë me pyetje në lidhje me aktivitetet e tij gjatë ditës, pasionet dhe dëshirat e tij, gjendjen familjare ku jeton dhe me kë, shkollën që frekuenton, shokët që ai ka, lëndët që pëlqen më shumë, çfarë i pëlqen të bëjë etj., për të krijuar një klimë miqësore, komforti bashkëbisedimi me të miturin. </a:t>
            </a:r>
            <a:endParaRPr lang="en-US" sz="3200" b="1" dirty="0" smtClean="0">
              <a:solidFill>
                <a:schemeClr val="accent1"/>
              </a:solidFill>
            </a:endParaRPr>
          </a:p>
          <a:p>
            <a:pPr algn="just"/>
            <a:r>
              <a:rPr lang="sq-AL" sz="3200" dirty="0" smtClean="0"/>
              <a:t>Vulnerabiliteti, dëmi i shkaktuar të miturit, në vlerësim të padiskutueshëm edhe të moshës së tij të miturisë ku përjetimi dhe gjendja emotive është më e rënduar se te një i rritur, kërkojnë detyrimisht që marrëdhënia e organit procedues oficeri i policisë/prokurori/gjykatë me të miturin viktimë të jetë para së gjithash një marrëdhënie miqësore, që reflekton përkujdesje, ndjeshmëri për situatën e tij, dhe që përgjatë gjithë procesit penal hetim/gjykim, veprimtaria e organit procedues në drejtim të të miturit viktimë të konsiderojë gjendjen e tij personale, nevojat e menjëhershme dhe të veçanta, moshën, gjininë, aftësitë e kufizuara, nëse ka dhe nivelin e pjekurisë.</a:t>
            </a:r>
            <a:endParaRPr lang="en-US" sz="3200" dirty="0" smtClean="0"/>
          </a:p>
          <a:p>
            <a:pPr marL="0" lvl="0" indent="457200" fontAlgn="base">
              <a:spcBef>
                <a:spcPct val="0"/>
              </a:spcBef>
              <a:spcAft>
                <a:spcPct val="0"/>
              </a:spcAft>
              <a:buClrTx/>
              <a:buSzTx/>
              <a:buNone/>
            </a:pPr>
            <a:endParaRPr lang="sq-AL" dirty="0" smtClean="0">
              <a:latin typeface="Arial" pitchFamily="34" charset="0"/>
              <a:cs typeface="Arial" pitchFamily="34"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90600"/>
          </a:xfrm>
        </p:spPr>
        <p:txBody>
          <a:bodyPr>
            <a:noAutofit/>
          </a:bodyPr>
          <a:lstStyle/>
          <a:p>
            <a:r>
              <a:rPr lang="en-GB" sz="2800" b="1" dirty="0" err="1" smtClean="0"/>
              <a:t>Fazat</a:t>
            </a:r>
            <a:r>
              <a:rPr lang="en-GB" sz="2800" b="1" dirty="0" smtClean="0"/>
              <a:t> e </a:t>
            </a:r>
            <a:r>
              <a:rPr lang="en-GB" sz="2800" b="1" dirty="0" err="1" smtClean="0"/>
              <a:t>intervistimit</a:t>
            </a:r>
            <a:r>
              <a:rPr lang="en-GB" sz="2800" b="1" dirty="0" smtClean="0"/>
              <a:t> </a:t>
            </a:r>
            <a:r>
              <a:rPr lang="en-GB" sz="2800" b="1" dirty="0" err="1" smtClean="0"/>
              <a:t>të</a:t>
            </a:r>
            <a:r>
              <a:rPr lang="en-GB" sz="2800" b="1" dirty="0" smtClean="0"/>
              <a:t> </a:t>
            </a:r>
            <a:r>
              <a:rPr lang="en-GB" sz="2800" b="1" dirty="0" err="1" smtClean="0"/>
              <a:t>një</a:t>
            </a:r>
            <a:r>
              <a:rPr lang="en-GB" sz="2800" b="1" dirty="0" smtClean="0"/>
              <a:t> </a:t>
            </a:r>
            <a:r>
              <a:rPr lang="en-GB" sz="2800" b="1" dirty="0" err="1" smtClean="0"/>
              <a:t>të</a:t>
            </a:r>
            <a:r>
              <a:rPr lang="en-GB" sz="2800" b="1" dirty="0" smtClean="0"/>
              <a:t> </a:t>
            </a:r>
            <a:r>
              <a:rPr lang="en-GB" sz="2800" b="1" dirty="0" err="1" smtClean="0"/>
              <a:t>mituri</a:t>
            </a:r>
            <a:r>
              <a:rPr lang="en-GB" sz="2800" b="1" dirty="0" smtClean="0"/>
              <a:t> </a:t>
            </a:r>
            <a:r>
              <a:rPr lang="en-GB" sz="2800" b="1" dirty="0" err="1" smtClean="0"/>
              <a:t>në</a:t>
            </a:r>
            <a:r>
              <a:rPr lang="en-GB" sz="2800" b="1" dirty="0" smtClean="0"/>
              <a:t> </a:t>
            </a:r>
            <a:r>
              <a:rPr lang="en-GB" sz="2800" b="1" dirty="0" err="1" smtClean="0"/>
              <a:t>proçesin</a:t>
            </a:r>
            <a:r>
              <a:rPr lang="en-GB" sz="2800" b="1" dirty="0" smtClean="0"/>
              <a:t> penal</a:t>
            </a:r>
            <a:endParaRPr lang="en-US" sz="2800" b="1" dirty="0"/>
          </a:p>
        </p:txBody>
      </p:sp>
      <p:sp>
        <p:nvSpPr>
          <p:cNvPr id="3" name="Content Placeholder 2"/>
          <p:cNvSpPr>
            <a:spLocks noGrp="1"/>
          </p:cNvSpPr>
          <p:nvPr>
            <p:ph idx="1"/>
          </p:nvPr>
        </p:nvSpPr>
        <p:spPr/>
        <p:txBody>
          <a:bodyPr>
            <a:normAutofit fontScale="62500" lnSpcReduction="20000"/>
          </a:bodyPr>
          <a:lstStyle/>
          <a:p>
            <a:pPr algn="just"/>
            <a:r>
              <a:rPr lang="sq-AL" dirty="0" smtClean="0"/>
              <a:t>Qëllimi kryesor i procesit të intervistimit të të miturit në konflikt me ligjin është të mbledhë informacion të vlefshëm dhe fakte të mjaftueshme prej tij në funksion të hetimit të plotë të çështjes penale, por në respektim të parimeve të procesit të rregullt ligjor dhe etik.</a:t>
            </a:r>
            <a:endParaRPr lang="en-US" dirty="0" smtClean="0"/>
          </a:p>
          <a:p>
            <a:pPr algn="just"/>
            <a:endParaRPr lang="en-US" dirty="0" smtClean="0"/>
          </a:p>
          <a:p>
            <a:pPr algn="just">
              <a:buFont typeface="Wingdings" pitchFamily="2" charset="2"/>
              <a:buChar char="Ø"/>
            </a:pPr>
            <a:r>
              <a:rPr lang="en-US" b="1" i="1" dirty="0" smtClean="0"/>
              <a:t> </a:t>
            </a:r>
            <a:r>
              <a:rPr lang="sq-AL" b="1" i="1" u="sng" dirty="0" smtClean="0">
                <a:solidFill>
                  <a:schemeClr val="accent1"/>
                </a:solidFill>
              </a:rPr>
              <a:t>Në fazën e katërt,</a:t>
            </a:r>
            <a:r>
              <a:rPr lang="sq-AL" b="1" u="sng" dirty="0" smtClean="0">
                <a:solidFill>
                  <a:schemeClr val="accent1"/>
                </a:solidFill>
              </a:rPr>
              <a:t> </a:t>
            </a:r>
            <a:r>
              <a:rPr lang="sq-AL" b="1" dirty="0" smtClean="0">
                <a:solidFill>
                  <a:schemeClr val="accent1"/>
                </a:solidFill>
              </a:rPr>
              <a:t>administrohet informacioni thelbësor për procedimin, faktet e ngjarjes, kronologjinë e veprimeve të autorit dhe të viktimës, detajet lidhur me përshkrimin fizik të autorit, kohën, vendin, mënyrën si ka ndodhur ngjarja kriminale, nëse ka qenë vetë apo me ndonjë familjar</a:t>
            </a:r>
            <a:r>
              <a:rPr lang="sq-AL" dirty="0" smtClean="0"/>
              <a:t>, kanë qenë raste të përsëritura ose jo, nëse ka pasur persona të tjerë të pranishëm ose jo, veprimet e tyre, nëse për këtë ngjarje ka biseduar me persona të tjerë apo jo etj. Përgjatë intervistimit personat pjesëmarrës në proces si përfaqësues të organit procedues, pavarësisht se janë profesionistë të ligjit, jo detyrimisht janë edhe profesionistë të komunikimit, ndaj dhe është prioritet specializimi paraprak i tyre sikundër është detajuar në nenet 25 e 26 të KDPM-së. </a:t>
            </a:r>
            <a:endParaRPr lang="en-US" dirty="0" smtClean="0"/>
          </a:p>
          <a:p>
            <a:pPr algn="just"/>
            <a:endParaRPr lang="en-US" dirty="0" smtClean="0"/>
          </a:p>
          <a:p>
            <a:pPr algn="just">
              <a:buFont typeface="Wingdings" pitchFamily="2" charset="2"/>
              <a:buChar char="Ø"/>
            </a:pPr>
            <a:r>
              <a:rPr lang="en-US" dirty="0" smtClean="0"/>
              <a:t> </a:t>
            </a:r>
            <a:r>
              <a:rPr lang="sq-AL" b="1" dirty="0" smtClean="0">
                <a:solidFill>
                  <a:schemeClr val="accent1"/>
                </a:solidFill>
              </a:rPr>
              <a:t>Në këtë drejtim është thelbësore që, pavarësisht informacionit të limituar që ka në dispozicion organi procedues në fazën fillestare të hetimit, për të garantuar një mbrojtje efektive të të drejtave të të miturit viktimë dhe mirëqenies së tij psikologjike-emocionale-fizike, </a:t>
            </a:r>
            <a:r>
              <a:rPr lang="sq-AL" b="1" u="sng" dirty="0" smtClean="0">
                <a:solidFill>
                  <a:schemeClr val="accent1"/>
                </a:solidFill>
              </a:rPr>
              <a:t>detyrimisht të hartohet paraprakisht </a:t>
            </a:r>
            <a:r>
              <a:rPr lang="en-US" b="1" u="sng" dirty="0" err="1" smtClean="0">
                <a:solidFill>
                  <a:schemeClr val="accent1"/>
                </a:solidFill>
              </a:rPr>
              <a:t>në</a:t>
            </a:r>
            <a:r>
              <a:rPr lang="en-US" b="1" u="sng" dirty="0" smtClean="0">
                <a:solidFill>
                  <a:schemeClr val="accent1"/>
                </a:solidFill>
              </a:rPr>
              <a:t> </a:t>
            </a:r>
            <a:r>
              <a:rPr lang="en-US" b="1" u="sng" dirty="0" err="1" smtClean="0">
                <a:solidFill>
                  <a:schemeClr val="accent1"/>
                </a:solidFill>
              </a:rPr>
              <a:t>bashkëpunim</a:t>
            </a:r>
            <a:r>
              <a:rPr lang="en-US" b="1" u="sng" dirty="0" smtClean="0">
                <a:solidFill>
                  <a:schemeClr val="accent1"/>
                </a:solidFill>
              </a:rPr>
              <a:t> me </a:t>
            </a:r>
            <a:r>
              <a:rPr lang="en-US" b="1" u="sng" dirty="0" err="1" smtClean="0">
                <a:solidFill>
                  <a:schemeClr val="accent1"/>
                </a:solidFill>
              </a:rPr>
              <a:t>psikologun</a:t>
            </a:r>
            <a:r>
              <a:rPr lang="en-US" b="1" u="sng" dirty="0" smtClean="0">
                <a:solidFill>
                  <a:schemeClr val="accent1"/>
                </a:solidFill>
              </a:rPr>
              <a:t> </a:t>
            </a:r>
            <a:r>
              <a:rPr lang="sq-AL" b="1" u="sng" dirty="0" smtClean="0">
                <a:solidFill>
                  <a:schemeClr val="accent1"/>
                </a:solidFill>
              </a:rPr>
              <a:t>një strategji dhe pyetësor për intervistimin, i </a:t>
            </a:r>
            <a:r>
              <a:rPr lang="sq-AL" b="1" dirty="0" smtClean="0">
                <a:solidFill>
                  <a:schemeClr val="accent1"/>
                </a:solidFill>
              </a:rPr>
              <a:t>cili mund të plotësohet/përshtatet më pas, kur ai të ketë më shumë informacion mbi çështjen. </a:t>
            </a:r>
            <a:endParaRPr lang="en-US" b="1" dirty="0" smtClean="0">
              <a:solidFill>
                <a:schemeClr val="accent1"/>
              </a:solidFill>
            </a:endParaRPr>
          </a:p>
          <a:p>
            <a:pPr algn="just"/>
            <a:r>
              <a:rPr lang="sq-AL" dirty="0" smtClean="0"/>
              <a:t>Formulimi i pyetjeve duhet të jetë me gjuhë të thjeshtë, të kuptueshme dhe ato të jenë të qarta, duke u shmangur sa më shumë të jetë e mundur përdorimi i termave ligjorë. Pyetjet duhet të jenë të hapura, mundësisht të shkurtra dhe të synojnë një përgjigje për një ide, një deklarim të lirë të historisë nga i mituri.</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Në</a:t>
            </a:r>
            <a:r>
              <a:rPr lang="en-US" sz="3200" b="1" dirty="0" smtClean="0"/>
              <a:t> </a:t>
            </a:r>
            <a:r>
              <a:rPr lang="en-US" sz="3200" b="1" dirty="0" err="1" smtClean="0"/>
              <a:t>vëmendje</a:t>
            </a:r>
            <a:r>
              <a:rPr lang="en-US" sz="3200" b="1" dirty="0" smtClean="0"/>
              <a:t> </a:t>
            </a:r>
            <a:r>
              <a:rPr lang="en-US" sz="3200" b="1" dirty="0" err="1" smtClean="0"/>
              <a:t>për</a:t>
            </a:r>
            <a:r>
              <a:rPr lang="en-US" sz="3200" b="1" dirty="0" smtClean="0"/>
              <a:t> </a:t>
            </a:r>
            <a:r>
              <a:rPr lang="en-US" sz="3200" b="1" dirty="0" err="1" smtClean="0"/>
              <a:t>intervistimin</a:t>
            </a:r>
            <a:r>
              <a:rPr lang="en-US" sz="3200" b="1" dirty="0" smtClean="0"/>
              <a:t> e </a:t>
            </a:r>
            <a:r>
              <a:rPr lang="en-US" sz="3200" b="1" dirty="0" err="1" smtClean="0"/>
              <a:t>të</a:t>
            </a:r>
            <a:r>
              <a:rPr lang="en-US" sz="3200" b="1" dirty="0" smtClean="0"/>
              <a:t> </a:t>
            </a:r>
            <a:r>
              <a:rPr lang="en-US" sz="3200" b="1" dirty="0" err="1" smtClean="0"/>
              <a:t>miturit</a:t>
            </a:r>
            <a:endParaRPr lang="en-US" sz="3200" b="1" dirty="0"/>
          </a:p>
        </p:txBody>
      </p:sp>
      <p:sp>
        <p:nvSpPr>
          <p:cNvPr id="3" name="Content Placeholder 2"/>
          <p:cNvSpPr>
            <a:spLocks noGrp="1"/>
          </p:cNvSpPr>
          <p:nvPr>
            <p:ph idx="1"/>
          </p:nvPr>
        </p:nvSpPr>
        <p:spPr/>
        <p:txBody>
          <a:bodyPr>
            <a:normAutofit fontScale="55000" lnSpcReduction="20000"/>
          </a:bodyPr>
          <a:lstStyle/>
          <a:p>
            <a:pPr algn="just">
              <a:buFont typeface="Wingdings" pitchFamily="2" charset="2"/>
              <a:buChar char="q"/>
            </a:pPr>
            <a:r>
              <a:rPr lang="sq-AL" b="1" dirty="0" smtClean="0">
                <a:solidFill>
                  <a:schemeClr val="accent1"/>
                </a:solidFill>
              </a:rPr>
              <a:t>Procesi i intervistimit mund të ketë edhe të papritura, </a:t>
            </a:r>
            <a:r>
              <a:rPr lang="sq-AL" dirty="0" smtClean="0"/>
              <a:t>siç mund të jetë refuzimi dhe pamundësia e të miturit viktimë për shkak të gjendjes emocionale apo të traumës së përjetuar për të kujtuar ngjarjen dhe detajet e saj e aq më pak për t’i shpjeguar e shtjelluar ato. </a:t>
            </a:r>
            <a:endParaRPr lang="en-US" dirty="0" smtClean="0"/>
          </a:p>
          <a:p>
            <a:pPr algn="just"/>
            <a:r>
              <a:rPr lang="sq-AL" dirty="0" smtClean="0"/>
              <a:t>Në një situatë të tillë, intervista nuk duhet të vijojë, duke u konsideruar mundësia të realizohet në një moment të mëvonshëm, apo dhe ditë tjetër, pasi i mituri viktimë të ketë marrë asistencën e duhur psikologjike, mjekësore. </a:t>
            </a:r>
            <a:endParaRPr lang="en-US" dirty="0" smtClean="0"/>
          </a:p>
          <a:p>
            <a:pPr algn="just"/>
            <a:endParaRPr lang="en-US" dirty="0" smtClean="0"/>
          </a:p>
          <a:p>
            <a:pPr algn="just">
              <a:buFont typeface="Wingdings" pitchFamily="2" charset="2"/>
              <a:buChar char="q"/>
            </a:pPr>
            <a:r>
              <a:rPr lang="sq-AL" b="1" dirty="0" smtClean="0">
                <a:solidFill>
                  <a:schemeClr val="accent1"/>
                </a:solidFill>
              </a:rPr>
              <a:t>Procesi i marrjes në pyetje duhet të realizohet me një kujdes të veçantë në rastet e hetimit të veprave penale që lidhen me keqtrajtime, veprime dhune fizike ose abuzime seksuale ndaj të miturit viktimë,</a:t>
            </a:r>
            <a:r>
              <a:rPr lang="sq-AL" dirty="0" smtClean="0"/>
              <a:t> ku duhet t’i kushtohet rëndësi e veçantë mënyrës se si formulohen pyetjet </a:t>
            </a:r>
            <a:r>
              <a:rPr lang="sq-AL" b="1" dirty="0" smtClean="0">
                <a:solidFill>
                  <a:schemeClr val="accent1"/>
                </a:solidFill>
              </a:rPr>
              <a:t>(p.sh.: </a:t>
            </a:r>
            <a:r>
              <a:rPr lang="sq-AL" b="1" i="1" dirty="0" smtClean="0">
                <a:solidFill>
                  <a:schemeClr val="accent1"/>
                </a:solidFill>
              </a:rPr>
              <a:t>Të lutem, a mund të më tregosh se çfarë ndodhi pardje? Çfarë bëre më pas? Ku? Kur? Pse?</a:t>
            </a:r>
            <a:r>
              <a:rPr lang="sq-AL" b="1" dirty="0" smtClean="0">
                <a:solidFill>
                  <a:schemeClr val="accent1"/>
                </a:solidFill>
              </a:rPr>
              <a:t>), </a:t>
            </a:r>
            <a:r>
              <a:rPr lang="sq-AL" dirty="0" smtClean="0"/>
              <a:t>ku përsëritja e pyetjeve të njëjta dhe insistimi mund t’i shkaktojë traumë tjetër të miturit. Përgjithësisht, fëmijët për shkak të moshës së miturisë, procesit të rritjes janë më pak të aftë të memorizojnë situata/ngjarje/veprime në krahasim me të rriturit.</a:t>
            </a:r>
            <a:endParaRPr lang="en-US" dirty="0" smtClean="0"/>
          </a:p>
          <a:p>
            <a:pPr marL="0" lvl="0" indent="0" algn="just" fontAlgn="base">
              <a:spcBef>
                <a:spcPct val="0"/>
              </a:spcBef>
              <a:spcAft>
                <a:spcPct val="0"/>
              </a:spcAft>
              <a:buClrTx/>
              <a:buSzTx/>
              <a:buNone/>
            </a:pPr>
            <a:r>
              <a:rPr lang="sq-AL" dirty="0" smtClean="0">
                <a:ea typeface="MS Mincho" pitchFamily="49" charset="-128"/>
                <a:cs typeface="Times New Roman" pitchFamily="18" charset="0"/>
              </a:rPr>
              <a:t>Rrjedhimisht, të miturit mbajnë mend më pak informacion dhe për këtë arsye sa më shumë që</a:t>
            </a:r>
            <a:r>
              <a:rPr lang="en-US" dirty="0" smtClean="0">
                <a:ea typeface="MS Mincho" pitchFamily="49" charset="-128"/>
                <a:cs typeface="Arial" pitchFamily="34" charset="0"/>
              </a:rPr>
              <a:t> </a:t>
            </a:r>
            <a:r>
              <a:rPr lang="sq-AL" dirty="0" smtClean="0">
                <a:ea typeface="MS Mincho" pitchFamily="49" charset="-128"/>
                <a:cs typeface="Times New Roman" pitchFamily="18" charset="0"/>
              </a:rPr>
              <a:t>intervistuesi bën pyetje insistuese të përsëritura (apo sugjestionuese, duke përfshirë përgjigjen brenda pyetjes ose përmes përsëritjes së pyetjeve), aq më shumë ato mund të ndikojnë tek i mituri që të deformojë ngjarjen/të dhënat/faktet dhe të japë përgjigjen që përmbush pritshmëritë e intervistuesit. </a:t>
            </a:r>
            <a:r>
              <a:rPr lang="sq-AL" b="1" u="sng" dirty="0" smtClean="0">
                <a:solidFill>
                  <a:schemeClr val="accent1"/>
                </a:solidFill>
                <a:ea typeface="MS Mincho" pitchFamily="49" charset="-128"/>
                <a:cs typeface="Times New Roman" pitchFamily="18" charset="0"/>
              </a:rPr>
              <a:t>Ndaj, marrin rëndësi dhe kanë rezultat pozitiv pyetjet e hapura në këtë proces.</a:t>
            </a:r>
            <a:r>
              <a:rPr lang="sq-AL" dirty="0" smtClean="0">
                <a:ea typeface="MS Mincho" pitchFamily="49" charset="-128"/>
                <a:cs typeface="Times New Roman" pitchFamily="18" charset="0"/>
              </a:rPr>
              <a:t> </a:t>
            </a:r>
            <a:endParaRPr lang="en-US" dirty="0" smtClean="0">
              <a:cs typeface="Arial" pitchFamily="34" charset="0"/>
            </a:endParaRPr>
          </a:p>
          <a:p>
            <a:pPr marL="0" lvl="0" indent="0" algn="just" eaLnBrk="0" fontAlgn="base" hangingPunct="0">
              <a:spcBef>
                <a:spcPct val="0"/>
              </a:spcBef>
              <a:spcAft>
                <a:spcPct val="0"/>
              </a:spcAft>
              <a:buClrTx/>
              <a:buSzTx/>
              <a:buFont typeface="Wingdings" pitchFamily="2" charset="2"/>
              <a:buChar char="q"/>
            </a:pPr>
            <a:r>
              <a:rPr lang="en-US" b="1" dirty="0" smtClean="0">
                <a:solidFill>
                  <a:schemeClr val="accent1"/>
                </a:solidFill>
                <a:ea typeface="MS Mincho" pitchFamily="49" charset="-128"/>
                <a:cs typeface="Times New Roman" pitchFamily="18" charset="0"/>
              </a:rPr>
              <a:t> </a:t>
            </a:r>
            <a:r>
              <a:rPr lang="sq-AL" b="1" dirty="0" smtClean="0">
                <a:solidFill>
                  <a:schemeClr val="accent1"/>
                </a:solidFill>
                <a:ea typeface="MS Mincho" pitchFamily="49" charset="-128"/>
                <a:cs typeface="Times New Roman" pitchFamily="18" charset="0"/>
              </a:rPr>
              <a:t>Më tej, pasi është dhënë versioni i ngjarjes nga i mituri mund të vijohet me pyetjet e mbyllura</a:t>
            </a:r>
            <a:r>
              <a:rPr lang="sq-AL" dirty="0" smtClean="0">
                <a:ea typeface="MS Mincho" pitchFamily="49" charset="-128"/>
                <a:cs typeface="Times New Roman" pitchFamily="18" charset="0"/>
              </a:rPr>
              <a:t> (p.sh.:</a:t>
            </a:r>
            <a:r>
              <a:rPr lang="sq-AL" i="1" dirty="0" smtClean="0">
                <a:ea typeface="MS Mincho" pitchFamily="49" charset="-128"/>
                <a:cs typeface="Times New Roman" pitchFamily="18" charset="0"/>
              </a:rPr>
              <a:t> A të shtyu? Erdhi njeri? Kush?</a:t>
            </a:r>
            <a:r>
              <a:rPr lang="sq-AL" dirty="0" smtClean="0">
                <a:ea typeface="MS Mincho" pitchFamily="49" charset="-128"/>
                <a:cs typeface="Times New Roman" pitchFamily="18" charset="0"/>
              </a:rPr>
              <a:t>) që ndjekin si qëllim saktësimin e çështjeve specifike përgjatë deklarimit, të cilat kanë rezultuar të nevojshme të sqarohen për të marrë një informacion të sigurt, i cili përbën pjesën më të rëndësishme të deklarimit për t’u vlerësuar si provë, në funksion të procedimit penal dhe provueshmërisë së akuzës konkrete që do t’i atribuohet autorit të dyshuar, përfshirë këtu dhe cilësimin e duhur juridik të faktit penal. </a:t>
            </a:r>
            <a:endParaRPr lang="sq-AL" dirty="0" smtClean="0">
              <a:cs typeface="Arial" pitchFamily="34" charset="0"/>
            </a:endParaRP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Në</a:t>
            </a:r>
            <a:r>
              <a:rPr lang="en-US" sz="3200" b="1" dirty="0" smtClean="0"/>
              <a:t> </a:t>
            </a:r>
            <a:r>
              <a:rPr lang="en-US" sz="3200" b="1" dirty="0" err="1" smtClean="0"/>
              <a:t>vëmendje</a:t>
            </a:r>
            <a:r>
              <a:rPr lang="en-US" sz="3200" b="1" dirty="0" smtClean="0"/>
              <a:t> </a:t>
            </a:r>
            <a:r>
              <a:rPr lang="en-US" sz="3200" b="1" dirty="0" err="1" smtClean="0"/>
              <a:t>për</a:t>
            </a:r>
            <a:r>
              <a:rPr lang="en-US" sz="3200" b="1" dirty="0" smtClean="0"/>
              <a:t> </a:t>
            </a:r>
            <a:r>
              <a:rPr lang="en-US" sz="3200" b="1" dirty="0" err="1" smtClean="0"/>
              <a:t>intervistimin</a:t>
            </a:r>
            <a:r>
              <a:rPr lang="en-US" sz="3200" b="1" dirty="0" smtClean="0"/>
              <a:t> e </a:t>
            </a:r>
            <a:r>
              <a:rPr lang="en-US" sz="3200" b="1" dirty="0" err="1" smtClean="0"/>
              <a:t>të</a:t>
            </a:r>
            <a:r>
              <a:rPr lang="en-US" sz="3200" b="1" dirty="0" smtClean="0"/>
              <a:t> </a:t>
            </a:r>
            <a:r>
              <a:rPr lang="en-US" sz="3200" b="1" dirty="0" err="1" smtClean="0"/>
              <a:t>miturit</a:t>
            </a:r>
            <a:endParaRPr lang="en-US" sz="3200" b="1" dirty="0"/>
          </a:p>
        </p:txBody>
      </p:sp>
      <p:sp>
        <p:nvSpPr>
          <p:cNvPr id="3" name="Content Placeholder 2"/>
          <p:cNvSpPr>
            <a:spLocks noGrp="1"/>
          </p:cNvSpPr>
          <p:nvPr>
            <p:ph idx="1"/>
          </p:nvPr>
        </p:nvSpPr>
        <p:spPr/>
        <p:txBody>
          <a:bodyPr>
            <a:normAutofit fontScale="92500" lnSpcReduction="20000"/>
          </a:bodyPr>
          <a:lstStyle/>
          <a:p>
            <a:pPr algn="just">
              <a:buNone/>
            </a:pPr>
            <a:r>
              <a:rPr lang="sq-AL" i="1" dirty="0" smtClean="0"/>
              <a:t>Nëse gjatë intervistës lind nevoja t’i drejtohen të miturit pyetje të pakonsultuara më parë duhet të mbahet parasysh si më poshtë:</a:t>
            </a:r>
            <a:endParaRPr lang="en-US" dirty="0" smtClean="0"/>
          </a:p>
          <a:p>
            <a:pPr marL="457200" lvl="0" indent="-457200" algn="just">
              <a:buFont typeface="+mj-lt"/>
              <a:buAutoNum type="arabicPeriod"/>
            </a:pPr>
            <a:r>
              <a:rPr lang="sq-AL" b="1" i="1" dirty="0" smtClean="0">
                <a:solidFill>
                  <a:schemeClr val="accent1"/>
                </a:solidFill>
              </a:rPr>
              <a:t>Mos të bëhen/lejohet të bëhen pyetje me zgjedhje të detyruar, por të tilla që e lënë të hapur mundësinë që fëmija ta formulojë vetë përgjigjen që dëshiron të japë.</a:t>
            </a:r>
            <a:endParaRPr lang="en-US" dirty="0" smtClean="0">
              <a:solidFill>
                <a:schemeClr val="accent1"/>
              </a:solidFill>
            </a:endParaRPr>
          </a:p>
          <a:p>
            <a:pPr marL="457200" lvl="0" indent="-457200" algn="just">
              <a:buFont typeface="+mj-lt"/>
              <a:buAutoNum type="arabicPeriod"/>
            </a:pPr>
            <a:r>
              <a:rPr lang="sq-AL" b="1" i="1" dirty="0" smtClean="0">
                <a:solidFill>
                  <a:schemeClr val="accent1"/>
                </a:solidFill>
              </a:rPr>
              <a:t>Mos të bëhen/lejohet që gjatë procesit gjyqësor të bëhen pyetje të shumëfishta. Është optimale që pyetjet komplekse, të copëzohen në disa pyetje përbërëse dhe t’i drejtohen fëmijës një nga një me radhë.</a:t>
            </a:r>
            <a:endParaRPr lang="en-US" dirty="0" smtClean="0">
              <a:solidFill>
                <a:schemeClr val="accent1"/>
              </a:solidFill>
            </a:endParaRPr>
          </a:p>
          <a:p>
            <a:pPr marL="457200" lvl="0" indent="-457200" algn="just">
              <a:buFont typeface="+mj-lt"/>
              <a:buAutoNum type="arabicPeriod"/>
            </a:pPr>
            <a:r>
              <a:rPr lang="sq-AL" b="1" i="1" dirty="0" smtClean="0">
                <a:solidFill>
                  <a:schemeClr val="accent1"/>
                </a:solidFill>
              </a:rPr>
              <a:t>Duhet të shmangen pyetjet sugjestionuese.</a:t>
            </a:r>
            <a:endParaRPr lang="en-US" dirty="0" smtClean="0">
              <a:solidFill>
                <a:schemeClr val="accent1"/>
              </a:solidFill>
            </a:endParaRPr>
          </a:p>
          <a:p>
            <a:pPr marL="457200" lvl="0" indent="-457200" algn="just">
              <a:buFont typeface="+mj-lt"/>
              <a:buAutoNum type="arabicPeriod"/>
            </a:pPr>
            <a:r>
              <a:rPr lang="sq-AL" b="1" i="1" dirty="0" smtClean="0">
                <a:solidFill>
                  <a:schemeClr val="accent1"/>
                </a:solidFill>
              </a:rPr>
              <a:t>Duhet të përdoret një gjuhë e thjeshtë dhe sa më e drejtpërdrejtë me fëmijën.</a:t>
            </a:r>
            <a:endParaRPr lang="en-US" dirty="0" smtClean="0">
              <a:solidFill>
                <a:schemeClr val="accent1"/>
              </a:solidFill>
            </a:endParaRPr>
          </a:p>
          <a:p>
            <a:pPr marL="457200" lvl="0" indent="-457200" algn="just">
              <a:buFont typeface="+mj-lt"/>
              <a:buAutoNum type="arabicPeriod"/>
            </a:pPr>
            <a:r>
              <a:rPr lang="sq-AL" b="1" i="1" dirty="0" smtClean="0">
                <a:solidFill>
                  <a:schemeClr val="accent1"/>
                </a:solidFill>
              </a:rPr>
              <a:t>Duhet të shmangen ato lloj pyetjesh që dëmtojnë ndërveprimin me të miturin dhe ndikojnë negativisht në gjendjen emocionale të tij/saj.</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2800" b="1" dirty="0" smtClean="0"/>
              <a:t>Udhëzimet e Këshillit të Europës mbi Drejtësinë Miqësore për Fëmijët</a:t>
            </a:r>
            <a:endParaRPr lang="en-US" sz="2800" b="1" dirty="0"/>
          </a:p>
        </p:txBody>
      </p:sp>
      <p:sp>
        <p:nvSpPr>
          <p:cNvPr id="3" name="Content Placeholder 2"/>
          <p:cNvSpPr>
            <a:spLocks noGrp="1"/>
          </p:cNvSpPr>
          <p:nvPr>
            <p:ph idx="1"/>
          </p:nvPr>
        </p:nvSpPr>
        <p:spPr/>
        <p:txBody>
          <a:bodyPr>
            <a:normAutofit fontScale="47500" lnSpcReduction="20000"/>
          </a:bodyPr>
          <a:lstStyle/>
          <a:p>
            <a:r>
              <a:rPr lang="sq-AL" b="1" u="sng" dirty="0" smtClean="0">
                <a:solidFill>
                  <a:schemeClr val="accent1"/>
                </a:solidFill>
              </a:rPr>
              <a:t>Udhëzimet e Këshillit të Europës mbi Drejtësinë Miqësore për Fëmijët, pjesa C “</a:t>
            </a:r>
            <a:r>
              <a:rPr lang="sq-AL" b="1" i="1" u="sng" dirty="0" smtClean="0">
                <a:solidFill>
                  <a:schemeClr val="accent1"/>
                </a:solidFill>
              </a:rPr>
              <a:t>Drejtësia miqësore gjatë procesit gjyqësor</a:t>
            </a:r>
            <a:r>
              <a:rPr lang="sq-AL" b="1" u="sng" dirty="0" smtClean="0">
                <a:solidFill>
                  <a:schemeClr val="accent1"/>
                </a:solidFill>
              </a:rPr>
              <a:t>”, pika 6 parashikojnë që</a:t>
            </a:r>
            <a:r>
              <a:rPr lang="sq-AL" dirty="0" smtClean="0"/>
              <a:t>:</a:t>
            </a:r>
            <a:endParaRPr lang="en-US" dirty="0" smtClean="0"/>
          </a:p>
          <a:p>
            <a:pPr lvl="0">
              <a:buFont typeface="Wingdings" pitchFamily="2" charset="2"/>
              <a:buChar char="v"/>
            </a:pPr>
            <a:r>
              <a:rPr lang="en-US" b="1" i="1" dirty="0" smtClean="0"/>
              <a:t> </a:t>
            </a:r>
            <a:r>
              <a:rPr lang="sq-AL" b="1" i="1" dirty="0" smtClean="0"/>
              <a:t>Intervistimi dhe marrja e deklarimeve nga fëmijët duhet të bëhet nga profesionistë të trajnuar. Çdo përpjekje duhet të bëhet që fëmijët të japin prova në kushtet më të përshtatshme dhe më të favorshme, duke pasur parasysh moshën, nivelin e pjekurisë dhe problemet në komunikim që ata mund të kenë.</a:t>
            </a:r>
            <a:endParaRPr lang="en-US" b="1" i="1" dirty="0" smtClean="0"/>
          </a:p>
          <a:p>
            <a:pPr lvl="0">
              <a:buFont typeface="Wingdings" pitchFamily="2" charset="2"/>
              <a:buChar char="v"/>
            </a:pPr>
            <a:endParaRPr lang="en-US" b="1" dirty="0" smtClean="0"/>
          </a:p>
          <a:p>
            <a:pPr lvl="0">
              <a:buFont typeface="Wingdings" pitchFamily="2" charset="2"/>
              <a:buChar char="v"/>
            </a:pPr>
            <a:r>
              <a:rPr lang="sq-AL" b="1" i="1" dirty="0" smtClean="0"/>
              <a:t>Deklarime audiovizuale nga fëmijët, viktima apo dëshmitarë duhet të inkurajohen, ndërkohë që respektohet e drejta e palëve të tjera të kundërshtojnë përmbajtjen e këtyre deklarimeve. Në rast se më shumë se një intervistim është i nevojshëm, ato duhet të realizohen nga i njëjti person, me qëllim që të garantojë qëndrueshmëri dhe një qasje koherente në interesin më të lartë të fëmijës. </a:t>
            </a:r>
            <a:endParaRPr lang="en-US" b="1" i="1" dirty="0" smtClean="0"/>
          </a:p>
          <a:p>
            <a:pPr lvl="0">
              <a:buFont typeface="Wingdings" pitchFamily="2" charset="2"/>
              <a:buChar char="v"/>
            </a:pPr>
            <a:r>
              <a:rPr lang="sq-AL" b="1" i="1" dirty="0" smtClean="0"/>
              <a:t>Numri i intervistimeve duhet të limitohet sa më shumë dhe kohëzgjatja e tyre duhet të përshtatet me moshën e fëmijës dhe aftësinë e tij.</a:t>
            </a:r>
            <a:r>
              <a:rPr lang="en-US" b="1" i="1" dirty="0" smtClean="0"/>
              <a:t> </a:t>
            </a:r>
          </a:p>
          <a:p>
            <a:pPr lvl="0">
              <a:buFont typeface="Wingdings" pitchFamily="2" charset="2"/>
              <a:buChar char="v"/>
            </a:pPr>
            <a:endParaRPr lang="en-US" b="1" i="1" dirty="0" smtClean="0"/>
          </a:p>
          <a:p>
            <a:pPr lvl="0">
              <a:buFont typeface="Wingdings" pitchFamily="2" charset="2"/>
              <a:buChar char="v"/>
            </a:pPr>
            <a:r>
              <a:rPr lang="sq-AL" b="1" i="1" dirty="0" smtClean="0"/>
              <a:t>Po kështu kontakti i drejtpërdrejtë, ballafaqimi ose ndërveprimi ndërmjet fëmijës viktimë dhe autorit të veprës duhet të shmanget sa më shumë, përveç rasteve kur kjo kërkohet nga vetë fëmija viktimë. Fëmijët duhet të kenë mundësinë të japin dëshmi/prova në çështje penale pa prezencën e autorit të veprës.</a:t>
            </a:r>
            <a:endParaRPr lang="en-US" b="1" i="1" dirty="0" smtClean="0"/>
          </a:p>
          <a:p>
            <a:pPr lvl="0">
              <a:buFont typeface="Wingdings" pitchFamily="2" charset="2"/>
              <a:buChar char="v"/>
            </a:pPr>
            <a:endParaRPr lang="en-US" b="1" dirty="0" smtClean="0"/>
          </a:p>
          <a:p>
            <a:pPr lvl="0">
              <a:buFont typeface="Wingdings" pitchFamily="2" charset="2"/>
              <a:buChar char="v"/>
            </a:pPr>
            <a:r>
              <a:rPr lang="sq-AL" b="1" i="1" dirty="0" smtClean="0"/>
              <a:t>Udhëzimet rekomandojnë që Protokolle standarde intervistimi, të cilat mbajnë parasysh diferencat në stadet zhvillimore të fëmijës, duhet të hartohen dhe të zbatohen me qëllim që të garantohet vlefshmëria e dëshmisë së dhënë nga fëmija. Kjo do të thotë se duhet të shmanget bërja e pyetjeve dhe për pasojë të rritet besueshmëria.</a:t>
            </a:r>
            <a:endParaRPr lang="en-US" b="1" i="1" dirty="0" smtClean="0"/>
          </a:p>
          <a:p>
            <a:pPr lvl="0">
              <a:buFont typeface="Wingdings" pitchFamily="2" charset="2"/>
              <a:buChar char="v"/>
            </a:pPr>
            <a:endParaRPr lang="en-US" b="1" dirty="0" smtClean="0"/>
          </a:p>
          <a:p>
            <a:pPr lvl="0">
              <a:buFont typeface="Wingdings" pitchFamily="2" charset="2"/>
              <a:buChar char="v"/>
            </a:pPr>
            <a:r>
              <a:rPr lang="sq-AL" b="1" i="1" dirty="0" smtClean="0"/>
              <a:t>Gjykata mund të pranojë që një fëmijë të mos dëshmojë, nëse kjo është në përputhje me interesin më të lartë të fëmijës dhe mirëqenien e tij. Deklarimet e fëmijës apo provat që ai jep, nuk duhet të prezumohen të pavlefshme apo jo të besueshme për shkak të moshës së fëmijës.</a:t>
            </a:r>
            <a:endParaRPr lang="en-US" b="1" dirty="0" smtClean="0"/>
          </a:p>
          <a:p>
            <a:pPr lvl="0">
              <a:buFont typeface="Wingdings" pitchFamily="2" charset="2"/>
              <a:buChar char="v"/>
            </a:pPr>
            <a:r>
              <a:rPr lang="sq-AL" b="1" i="1" dirty="0" smtClean="0"/>
              <a:t>Shtetet anëtare duhet të ekzaminojnë mundësinë e marrjes së deklarimeve nga fëmijët viktima apo dëshmitarë, në mjedise miqësore dhe në struktura të përshtatura veçanërisht në kushte miqësore. </a:t>
            </a:r>
            <a:endParaRPr lang="en-US" b="1"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3200" b="1" dirty="0" smtClean="0">
                <a:solidFill>
                  <a:srgbClr val="C00000"/>
                </a:solidFill>
              </a:rPr>
              <a:t>I </a:t>
            </a:r>
            <a:r>
              <a:rPr lang="en-GB" sz="3200" b="1" dirty="0" err="1" smtClean="0">
                <a:solidFill>
                  <a:srgbClr val="C00000"/>
                </a:solidFill>
              </a:rPr>
              <a:t>mituri</a:t>
            </a:r>
            <a:r>
              <a:rPr lang="en-GB" sz="3200" b="1" dirty="0" smtClean="0">
                <a:solidFill>
                  <a:srgbClr val="C00000"/>
                </a:solidFill>
              </a:rPr>
              <a:t> </a:t>
            </a:r>
            <a:r>
              <a:rPr lang="en-GB" sz="3200" b="1" dirty="0" err="1" smtClean="0">
                <a:solidFill>
                  <a:srgbClr val="C00000"/>
                </a:solidFill>
              </a:rPr>
              <a:t>viktimë</a:t>
            </a:r>
            <a:r>
              <a:rPr lang="en-GB" sz="3200" b="1" dirty="0" smtClean="0">
                <a:solidFill>
                  <a:srgbClr val="C00000"/>
                </a:solidFill>
              </a:rPr>
              <a:t> </a:t>
            </a:r>
            <a:r>
              <a:rPr lang="en-GB" sz="3200" b="1" dirty="0" err="1" smtClean="0">
                <a:solidFill>
                  <a:srgbClr val="C00000"/>
                </a:solidFill>
              </a:rPr>
              <a:t>subjekt</a:t>
            </a:r>
            <a:r>
              <a:rPr lang="en-GB" sz="3200" b="1" dirty="0" smtClean="0">
                <a:solidFill>
                  <a:srgbClr val="C00000"/>
                </a:solidFill>
              </a:rPr>
              <a:t> </a:t>
            </a:r>
            <a:r>
              <a:rPr lang="en-GB" sz="3200" b="1" dirty="0" err="1" smtClean="0">
                <a:solidFill>
                  <a:srgbClr val="C00000"/>
                </a:solidFill>
              </a:rPr>
              <a:t>i</a:t>
            </a:r>
            <a:r>
              <a:rPr lang="en-GB" sz="3200" b="1" dirty="0" smtClean="0">
                <a:solidFill>
                  <a:srgbClr val="C00000"/>
                </a:solidFill>
              </a:rPr>
              <a:t> </a:t>
            </a:r>
            <a:r>
              <a:rPr lang="en-GB" sz="3200" b="1" dirty="0" err="1" smtClean="0">
                <a:solidFill>
                  <a:srgbClr val="C00000"/>
                </a:solidFill>
              </a:rPr>
              <a:t>proçesit</a:t>
            </a:r>
            <a:r>
              <a:rPr lang="en-GB" sz="3200" b="1" dirty="0" smtClean="0">
                <a:solidFill>
                  <a:srgbClr val="C00000"/>
                </a:solidFill>
              </a:rPr>
              <a:t> penal. </a:t>
            </a:r>
            <a:r>
              <a:rPr lang="en-GB" sz="3200" b="1" dirty="0" err="1" smtClean="0">
                <a:solidFill>
                  <a:srgbClr val="C00000"/>
                </a:solidFill>
              </a:rPr>
              <a:t>Letra</a:t>
            </a:r>
            <a:r>
              <a:rPr lang="en-GB" sz="3200" b="1" dirty="0" smtClean="0">
                <a:solidFill>
                  <a:srgbClr val="C00000"/>
                </a:solidFill>
              </a:rPr>
              <a:t> e </a:t>
            </a:r>
            <a:r>
              <a:rPr lang="en-GB" sz="3200" b="1" dirty="0" err="1" smtClean="0">
                <a:solidFill>
                  <a:srgbClr val="C00000"/>
                </a:solidFill>
              </a:rPr>
              <a:t>të</a:t>
            </a:r>
            <a:r>
              <a:rPr lang="en-GB" sz="3200" b="1" dirty="0" smtClean="0">
                <a:solidFill>
                  <a:srgbClr val="C00000"/>
                </a:solidFill>
              </a:rPr>
              <a:t> </a:t>
            </a:r>
            <a:r>
              <a:rPr lang="en-GB" sz="3200" b="1" dirty="0" err="1" smtClean="0">
                <a:solidFill>
                  <a:srgbClr val="C00000"/>
                </a:solidFill>
              </a:rPr>
              <a:t>drejtave</a:t>
            </a:r>
            <a:r>
              <a:rPr lang="en-GB" sz="3200" b="1" dirty="0" smtClean="0">
                <a:solidFill>
                  <a:srgbClr val="C00000"/>
                </a:solidFill>
              </a:rPr>
              <a:t> e </a:t>
            </a:r>
            <a:r>
              <a:rPr lang="en-GB" sz="3200" b="1" dirty="0" err="1" smtClean="0">
                <a:solidFill>
                  <a:srgbClr val="C00000"/>
                </a:solidFill>
              </a:rPr>
              <a:t>detyrueshme</a:t>
            </a:r>
            <a:r>
              <a:rPr lang="en-GB" sz="3200" b="1" dirty="0" smtClean="0">
                <a:solidFill>
                  <a:srgbClr val="C00000"/>
                </a:solidFill>
              </a:rPr>
              <a:t>.</a:t>
            </a:r>
            <a:endParaRPr lang="en-US" sz="3200" b="1" dirty="0">
              <a:solidFill>
                <a:srgbClr val="C00000"/>
              </a:solidFill>
            </a:endParaRPr>
          </a:p>
        </p:txBody>
      </p:sp>
      <p:sp>
        <p:nvSpPr>
          <p:cNvPr id="2" name="Content Placeholder 1"/>
          <p:cNvSpPr>
            <a:spLocks noGrp="1"/>
          </p:cNvSpPr>
          <p:nvPr>
            <p:ph idx="1"/>
          </p:nvPr>
        </p:nvSpPr>
        <p:spPr/>
        <p:txBody>
          <a:bodyPr/>
          <a:lstStyle/>
          <a:p>
            <a:endParaRPr lang="en-US" dirty="0" smtClean="0"/>
          </a:p>
          <a:p>
            <a:r>
              <a:rPr lang="en-US" dirty="0" smtClean="0"/>
              <a:t>I </a:t>
            </a:r>
            <a:r>
              <a:rPr lang="en-US" dirty="0" err="1" smtClean="0"/>
              <a:t>mituri</a:t>
            </a:r>
            <a:r>
              <a:rPr lang="en-US" dirty="0" smtClean="0"/>
              <a:t> </a:t>
            </a:r>
            <a:r>
              <a:rPr lang="en-US" dirty="0" err="1" smtClean="0"/>
              <a:t>viktimë</a:t>
            </a:r>
            <a:r>
              <a:rPr lang="en-US" dirty="0" smtClean="0"/>
              <a:t> </a:t>
            </a:r>
            <a:r>
              <a:rPr lang="en-US" dirty="0" err="1" smtClean="0"/>
              <a:t>i</a:t>
            </a:r>
            <a:r>
              <a:rPr lang="en-US" dirty="0" smtClean="0"/>
              <a:t> </a:t>
            </a:r>
            <a:r>
              <a:rPr lang="en-US" dirty="0" err="1" smtClean="0"/>
              <a:t>veprës</a:t>
            </a:r>
            <a:r>
              <a:rPr lang="en-US" dirty="0" smtClean="0"/>
              <a:t> </a:t>
            </a:r>
            <a:r>
              <a:rPr lang="en-US" dirty="0" err="1" smtClean="0"/>
              <a:t>penale</a:t>
            </a:r>
            <a:r>
              <a:rPr lang="en-US" dirty="0" smtClean="0"/>
              <a:t> </a:t>
            </a:r>
            <a:r>
              <a:rPr lang="en-US" dirty="0" err="1" smtClean="0"/>
              <a:t>gëzon</a:t>
            </a:r>
            <a:r>
              <a:rPr lang="en-US" dirty="0" smtClean="0"/>
              <a:t> </a:t>
            </a:r>
            <a:r>
              <a:rPr lang="en-US" u="sng" dirty="0" err="1" smtClean="0"/>
              <a:t>të</a:t>
            </a:r>
            <a:r>
              <a:rPr lang="en-US" u="sng" dirty="0" smtClean="0"/>
              <a:t> </a:t>
            </a:r>
            <a:r>
              <a:rPr lang="en-US" u="sng" dirty="0" err="1" smtClean="0"/>
              <a:t>njëjtat</a:t>
            </a:r>
            <a:r>
              <a:rPr lang="en-US" u="sng" dirty="0" smtClean="0"/>
              <a:t> </a:t>
            </a:r>
            <a:r>
              <a:rPr lang="en-US" u="sng" dirty="0" err="1" smtClean="0"/>
              <a:t>të</a:t>
            </a:r>
            <a:r>
              <a:rPr lang="en-US" u="sng" dirty="0" smtClean="0"/>
              <a:t> </a:t>
            </a:r>
            <a:r>
              <a:rPr lang="en-US" u="sng" dirty="0" err="1" smtClean="0"/>
              <a:t>drejta</a:t>
            </a:r>
            <a:r>
              <a:rPr lang="en-US" u="sng" dirty="0" smtClean="0"/>
              <a:t> </a:t>
            </a:r>
            <a:r>
              <a:rPr lang="en-US" u="sng" dirty="0" err="1" smtClean="0"/>
              <a:t>të</a:t>
            </a:r>
            <a:r>
              <a:rPr lang="en-US" u="sng" dirty="0" smtClean="0"/>
              <a:t> </a:t>
            </a:r>
            <a:r>
              <a:rPr lang="en-US" u="sng" dirty="0" err="1" smtClean="0"/>
              <a:t>parashikuara</a:t>
            </a:r>
            <a:r>
              <a:rPr lang="en-US" u="sng" dirty="0" smtClean="0"/>
              <a:t> </a:t>
            </a:r>
            <a:r>
              <a:rPr lang="en-US" u="sng" dirty="0" err="1" smtClean="0"/>
              <a:t>për</a:t>
            </a:r>
            <a:r>
              <a:rPr lang="en-US" u="sng" dirty="0" smtClean="0"/>
              <a:t> </a:t>
            </a:r>
            <a:r>
              <a:rPr lang="en-US" u="sng" dirty="0" err="1" smtClean="0"/>
              <a:t>të</a:t>
            </a:r>
            <a:r>
              <a:rPr lang="en-US" u="sng" dirty="0" smtClean="0"/>
              <a:t> </a:t>
            </a:r>
            <a:r>
              <a:rPr lang="en-US" u="sng" dirty="0" err="1" smtClean="0"/>
              <a:t>miturin</a:t>
            </a:r>
            <a:r>
              <a:rPr lang="en-US" u="sng" dirty="0" smtClean="0"/>
              <a:t> </a:t>
            </a:r>
            <a:r>
              <a:rPr lang="en-US" u="sng" dirty="0" err="1" smtClean="0"/>
              <a:t>në</a:t>
            </a:r>
            <a:r>
              <a:rPr lang="en-US" u="sng" dirty="0" smtClean="0"/>
              <a:t> </a:t>
            </a:r>
            <a:r>
              <a:rPr lang="en-US" u="sng" dirty="0" err="1" smtClean="0"/>
              <a:t>konflikt</a:t>
            </a:r>
            <a:r>
              <a:rPr lang="en-US" u="sng" dirty="0" smtClean="0"/>
              <a:t> me </a:t>
            </a:r>
            <a:r>
              <a:rPr lang="en-US" u="sng" dirty="0" err="1" smtClean="0"/>
              <a:t>ligjin</a:t>
            </a:r>
            <a:r>
              <a:rPr lang="en-US" u="sng" dirty="0" smtClean="0"/>
              <a:t>, </a:t>
            </a:r>
            <a:r>
              <a:rPr lang="en-US" u="sng" dirty="0" err="1" smtClean="0"/>
              <a:t>parashikuar</a:t>
            </a:r>
            <a:r>
              <a:rPr lang="en-US" u="sng" dirty="0" smtClean="0"/>
              <a:t> </a:t>
            </a:r>
            <a:r>
              <a:rPr lang="en-US" u="sng" dirty="0" err="1" smtClean="0"/>
              <a:t>sipas</a:t>
            </a:r>
            <a:r>
              <a:rPr lang="en-US" u="sng" dirty="0" smtClean="0"/>
              <a:t> </a:t>
            </a:r>
            <a:r>
              <a:rPr lang="en-US" u="sng" dirty="0" err="1" smtClean="0"/>
              <a:t>këtij</a:t>
            </a:r>
            <a:r>
              <a:rPr lang="en-US" u="sng" dirty="0" smtClean="0"/>
              <a:t> </a:t>
            </a:r>
            <a:r>
              <a:rPr lang="en-US" u="sng" dirty="0" err="1" smtClean="0"/>
              <a:t>kreu</a:t>
            </a:r>
            <a:r>
              <a:rPr lang="en-US" u="sng" dirty="0" smtClean="0"/>
              <a:t>, </a:t>
            </a:r>
            <a:r>
              <a:rPr lang="en-US" u="sng" dirty="0" err="1" smtClean="0"/>
              <a:t>si</a:t>
            </a:r>
            <a:r>
              <a:rPr lang="en-US" u="sng" dirty="0" smtClean="0"/>
              <a:t> </a:t>
            </a:r>
            <a:r>
              <a:rPr lang="en-US" u="sng" dirty="0" err="1" smtClean="0"/>
              <a:t>dhe</a:t>
            </a:r>
            <a:r>
              <a:rPr lang="en-US" u="sng" dirty="0" smtClean="0"/>
              <a:t> </a:t>
            </a:r>
            <a:r>
              <a:rPr lang="en-US" u="sng" dirty="0" err="1" smtClean="0"/>
              <a:t>të</a:t>
            </a:r>
            <a:r>
              <a:rPr lang="en-US" u="sng" dirty="0" smtClean="0"/>
              <a:t> </a:t>
            </a:r>
            <a:r>
              <a:rPr lang="en-US" u="sng" dirty="0" err="1" smtClean="0"/>
              <a:t>drejtat</a:t>
            </a:r>
            <a:r>
              <a:rPr lang="en-US" u="sng" dirty="0" smtClean="0"/>
              <a:t> </a:t>
            </a:r>
            <a:r>
              <a:rPr lang="en-US" dirty="0" smtClean="0"/>
              <a:t>e </a:t>
            </a:r>
            <a:r>
              <a:rPr lang="en-US" dirty="0" err="1" smtClean="0"/>
              <a:t>parashikuara</a:t>
            </a:r>
            <a:r>
              <a:rPr lang="en-US" dirty="0" smtClean="0"/>
              <a:t> </a:t>
            </a:r>
            <a:r>
              <a:rPr lang="en-US" dirty="0" err="1" smtClean="0"/>
              <a:t>në</a:t>
            </a:r>
            <a:r>
              <a:rPr lang="en-US" dirty="0" smtClean="0"/>
              <a:t> </a:t>
            </a:r>
            <a:r>
              <a:rPr lang="en-US" dirty="0" err="1" smtClean="0"/>
              <a:t>kreun</a:t>
            </a:r>
            <a:r>
              <a:rPr lang="en-US" dirty="0" smtClean="0"/>
              <a:t> V </a:t>
            </a:r>
            <a:r>
              <a:rPr lang="en-US" dirty="0" err="1" smtClean="0"/>
              <a:t>të</a:t>
            </a:r>
            <a:r>
              <a:rPr lang="en-US" dirty="0" smtClean="0"/>
              <a:t> </a:t>
            </a:r>
            <a:r>
              <a:rPr lang="en-US" dirty="0" err="1" smtClean="0"/>
              <a:t>këtij</a:t>
            </a:r>
            <a:r>
              <a:rPr lang="en-US" dirty="0" smtClean="0"/>
              <a:t> </a:t>
            </a:r>
            <a:r>
              <a:rPr lang="en-US" dirty="0" err="1" smtClean="0"/>
              <a:t>Kodi</a:t>
            </a:r>
            <a:r>
              <a:rPr lang="en-US" dirty="0" smtClean="0"/>
              <a:t> </a:t>
            </a:r>
            <a:r>
              <a:rPr lang="en-GB" dirty="0" smtClean="0"/>
              <a:t>(</a:t>
            </a:r>
            <a:r>
              <a:rPr lang="en-GB" dirty="0" err="1" smtClean="0"/>
              <a:t>nenet</a:t>
            </a:r>
            <a:r>
              <a:rPr lang="en-GB" dirty="0" smtClean="0"/>
              <a:t> 19 </a:t>
            </a:r>
            <a:r>
              <a:rPr lang="en-GB" dirty="0" err="1" smtClean="0"/>
              <a:t>dhe</a:t>
            </a:r>
            <a:r>
              <a:rPr lang="en-GB" dirty="0" smtClean="0"/>
              <a:t> 24 </a:t>
            </a:r>
            <a:r>
              <a:rPr lang="en-GB" dirty="0" err="1" smtClean="0"/>
              <a:t>te</a:t>
            </a:r>
            <a:r>
              <a:rPr lang="en-GB" dirty="0" smtClean="0"/>
              <a:t> K.D.P.M).</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dirty="0" err="1" smtClean="0">
                <a:solidFill>
                  <a:srgbClr val="C00000"/>
                </a:solidFill>
              </a:rPr>
              <a:t>Letra</a:t>
            </a:r>
            <a:r>
              <a:rPr lang="en-GB" b="1" dirty="0" smtClean="0">
                <a:solidFill>
                  <a:srgbClr val="C00000"/>
                </a:solidFill>
              </a:rPr>
              <a:t> e </a:t>
            </a:r>
            <a:r>
              <a:rPr lang="en-GB" b="1" dirty="0" err="1" smtClean="0">
                <a:solidFill>
                  <a:srgbClr val="C00000"/>
                </a:solidFill>
              </a:rPr>
              <a:t>të</a:t>
            </a:r>
            <a:r>
              <a:rPr lang="en-GB" b="1" dirty="0" smtClean="0">
                <a:solidFill>
                  <a:srgbClr val="C00000"/>
                </a:solidFill>
              </a:rPr>
              <a:t> </a:t>
            </a:r>
            <a:r>
              <a:rPr lang="en-GB" b="1" dirty="0" err="1" smtClean="0">
                <a:solidFill>
                  <a:srgbClr val="C00000"/>
                </a:solidFill>
              </a:rPr>
              <a:t>drejtave</a:t>
            </a:r>
            <a:r>
              <a:rPr lang="en-GB" b="1" dirty="0" smtClean="0">
                <a:solidFill>
                  <a:srgbClr val="C00000"/>
                </a:solidFill>
              </a:rPr>
              <a:t> </a:t>
            </a:r>
            <a:r>
              <a:rPr lang="en-GB" b="1" dirty="0" err="1" smtClean="0">
                <a:solidFill>
                  <a:srgbClr val="C00000"/>
                </a:solidFill>
              </a:rPr>
              <a:t>të</a:t>
            </a:r>
            <a:r>
              <a:rPr lang="en-GB" b="1" dirty="0" smtClean="0">
                <a:solidFill>
                  <a:srgbClr val="C00000"/>
                </a:solidFill>
              </a:rPr>
              <a:t> </a:t>
            </a:r>
            <a:r>
              <a:rPr lang="en-GB" b="1" dirty="0" err="1" smtClean="0">
                <a:solidFill>
                  <a:srgbClr val="C00000"/>
                </a:solidFill>
              </a:rPr>
              <a:t>të</a:t>
            </a:r>
            <a:r>
              <a:rPr lang="en-GB" b="1" dirty="0" smtClean="0">
                <a:solidFill>
                  <a:srgbClr val="C00000"/>
                </a:solidFill>
              </a:rPr>
              <a:t> </a:t>
            </a:r>
            <a:r>
              <a:rPr lang="en-GB" b="1" dirty="0" err="1" smtClean="0">
                <a:solidFill>
                  <a:srgbClr val="C00000"/>
                </a:solidFill>
              </a:rPr>
              <a:t>miturit</a:t>
            </a:r>
            <a:r>
              <a:rPr lang="en-GB" b="1" dirty="0" smtClean="0">
                <a:solidFill>
                  <a:srgbClr val="C00000"/>
                </a:solidFill>
              </a:rPr>
              <a:t> </a:t>
            </a:r>
            <a:r>
              <a:rPr lang="en-GB" b="1" dirty="0" err="1" smtClean="0">
                <a:solidFill>
                  <a:srgbClr val="C00000"/>
                </a:solidFill>
              </a:rPr>
              <a:t>viktimë</a:t>
            </a:r>
            <a:endParaRPr lang="en-US" b="1" dirty="0">
              <a:solidFill>
                <a:srgbClr val="C00000"/>
              </a:solidFill>
            </a:endParaRPr>
          </a:p>
        </p:txBody>
      </p:sp>
      <p:sp>
        <p:nvSpPr>
          <p:cNvPr id="2" name="Content Placeholder 1"/>
          <p:cNvSpPr>
            <a:spLocks noGrp="1"/>
          </p:cNvSpPr>
          <p:nvPr>
            <p:ph idx="1"/>
          </p:nvPr>
        </p:nvSpPr>
        <p:spPr/>
        <p:txBody>
          <a:bodyPr>
            <a:normAutofit fontScale="62500" lnSpcReduction="20000"/>
          </a:bodyPr>
          <a:lstStyle/>
          <a:p>
            <a:endParaRPr lang="en-US" dirty="0" smtClean="0"/>
          </a:p>
          <a:p>
            <a:r>
              <a:rPr lang="en-US" dirty="0" smtClean="0"/>
              <a:t>E </a:t>
            </a:r>
            <a:r>
              <a:rPr lang="en-US" dirty="0" err="1" smtClean="0"/>
              <a:t>drejta</a:t>
            </a:r>
            <a:r>
              <a:rPr lang="en-US" dirty="0" smtClean="0"/>
              <a:t> </a:t>
            </a:r>
            <a:r>
              <a:rPr lang="en-US" dirty="0" err="1" smtClean="0"/>
              <a:t>për</a:t>
            </a:r>
            <a:r>
              <a:rPr lang="en-US" dirty="0" smtClean="0"/>
              <a:t> </a:t>
            </a:r>
            <a:r>
              <a:rPr lang="en-US" dirty="0" err="1" smtClean="0"/>
              <a:t>mbrojtje</a:t>
            </a:r>
            <a:r>
              <a:rPr lang="en-US" dirty="0" smtClean="0"/>
              <a:t> </a:t>
            </a:r>
            <a:r>
              <a:rPr lang="en-US" dirty="0" err="1" smtClean="0"/>
              <a:t>ligjore</a:t>
            </a:r>
            <a:r>
              <a:rPr lang="en-US" dirty="0" smtClean="0"/>
              <a:t> </a:t>
            </a:r>
            <a:r>
              <a:rPr lang="en-US" dirty="0" err="1" smtClean="0"/>
              <a:t>dhe</a:t>
            </a:r>
            <a:r>
              <a:rPr lang="en-US" dirty="0" smtClean="0"/>
              <a:t> </a:t>
            </a:r>
            <a:r>
              <a:rPr lang="en-US" dirty="0" err="1" smtClean="0"/>
              <a:t>asistence</a:t>
            </a:r>
            <a:r>
              <a:rPr lang="en-US" dirty="0" smtClean="0"/>
              <a:t> </a:t>
            </a:r>
            <a:r>
              <a:rPr lang="en-US" dirty="0" err="1" smtClean="0"/>
              <a:t>psikologjike</a:t>
            </a:r>
            <a:r>
              <a:rPr lang="en-US" dirty="0" smtClean="0"/>
              <a:t> </a:t>
            </a:r>
            <a:r>
              <a:rPr lang="en-US" dirty="0" err="1" smtClean="0"/>
              <a:t>ose</a:t>
            </a:r>
            <a:r>
              <a:rPr lang="en-US" dirty="0" smtClean="0"/>
              <a:t> </a:t>
            </a:r>
            <a:r>
              <a:rPr lang="en-US" dirty="0" err="1" smtClean="0"/>
              <a:t>çdo</a:t>
            </a:r>
            <a:r>
              <a:rPr lang="en-US" dirty="0" smtClean="0"/>
              <a:t> </a:t>
            </a:r>
            <a:r>
              <a:rPr lang="en-US" dirty="0" err="1" smtClean="0"/>
              <a:t>ndihmë</a:t>
            </a:r>
            <a:r>
              <a:rPr lang="en-US" dirty="0" smtClean="0"/>
              <a:t> </a:t>
            </a:r>
            <a:r>
              <a:rPr lang="en-US" dirty="0" err="1" smtClean="0"/>
              <a:t>tjetër</a:t>
            </a:r>
            <a:r>
              <a:rPr lang="en-US" dirty="0" smtClean="0"/>
              <a:t> </a:t>
            </a:r>
            <a:r>
              <a:rPr lang="en-US" dirty="0" err="1" smtClean="0"/>
              <a:t>të</a:t>
            </a:r>
            <a:r>
              <a:rPr lang="en-US" dirty="0" smtClean="0"/>
              <a:t> </a:t>
            </a:r>
            <a:r>
              <a:rPr lang="en-US" dirty="0" err="1" smtClean="0"/>
              <a:t>nevojshme</a:t>
            </a:r>
            <a:r>
              <a:rPr lang="en-US" dirty="0" smtClean="0"/>
              <a:t>;</a:t>
            </a:r>
          </a:p>
          <a:p>
            <a:r>
              <a:rPr lang="en-US" dirty="0" smtClean="0"/>
              <a:t>E </a:t>
            </a:r>
            <a:r>
              <a:rPr lang="en-US" dirty="0" err="1" smtClean="0"/>
              <a:t>drejta</a:t>
            </a:r>
            <a:r>
              <a:rPr lang="en-US" dirty="0" smtClean="0"/>
              <a:t> </a:t>
            </a:r>
            <a:r>
              <a:rPr lang="en-US" dirty="0" err="1" smtClean="0"/>
              <a:t>të</a:t>
            </a:r>
            <a:r>
              <a:rPr lang="en-US" dirty="0" smtClean="0"/>
              <a:t> </a:t>
            </a:r>
            <a:r>
              <a:rPr lang="en-US" dirty="0" err="1" smtClean="0"/>
              <a:t>informohet</a:t>
            </a:r>
            <a:r>
              <a:rPr lang="en-US" dirty="0" smtClean="0"/>
              <a:t> </a:t>
            </a:r>
            <a:r>
              <a:rPr lang="en-US" dirty="0" err="1" smtClean="0"/>
              <a:t>menjëherë</a:t>
            </a:r>
            <a:r>
              <a:rPr lang="en-US" dirty="0" smtClean="0"/>
              <a:t> </a:t>
            </a:r>
            <a:r>
              <a:rPr lang="en-US" dirty="0" err="1" smtClean="0"/>
              <a:t>në</a:t>
            </a:r>
            <a:r>
              <a:rPr lang="en-US" dirty="0" smtClean="0"/>
              <a:t> </a:t>
            </a:r>
            <a:r>
              <a:rPr lang="en-US" dirty="0" err="1" smtClean="0"/>
              <a:t>formën</a:t>
            </a:r>
            <a:r>
              <a:rPr lang="en-US" dirty="0" smtClean="0"/>
              <a:t> </a:t>
            </a:r>
            <a:r>
              <a:rPr lang="en-US" dirty="0" err="1" smtClean="0"/>
              <a:t>që</a:t>
            </a:r>
            <a:r>
              <a:rPr lang="en-US" dirty="0" smtClean="0"/>
              <a:t> </a:t>
            </a:r>
            <a:r>
              <a:rPr lang="en-US" dirty="0" err="1" smtClean="0"/>
              <a:t>i</a:t>
            </a:r>
            <a:r>
              <a:rPr lang="en-US" dirty="0" smtClean="0"/>
              <a:t> </a:t>
            </a:r>
            <a:r>
              <a:rPr lang="en-US" dirty="0" err="1" smtClean="0"/>
              <a:t>përgjigjet</a:t>
            </a:r>
            <a:r>
              <a:rPr lang="en-US" dirty="0" smtClean="0"/>
              <a:t> </a:t>
            </a:r>
            <a:r>
              <a:rPr lang="en-US" dirty="0" err="1" smtClean="0"/>
              <a:t>zhvillimit</a:t>
            </a:r>
            <a:r>
              <a:rPr lang="en-US" dirty="0" smtClean="0"/>
              <a:t> individual </a:t>
            </a:r>
            <a:r>
              <a:rPr lang="en-US" dirty="0" err="1" smtClean="0"/>
              <a:t>të</a:t>
            </a:r>
            <a:r>
              <a:rPr lang="en-US" dirty="0" smtClean="0"/>
              <a:t> </a:t>
            </a:r>
            <a:r>
              <a:rPr lang="en-US" dirty="0" err="1" smtClean="0"/>
              <a:t>tij</a:t>
            </a:r>
            <a:r>
              <a:rPr lang="en-US" dirty="0" smtClean="0"/>
              <a:t>;</a:t>
            </a:r>
          </a:p>
          <a:p>
            <a:r>
              <a:rPr lang="en-US" dirty="0" smtClean="0"/>
              <a:t>E </a:t>
            </a:r>
            <a:r>
              <a:rPr lang="en-US" dirty="0" err="1" smtClean="0"/>
              <a:t>drejta</a:t>
            </a:r>
            <a:r>
              <a:rPr lang="en-US" dirty="0" smtClean="0"/>
              <a:t> </a:t>
            </a:r>
            <a:r>
              <a:rPr lang="en-US" dirty="0" err="1" smtClean="0"/>
              <a:t>për</a:t>
            </a:r>
            <a:r>
              <a:rPr lang="en-US" dirty="0" smtClean="0"/>
              <a:t> </a:t>
            </a:r>
            <a:r>
              <a:rPr lang="en-US" dirty="0" err="1" smtClean="0"/>
              <a:t>një</a:t>
            </a:r>
            <a:r>
              <a:rPr lang="en-US" dirty="0" smtClean="0"/>
              <a:t> </a:t>
            </a:r>
            <a:r>
              <a:rPr lang="en-US" dirty="0" err="1" smtClean="0"/>
              <a:t>përkthyes</a:t>
            </a:r>
            <a:r>
              <a:rPr lang="en-US" dirty="0" smtClean="0"/>
              <a:t> </a:t>
            </a:r>
            <a:r>
              <a:rPr lang="en-US" dirty="0" err="1" smtClean="0"/>
              <a:t>falas</a:t>
            </a:r>
            <a:r>
              <a:rPr lang="en-US" dirty="0" smtClean="0"/>
              <a:t>/interpret, </a:t>
            </a:r>
            <a:r>
              <a:rPr lang="en-US" dirty="0" err="1" smtClean="0"/>
              <a:t>në</a:t>
            </a:r>
            <a:r>
              <a:rPr lang="en-US" dirty="0" smtClean="0"/>
              <a:t> </a:t>
            </a:r>
            <a:r>
              <a:rPr lang="en-US" dirty="0" err="1" smtClean="0"/>
              <a:t>qoftë</a:t>
            </a:r>
            <a:r>
              <a:rPr lang="en-US" dirty="0" smtClean="0"/>
              <a:t> se </a:t>
            </a:r>
            <a:r>
              <a:rPr lang="en-US" dirty="0" err="1" smtClean="0"/>
              <a:t>nuk</a:t>
            </a:r>
            <a:endParaRPr lang="en-US" dirty="0" smtClean="0"/>
          </a:p>
          <a:p>
            <a:r>
              <a:rPr lang="en-US" dirty="0" smtClean="0"/>
              <a:t>e </a:t>
            </a:r>
            <a:r>
              <a:rPr lang="en-US" dirty="0" err="1" smtClean="0"/>
              <a:t>kupton</a:t>
            </a:r>
            <a:r>
              <a:rPr lang="en-US" dirty="0" smtClean="0"/>
              <a:t>, </a:t>
            </a:r>
            <a:r>
              <a:rPr lang="en-US" dirty="0" err="1" smtClean="0"/>
              <a:t>nuk</a:t>
            </a:r>
            <a:r>
              <a:rPr lang="en-US" dirty="0" smtClean="0"/>
              <a:t> e </a:t>
            </a:r>
            <a:r>
              <a:rPr lang="en-US" dirty="0" err="1" smtClean="0"/>
              <a:t>flet</a:t>
            </a:r>
            <a:r>
              <a:rPr lang="en-US" dirty="0" smtClean="0"/>
              <a:t> </a:t>
            </a:r>
            <a:r>
              <a:rPr lang="en-US" dirty="0" err="1" smtClean="0"/>
              <a:t>gjuhën</a:t>
            </a:r>
            <a:r>
              <a:rPr lang="en-US" dirty="0" smtClean="0"/>
              <a:t> </a:t>
            </a:r>
            <a:r>
              <a:rPr lang="en-US" dirty="0" err="1" smtClean="0"/>
              <a:t>që</a:t>
            </a:r>
            <a:r>
              <a:rPr lang="en-US" dirty="0" smtClean="0"/>
              <a:t> </a:t>
            </a:r>
            <a:r>
              <a:rPr lang="en-US" dirty="0" err="1" smtClean="0"/>
              <a:t>përdoret</a:t>
            </a:r>
            <a:r>
              <a:rPr lang="en-US" dirty="0" smtClean="0"/>
              <a:t> </a:t>
            </a:r>
            <a:r>
              <a:rPr lang="en-US" dirty="0" err="1" smtClean="0"/>
              <a:t>ose</a:t>
            </a:r>
            <a:r>
              <a:rPr lang="en-US" dirty="0" smtClean="0"/>
              <a:t> </a:t>
            </a:r>
            <a:r>
              <a:rPr lang="en-US" dirty="0" err="1" smtClean="0"/>
              <a:t>përdor</a:t>
            </a:r>
            <a:r>
              <a:rPr lang="en-US" dirty="0" smtClean="0"/>
              <a:t> </a:t>
            </a:r>
            <a:r>
              <a:rPr lang="en-US" dirty="0" err="1" smtClean="0"/>
              <a:t>gjuhën</a:t>
            </a:r>
            <a:r>
              <a:rPr lang="en-US" dirty="0" smtClean="0"/>
              <a:t> e </a:t>
            </a:r>
            <a:r>
              <a:rPr lang="en-US" dirty="0" err="1" smtClean="0"/>
              <a:t>shenjave</a:t>
            </a:r>
            <a:r>
              <a:rPr lang="en-US" dirty="0" smtClean="0"/>
              <a:t>;</a:t>
            </a:r>
          </a:p>
          <a:p>
            <a:r>
              <a:rPr lang="en-US" dirty="0" smtClean="0"/>
              <a:t>E </a:t>
            </a:r>
            <a:r>
              <a:rPr lang="en-US" dirty="0" err="1" smtClean="0"/>
              <a:t>drejta</a:t>
            </a:r>
            <a:r>
              <a:rPr lang="en-US" dirty="0" smtClean="0"/>
              <a:t> per </a:t>
            </a:r>
            <a:r>
              <a:rPr lang="en-US" dirty="0" err="1" smtClean="0"/>
              <a:t>te</a:t>
            </a:r>
            <a:r>
              <a:rPr lang="en-US" dirty="0" smtClean="0"/>
              <a:t> </a:t>
            </a:r>
            <a:r>
              <a:rPr lang="en-US" dirty="0" err="1" smtClean="0"/>
              <a:t>patur</a:t>
            </a:r>
            <a:r>
              <a:rPr lang="en-US" dirty="0" smtClean="0"/>
              <a:t> </a:t>
            </a:r>
            <a:r>
              <a:rPr lang="en-US" dirty="0" err="1" smtClean="0"/>
              <a:t>prindin</a:t>
            </a:r>
            <a:r>
              <a:rPr lang="en-US" dirty="0" smtClean="0"/>
              <a:t> </a:t>
            </a:r>
            <a:r>
              <a:rPr lang="en-US" dirty="0" err="1" smtClean="0"/>
              <a:t>të</a:t>
            </a:r>
            <a:r>
              <a:rPr lang="en-US" dirty="0" smtClean="0"/>
              <a:t> </a:t>
            </a:r>
            <a:r>
              <a:rPr lang="en-US" dirty="0" err="1" smtClean="0"/>
              <a:t>pranishëm</a:t>
            </a:r>
            <a:r>
              <a:rPr lang="en-US" dirty="0" smtClean="0"/>
              <a:t> </a:t>
            </a:r>
            <a:r>
              <a:rPr lang="en-US" dirty="0" err="1" smtClean="0"/>
              <a:t>dhe</a:t>
            </a:r>
            <a:r>
              <a:rPr lang="en-US" dirty="0" smtClean="0"/>
              <a:t>/</a:t>
            </a:r>
            <a:r>
              <a:rPr lang="en-US" dirty="0" err="1" smtClean="0"/>
              <a:t>ose</a:t>
            </a:r>
            <a:r>
              <a:rPr lang="en-US" dirty="0" smtClean="0"/>
              <a:t> </a:t>
            </a:r>
            <a:r>
              <a:rPr lang="en-US" dirty="0" err="1" smtClean="0"/>
              <a:t>të</a:t>
            </a:r>
            <a:r>
              <a:rPr lang="en-US" dirty="0" smtClean="0"/>
              <a:t> </a:t>
            </a:r>
            <a:r>
              <a:rPr lang="en-US" dirty="0" err="1" smtClean="0"/>
              <a:t>drejtën</a:t>
            </a:r>
            <a:endParaRPr lang="en-US" dirty="0" smtClean="0"/>
          </a:p>
          <a:p>
            <a:r>
              <a:rPr lang="en-US" dirty="0" err="1" smtClean="0"/>
              <a:t>të</a:t>
            </a:r>
            <a:r>
              <a:rPr lang="en-US" dirty="0" smtClean="0"/>
              <a:t> </a:t>
            </a:r>
            <a:r>
              <a:rPr lang="en-US" dirty="0" err="1" smtClean="0"/>
              <a:t>shoqërohet</a:t>
            </a:r>
            <a:r>
              <a:rPr lang="en-US" dirty="0" smtClean="0"/>
              <a:t> </a:t>
            </a:r>
            <a:r>
              <a:rPr lang="en-US" dirty="0" err="1" smtClean="0"/>
              <a:t>nga</a:t>
            </a:r>
            <a:r>
              <a:rPr lang="en-US" dirty="0" smtClean="0"/>
              <a:t> </a:t>
            </a:r>
            <a:r>
              <a:rPr lang="en-US" dirty="0" err="1" smtClean="0"/>
              <a:t>një</a:t>
            </a:r>
            <a:r>
              <a:rPr lang="en-US" dirty="0" smtClean="0"/>
              <a:t> person </a:t>
            </a:r>
            <a:r>
              <a:rPr lang="en-US" dirty="0" err="1" smtClean="0"/>
              <a:t>i</a:t>
            </a:r>
            <a:r>
              <a:rPr lang="en-US" dirty="0" smtClean="0"/>
              <a:t> </a:t>
            </a:r>
            <a:r>
              <a:rPr lang="en-US" dirty="0" err="1" smtClean="0"/>
              <a:t>besuar</a:t>
            </a:r>
            <a:r>
              <a:rPr lang="en-US" dirty="0" smtClean="0"/>
              <a:t>;</a:t>
            </a:r>
          </a:p>
          <a:p>
            <a:r>
              <a:rPr lang="en-US" dirty="0" smtClean="0"/>
              <a:t>E </a:t>
            </a:r>
            <a:r>
              <a:rPr lang="en-US" dirty="0" err="1" smtClean="0"/>
              <a:t>drejta</a:t>
            </a:r>
            <a:r>
              <a:rPr lang="en-US" dirty="0" smtClean="0"/>
              <a:t> </a:t>
            </a:r>
            <a:r>
              <a:rPr lang="en-US" dirty="0" err="1" smtClean="0"/>
              <a:t>të</a:t>
            </a:r>
            <a:r>
              <a:rPr lang="en-US" dirty="0" smtClean="0"/>
              <a:t> </a:t>
            </a:r>
            <a:r>
              <a:rPr lang="en-US" dirty="0" err="1" smtClean="0"/>
              <a:t>mos</a:t>
            </a:r>
            <a:r>
              <a:rPr lang="en-US" dirty="0" smtClean="0"/>
              <a:t> </a:t>
            </a:r>
            <a:r>
              <a:rPr lang="en-US" dirty="0" err="1" smtClean="0"/>
              <a:t>detyrohet</a:t>
            </a:r>
            <a:r>
              <a:rPr lang="en-US" dirty="0" smtClean="0"/>
              <a:t> </a:t>
            </a:r>
            <a:r>
              <a:rPr lang="en-US" dirty="0" err="1" smtClean="0"/>
              <a:t>të</a:t>
            </a:r>
            <a:r>
              <a:rPr lang="en-US" dirty="0" smtClean="0"/>
              <a:t> </a:t>
            </a:r>
            <a:r>
              <a:rPr lang="en-US" dirty="0" err="1" smtClean="0"/>
              <a:t>dëshmojë</a:t>
            </a:r>
            <a:r>
              <a:rPr lang="en-US" dirty="0" smtClean="0"/>
              <a:t>;</a:t>
            </a:r>
          </a:p>
          <a:p>
            <a:r>
              <a:rPr lang="en-US" dirty="0" smtClean="0"/>
              <a:t>E </a:t>
            </a:r>
            <a:r>
              <a:rPr lang="en-US" dirty="0" err="1" smtClean="0"/>
              <a:t>drejta</a:t>
            </a:r>
            <a:r>
              <a:rPr lang="en-US" dirty="0" smtClean="0"/>
              <a:t> </a:t>
            </a:r>
            <a:r>
              <a:rPr lang="en-US" dirty="0" err="1" smtClean="0"/>
              <a:t>që</a:t>
            </a:r>
            <a:r>
              <a:rPr lang="en-US" dirty="0" smtClean="0"/>
              <a:t>, </a:t>
            </a:r>
            <a:r>
              <a:rPr lang="en-US" dirty="0" err="1" smtClean="0"/>
              <a:t>në</a:t>
            </a:r>
            <a:r>
              <a:rPr lang="en-US" dirty="0" smtClean="0"/>
              <a:t> </a:t>
            </a:r>
            <a:r>
              <a:rPr lang="en-US" dirty="0" err="1" smtClean="0"/>
              <a:t>kushte</a:t>
            </a:r>
            <a:r>
              <a:rPr lang="en-US" dirty="0" smtClean="0"/>
              <a:t> </a:t>
            </a:r>
            <a:r>
              <a:rPr lang="en-US" dirty="0" err="1" smtClean="0"/>
              <a:t>të</a:t>
            </a:r>
            <a:r>
              <a:rPr lang="en-US" dirty="0" smtClean="0"/>
              <a:t> </a:t>
            </a:r>
            <a:r>
              <a:rPr lang="en-US" dirty="0" err="1" smtClean="0"/>
              <a:t>barabarta</a:t>
            </a:r>
            <a:r>
              <a:rPr lang="en-US" dirty="0" smtClean="0"/>
              <a:t>, </a:t>
            </a:r>
            <a:r>
              <a:rPr lang="en-US" dirty="0" err="1" smtClean="0"/>
              <a:t>të</a:t>
            </a:r>
            <a:r>
              <a:rPr lang="en-US" dirty="0" smtClean="0"/>
              <a:t> </a:t>
            </a:r>
            <a:r>
              <a:rPr lang="en-US" dirty="0" err="1" smtClean="0"/>
              <a:t>pyesë</a:t>
            </a:r>
            <a:r>
              <a:rPr lang="en-US" dirty="0" smtClean="0"/>
              <a:t> </a:t>
            </a:r>
            <a:r>
              <a:rPr lang="en-US" dirty="0" err="1" smtClean="0"/>
              <a:t>dëshmitarët</a:t>
            </a:r>
            <a:r>
              <a:rPr lang="en-US" dirty="0" smtClean="0"/>
              <a:t> e</a:t>
            </a:r>
          </a:p>
          <a:p>
            <a:r>
              <a:rPr lang="en-US" dirty="0" err="1" smtClean="0"/>
              <a:t>akuzës</a:t>
            </a:r>
            <a:r>
              <a:rPr lang="en-US" dirty="0" smtClean="0"/>
              <a:t> </a:t>
            </a:r>
            <a:r>
              <a:rPr lang="en-US" dirty="0" err="1" smtClean="0"/>
              <a:t>dhe</a:t>
            </a:r>
            <a:r>
              <a:rPr lang="en-US" dirty="0" smtClean="0"/>
              <a:t> </a:t>
            </a:r>
            <a:r>
              <a:rPr lang="en-US" dirty="0" err="1" smtClean="0"/>
              <a:t>të</a:t>
            </a:r>
            <a:r>
              <a:rPr lang="en-US" dirty="0" smtClean="0"/>
              <a:t> </a:t>
            </a:r>
            <a:r>
              <a:rPr lang="en-US" dirty="0" err="1" smtClean="0"/>
              <a:t>sigurojë</a:t>
            </a:r>
            <a:r>
              <a:rPr lang="en-US" dirty="0" smtClean="0"/>
              <a:t> </a:t>
            </a:r>
            <a:r>
              <a:rPr lang="en-US" dirty="0" err="1" smtClean="0"/>
              <a:t>paraqitjen</a:t>
            </a:r>
            <a:r>
              <a:rPr lang="en-US" dirty="0" smtClean="0"/>
              <a:t> </a:t>
            </a:r>
            <a:r>
              <a:rPr lang="en-US" dirty="0" err="1" smtClean="0"/>
              <a:t>dhe</a:t>
            </a:r>
            <a:r>
              <a:rPr lang="en-US" dirty="0" smtClean="0"/>
              <a:t> </a:t>
            </a:r>
            <a:r>
              <a:rPr lang="en-US" dirty="0" err="1" smtClean="0"/>
              <a:t>marrjen</a:t>
            </a:r>
            <a:r>
              <a:rPr lang="en-US" dirty="0" smtClean="0"/>
              <a:t> </a:t>
            </a:r>
            <a:r>
              <a:rPr lang="en-US" dirty="0" err="1" smtClean="0"/>
              <a:t>në</a:t>
            </a:r>
            <a:r>
              <a:rPr lang="en-US" dirty="0" smtClean="0"/>
              <a:t> </a:t>
            </a:r>
            <a:r>
              <a:rPr lang="en-US" dirty="0" err="1" smtClean="0"/>
              <a:t>pyetje</a:t>
            </a:r>
            <a:r>
              <a:rPr lang="en-US" dirty="0" smtClean="0"/>
              <a:t> </a:t>
            </a:r>
            <a:r>
              <a:rPr lang="en-US" dirty="0" err="1" smtClean="0"/>
              <a:t>të</a:t>
            </a:r>
            <a:r>
              <a:rPr lang="en-US" dirty="0" smtClean="0"/>
              <a:t> </a:t>
            </a:r>
            <a:r>
              <a:rPr lang="en-US" dirty="0" err="1" smtClean="0"/>
              <a:t>dëshmitarëve</a:t>
            </a:r>
            <a:r>
              <a:rPr lang="en-US" dirty="0" smtClean="0"/>
              <a:t> </a:t>
            </a:r>
            <a:r>
              <a:rPr lang="en-US" dirty="0" err="1" smtClean="0"/>
              <a:t>të</a:t>
            </a:r>
            <a:r>
              <a:rPr lang="en-US" dirty="0" smtClean="0"/>
              <a:t> </a:t>
            </a:r>
            <a:r>
              <a:rPr lang="en-US" dirty="0" err="1" smtClean="0"/>
              <a:t>mbrojtjes</a:t>
            </a:r>
            <a:r>
              <a:rPr lang="en-US" dirty="0" smtClean="0"/>
              <a:t> </a:t>
            </a:r>
            <a:r>
              <a:rPr lang="en-US" dirty="0" err="1" smtClean="0"/>
              <a:t>së</a:t>
            </a:r>
            <a:r>
              <a:rPr lang="en-US" dirty="0" smtClean="0"/>
              <a:t> </a:t>
            </a:r>
            <a:r>
              <a:rPr lang="en-US" dirty="0" err="1" smtClean="0"/>
              <a:t>tij</a:t>
            </a:r>
            <a:r>
              <a:rPr lang="en-US" dirty="0" smtClean="0"/>
              <a:t>;</a:t>
            </a:r>
          </a:p>
          <a:p>
            <a:r>
              <a:rPr lang="en-GB" b="1" dirty="0" smtClean="0"/>
              <a:t>E </a:t>
            </a:r>
            <a:r>
              <a:rPr lang="en-GB" b="1" dirty="0" err="1" smtClean="0"/>
              <a:t>drejta</a:t>
            </a:r>
            <a:r>
              <a:rPr lang="en-GB" b="1" dirty="0" smtClean="0"/>
              <a:t> e </a:t>
            </a:r>
            <a:r>
              <a:rPr lang="en-GB" b="1" dirty="0" err="1" smtClean="0"/>
              <a:t>pyetjes</a:t>
            </a:r>
            <a:r>
              <a:rPr lang="en-GB" b="1" dirty="0" smtClean="0"/>
              <a:t> se </a:t>
            </a:r>
            <a:r>
              <a:rPr lang="en-GB" b="1" dirty="0" err="1" smtClean="0"/>
              <a:t>të</a:t>
            </a:r>
            <a:r>
              <a:rPr lang="en-GB" b="1" dirty="0" smtClean="0"/>
              <a:t> </a:t>
            </a:r>
            <a:r>
              <a:rPr lang="en-GB" b="1" dirty="0" err="1" smtClean="0"/>
              <a:t>miturit</a:t>
            </a:r>
            <a:r>
              <a:rPr lang="en-GB" b="1" dirty="0" smtClean="0"/>
              <a:t> </a:t>
            </a:r>
            <a:r>
              <a:rPr lang="en-GB" b="1" dirty="0" err="1" smtClean="0"/>
              <a:t>viktimë</a:t>
            </a:r>
            <a:r>
              <a:rPr lang="en-GB" b="1" dirty="0" smtClean="0"/>
              <a:t> </a:t>
            </a:r>
            <a:r>
              <a:rPr lang="en-GB" b="1" dirty="0" err="1" smtClean="0"/>
              <a:t>të</a:t>
            </a:r>
            <a:r>
              <a:rPr lang="en-GB" b="1" dirty="0" smtClean="0"/>
              <a:t> </a:t>
            </a:r>
            <a:r>
              <a:rPr lang="en-GB" b="1" dirty="0" err="1" smtClean="0"/>
              <a:t>shfrytëzimit</a:t>
            </a:r>
            <a:r>
              <a:rPr lang="en-GB" b="1" dirty="0" smtClean="0"/>
              <a:t> </a:t>
            </a:r>
            <a:r>
              <a:rPr lang="en-GB" b="1" dirty="0" err="1" smtClean="0"/>
              <a:t>seksual</a:t>
            </a:r>
            <a:r>
              <a:rPr lang="en-GB" b="1" dirty="0" smtClean="0"/>
              <a:t> </a:t>
            </a:r>
            <a:r>
              <a:rPr lang="en-GB" b="1" dirty="0" err="1" smtClean="0"/>
              <a:t>ose</a:t>
            </a:r>
            <a:r>
              <a:rPr lang="en-GB" b="1" dirty="0" smtClean="0"/>
              <a:t> </a:t>
            </a:r>
            <a:r>
              <a:rPr lang="en-GB" b="1" dirty="0" err="1" smtClean="0"/>
              <a:t>dhunës</a:t>
            </a:r>
            <a:r>
              <a:rPr lang="en-GB" b="1" dirty="0" smtClean="0"/>
              <a:t> </a:t>
            </a:r>
            <a:r>
              <a:rPr lang="en-GB" b="1" dirty="0" err="1" smtClean="0"/>
              <a:t>seksuale</a:t>
            </a:r>
            <a:r>
              <a:rPr lang="en-GB" b="1" dirty="0" smtClean="0"/>
              <a:t> </a:t>
            </a:r>
            <a:r>
              <a:rPr lang="en-GB" b="1" dirty="0" err="1" smtClean="0"/>
              <a:t>nëpërmjet</a:t>
            </a:r>
            <a:r>
              <a:rPr lang="en-GB" b="1" dirty="0" smtClean="0"/>
              <a:t> </a:t>
            </a:r>
            <a:r>
              <a:rPr lang="en-GB" b="1" dirty="0" err="1" smtClean="0"/>
              <a:t>regjistrimit</a:t>
            </a:r>
            <a:r>
              <a:rPr lang="en-GB" b="1" dirty="0" smtClean="0"/>
              <a:t> audio </a:t>
            </a:r>
            <a:r>
              <a:rPr lang="en-GB" b="1" dirty="0" err="1" smtClean="0"/>
              <a:t>dhe</a:t>
            </a:r>
            <a:r>
              <a:rPr lang="en-GB" b="1" dirty="0" smtClean="0"/>
              <a:t> video </a:t>
            </a:r>
            <a:r>
              <a:rPr lang="en-GB" b="1" dirty="0" err="1" smtClean="0"/>
              <a:t>të</a:t>
            </a:r>
            <a:r>
              <a:rPr lang="en-GB" b="1" dirty="0" smtClean="0"/>
              <a:t> </a:t>
            </a:r>
            <a:r>
              <a:rPr lang="en-GB" b="1" dirty="0" err="1" smtClean="0"/>
              <a:t>dëshmisë</a:t>
            </a:r>
            <a:r>
              <a:rPr lang="en-GB" b="1" dirty="0" smtClean="0"/>
              <a:t> </a:t>
            </a:r>
            <a:r>
              <a:rPr lang="en-GB" b="1" dirty="0" err="1" smtClean="0"/>
              <a:t>gjatë</a:t>
            </a:r>
            <a:r>
              <a:rPr lang="en-GB" b="1" dirty="0" smtClean="0"/>
              <a:t> </a:t>
            </a:r>
            <a:r>
              <a:rPr lang="en-GB" b="1" dirty="0" err="1" smtClean="0"/>
              <a:t>pyetjes</a:t>
            </a:r>
            <a:r>
              <a:rPr lang="en-GB" b="1" dirty="0" smtClean="0"/>
              <a:t> </a:t>
            </a:r>
            <a:r>
              <a:rPr lang="en-GB" dirty="0" smtClean="0"/>
              <a:t>(</a:t>
            </a:r>
            <a:r>
              <a:rPr lang="en-GB" b="1" dirty="0" err="1" smtClean="0"/>
              <a:t>është</a:t>
            </a:r>
            <a:r>
              <a:rPr lang="en-GB" b="1" dirty="0" smtClean="0"/>
              <a:t> e </a:t>
            </a:r>
            <a:r>
              <a:rPr lang="en-GB" b="1" dirty="0" err="1" smtClean="0"/>
              <a:t>detyrueshme</a:t>
            </a:r>
            <a:r>
              <a:rPr lang="en-GB" b="1" dirty="0" smtClean="0"/>
              <a:t> </a:t>
            </a:r>
            <a:r>
              <a:rPr lang="en-GB" dirty="0" err="1" smtClean="0"/>
              <a:t>sipas</a:t>
            </a:r>
            <a:r>
              <a:rPr lang="en-GB" dirty="0" smtClean="0"/>
              <a:t> </a:t>
            </a:r>
            <a:r>
              <a:rPr lang="en-GB" dirty="0" err="1" smtClean="0"/>
              <a:t>nenit</a:t>
            </a:r>
            <a:r>
              <a:rPr lang="en-GB" dirty="0" smtClean="0"/>
              <a:t> 41 </a:t>
            </a:r>
            <a:r>
              <a:rPr lang="en-GB" dirty="0" err="1" smtClean="0"/>
              <a:t>të</a:t>
            </a:r>
            <a:r>
              <a:rPr lang="en-GB" dirty="0" smtClean="0"/>
              <a:t> K.D.P.M). </a:t>
            </a:r>
          </a:p>
          <a:p>
            <a:endParaRPr lang="en-GB" dirty="0" smtClean="0">
              <a:solidFill>
                <a:schemeClr val="accent6">
                  <a:lumMod val="50000"/>
                </a:schemeClr>
              </a:solidFill>
            </a:endParaRPr>
          </a:p>
          <a:p>
            <a:pPr>
              <a:buNone/>
            </a:pPr>
            <a:r>
              <a:rPr lang="en-GB" sz="2900" b="1" u="sng" dirty="0" smtClean="0">
                <a:solidFill>
                  <a:schemeClr val="tx2"/>
                </a:solidFill>
              </a:rPr>
              <a:t> </a:t>
            </a:r>
            <a:r>
              <a:rPr lang="en-GB" sz="2900" b="1" u="sng" dirty="0" err="1" smtClean="0">
                <a:solidFill>
                  <a:schemeClr val="tx2"/>
                </a:solidFill>
              </a:rPr>
              <a:t>Pyetje</a:t>
            </a:r>
            <a:r>
              <a:rPr lang="en-GB" sz="2900" b="1" u="sng" dirty="0" smtClean="0">
                <a:solidFill>
                  <a:schemeClr val="tx2"/>
                </a:solidFill>
              </a:rPr>
              <a:t> </a:t>
            </a:r>
            <a:r>
              <a:rPr lang="en-GB" sz="2900" b="1" u="sng" dirty="0" err="1" smtClean="0">
                <a:solidFill>
                  <a:schemeClr val="tx2"/>
                </a:solidFill>
              </a:rPr>
              <a:t>për</a:t>
            </a:r>
            <a:r>
              <a:rPr lang="en-GB" sz="2900" b="1" u="sng" dirty="0" smtClean="0">
                <a:solidFill>
                  <a:schemeClr val="tx2"/>
                </a:solidFill>
              </a:rPr>
              <a:t> </a:t>
            </a:r>
            <a:r>
              <a:rPr lang="en-GB" sz="2900" b="1" u="sng" dirty="0" err="1" smtClean="0">
                <a:solidFill>
                  <a:schemeClr val="tx2"/>
                </a:solidFill>
              </a:rPr>
              <a:t>diskutim</a:t>
            </a:r>
            <a:r>
              <a:rPr lang="en-GB" sz="2900" b="1" u="sng" dirty="0" smtClean="0">
                <a:solidFill>
                  <a:schemeClr val="tx2"/>
                </a:solidFill>
              </a:rPr>
              <a:t>: </a:t>
            </a:r>
            <a:r>
              <a:rPr lang="en-GB" sz="2900" i="1" dirty="0" err="1" smtClean="0">
                <a:solidFill>
                  <a:schemeClr val="tx2"/>
                </a:solidFill>
              </a:rPr>
              <a:t>Cila</a:t>
            </a:r>
            <a:r>
              <a:rPr lang="en-GB" sz="2900" i="1" dirty="0" smtClean="0">
                <a:solidFill>
                  <a:schemeClr val="tx2"/>
                </a:solidFill>
              </a:rPr>
              <a:t> </a:t>
            </a:r>
            <a:r>
              <a:rPr lang="en-GB" sz="2900" i="1" dirty="0" err="1" smtClean="0">
                <a:solidFill>
                  <a:schemeClr val="tx2"/>
                </a:solidFill>
              </a:rPr>
              <a:t>është</a:t>
            </a:r>
            <a:r>
              <a:rPr lang="en-GB" sz="2900" i="1" dirty="0" smtClean="0">
                <a:solidFill>
                  <a:schemeClr val="tx2"/>
                </a:solidFill>
              </a:rPr>
              <a:t> </a:t>
            </a:r>
            <a:r>
              <a:rPr lang="en-GB" sz="2900" i="1" dirty="0" err="1" smtClean="0">
                <a:solidFill>
                  <a:schemeClr val="tx2"/>
                </a:solidFill>
              </a:rPr>
              <a:t>pasoja</a:t>
            </a:r>
            <a:r>
              <a:rPr lang="en-GB" sz="2900" i="1" dirty="0" smtClean="0">
                <a:solidFill>
                  <a:schemeClr val="tx2"/>
                </a:solidFill>
              </a:rPr>
              <a:t> </a:t>
            </a:r>
            <a:r>
              <a:rPr lang="en-GB" sz="2900" i="1" dirty="0" err="1" smtClean="0">
                <a:solidFill>
                  <a:schemeClr val="tx2"/>
                </a:solidFill>
              </a:rPr>
              <a:t>juridike</a:t>
            </a:r>
            <a:r>
              <a:rPr lang="en-GB" sz="2900" i="1" dirty="0" smtClean="0">
                <a:solidFill>
                  <a:schemeClr val="tx2"/>
                </a:solidFill>
              </a:rPr>
              <a:t> e </a:t>
            </a:r>
            <a:r>
              <a:rPr lang="en-GB" sz="2900" i="1" dirty="0" err="1" smtClean="0">
                <a:solidFill>
                  <a:schemeClr val="tx2"/>
                </a:solidFill>
              </a:rPr>
              <a:t>mosregjistrimit</a:t>
            </a:r>
            <a:r>
              <a:rPr lang="en-GB" sz="2900" i="1" dirty="0" smtClean="0">
                <a:solidFill>
                  <a:schemeClr val="tx2"/>
                </a:solidFill>
              </a:rPr>
              <a:t> audio &amp; video? </a:t>
            </a:r>
            <a:r>
              <a:rPr lang="en-GB" sz="2900" i="1" dirty="0" err="1" smtClean="0">
                <a:solidFill>
                  <a:schemeClr val="tx2"/>
                </a:solidFill>
              </a:rPr>
              <a:t>Kur</a:t>
            </a:r>
            <a:r>
              <a:rPr lang="en-GB" sz="2900" i="1" dirty="0" smtClean="0">
                <a:solidFill>
                  <a:schemeClr val="tx2"/>
                </a:solidFill>
              </a:rPr>
              <a:t> </a:t>
            </a:r>
            <a:r>
              <a:rPr lang="en-GB" sz="2900" i="1" dirty="0" err="1" smtClean="0">
                <a:solidFill>
                  <a:schemeClr val="tx2"/>
                </a:solidFill>
              </a:rPr>
              <a:t>duhet</a:t>
            </a:r>
            <a:r>
              <a:rPr lang="en-GB" sz="2900" i="1" dirty="0" smtClean="0">
                <a:solidFill>
                  <a:schemeClr val="tx2"/>
                </a:solidFill>
              </a:rPr>
              <a:t> </a:t>
            </a:r>
            <a:r>
              <a:rPr lang="en-GB" sz="2900" i="1" dirty="0" err="1" smtClean="0">
                <a:solidFill>
                  <a:schemeClr val="tx2"/>
                </a:solidFill>
              </a:rPr>
              <a:t>të</a:t>
            </a:r>
            <a:r>
              <a:rPr lang="en-GB" sz="2900" i="1" dirty="0" smtClean="0">
                <a:solidFill>
                  <a:schemeClr val="tx2"/>
                </a:solidFill>
              </a:rPr>
              <a:t> </a:t>
            </a:r>
            <a:r>
              <a:rPr lang="en-GB" sz="2900" i="1" dirty="0" err="1" smtClean="0">
                <a:solidFill>
                  <a:schemeClr val="tx2"/>
                </a:solidFill>
              </a:rPr>
              <a:t>realizohet</a:t>
            </a:r>
            <a:r>
              <a:rPr lang="en-GB" sz="2900" i="1" dirty="0" smtClean="0">
                <a:solidFill>
                  <a:schemeClr val="tx2"/>
                </a:solidFill>
              </a:rPr>
              <a:t> </a:t>
            </a:r>
            <a:r>
              <a:rPr lang="en-GB" sz="2900" i="1" dirty="0" err="1" smtClean="0">
                <a:solidFill>
                  <a:schemeClr val="tx2"/>
                </a:solidFill>
              </a:rPr>
              <a:t>regjistrimi</a:t>
            </a:r>
            <a:r>
              <a:rPr lang="en-GB" sz="2900" i="1" dirty="0" smtClean="0">
                <a:solidFill>
                  <a:schemeClr val="tx2"/>
                </a:solidFill>
              </a:rPr>
              <a:t>?</a:t>
            </a:r>
          </a:p>
          <a:p>
            <a:pPr>
              <a:buNone/>
            </a:pPr>
            <a:endParaRPr lang="en-US" dirty="0" smtClean="0"/>
          </a:p>
          <a:p>
            <a:r>
              <a:rPr lang="en-GB" dirty="0" smtClean="0"/>
              <a:t>E </a:t>
            </a:r>
            <a:r>
              <a:rPr lang="en-GB" dirty="0" err="1" smtClean="0"/>
              <a:t>drejta</a:t>
            </a:r>
            <a:r>
              <a:rPr lang="en-GB" dirty="0" smtClean="0"/>
              <a:t> </a:t>
            </a:r>
            <a:r>
              <a:rPr lang="en-GB" dirty="0" err="1" smtClean="0"/>
              <a:t>për</a:t>
            </a:r>
            <a:r>
              <a:rPr lang="en-GB" dirty="0" smtClean="0"/>
              <a:t> </a:t>
            </a:r>
            <a:r>
              <a:rPr lang="en-GB" dirty="0" err="1" smtClean="0"/>
              <a:t>të</a:t>
            </a:r>
            <a:r>
              <a:rPr lang="en-GB" dirty="0" smtClean="0"/>
              <a:t> </a:t>
            </a:r>
            <a:r>
              <a:rPr lang="en-GB" dirty="0" err="1" smtClean="0"/>
              <a:t>kërkuar</a:t>
            </a:r>
            <a:r>
              <a:rPr lang="en-GB" dirty="0" smtClean="0"/>
              <a:t> </a:t>
            </a:r>
            <a:r>
              <a:rPr lang="en-GB" dirty="0" err="1" smtClean="0"/>
              <a:t>kompesimin</a:t>
            </a:r>
            <a:r>
              <a:rPr lang="en-GB" dirty="0" smtClean="0"/>
              <a:t> e </a:t>
            </a:r>
            <a:r>
              <a:rPr lang="en-GB" dirty="0" err="1" smtClean="0"/>
              <a:t>dëmit</a:t>
            </a:r>
            <a:r>
              <a:rPr lang="en-GB" dirty="0" smtClean="0"/>
              <a:t> </a:t>
            </a:r>
            <a:r>
              <a:rPr lang="en-GB" dirty="0" err="1" smtClean="0"/>
              <a:t>të</a:t>
            </a:r>
            <a:r>
              <a:rPr lang="en-GB" dirty="0" smtClean="0"/>
              <a:t> </a:t>
            </a:r>
            <a:r>
              <a:rPr lang="en-GB" dirty="0" err="1" smtClean="0"/>
              <a:t>shkaktuar</a:t>
            </a:r>
            <a:r>
              <a:rPr lang="en-GB" dirty="0" smtClean="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81000"/>
            <a:ext cx="8229600" cy="5410200"/>
          </a:xfrm>
        </p:spPr>
        <p:txBody>
          <a:bodyPr>
            <a:normAutofit fontScale="25000" lnSpcReduction="20000"/>
          </a:bodyPr>
          <a:lstStyle/>
          <a:p>
            <a:endParaRPr lang="en-US" sz="4900" dirty="0" smtClean="0"/>
          </a:p>
          <a:p>
            <a:r>
              <a:rPr lang="en-US" sz="6400" dirty="0" smtClean="0"/>
              <a:t>E </a:t>
            </a:r>
            <a:r>
              <a:rPr lang="en-US" sz="6400" dirty="0" err="1" smtClean="0"/>
              <a:t>drejta</a:t>
            </a:r>
            <a:r>
              <a:rPr lang="en-US" sz="6400" dirty="0" smtClean="0"/>
              <a:t> </a:t>
            </a:r>
            <a:r>
              <a:rPr lang="en-US" sz="6400" dirty="0" err="1" smtClean="0"/>
              <a:t>për</a:t>
            </a:r>
            <a:r>
              <a:rPr lang="en-US" sz="6400" dirty="0" smtClean="0"/>
              <a:t> </a:t>
            </a:r>
            <a:r>
              <a:rPr lang="en-US" sz="6400" dirty="0" err="1" smtClean="0"/>
              <a:t>ndihmë</a:t>
            </a:r>
            <a:r>
              <a:rPr lang="en-US" sz="6400" dirty="0" smtClean="0"/>
              <a:t> </a:t>
            </a:r>
            <a:r>
              <a:rPr lang="en-US" sz="6400" dirty="0" err="1" smtClean="0"/>
              <a:t>nga</a:t>
            </a:r>
            <a:r>
              <a:rPr lang="en-US" sz="6400" dirty="0" smtClean="0"/>
              <a:t> </a:t>
            </a:r>
            <a:r>
              <a:rPr lang="en-US" sz="6400" dirty="0" err="1" smtClean="0"/>
              <a:t>shërbimi</a:t>
            </a:r>
            <a:r>
              <a:rPr lang="en-US" sz="6400" dirty="0" smtClean="0"/>
              <a:t> </a:t>
            </a:r>
            <a:r>
              <a:rPr lang="en-US" sz="6400" dirty="0" err="1" smtClean="0"/>
              <a:t>konsullor</a:t>
            </a:r>
            <a:r>
              <a:rPr lang="en-US" sz="6400" dirty="0" smtClean="0"/>
              <a:t>;</a:t>
            </a:r>
          </a:p>
          <a:p>
            <a:r>
              <a:rPr lang="en-US" sz="6400" dirty="0" smtClean="0"/>
              <a:t>E </a:t>
            </a:r>
            <a:r>
              <a:rPr lang="en-US" sz="6400" dirty="0" err="1" smtClean="0"/>
              <a:t>drejta</a:t>
            </a:r>
            <a:r>
              <a:rPr lang="en-US" sz="6400" dirty="0" smtClean="0"/>
              <a:t> </a:t>
            </a:r>
            <a:r>
              <a:rPr lang="en-US" sz="6400" dirty="0" err="1" smtClean="0"/>
              <a:t>për</a:t>
            </a:r>
            <a:r>
              <a:rPr lang="en-US" sz="6400" dirty="0" smtClean="0"/>
              <a:t> </a:t>
            </a:r>
            <a:r>
              <a:rPr lang="en-US" sz="6400" dirty="0" err="1" smtClean="0"/>
              <a:t>ankim</a:t>
            </a:r>
            <a:r>
              <a:rPr lang="en-US" sz="6400" dirty="0" smtClean="0"/>
              <a:t>, </a:t>
            </a:r>
            <a:r>
              <a:rPr lang="en-US" sz="6400" dirty="0" err="1" smtClean="0"/>
              <a:t>në</a:t>
            </a:r>
            <a:r>
              <a:rPr lang="en-US" sz="6400" dirty="0" smtClean="0"/>
              <a:t> </a:t>
            </a:r>
            <a:r>
              <a:rPr lang="en-US" sz="6400" dirty="0" err="1" smtClean="0"/>
              <a:t>çdo</a:t>
            </a:r>
            <a:r>
              <a:rPr lang="en-US" sz="6400" dirty="0" smtClean="0"/>
              <a:t> </a:t>
            </a:r>
            <a:r>
              <a:rPr lang="en-US" sz="6400" dirty="0" err="1" smtClean="0"/>
              <a:t>fazë</a:t>
            </a:r>
            <a:r>
              <a:rPr lang="en-US" sz="6400" dirty="0" smtClean="0"/>
              <a:t> </a:t>
            </a:r>
            <a:r>
              <a:rPr lang="en-US" sz="6400" dirty="0" err="1" smtClean="0"/>
              <a:t>të</a:t>
            </a:r>
            <a:r>
              <a:rPr lang="en-US" sz="6400" dirty="0" smtClean="0"/>
              <a:t> </a:t>
            </a:r>
            <a:r>
              <a:rPr lang="en-US" sz="6400" dirty="0" err="1" smtClean="0"/>
              <a:t>procedimit</a:t>
            </a:r>
            <a:r>
              <a:rPr lang="en-US" sz="6400" dirty="0" smtClean="0"/>
              <a:t> penal </a:t>
            </a:r>
            <a:r>
              <a:rPr lang="en-US" sz="6400" dirty="0" err="1" smtClean="0"/>
              <a:t>apo</a:t>
            </a:r>
            <a:r>
              <a:rPr lang="en-US" sz="6400" dirty="0" smtClean="0"/>
              <a:t> </a:t>
            </a:r>
            <a:r>
              <a:rPr lang="en-US" sz="6400" dirty="0" err="1" smtClean="0"/>
              <a:t>gjatë</a:t>
            </a:r>
            <a:r>
              <a:rPr lang="en-US" sz="6400" dirty="0" smtClean="0"/>
              <a:t> </a:t>
            </a:r>
            <a:r>
              <a:rPr lang="en-US" sz="6400" dirty="0" err="1" smtClean="0"/>
              <a:t>ekzekutimit</a:t>
            </a:r>
            <a:r>
              <a:rPr lang="en-US" sz="6400" dirty="0" smtClean="0"/>
              <a:t> </a:t>
            </a:r>
            <a:r>
              <a:rPr lang="en-US" sz="6400" dirty="0" err="1" smtClean="0"/>
              <a:t>të</a:t>
            </a:r>
            <a:r>
              <a:rPr lang="en-US" sz="6400" dirty="0" smtClean="0"/>
              <a:t> </a:t>
            </a:r>
            <a:r>
              <a:rPr lang="en-US" sz="6400" dirty="0" err="1" smtClean="0"/>
              <a:t>vendimit</a:t>
            </a:r>
            <a:r>
              <a:rPr lang="en-US" sz="6400" dirty="0" smtClean="0"/>
              <a:t> penal;</a:t>
            </a:r>
          </a:p>
          <a:p>
            <a:r>
              <a:rPr lang="en-GB" sz="6400" dirty="0" smtClean="0"/>
              <a:t>E </a:t>
            </a:r>
            <a:r>
              <a:rPr lang="en-GB" sz="6400" dirty="0" err="1" smtClean="0"/>
              <a:t>drejta</a:t>
            </a:r>
            <a:r>
              <a:rPr lang="en-GB" sz="6400" dirty="0" smtClean="0"/>
              <a:t> per </a:t>
            </a:r>
            <a:r>
              <a:rPr lang="en-GB" sz="6400" dirty="0" err="1" smtClean="0"/>
              <a:t>t’u</a:t>
            </a:r>
            <a:r>
              <a:rPr lang="en-GB" sz="6400" dirty="0" smtClean="0"/>
              <a:t> </a:t>
            </a:r>
            <a:r>
              <a:rPr lang="en-GB" sz="6400" dirty="0" err="1" smtClean="0"/>
              <a:t>informuar</a:t>
            </a:r>
            <a:r>
              <a:rPr lang="en-GB" sz="6400" dirty="0" smtClean="0"/>
              <a:t> </a:t>
            </a:r>
            <a:r>
              <a:rPr lang="en-GB" sz="6400" dirty="0" err="1" smtClean="0"/>
              <a:t>mbi</a:t>
            </a:r>
            <a:r>
              <a:rPr lang="en-GB" sz="6400" dirty="0" smtClean="0"/>
              <a:t> </a:t>
            </a:r>
            <a:r>
              <a:rPr lang="en-GB" sz="6400" dirty="0" err="1" smtClean="0"/>
              <a:t>mekanizmat</a:t>
            </a:r>
            <a:r>
              <a:rPr lang="en-GB" sz="6400" dirty="0" smtClean="0"/>
              <a:t> </a:t>
            </a:r>
            <a:r>
              <a:rPr lang="en-GB" sz="6400" dirty="0" err="1" smtClean="0"/>
              <a:t>mbeshtetese</a:t>
            </a:r>
            <a:r>
              <a:rPr lang="en-GB" sz="6400" dirty="0" smtClean="0"/>
              <a:t> per </a:t>
            </a:r>
            <a:r>
              <a:rPr lang="en-GB" sz="6400" dirty="0" err="1" smtClean="0"/>
              <a:t>te</a:t>
            </a:r>
            <a:r>
              <a:rPr lang="en-GB" sz="6400" dirty="0" smtClean="0"/>
              <a:t> </a:t>
            </a:r>
            <a:r>
              <a:rPr lang="en-GB" sz="6400" dirty="0" err="1" smtClean="0"/>
              <a:t>miturin</a:t>
            </a:r>
            <a:r>
              <a:rPr lang="en-GB" sz="6400" dirty="0" smtClean="0"/>
              <a:t> per </a:t>
            </a:r>
            <a:r>
              <a:rPr lang="en-GB" sz="6400" dirty="0" err="1" smtClean="0"/>
              <a:t>te</a:t>
            </a:r>
            <a:r>
              <a:rPr lang="en-GB" sz="6400" dirty="0" smtClean="0"/>
              <a:t> </a:t>
            </a:r>
            <a:r>
              <a:rPr lang="en-GB" sz="6400" dirty="0" err="1" smtClean="0"/>
              <a:t>marre</a:t>
            </a:r>
            <a:r>
              <a:rPr lang="en-GB" sz="6400" dirty="0" smtClean="0"/>
              <a:t> </a:t>
            </a:r>
            <a:r>
              <a:rPr lang="en-GB" sz="6400" dirty="0" err="1" smtClean="0"/>
              <a:t>pjese</a:t>
            </a:r>
            <a:r>
              <a:rPr lang="en-GB" sz="6400" dirty="0" smtClean="0"/>
              <a:t> </a:t>
            </a:r>
            <a:r>
              <a:rPr lang="en-GB" sz="6400" dirty="0" err="1" smtClean="0"/>
              <a:t>efektivisht</a:t>
            </a:r>
            <a:r>
              <a:rPr lang="en-GB" sz="6400" dirty="0" smtClean="0"/>
              <a:t> ne </a:t>
            </a:r>
            <a:r>
              <a:rPr lang="en-GB" sz="6400" dirty="0" err="1" smtClean="0"/>
              <a:t>proçedimiin</a:t>
            </a:r>
            <a:r>
              <a:rPr lang="en-GB" sz="6400" dirty="0" smtClean="0"/>
              <a:t> penal;</a:t>
            </a:r>
          </a:p>
          <a:p>
            <a:r>
              <a:rPr lang="en-GB" sz="6400" dirty="0" smtClean="0"/>
              <a:t>E </a:t>
            </a:r>
            <a:r>
              <a:rPr lang="en-GB" sz="6400" dirty="0" err="1" smtClean="0"/>
              <a:t>drejta</a:t>
            </a:r>
            <a:r>
              <a:rPr lang="en-GB" sz="6400" dirty="0" smtClean="0"/>
              <a:t> per </a:t>
            </a:r>
            <a:r>
              <a:rPr lang="en-GB" sz="6400" dirty="0" err="1" smtClean="0"/>
              <a:t>te</a:t>
            </a:r>
            <a:r>
              <a:rPr lang="en-GB" sz="6400" dirty="0" smtClean="0"/>
              <a:t> </a:t>
            </a:r>
            <a:r>
              <a:rPr lang="en-GB" sz="6400" dirty="0" err="1" smtClean="0"/>
              <a:t>perfituar</a:t>
            </a:r>
            <a:r>
              <a:rPr lang="en-GB" sz="6400" dirty="0" smtClean="0"/>
              <a:t> ne </a:t>
            </a:r>
            <a:r>
              <a:rPr lang="en-GB" sz="6400" dirty="0" err="1" smtClean="0"/>
              <a:t>kohen</a:t>
            </a:r>
            <a:r>
              <a:rPr lang="en-GB" sz="6400" dirty="0" smtClean="0"/>
              <a:t> me </a:t>
            </a:r>
            <a:r>
              <a:rPr lang="en-GB" sz="6400" dirty="0" err="1" smtClean="0"/>
              <a:t>te</a:t>
            </a:r>
            <a:r>
              <a:rPr lang="en-GB" sz="6400" dirty="0" smtClean="0"/>
              <a:t> </a:t>
            </a:r>
            <a:r>
              <a:rPr lang="en-GB" sz="6400" dirty="0" err="1" smtClean="0"/>
              <a:t>shpejte</a:t>
            </a:r>
            <a:r>
              <a:rPr lang="en-GB" sz="6400" dirty="0" smtClean="0"/>
              <a:t> </a:t>
            </a:r>
            <a:r>
              <a:rPr lang="en-GB" sz="6400" dirty="0" err="1" smtClean="0"/>
              <a:t>nga</a:t>
            </a:r>
            <a:r>
              <a:rPr lang="en-GB" sz="6400" dirty="0" smtClean="0"/>
              <a:t> </a:t>
            </a:r>
            <a:r>
              <a:rPr lang="en-GB" sz="6400" dirty="0" err="1" smtClean="0"/>
              <a:t>sherbimet</a:t>
            </a:r>
            <a:r>
              <a:rPr lang="en-GB" sz="6400" dirty="0" smtClean="0"/>
              <a:t> </a:t>
            </a:r>
            <a:r>
              <a:rPr lang="en-GB" sz="6400" dirty="0" err="1" smtClean="0"/>
              <a:t>perkatese</a:t>
            </a:r>
            <a:r>
              <a:rPr lang="en-GB" sz="6400" dirty="0" smtClean="0"/>
              <a:t> </a:t>
            </a:r>
            <a:r>
              <a:rPr lang="en-GB" sz="6400" dirty="0" err="1" smtClean="0"/>
              <a:t>sipas</a:t>
            </a:r>
            <a:r>
              <a:rPr lang="en-GB" sz="6400" dirty="0" smtClean="0"/>
              <a:t> </a:t>
            </a:r>
            <a:r>
              <a:rPr lang="en-GB" sz="6400" dirty="0" err="1" smtClean="0"/>
              <a:t>nevojae</a:t>
            </a:r>
            <a:r>
              <a:rPr lang="en-GB" sz="6400" dirty="0" smtClean="0"/>
              <a:t> </a:t>
            </a:r>
            <a:r>
              <a:rPr lang="en-GB" sz="6400" dirty="0" err="1" smtClean="0"/>
              <a:t>te</a:t>
            </a:r>
            <a:r>
              <a:rPr lang="en-GB" sz="6400" dirty="0" smtClean="0"/>
              <a:t> </a:t>
            </a:r>
            <a:r>
              <a:rPr lang="en-GB" sz="6400" dirty="0" err="1" smtClean="0"/>
              <a:t>tij</a:t>
            </a:r>
            <a:r>
              <a:rPr lang="en-GB" sz="6400" dirty="0" smtClean="0"/>
              <a:t>: </a:t>
            </a:r>
            <a:r>
              <a:rPr lang="en-GB" sz="6400" dirty="0" err="1" smtClean="0"/>
              <a:t>shendetesore</a:t>
            </a:r>
            <a:r>
              <a:rPr lang="en-GB" sz="6400" dirty="0" smtClean="0"/>
              <a:t>, </a:t>
            </a:r>
            <a:r>
              <a:rPr lang="en-GB" sz="6400" dirty="0" err="1" smtClean="0"/>
              <a:t>psikologjike</a:t>
            </a:r>
            <a:r>
              <a:rPr lang="en-GB" sz="6400" dirty="0" smtClean="0"/>
              <a:t>, </a:t>
            </a:r>
            <a:r>
              <a:rPr lang="en-GB" sz="6400" dirty="0" err="1" smtClean="0"/>
              <a:t>sociale</a:t>
            </a:r>
            <a:r>
              <a:rPr lang="en-GB" sz="6400" dirty="0" smtClean="0"/>
              <a:t>, </a:t>
            </a:r>
            <a:r>
              <a:rPr lang="en-GB" sz="6400" dirty="0" err="1" smtClean="0"/>
              <a:t>financiare</a:t>
            </a:r>
            <a:r>
              <a:rPr lang="en-GB" sz="6400" dirty="0" smtClean="0"/>
              <a:t> </a:t>
            </a:r>
            <a:r>
              <a:rPr lang="en-GB" sz="6400" dirty="0" err="1" smtClean="0"/>
              <a:t>dhe</a:t>
            </a:r>
            <a:r>
              <a:rPr lang="en-GB" sz="6400" dirty="0" smtClean="0"/>
              <a:t> </a:t>
            </a:r>
            <a:r>
              <a:rPr lang="en-GB" sz="6400" dirty="0" err="1" smtClean="0"/>
              <a:t>ligjore</a:t>
            </a:r>
            <a:r>
              <a:rPr lang="en-GB" sz="6400" dirty="0" smtClean="0"/>
              <a:t>, </a:t>
            </a:r>
            <a:r>
              <a:rPr lang="en-GB" sz="6400" dirty="0" err="1" smtClean="0"/>
              <a:t>si</a:t>
            </a:r>
            <a:r>
              <a:rPr lang="en-GB" sz="6400" dirty="0" smtClean="0"/>
              <a:t> </a:t>
            </a:r>
            <a:r>
              <a:rPr lang="en-GB" sz="6400" dirty="0" err="1" smtClean="0"/>
              <a:t>dhe</a:t>
            </a:r>
            <a:r>
              <a:rPr lang="en-GB" sz="6400" dirty="0" smtClean="0"/>
              <a:t> </a:t>
            </a:r>
            <a:r>
              <a:rPr lang="en-GB" sz="6400" dirty="0" err="1" smtClean="0"/>
              <a:t>mënyrat</a:t>
            </a:r>
            <a:r>
              <a:rPr lang="en-GB" sz="6400" dirty="0" smtClean="0"/>
              <a:t> e </a:t>
            </a:r>
            <a:r>
              <a:rPr lang="en-GB" sz="6400" dirty="0" err="1" smtClean="0"/>
              <a:t>përfitimit</a:t>
            </a:r>
            <a:endParaRPr lang="en-GB" sz="6400" dirty="0" smtClean="0"/>
          </a:p>
          <a:p>
            <a:r>
              <a:rPr lang="en-GB" sz="6400" dirty="0" err="1" smtClean="0"/>
              <a:t>të</a:t>
            </a:r>
            <a:r>
              <a:rPr lang="en-GB" sz="6400" dirty="0" smtClean="0"/>
              <a:t> tyre.</a:t>
            </a:r>
          </a:p>
          <a:p>
            <a:r>
              <a:rPr lang="en-US" sz="6400" dirty="0" smtClean="0"/>
              <a:t>E </a:t>
            </a:r>
            <a:r>
              <a:rPr lang="en-US" sz="6400" dirty="0" err="1" smtClean="0"/>
              <a:t>drejta</a:t>
            </a:r>
            <a:r>
              <a:rPr lang="en-US" sz="6400" dirty="0" smtClean="0"/>
              <a:t> per </a:t>
            </a:r>
            <a:r>
              <a:rPr lang="en-US" sz="6400" dirty="0" err="1" smtClean="0"/>
              <a:t>t’u</a:t>
            </a:r>
            <a:r>
              <a:rPr lang="en-US" sz="6400" dirty="0" smtClean="0"/>
              <a:t> </a:t>
            </a:r>
            <a:r>
              <a:rPr lang="en-US" sz="6400" dirty="0" err="1" smtClean="0"/>
              <a:t>pyetur</a:t>
            </a:r>
            <a:r>
              <a:rPr lang="en-US" sz="6400" dirty="0" smtClean="0"/>
              <a:t> pa </a:t>
            </a:r>
            <a:r>
              <a:rPr lang="en-US" sz="6400" dirty="0" err="1" smtClean="0"/>
              <a:t>vonese</a:t>
            </a:r>
            <a:r>
              <a:rPr lang="en-US" sz="6400" dirty="0" smtClean="0"/>
              <a:t> pas </a:t>
            </a:r>
            <a:r>
              <a:rPr lang="en-US" sz="6400" dirty="0" err="1" smtClean="0"/>
              <a:t>ndodhjes</a:t>
            </a:r>
            <a:r>
              <a:rPr lang="en-US" sz="6400" dirty="0" smtClean="0"/>
              <a:t> se </a:t>
            </a:r>
            <a:r>
              <a:rPr lang="en-US" sz="6400" dirty="0" err="1" smtClean="0"/>
              <a:t>faktit</a:t>
            </a:r>
            <a:r>
              <a:rPr lang="en-US" sz="6400" dirty="0" smtClean="0"/>
              <a:t> penal:</a:t>
            </a:r>
          </a:p>
          <a:p>
            <a:r>
              <a:rPr lang="en-US" sz="6400" dirty="0" smtClean="0"/>
              <a:t>E </a:t>
            </a:r>
            <a:r>
              <a:rPr lang="en-US" sz="6400" dirty="0" err="1" smtClean="0"/>
              <a:t>drejta</a:t>
            </a:r>
            <a:r>
              <a:rPr lang="en-US" sz="6400" dirty="0" smtClean="0"/>
              <a:t> per </a:t>
            </a:r>
            <a:r>
              <a:rPr lang="en-US" sz="6400" dirty="0" err="1" smtClean="0"/>
              <a:t>t’u</a:t>
            </a:r>
            <a:r>
              <a:rPr lang="en-US" sz="6400" dirty="0" smtClean="0"/>
              <a:t> </a:t>
            </a:r>
            <a:r>
              <a:rPr lang="en-US" sz="6400" dirty="0" err="1" smtClean="0"/>
              <a:t>degjuar</a:t>
            </a:r>
            <a:r>
              <a:rPr lang="en-US" sz="6400" dirty="0" smtClean="0"/>
              <a:t> ne </a:t>
            </a:r>
            <a:r>
              <a:rPr lang="en-US" sz="6400" dirty="0" err="1" smtClean="0"/>
              <a:t>gjykim</a:t>
            </a:r>
            <a:r>
              <a:rPr lang="en-US" sz="6400" dirty="0" smtClean="0"/>
              <a:t> me dyer </a:t>
            </a:r>
            <a:r>
              <a:rPr lang="en-US" sz="6400" dirty="0" err="1" smtClean="0"/>
              <a:t>të</a:t>
            </a:r>
            <a:r>
              <a:rPr lang="en-US" sz="6400" dirty="0" smtClean="0"/>
              <a:t> </a:t>
            </a:r>
            <a:r>
              <a:rPr lang="en-US" sz="6400" dirty="0" err="1" smtClean="0"/>
              <a:t>mbyllura</a:t>
            </a:r>
            <a:r>
              <a:rPr lang="en-US" sz="6400" dirty="0" smtClean="0"/>
              <a:t>.</a:t>
            </a:r>
          </a:p>
          <a:p>
            <a:r>
              <a:rPr lang="en-US" sz="6400" dirty="0" smtClean="0"/>
              <a:t>E </a:t>
            </a:r>
            <a:r>
              <a:rPr lang="en-US" sz="6400" dirty="0" err="1" smtClean="0"/>
              <a:t>drejta</a:t>
            </a:r>
            <a:r>
              <a:rPr lang="en-US" sz="6400" dirty="0" smtClean="0"/>
              <a:t> e </a:t>
            </a:r>
            <a:r>
              <a:rPr lang="en-US" sz="6400" dirty="0" err="1" smtClean="0"/>
              <a:t>pyetjes</a:t>
            </a:r>
            <a:r>
              <a:rPr lang="en-US" sz="6400" dirty="0" smtClean="0"/>
              <a:t> </a:t>
            </a:r>
            <a:r>
              <a:rPr lang="en-US" sz="6400" dirty="0" err="1" smtClean="0"/>
              <a:t>në</a:t>
            </a:r>
            <a:r>
              <a:rPr lang="en-US" sz="6400" dirty="0" smtClean="0"/>
              <a:t> </a:t>
            </a:r>
            <a:r>
              <a:rPr lang="en-US" sz="6400" dirty="0" err="1" smtClean="0"/>
              <a:t>mjedise</a:t>
            </a:r>
            <a:r>
              <a:rPr lang="en-US" sz="6400" dirty="0" smtClean="0"/>
              <a:t> </a:t>
            </a:r>
            <a:r>
              <a:rPr lang="en-US" sz="6400" dirty="0" err="1" smtClean="0"/>
              <a:t>miqësore</a:t>
            </a:r>
            <a:r>
              <a:rPr lang="en-US" sz="6400" dirty="0" smtClean="0"/>
              <a:t> </a:t>
            </a:r>
            <a:r>
              <a:rPr lang="en-US" sz="6400" dirty="0" err="1" smtClean="0"/>
              <a:t>për</a:t>
            </a:r>
            <a:r>
              <a:rPr lang="en-US" sz="6400" dirty="0" smtClean="0"/>
              <a:t> </a:t>
            </a:r>
            <a:r>
              <a:rPr lang="en-US" sz="6400" dirty="0" err="1" smtClean="0"/>
              <a:t>të</a:t>
            </a:r>
            <a:r>
              <a:rPr lang="en-US" sz="6400" dirty="0" smtClean="0"/>
              <a:t> </a:t>
            </a:r>
            <a:r>
              <a:rPr lang="en-US" sz="6400" dirty="0" err="1" smtClean="0"/>
              <a:t>miturit</a:t>
            </a:r>
            <a:r>
              <a:rPr lang="en-US" sz="6400" dirty="0" smtClean="0"/>
              <a:t>, </a:t>
            </a:r>
            <a:r>
              <a:rPr lang="en-US" sz="6400" dirty="0" err="1" smtClean="0"/>
              <a:t>si</a:t>
            </a:r>
            <a:r>
              <a:rPr lang="en-US" sz="6400" dirty="0" smtClean="0"/>
              <a:t> </a:t>
            </a:r>
            <a:r>
              <a:rPr lang="en-US" sz="6400" dirty="0" err="1" smtClean="0"/>
              <a:t>edhe</a:t>
            </a:r>
            <a:r>
              <a:rPr lang="en-US" sz="6400" dirty="0" smtClean="0"/>
              <a:t> </a:t>
            </a:r>
            <a:r>
              <a:rPr lang="en-US" sz="6400" dirty="0" err="1" smtClean="0"/>
              <a:t>jashtë</a:t>
            </a:r>
            <a:r>
              <a:rPr lang="en-US" sz="6400" dirty="0" smtClean="0"/>
              <a:t> </a:t>
            </a:r>
            <a:r>
              <a:rPr lang="en-US" sz="6400" dirty="0" err="1" smtClean="0"/>
              <a:t>mjedisit</a:t>
            </a:r>
            <a:r>
              <a:rPr lang="en-US" sz="6400" dirty="0" smtClean="0"/>
              <a:t> </a:t>
            </a:r>
            <a:r>
              <a:rPr lang="en-US" sz="6400" dirty="0" err="1" smtClean="0"/>
              <a:t>të</a:t>
            </a:r>
            <a:r>
              <a:rPr lang="en-US" sz="6400" dirty="0" smtClean="0"/>
              <a:t> </a:t>
            </a:r>
            <a:r>
              <a:rPr lang="en-US" sz="6400" dirty="0" err="1" smtClean="0"/>
              <a:t>gjykatës</a:t>
            </a:r>
            <a:r>
              <a:rPr lang="en-US" sz="6400" dirty="0" smtClean="0"/>
              <a:t>;</a:t>
            </a:r>
          </a:p>
          <a:p>
            <a:r>
              <a:rPr lang="en-US" sz="6400" dirty="0" smtClean="0"/>
              <a:t>E </a:t>
            </a:r>
            <a:r>
              <a:rPr lang="en-US" sz="6400" dirty="0" err="1" smtClean="0"/>
              <a:t>drejta</a:t>
            </a:r>
            <a:r>
              <a:rPr lang="en-US" sz="6400" dirty="0" smtClean="0"/>
              <a:t> e </a:t>
            </a:r>
            <a:r>
              <a:rPr lang="en-US" sz="6400" dirty="0" err="1" smtClean="0"/>
              <a:t>realizimit</a:t>
            </a:r>
            <a:r>
              <a:rPr lang="en-US" sz="6400" dirty="0" smtClean="0"/>
              <a:t> </a:t>
            </a:r>
            <a:r>
              <a:rPr lang="en-US" sz="6400" dirty="0" err="1" smtClean="0"/>
              <a:t>te</a:t>
            </a:r>
            <a:r>
              <a:rPr lang="en-US" sz="6400" dirty="0" smtClean="0"/>
              <a:t> </a:t>
            </a:r>
            <a:r>
              <a:rPr lang="en-US" sz="6400" dirty="0" err="1" smtClean="0"/>
              <a:t>sigurimit</a:t>
            </a:r>
            <a:r>
              <a:rPr lang="en-US" sz="6400" dirty="0" smtClean="0"/>
              <a:t> </a:t>
            </a:r>
            <a:r>
              <a:rPr lang="en-US" sz="6400" dirty="0" err="1" smtClean="0"/>
              <a:t>të</a:t>
            </a:r>
            <a:r>
              <a:rPr lang="en-US" sz="6400" dirty="0" smtClean="0"/>
              <a:t> </a:t>
            </a:r>
            <a:r>
              <a:rPr lang="en-US" sz="6400" dirty="0" err="1" smtClean="0"/>
              <a:t>provës</a:t>
            </a:r>
            <a:r>
              <a:rPr lang="en-US" sz="6400" dirty="0" smtClean="0"/>
              <a:t> </a:t>
            </a:r>
            <a:r>
              <a:rPr lang="en-US" sz="6400" dirty="0" err="1" smtClean="0"/>
              <a:t>në</a:t>
            </a:r>
            <a:r>
              <a:rPr lang="en-US" sz="6400" dirty="0" smtClean="0"/>
              <a:t> </a:t>
            </a:r>
            <a:r>
              <a:rPr lang="en-US" sz="6400" dirty="0" err="1" smtClean="0"/>
              <a:t>një</a:t>
            </a:r>
            <a:r>
              <a:rPr lang="en-US" sz="6400" dirty="0" smtClean="0"/>
              <a:t> </a:t>
            </a:r>
            <a:r>
              <a:rPr lang="en-US" sz="6400" dirty="0" err="1" smtClean="0"/>
              <a:t>kohë</a:t>
            </a:r>
            <a:r>
              <a:rPr lang="en-US" sz="6400" dirty="0" smtClean="0"/>
              <a:t> </a:t>
            </a:r>
            <a:r>
              <a:rPr lang="en-US" sz="6400" dirty="0" err="1" smtClean="0"/>
              <a:t>sa</a:t>
            </a:r>
            <a:r>
              <a:rPr lang="en-US" sz="6400" dirty="0" smtClean="0"/>
              <a:t> </a:t>
            </a:r>
            <a:r>
              <a:rPr lang="en-US" sz="6400" dirty="0" err="1" smtClean="0"/>
              <a:t>më</a:t>
            </a:r>
            <a:r>
              <a:rPr lang="en-US" sz="6400" dirty="0" smtClean="0"/>
              <a:t> </a:t>
            </a:r>
            <a:r>
              <a:rPr lang="en-US" sz="6400" dirty="0" err="1" smtClean="0"/>
              <a:t>të</a:t>
            </a:r>
            <a:r>
              <a:rPr lang="en-US" sz="6400" dirty="0" smtClean="0"/>
              <a:t> </a:t>
            </a:r>
            <a:r>
              <a:rPr lang="en-US" sz="6400" dirty="0" err="1" smtClean="0"/>
              <a:t>shkurtër</a:t>
            </a:r>
            <a:r>
              <a:rPr lang="en-US" sz="6400" dirty="0" smtClean="0"/>
              <a:t> pas </a:t>
            </a:r>
            <a:r>
              <a:rPr lang="en-US" sz="6400" dirty="0" err="1" smtClean="0"/>
              <a:t>fillimit</a:t>
            </a:r>
            <a:r>
              <a:rPr lang="en-US" sz="6400" dirty="0" smtClean="0"/>
              <a:t> </a:t>
            </a:r>
            <a:r>
              <a:rPr lang="en-US" sz="6400" dirty="0" err="1" smtClean="0"/>
              <a:t>të</a:t>
            </a:r>
            <a:r>
              <a:rPr lang="en-US" sz="6400" dirty="0" smtClean="0"/>
              <a:t> </a:t>
            </a:r>
            <a:r>
              <a:rPr lang="en-US" sz="6400" dirty="0" err="1" smtClean="0"/>
              <a:t>procedimit</a:t>
            </a:r>
            <a:r>
              <a:rPr lang="en-US" sz="6400" dirty="0" smtClean="0"/>
              <a:t> penal, </a:t>
            </a:r>
            <a:r>
              <a:rPr lang="en-US" sz="6400" dirty="0" err="1" smtClean="0"/>
              <a:t>për</a:t>
            </a:r>
            <a:r>
              <a:rPr lang="en-US" sz="6400" dirty="0" smtClean="0"/>
              <a:t> </a:t>
            </a:r>
            <a:r>
              <a:rPr lang="en-US" sz="6400" dirty="0" err="1" smtClean="0"/>
              <a:t>të</a:t>
            </a:r>
            <a:r>
              <a:rPr lang="en-US" sz="6400" dirty="0" smtClean="0"/>
              <a:t> </a:t>
            </a:r>
            <a:r>
              <a:rPr lang="en-US" sz="6400" dirty="0" err="1" smtClean="0"/>
              <a:t>shmangur</a:t>
            </a:r>
            <a:r>
              <a:rPr lang="en-US" sz="6400" dirty="0" smtClean="0"/>
              <a:t> </a:t>
            </a:r>
            <a:r>
              <a:rPr lang="en-US" sz="6400" dirty="0" err="1" smtClean="0"/>
              <a:t>efektet</a:t>
            </a:r>
            <a:r>
              <a:rPr lang="en-US" sz="6400" dirty="0" smtClean="0"/>
              <a:t> negative </a:t>
            </a:r>
            <a:r>
              <a:rPr lang="en-US" sz="6400" dirty="0" err="1" smtClean="0"/>
              <a:t>që</a:t>
            </a:r>
            <a:r>
              <a:rPr lang="en-US" sz="6400" dirty="0" smtClean="0"/>
              <a:t> </a:t>
            </a:r>
            <a:r>
              <a:rPr lang="en-US" sz="6400" dirty="0" err="1" smtClean="0"/>
              <a:t>vijnë</a:t>
            </a:r>
            <a:r>
              <a:rPr lang="en-US" sz="6400" dirty="0" smtClean="0"/>
              <a:t> </a:t>
            </a:r>
            <a:r>
              <a:rPr lang="en-US" sz="6400" dirty="0" err="1" smtClean="0"/>
              <a:t>nga</a:t>
            </a:r>
            <a:r>
              <a:rPr lang="en-US" sz="6400" dirty="0" smtClean="0"/>
              <a:t> </a:t>
            </a:r>
            <a:r>
              <a:rPr lang="en-US" sz="6400" dirty="0" err="1" smtClean="0"/>
              <a:t>tejzgjatja</a:t>
            </a:r>
            <a:r>
              <a:rPr lang="en-US" sz="6400" dirty="0" smtClean="0"/>
              <a:t> e </a:t>
            </a:r>
            <a:r>
              <a:rPr lang="en-US" sz="6400" dirty="0" err="1" smtClean="0"/>
              <a:t>procesit</a:t>
            </a:r>
            <a:r>
              <a:rPr lang="en-US" sz="6400" dirty="0" smtClean="0"/>
              <a:t>;</a:t>
            </a:r>
          </a:p>
          <a:p>
            <a:r>
              <a:rPr lang="en-US" sz="6400" dirty="0" smtClean="0"/>
              <a:t>E </a:t>
            </a:r>
            <a:r>
              <a:rPr lang="en-US" sz="6400" dirty="0" err="1" smtClean="0"/>
              <a:t>drejta</a:t>
            </a:r>
            <a:r>
              <a:rPr lang="en-US" sz="6400" dirty="0" smtClean="0"/>
              <a:t> e </a:t>
            </a:r>
            <a:r>
              <a:rPr lang="en-US" sz="6400" dirty="0" err="1" smtClean="0"/>
              <a:t>mosrimarrjes</a:t>
            </a:r>
            <a:r>
              <a:rPr lang="en-US" sz="6400" dirty="0" smtClean="0"/>
              <a:t> </a:t>
            </a:r>
            <a:r>
              <a:rPr lang="en-US" sz="6400" dirty="0" err="1" smtClean="0"/>
              <a:t>në</a:t>
            </a:r>
            <a:r>
              <a:rPr lang="en-US" sz="6400" dirty="0" smtClean="0"/>
              <a:t> </a:t>
            </a:r>
            <a:r>
              <a:rPr lang="en-US" sz="6400" dirty="0" err="1" smtClean="0"/>
              <a:t>pyetje</a:t>
            </a:r>
            <a:r>
              <a:rPr lang="en-US" sz="6400" dirty="0" smtClean="0"/>
              <a:t> </a:t>
            </a:r>
            <a:r>
              <a:rPr lang="en-US" sz="6400" dirty="0" err="1" smtClean="0"/>
              <a:t>në</a:t>
            </a:r>
            <a:r>
              <a:rPr lang="en-US" sz="6400" dirty="0" smtClean="0"/>
              <a:t> </a:t>
            </a:r>
            <a:r>
              <a:rPr lang="en-US" sz="6400" dirty="0" err="1" smtClean="0"/>
              <a:t>shkallët</a:t>
            </a:r>
            <a:r>
              <a:rPr lang="en-US" sz="6400" dirty="0" smtClean="0"/>
              <a:t> e </a:t>
            </a:r>
            <a:r>
              <a:rPr lang="en-US" sz="6400" dirty="0" err="1" smtClean="0"/>
              <a:t>tjera</a:t>
            </a:r>
            <a:r>
              <a:rPr lang="en-US" sz="6400" dirty="0" smtClean="0"/>
              <a:t> </a:t>
            </a:r>
            <a:r>
              <a:rPr lang="en-US" sz="6400" dirty="0" err="1" smtClean="0"/>
              <a:t>të</a:t>
            </a:r>
            <a:r>
              <a:rPr lang="en-US" sz="6400" dirty="0" smtClean="0"/>
              <a:t> </a:t>
            </a:r>
            <a:r>
              <a:rPr lang="en-US" sz="6400" dirty="0" err="1" smtClean="0"/>
              <a:t>gjykimit</a:t>
            </a:r>
            <a:r>
              <a:rPr lang="en-US" sz="6400" dirty="0" smtClean="0"/>
              <a:t> </a:t>
            </a:r>
            <a:r>
              <a:rPr lang="en-US" sz="6400" dirty="0" err="1" smtClean="0"/>
              <a:t>për</a:t>
            </a:r>
            <a:r>
              <a:rPr lang="en-US" sz="6400" dirty="0" smtClean="0"/>
              <a:t> </a:t>
            </a:r>
            <a:r>
              <a:rPr lang="en-US" sz="6400" dirty="0" err="1" smtClean="0"/>
              <a:t>të</a:t>
            </a:r>
            <a:endParaRPr lang="en-US" sz="6400" dirty="0" smtClean="0"/>
          </a:p>
          <a:p>
            <a:r>
              <a:rPr lang="en-US" sz="6400" dirty="0" err="1" smtClean="0"/>
              <a:t>shmangur</a:t>
            </a:r>
            <a:r>
              <a:rPr lang="en-US" sz="6400" dirty="0" smtClean="0"/>
              <a:t> </a:t>
            </a:r>
            <a:r>
              <a:rPr lang="en-US" sz="6400" dirty="0" err="1" smtClean="0"/>
              <a:t>riviktimizimin</a:t>
            </a:r>
            <a:r>
              <a:rPr lang="en-US" sz="6400" dirty="0" smtClean="0"/>
              <a:t> e </a:t>
            </a:r>
            <a:r>
              <a:rPr lang="en-US" sz="6400" dirty="0" err="1" smtClean="0"/>
              <a:t>të</a:t>
            </a:r>
            <a:r>
              <a:rPr lang="en-US" sz="6400" dirty="0" smtClean="0"/>
              <a:t> </a:t>
            </a:r>
            <a:r>
              <a:rPr lang="en-US" sz="6400" dirty="0" err="1" smtClean="0"/>
              <a:t>miturit</a:t>
            </a:r>
            <a:r>
              <a:rPr lang="en-US" sz="6400" dirty="0" smtClean="0"/>
              <a:t>, me </a:t>
            </a:r>
            <a:r>
              <a:rPr lang="en-US" sz="6400" dirty="0" err="1" smtClean="0"/>
              <a:t>përjashtim</a:t>
            </a:r>
            <a:r>
              <a:rPr lang="en-US" sz="6400" dirty="0" smtClean="0"/>
              <a:t> </a:t>
            </a:r>
            <a:r>
              <a:rPr lang="en-US" sz="6400" dirty="0" err="1" smtClean="0"/>
              <a:t>të</a:t>
            </a:r>
            <a:r>
              <a:rPr lang="en-US" sz="6400" dirty="0" smtClean="0"/>
              <a:t> </a:t>
            </a:r>
            <a:r>
              <a:rPr lang="en-US" sz="6400" dirty="0" err="1" smtClean="0"/>
              <a:t>rasteve</a:t>
            </a:r>
            <a:r>
              <a:rPr lang="en-US" sz="6400" dirty="0" smtClean="0"/>
              <a:t> </a:t>
            </a:r>
            <a:r>
              <a:rPr lang="en-US" sz="6400" dirty="0" err="1" smtClean="0"/>
              <a:t>të</a:t>
            </a:r>
            <a:endParaRPr lang="en-US" sz="6400" dirty="0" smtClean="0"/>
          </a:p>
          <a:p>
            <a:r>
              <a:rPr lang="en-US" sz="6400" dirty="0" err="1" smtClean="0"/>
              <a:t>caktuara</a:t>
            </a:r>
            <a:r>
              <a:rPr lang="en-US" sz="6400" dirty="0" smtClean="0"/>
              <a:t> </a:t>
            </a:r>
            <a:r>
              <a:rPr lang="en-US" sz="6400" dirty="0" err="1" smtClean="0"/>
              <a:t>në</a:t>
            </a:r>
            <a:r>
              <a:rPr lang="en-US" sz="6400" dirty="0" smtClean="0"/>
              <a:t> </a:t>
            </a:r>
            <a:r>
              <a:rPr lang="en-US" sz="6400" dirty="0" err="1" smtClean="0"/>
              <a:t>ligj</a:t>
            </a:r>
            <a:r>
              <a:rPr lang="en-US" sz="6400" dirty="0" smtClean="0"/>
              <a:t>;</a:t>
            </a:r>
          </a:p>
          <a:p>
            <a:r>
              <a:rPr lang="en-GB" sz="6400" dirty="0" smtClean="0"/>
              <a:t>E </a:t>
            </a:r>
            <a:r>
              <a:rPr lang="en-GB" sz="6400" dirty="0" err="1" smtClean="0"/>
              <a:t>drejta</a:t>
            </a:r>
            <a:r>
              <a:rPr lang="en-GB" sz="6400" dirty="0" smtClean="0"/>
              <a:t> per </a:t>
            </a:r>
            <a:r>
              <a:rPr lang="en-GB" sz="6400" dirty="0" err="1" smtClean="0"/>
              <a:t>mbrojtje</a:t>
            </a:r>
            <a:r>
              <a:rPr lang="en-GB" sz="6400" dirty="0" smtClean="0"/>
              <a:t> </a:t>
            </a:r>
            <a:r>
              <a:rPr lang="en-GB" sz="6400" dirty="0" err="1" smtClean="0"/>
              <a:t>te</a:t>
            </a:r>
            <a:r>
              <a:rPr lang="en-GB" sz="6400" dirty="0" smtClean="0"/>
              <a:t> </a:t>
            </a:r>
            <a:r>
              <a:rPr lang="en-GB" sz="6400" dirty="0" err="1" smtClean="0"/>
              <a:t>jetes</a:t>
            </a:r>
            <a:r>
              <a:rPr lang="en-GB" sz="6400" dirty="0" smtClean="0"/>
              <a:t> private (</a:t>
            </a:r>
            <a:r>
              <a:rPr lang="en-US" sz="6400" dirty="0" err="1" smtClean="0"/>
              <a:t>nuk</a:t>
            </a:r>
            <a:r>
              <a:rPr lang="en-US" sz="6400" dirty="0" smtClean="0"/>
              <a:t> </a:t>
            </a:r>
            <a:r>
              <a:rPr lang="en-US" sz="6400" dirty="0" err="1" smtClean="0"/>
              <a:t>publikohet</a:t>
            </a:r>
            <a:r>
              <a:rPr lang="en-US" sz="6400" dirty="0" smtClean="0"/>
              <a:t> </a:t>
            </a:r>
            <a:r>
              <a:rPr lang="en-US" sz="6400" dirty="0" err="1" smtClean="0"/>
              <a:t>asnjë</a:t>
            </a:r>
            <a:r>
              <a:rPr lang="en-US" sz="6400" dirty="0" smtClean="0"/>
              <a:t> </a:t>
            </a:r>
            <a:r>
              <a:rPr lang="en-US" sz="6400" dirty="0" err="1" smtClean="0"/>
              <a:t>informacion</a:t>
            </a:r>
            <a:r>
              <a:rPr lang="en-US" sz="6400" dirty="0" smtClean="0"/>
              <a:t> </a:t>
            </a:r>
            <a:r>
              <a:rPr lang="en-US" sz="6400" dirty="0" err="1" smtClean="0"/>
              <a:t>që</a:t>
            </a:r>
            <a:r>
              <a:rPr lang="en-US" sz="6400" dirty="0" smtClean="0"/>
              <a:t> </a:t>
            </a:r>
            <a:r>
              <a:rPr lang="en-US" sz="6400" dirty="0" err="1" smtClean="0"/>
              <a:t>mund</a:t>
            </a:r>
            <a:r>
              <a:rPr lang="en-US" sz="6400" dirty="0" smtClean="0"/>
              <a:t> </a:t>
            </a:r>
            <a:r>
              <a:rPr lang="en-US" sz="6400" dirty="0" err="1" smtClean="0"/>
              <a:t>të</a:t>
            </a:r>
            <a:r>
              <a:rPr lang="en-US" sz="6400" dirty="0" smtClean="0"/>
              <a:t> </a:t>
            </a:r>
            <a:r>
              <a:rPr lang="en-US" sz="6400" dirty="0" err="1" smtClean="0"/>
              <a:t>çojë</a:t>
            </a:r>
            <a:r>
              <a:rPr lang="en-US" sz="6400" dirty="0" smtClean="0"/>
              <a:t> </a:t>
            </a:r>
            <a:r>
              <a:rPr lang="en-US" sz="6400" dirty="0" err="1" smtClean="0"/>
              <a:t>në</a:t>
            </a:r>
            <a:r>
              <a:rPr lang="en-US" sz="6400" dirty="0" smtClean="0"/>
              <a:t> </a:t>
            </a:r>
            <a:r>
              <a:rPr lang="en-US" sz="6400" dirty="0" err="1" smtClean="0"/>
              <a:t>identifikimin</a:t>
            </a:r>
            <a:r>
              <a:rPr lang="en-US" sz="6400" dirty="0" smtClean="0"/>
              <a:t> e </a:t>
            </a:r>
            <a:r>
              <a:rPr lang="en-US" sz="6400" dirty="0" err="1" smtClean="0"/>
              <a:t>të</a:t>
            </a:r>
            <a:r>
              <a:rPr lang="en-US" sz="6400" dirty="0" smtClean="0"/>
              <a:t> </a:t>
            </a:r>
            <a:r>
              <a:rPr lang="en-US" sz="6400" dirty="0" err="1" smtClean="0"/>
              <a:t>miturit</a:t>
            </a:r>
            <a:r>
              <a:rPr lang="en-US" sz="6400" dirty="0" smtClean="0"/>
              <a:t> </a:t>
            </a:r>
            <a:r>
              <a:rPr lang="en-US" sz="6400" dirty="0" err="1" smtClean="0"/>
              <a:t>viktimë</a:t>
            </a:r>
            <a:r>
              <a:rPr lang="it-IT" sz="6400" dirty="0" smtClean="0"/>
              <a:t>.</a:t>
            </a:r>
          </a:p>
          <a:p>
            <a:r>
              <a:rPr lang="it-IT" sz="6400" dirty="0" smtClean="0"/>
              <a:t>E drejta e perfitimit pa pagese te sherbimeve qe ofrohen sipas </a:t>
            </a:r>
            <a:r>
              <a:rPr lang="en-GB" sz="6400" dirty="0" smtClean="0"/>
              <a:t>K.D.P.M.</a:t>
            </a:r>
            <a:endParaRPr lang="en-US" sz="6400" dirty="0" smtClean="0"/>
          </a:p>
          <a:p>
            <a:endParaRPr lang="en-US" sz="6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Bibliografia</a:t>
            </a:r>
            <a:r>
              <a:rPr lang="en-US" sz="3200" b="1" dirty="0" smtClean="0"/>
              <a:t>/</a:t>
            </a:r>
            <a:r>
              <a:rPr lang="en-US" sz="3200" b="1" dirty="0" err="1" smtClean="0"/>
              <a:t>Referencat</a:t>
            </a:r>
            <a:endParaRPr lang="en-US" sz="3200" b="1"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pPr>
            <a:r>
              <a:rPr lang="en-US" dirty="0" err="1" smtClean="0"/>
              <a:t>Kushtetuta</a:t>
            </a:r>
            <a:r>
              <a:rPr lang="en-US" dirty="0" smtClean="0"/>
              <a:t> e R.sh-</a:t>
            </a:r>
            <a:r>
              <a:rPr lang="en-US" dirty="0" err="1" smtClean="0"/>
              <a:t>së</a:t>
            </a:r>
            <a:r>
              <a:rPr lang="en-US" dirty="0" smtClean="0"/>
              <a:t>,</a:t>
            </a:r>
          </a:p>
          <a:p>
            <a:pPr algn="just">
              <a:buFont typeface="Wingdings" pitchFamily="2" charset="2"/>
              <a:buChar char="ü"/>
            </a:pPr>
            <a:r>
              <a:rPr lang="en-US" dirty="0" err="1" smtClean="0"/>
              <a:t>Kodi</a:t>
            </a:r>
            <a:r>
              <a:rPr lang="en-US" dirty="0" smtClean="0"/>
              <a:t> Penal </a:t>
            </a:r>
            <a:r>
              <a:rPr lang="en-US" dirty="0" err="1" smtClean="0"/>
              <a:t>i</a:t>
            </a:r>
            <a:r>
              <a:rPr lang="en-US" dirty="0" smtClean="0"/>
              <a:t> </a:t>
            </a:r>
            <a:r>
              <a:rPr lang="en-US" dirty="0" err="1" smtClean="0"/>
              <a:t>R.Sh-së</a:t>
            </a:r>
            <a:r>
              <a:rPr lang="en-US" dirty="0" smtClean="0"/>
              <a:t>,</a:t>
            </a:r>
          </a:p>
          <a:p>
            <a:pPr algn="just">
              <a:buFont typeface="Wingdings" pitchFamily="2" charset="2"/>
              <a:buChar char="ü"/>
            </a:pPr>
            <a:r>
              <a:rPr lang="en-US" dirty="0" smtClean="0"/>
              <a:t>KDPM;</a:t>
            </a:r>
          </a:p>
          <a:p>
            <a:pPr algn="just">
              <a:buFont typeface="Wingdings" pitchFamily="2" charset="2"/>
              <a:buChar char="ü"/>
            </a:pPr>
            <a:r>
              <a:rPr lang="en-US" dirty="0" err="1" smtClean="0"/>
              <a:t>Komentari</a:t>
            </a:r>
            <a:r>
              <a:rPr lang="en-US" dirty="0" smtClean="0"/>
              <a:t> </a:t>
            </a:r>
            <a:r>
              <a:rPr lang="en-US" dirty="0" err="1" smtClean="0"/>
              <a:t>i</a:t>
            </a:r>
            <a:r>
              <a:rPr lang="en-US" dirty="0" smtClean="0"/>
              <a:t> KDPM me </a:t>
            </a:r>
            <a:r>
              <a:rPr lang="en-US" dirty="0" err="1" smtClean="0"/>
              <a:t>autore</a:t>
            </a:r>
            <a:r>
              <a:rPr lang="en-US" dirty="0" smtClean="0"/>
              <a:t> </a:t>
            </a:r>
            <a:r>
              <a:rPr lang="en-US" dirty="0" err="1" smtClean="0"/>
              <a:t>Tereza</a:t>
            </a:r>
            <a:r>
              <a:rPr lang="en-US" dirty="0" smtClean="0"/>
              <a:t> </a:t>
            </a:r>
            <a:r>
              <a:rPr lang="en-US" dirty="0" err="1" smtClean="0"/>
              <a:t>Merkaj</a:t>
            </a:r>
            <a:r>
              <a:rPr lang="en-US" dirty="0" smtClean="0"/>
              <a:t>;</a:t>
            </a:r>
          </a:p>
          <a:p>
            <a:pPr algn="just">
              <a:buFont typeface="Wingdings" pitchFamily="2" charset="2"/>
              <a:buChar char="ü"/>
            </a:pPr>
            <a:r>
              <a:rPr lang="en-US" dirty="0" err="1" smtClean="0"/>
              <a:t>Konventa</a:t>
            </a:r>
            <a:r>
              <a:rPr lang="en-US" dirty="0" smtClean="0"/>
              <a:t> e </a:t>
            </a:r>
            <a:r>
              <a:rPr lang="en-US" dirty="0" err="1" smtClean="0"/>
              <a:t>Këshillit</a:t>
            </a:r>
            <a:r>
              <a:rPr lang="en-US" dirty="0" smtClean="0"/>
              <a:t> </a:t>
            </a:r>
            <a:r>
              <a:rPr lang="en-US" dirty="0" err="1" smtClean="0"/>
              <a:t>të</a:t>
            </a:r>
            <a:r>
              <a:rPr lang="en-US" dirty="0" smtClean="0"/>
              <a:t> </a:t>
            </a:r>
            <a:r>
              <a:rPr lang="en-US" dirty="0" err="1" smtClean="0"/>
              <a:t>Evropës</a:t>
            </a:r>
            <a:r>
              <a:rPr lang="en-US" dirty="0" smtClean="0"/>
              <a:t> “</a:t>
            </a:r>
            <a:r>
              <a:rPr lang="en-US" dirty="0" err="1" smtClean="0"/>
              <a:t>Për</a:t>
            </a:r>
            <a:r>
              <a:rPr lang="en-US" dirty="0" smtClean="0"/>
              <a:t> </a:t>
            </a:r>
            <a:r>
              <a:rPr lang="en-US" dirty="0" err="1" smtClean="0"/>
              <a:t>Mbrojtjen</a:t>
            </a:r>
            <a:r>
              <a:rPr lang="en-US" dirty="0" smtClean="0"/>
              <a:t> e </a:t>
            </a:r>
            <a:r>
              <a:rPr lang="en-US" dirty="0" err="1" smtClean="0"/>
              <a:t>Fëmijëve</a:t>
            </a:r>
            <a:r>
              <a:rPr lang="en-US" dirty="0" smtClean="0"/>
              <a:t> </a:t>
            </a:r>
            <a:r>
              <a:rPr lang="en-US" dirty="0" err="1" smtClean="0"/>
              <a:t>nga</a:t>
            </a:r>
            <a:r>
              <a:rPr lang="en-US" dirty="0" smtClean="0"/>
              <a:t> </a:t>
            </a:r>
            <a:r>
              <a:rPr lang="en-US" dirty="0" err="1" smtClean="0"/>
              <a:t>Shfrytëzimi</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Abuzimi</a:t>
            </a:r>
            <a:r>
              <a:rPr lang="en-US" dirty="0" smtClean="0"/>
              <a:t> </a:t>
            </a:r>
            <a:r>
              <a:rPr lang="en-US" dirty="0" err="1" smtClean="0"/>
              <a:t>Seksual</a:t>
            </a:r>
            <a:r>
              <a:rPr lang="en-US" dirty="0" smtClean="0"/>
              <a:t>, </a:t>
            </a:r>
            <a:r>
              <a:rPr lang="en-US" dirty="0" err="1" smtClean="0"/>
              <a:t>nënshkruar</a:t>
            </a:r>
            <a:r>
              <a:rPr lang="en-US" dirty="0" smtClean="0"/>
              <a:t> </a:t>
            </a:r>
            <a:r>
              <a:rPr lang="en-US" dirty="0" err="1" smtClean="0"/>
              <a:t>në</a:t>
            </a:r>
            <a:r>
              <a:rPr lang="en-US" dirty="0" smtClean="0"/>
              <a:t> </a:t>
            </a:r>
            <a:r>
              <a:rPr lang="en-US" dirty="0" err="1" smtClean="0"/>
              <a:t>Lanzarote</a:t>
            </a:r>
            <a:r>
              <a:rPr lang="en-US" dirty="0" smtClean="0"/>
              <a:t> e </a:t>
            </a:r>
            <a:r>
              <a:rPr lang="en-US" dirty="0" err="1" smtClean="0"/>
              <a:t>vitit</a:t>
            </a:r>
            <a:r>
              <a:rPr lang="en-US" dirty="0" smtClean="0"/>
              <a:t> 2007;</a:t>
            </a:r>
          </a:p>
          <a:p>
            <a:pPr algn="just">
              <a:buFont typeface="Wingdings" pitchFamily="2" charset="2"/>
              <a:buChar char="ü"/>
            </a:pPr>
            <a:r>
              <a:rPr lang="en-US" dirty="0" err="1" smtClean="0"/>
              <a:t>Rekomandimi</a:t>
            </a:r>
            <a:r>
              <a:rPr lang="en-US" dirty="0" smtClean="0"/>
              <a:t> </a:t>
            </a:r>
            <a:r>
              <a:rPr lang="en-US" dirty="0" err="1" smtClean="0"/>
              <a:t>Rec</a:t>
            </a:r>
            <a:r>
              <a:rPr lang="en-US" dirty="0" smtClean="0"/>
              <a:t>(2001)16 </a:t>
            </a:r>
            <a:r>
              <a:rPr lang="en-US" dirty="0" err="1" smtClean="0"/>
              <a:t>për</a:t>
            </a:r>
            <a:r>
              <a:rPr lang="en-US" dirty="0" smtClean="0"/>
              <a:t> </a:t>
            </a:r>
            <a:r>
              <a:rPr lang="en-US" dirty="0" err="1" smtClean="0"/>
              <a:t>mbrojtjen</a:t>
            </a:r>
            <a:r>
              <a:rPr lang="en-US" dirty="0" smtClean="0"/>
              <a:t> e </a:t>
            </a:r>
            <a:r>
              <a:rPr lang="en-US" dirty="0" err="1" smtClean="0"/>
              <a:t>fëmijëve</a:t>
            </a:r>
            <a:r>
              <a:rPr lang="en-US" dirty="0" smtClean="0"/>
              <a:t> </a:t>
            </a:r>
            <a:r>
              <a:rPr lang="en-US" dirty="0" err="1" smtClean="0"/>
              <a:t>nga</a:t>
            </a:r>
            <a:r>
              <a:rPr lang="en-US" dirty="0" smtClean="0"/>
              <a:t> </a:t>
            </a:r>
            <a:r>
              <a:rPr lang="en-US" dirty="0" err="1" smtClean="0"/>
              <a:t>shfrytëzimi</a:t>
            </a:r>
            <a:r>
              <a:rPr lang="en-US" dirty="0" smtClean="0"/>
              <a:t> </a:t>
            </a:r>
            <a:r>
              <a:rPr lang="en-US" dirty="0" err="1" smtClean="0"/>
              <a:t>seksual</a:t>
            </a:r>
            <a:r>
              <a:rPr lang="en-US" dirty="0" smtClean="0"/>
              <a:t>;</a:t>
            </a:r>
          </a:p>
          <a:p>
            <a:pPr algn="just">
              <a:buFont typeface="Wingdings" pitchFamily="2" charset="2"/>
              <a:buChar char="ü"/>
            </a:pPr>
            <a:r>
              <a:rPr lang="en-US" dirty="0" err="1" smtClean="0"/>
              <a:t>Konventa</a:t>
            </a:r>
            <a:r>
              <a:rPr lang="en-US" dirty="0" smtClean="0"/>
              <a:t> </a:t>
            </a:r>
            <a:r>
              <a:rPr lang="en-US" dirty="0" err="1" smtClean="0"/>
              <a:t>për</a:t>
            </a:r>
            <a:r>
              <a:rPr lang="en-US" dirty="0" smtClean="0"/>
              <a:t> </a:t>
            </a:r>
            <a:r>
              <a:rPr lang="en-US" dirty="0" err="1" smtClean="0"/>
              <a:t>Krimin</a:t>
            </a:r>
            <a:r>
              <a:rPr lang="en-US" dirty="0" smtClean="0"/>
              <a:t> </a:t>
            </a:r>
            <a:r>
              <a:rPr lang="en-US" dirty="0" err="1" smtClean="0"/>
              <a:t>Kibernetik</a:t>
            </a:r>
            <a:r>
              <a:rPr lang="en-US" dirty="0" smtClean="0"/>
              <a:t> (ETS Nr. 185);</a:t>
            </a:r>
          </a:p>
          <a:p>
            <a:pPr algn="just">
              <a:buFont typeface="Wingdings" pitchFamily="2" charset="2"/>
              <a:buChar char="ü"/>
            </a:pPr>
            <a:r>
              <a:rPr lang="en-US" dirty="0" err="1" smtClean="0"/>
              <a:t>Konventa</a:t>
            </a:r>
            <a:r>
              <a:rPr lang="en-US" dirty="0" smtClean="0"/>
              <a:t> e </a:t>
            </a:r>
            <a:r>
              <a:rPr lang="en-US" dirty="0" err="1" smtClean="0"/>
              <a:t>Këshillit</a:t>
            </a:r>
            <a:r>
              <a:rPr lang="en-US" dirty="0" smtClean="0"/>
              <a:t> </a:t>
            </a:r>
            <a:r>
              <a:rPr lang="en-US" dirty="0" err="1" smtClean="0"/>
              <a:t>të</a:t>
            </a:r>
            <a:r>
              <a:rPr lang="en-US" dirty="0" smtClean="0"/>
              <a:t> </a:t>
            </a:r>
            <a:r>
              <a:rPr lang="en-US" dirty="0" err="1" smtClean="0"/>
              <a:t>Evropës</a:t>
            </a:r>
            <a:r>
              <a:rPr lang="en-US" dirty="0" smtClean="0"/>
              <a:t> </a:t>
            </a:r>
            <a:r>
              <a:rPr lang="en-US" dirty="0" err="1" smtClean="0"/>
              <a:t>për</a:t>
            </a:r>
            <a:r>
              <a:rPr lang="en-US" dirty="0" smtClean="0"/>
              <a:t> </a:t>
            </a:r>
            <a:r>
              <a:rPr lang="en-US" dirty="0" err="1" smtClean="0"/>
              <a:t>Veprim</a:t>
            </a:r>
            <a:r>
              <a:rPr lang="en-US" dirty="0" smtClean="0"/>
              <a:t> </a:t>
            </a:r>
            <a:r>
              <a:rPr lang="en-US" dirty="0" err="1" smtClean="0"/>
              <a:t>kundër</a:t>
            </a:r>
            <a:r>
              <a:rPr lang="en-US" dirty="0" smtClean="0"/>
              <a:t> </a:t>
            </a:r>
            <a:r>
              <a:rPr lang="en-US" dirty="0" err="1" smtClean="0"/>
              <a:t>Trafikimit</a:t>
            </a:r>
            <a:r>
              <a:rPr lang="en-US" dirty="0" smtClean="0"/>
              <a:t> </a:t>
            </a:r>
            <a:r>
              <a:rPr lang="en-US" dirty="0" err="1" smtClean="0"/>
              <a:t>të</a:t>
            </a:r>
            <a:r>
              <a:rPr lang="en-US" dirty="0" smtClean="0"/>
              <a:t> </a:t>
            </a:r>
            <a:r>
              <a:rPr lang="en-US" dirty="0" err="1" smtClean="0"/>
              <a:t>Qenieve</a:t>
            </a:r>
            <a:r>
              <a:rPr lang="en-US" dirty="0" smtClean="0"/>
              <a:t> </a:t>
            </a:r>
            <a:r>
              <a:rPr lang="en-US" dirty="0" err="1" smtClean="0"/>
              <a:t>Njerëzore</a:t>
            </a:r>
            <a:r>
              <a:rPr lang="en-US" dirty="0" smtClean="0"/>
              <a:t> (</a:t>
            </a:r>
            <a:r>
              <a:rPr lang="en-US" dirty="0" err="1" smtClean="0"/>
              <a:t>CETSNr</a:t>
            </a:r>
            <a:r>
              <a:rPr lang="en-US" dirty="0" smtClean="0"/>
              <a:t>. 197);</a:t>
            </a:r>
          </a:p>
          <a:p>
            <a:pPr algn="just">
              <a:buFont typeface="Wingdings" pitchFamily="2" charset="2"/>
              <a:buChar char="ü"/>
            </a:pPr>
            <a:r>
              <a:rPr lang="en-US" dirty="0" err="1" smtClean="0"/>
              <a:t>Konventa</a:t>
            </a:r>
            <a:r>
              <a:rPr lang="en-US" dirty="0" smtClean="0"/>
              <a:t> </a:t>
            </a:r>
            <a:r>
              <a:rPr lang="en-US" dirty="0" err="1" smtClean="0"/>
              <a:t>për</a:t>
            </a:r>
            <a:r>
              <a:rPr lang="en-US" dirty="0" smtClean="0"/>
              <a:t> </a:t>
            </a:r>
            <a:r>
              <a:rPr lang="en-US" dirty="0" err="1" smtClean="0"/>
              <a:t>Mbrojtjen</a:t>
            </a:r>
            <a:r>
              <a:rPr lang="en-US" dirty="0" smtClean="0"/>
              <a:t> e </a:t>
            </a:r>
            <a:r>
              <a:rPr lang="en-US" dirty="0" err="1" smtClean="0"/>
              <a:t>të</a:t>
            </a:r>
            <a:r>
              <a:rPr lang="en-US" dirty="0" smtClean="0"/>
              <a:t> </a:t>
            </a:r>
            <a:r>
              <a:rPr lang="en-US" dirty="0" err="1" smtClean="0"/>
              <a:t>Drejtave</a:t>
            </a:r>
            <a:r>
              <a:rPr lang="en-US" dirty="0" smtClean="0"/>
              <a:t> </a:t>
            </a:r>
            <a:r>
              <a:rPr lang="en-US" dirty="0" err="1" smtClean="0"/>
              <a:t>dhe</a:t>
            </a:r>
            <a:r>
              <a:rPr lang="en-US" dirty="0" smtClean="0"/>
              <a:t> </a:t>
            </a:r>
            <a:r>
              <a:rPr lang="en-US" dirty="0" err="1" smtClean="0"/>
              <a:t>Lirive</a:t>
            </a:r>
            <a:r>
              <a:rPr lang="en-US" dirty="0" smtClean="0"/>
              <a:t> </a:t>
            </a:r>
            <a:r>
              <a:rPr lang="en-US" dirty="0" err="1" smtClean="0"/>
              <a:t>Themelore</a:t>
            </a:r>
            <a:r>
              <a:rPr lang="en-US" dirty="0" smtClean="0"/>
              <a:t> </a:t>
            </a:r>
            <a:r>
              <a:rPr lang="en-US" dirty="0" err="1" smtClean="0"/>
              <a:t>të</a:t>
            </a:r>
            <a:r>
              <a:rPr lang="en-US" dirty="0" smtClean="0"/>
              <a:t> </a:t>
            </a:r>
            <a:r>
              <a:rPr lang="en-US" dirty="0" err="1" smtClean="0"/>
              <a:t>Njeriut</a:t>
            </a:r>
            <a:r>
              <a:rPr lang="en-US" dirty="0" smtClean="0"/>
              <a:t> (1950, ETS Nr. 5);</a:t>
            </a:r>
          </a:p>
          <a:p>
            <a:pPr algn="just">
              <a:buFont typeface="Wingdings" pitchFamily="2" charset="2"/>
              <a:buChar char="ü"/>
            </a:pPr>
            <a:r>
              <a:rPr lang="en-US" dirty="0" smtClean="0"/>
              <a:t>Karta </a:t>
            </a:r>
            <a:r>
              <a:rPr lang="en-US" dirty="0" err="1" smtClean="0"/>
              <a:t>Sociale</a:t>
            </a:r>
            <a:r>
              <a:rPr lang="en-US" dirty="0" smtClean="0"/>
              <a:t> </a:t>
            </a:r>
            <a:r>
              <a:rPr lang="en-US" dirty="0" err="1" smtClean="0"/>
              <a:t>Evropiane</a:t>
            </a:r>
            <a:r>
              <a:rPr lang="en-US" dirty="0" smtClean="0"/>
              <a:t> </a:t>
            </a:r>
            <a:r>
              <a:rPr lang="en-US" dirty="0" err="1" smtClean="0"/>
              <a:t>të</a:t>
            </a:r>
            <a:r>
              <a:rPr lang="en-US" dirty="0" smtClean="0"/>
              <a:t> </a:t>
            </a:r>
            <a:r>
              <a:rPr lang="en-US" dirty="0" err="1" smtClean="0"/>
              <a:t>rishikuar</a:t>
            </a:r>
            <a:r>
              <a:rPr lang="en-US" dirty="0" smtClean="0"/>
              <a:t> (1996, ETS Nr. 163);</a:t>
            </a:r>
          </a:p>
          <a:p>
            <a:pPr algn="just">
              <a:buFont typeface="Wingdings" pitchFamily="2" charset="2"/>
              <a:buChar char="ü"/>
            </a:pPr>
            <a:r>
              <a:rPr lang="en-US" dirty="0" err="1" smtClean="0"/>
              <a:t>Konventa</a:t>
            </a:r>
            <a:r>
              <a:rPr lang="en-US" dirty="0" smtClean="0"/>
              <a:t> </a:t>
            </a:r>
            <a:r>
              <a:rPr lang="en-US" dirty="0" err="1" smtClean="0"/>
              <a:t>Evropiane</a:t>
            </a:r>
            <a:r>
              <a:rPr lang="en-US" dirty="0" smtClean="0"/>
              <a:t> </a:t>
            </a:r>
            <a:r>
              <a:rPr lang="en-US" dirty="0" err="1" smtClean="0"/>
              <a:t>për</a:t>
            </a:r>
            <a:r>
              <a:rPr lang="en-US" dirty="0" smtClean="0"/>
              <a:t> </a:t>
            </a:r>
            <a:r>
              <a:rPr lang="en-US" dirty="0" err="1" smtClean="0"/>
              <a:t>Ushtrimin</a:t>
            </a:r>
            <a:r>
              <a:rPr lang="en-US" dirty="0" smtClean="0"/>
              <a:t> e </a:t>
            </a:r>
            <a:r>
              <a:rPr lang="en-US" dirty="0" err="1" smtClean="0"/>
              <a:t>të</a:t>
            </a:r>
            <a:r>
              <a:rPr lang="en-US" dirty="0" smtClean="0"/>
              <a:t> </a:t>
            </a:r>
            <a:r>
              <a:rPr lang="en-US" dirty="0" err="1" smtClean="0"/>
              <a:t>Drejtave</a:t>
            </a:r>
            <a:r>
              <a:rPr lang="en-US" dirty="0" smtClean="0"/>
              <a:t> </a:t>
            </a:r>
            <a:r>
              <a:rPr lang="en-US" dirty="0" err="1" smtClean="0"/>
              <a:t>të</a:t>
            </a:r>
            <a:r>
              <a:rPr lang="en-US" dirty="0" smtClean="0"/>
              <a:t> </a:t>
            </a:r>
            <a:r>
              <a:rPr lang="en-US" dirty="0" err="1" smtClean="0"/>
              <a:t>Njeriut</a:t>
            </a:r>
            <a:r>
              <a:rPr lang="en-US" dirty="0" smtClean="0"/>
              <a:t> (1996, ETS Nr. 160);</a:t>
            </a:r>
          </a:p>
          <a:p>
            <a:pPr algn="just">
              <a:buFont typeface="Wingdings" pitchFamily="2" charset="2"/>
              <a:buChar char="ü"/>
            </a:pPr>
            <a:r>
              <a:rPr lang="en-US" dirty="0" err="1" smtClean="0"/>
              <a:t>Konventa</a:t>
            </a:r>
            <a:r>
              <a:rPr lang="en-US" dirty="0" smtClean="0"/>
              <a:t> e </a:t>
            </a:r>
            <a:r>
              <a:rPr lang="en-US" dirty="0" err="1" smtClean="0"/>
              <a:t>Kombeve</a:t>
            </a:r>
            <a:r>
              <a:rPr lang="en-US" dirty="0" smtClean="0"/>
              <a:t> </a:t>
            </a:r>
            <a:r>
              <a:rPr lang="en-US" dirty="0" err="1" smtClean="0"/>
              <a:t>të</a:t>
            </a:r>
            <a:r>
              <a:rPr lang="en-US" dirty="0" smtClean="0"/>
              <a:t> </a:t>
            </a:r>
            <a:r>
              <a:rPr lang="en-US" dirty="0" err="1" smtClean="0"/>
              <a:t>Bashkuara</a:t>
            </a:r>
            <a:r>
              <a:rPr lang="en-US" dirty="0" smtClean="0"/>
              <a:t> </a:t>
            </a:r>
            <a:r>
              <a:rPr lang="en-US" dirty="0" err="1" smtClean="0"/>
              <a:t>për</a:t>
            </a:r>
            <a:r>
              <a:rPr lang="en-US" dirty="0" smtClean="0"/>
              <a:t> </a:t>
            </a:r>
            <a:r>
              <a:rPr lang="en-US" dirty="0" err="1" smtClean="0"/>
              <a:t>të</a:t>
            </a:r>
            <a:r>
              <a:rPr lang="en-US" dirty="0" smtClean="0"/>
              <a:t> </a:t>
            </a:r>
            <a:r>
              <a:rPr lang="en-US" dirty="0" err="1" smtClean="0"/>
              <a:t>Drejtat</a:t>
            </a:r>
            <a:r>
              <a:rPr lang="en-US" dirty="0" smtClean="0"/>
              <a:t> e </a:t>
            </a:r>
            <a:r>
              <a:rPr lang="en-US" dirty="0" err="1" smtClean="0"/>
              <a:t>Fëmijëve</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neni</a:t>
            </a:r>
            <a:r>
              <a:rPr lang="en-US" dirty="0" smtClean="0"/>
              <a:t> 34 </a:t>
            </a:r>
            <a:r>
              <a:rPr lang="en-US" dirty="0" err="1" smtClean="0"/>
              <a:t>i</a:t>
            </a:r>
            <a:r>
              <a:rPr lang="en-US" dirty="0" smtClean="0"/>
              <a:t> </a:t>
            </a:r>
            <a:r>
              <a:rPr lang="en-US" dirty="0" err="1" smtClean="0"/>
              <a:t>saj</a:t>
            </a:r>
            <a:r>
              <a:rPr lang="en-US" dirty="0" smtClean="0"/>
              <a:t>;</a:t>
            </a:r>
          </a:p>
          <a:p>
            <a:pPr algn="just">
              <a:buFont typeface="Wingdings" pitchFamily="2" charset="2"/>
              <a:buChar char="ü"/>
            </a:pPr>
            <a:r>
              <a:rPr lang="en-US" dirty="0" smtClean="0"/>
              <a:t> </a:t>
            </a:r>
            <a:r>
              <a:rPr lang="en-US" dirty="0" err="1" smtClean="0"/>
              <a:t>Protokolli</a:t>
            </a:r>
            <a:r>
              <a:rPr lang="en-US" dirty="0" smtClean="0"/>
              <a:t> </a:t>
            </a:r>
            <a:r>
              <a:rPr lang="en-US" dirty="0" err="1" smtClean="0"/>
              <a:t>Opsional</a:t>
            </a:r>
            <a:r>
              <a:rPr lang="en-US" dirty="0" smtClean="0"/>
              <a:t> </a:t>
            </a:r>
            <a:r>
              <a:rPr lang="en-US" dirty="0" err="1" smtClean="0"/>
              <a:t>për</a:t>
            </a:r>
            <a:r>
              <a:rPr lang="en-US" dirty="0" smtClean="0"/>
              <a:t> </a:t>
            </a:r>
            <a:r>
              <a:rPr lang="en-US" dirty="0" err="1" smtClean="0"/>
              <a:t>shitjen</a:t>
            </a:r>
            <a:r>
              <a:rPr lang="en-US" dirty="0" smtClean="0"/>
              <a:t>, </a:t>
            </a:r>
            <a:r>
              <a:rPr lang="en-US" dirty="0" err="1" smtClean="0"/>
              <a:t>prostituimin</a:t>
            </a:r>
            <a:r>
              <a:rPr lang="en-US" dirty="0" smtClean="0"/>
              <a:t> </a:t>
            </a:r>
            <a:r>
              <a:rPr lang="en-US" dirty="0" err="1" smtClean="0"/>
              <a:t>dhe</a:t>
            </a:r>
            <a:r>
              <a:rPr lang="en-US" dirty="0" smtClean="0"/>
              <a:t> </a:t>
            </a:r>
            <a:r>
              <a:rPr lang="en-US" dirty="0" err="1" smtClean="0"/>
              <a:t>pornografinë</a:t>
            </a:r>
            <a:r>
              <a:rPr lang="en-US" dirty="0" smtClean="0"/>
              <a:t> e </a:t>
            </a:r>
            <a:r>
              <a:rPr lang="en-US" dirty="0" err="1" smtClean="0"/>
              <a:t>fëmijëve</a:t>
            </a:r>
            <a:r>
              <a:rPr lang="en-US" dirty="0" smtClean="0"/>
              <a:t>, </a:t>
            </a:r>
            <a:r>
              <a:rPr lang="en-US" dirty="0" err="1" smtClean="0"/>
              <a:t>Protokolli</a:t>
            </a:r>
            <a:r>
              <a:rPr lang="en-US" dirty="0" smtClean="0"/>
              <a:t> </a:t>
            </a:r>
            <a:r>
              <a:rPr lang="en-US" dirty="0" err="1" smtClean="0"/>
              <a:t>për</a:t>
            </a:r>
            <a:r>
              <a:rPr lang="en-US" dirty="0" smtClean="0"/>
              <a:t> </a:t>
            </a:r>
            <a:r>
              <a:rPr lang="en-US" dirty="0" err="1" smtClean="0"/>
              <a:t>Parandalimin</a:t>
            </a:r>
            <a:r>
              <a:rPr lang="en-US" dirty="0" smtClean="0"/>
              <a:t>, </a:t>
            </a:r>
            <a:r>
              <a:rPr lang="en-US" dirty="0" err="1" smtClean="0"/>
              <a:t>Shtypjen</a:t>
            </a:r>
            <a:r>
              <a:rPr lang="en-US" dirty="0" smtClean="0"/>
              <a:t> </a:t>
            </a:r>
            <a:r>
              <a:rPr lang="en-US" dirty="0" err="1" smtClean="0"/>
              <a:t>dhe</a:t>
            </a:r>
            <a:r>
              <a:rPr lang="en-US" dirty="0" smtClean="0"/>
              <a:t> </a:t>
            </a:r>
            <a:r>
              <a:rPr lang="en-US" dirty="0" err="1" smtClean="0"/>
              <a:t>Dënimin</a:t>
            </a:r>
            <a:r>
              <a:rPr lang="en-US" dirty="0" smtClean="0"/>
              <a:t> e </a:t>
            </a:r>
            <a:r>
              <a:rPr lang="en-US" dirty="0" err="1" smtClean="0"/>
              <a:t>Personave</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të</a:t>
            </a:r>
            <a:r>
              <a:rPr lang="en-US" dirty="0" smtClean="0"/>
              <a:t> Grave </a:t>
            </a:r>
            <a:r>
              <a:rPr lang="en-US" dirty="0" err="1" smtClean="0"/>
              <a:t>dhe</a:t>
            </a:r>
            <a:r>
              <a:rPr lang="en-US" dirty="0" smtClean="0"/>
              <a:t> </a:t>
            </a:r>
            <a:r>
              <a:rPr lang="en-US" dirty="0" err="1" smtClean="0"/>
              <a:t>Fëmijëve</a:t>
            </a:r>
            <a:r>
              <a:rPr lang="en-US" dirty="0" smtClean="0"/>
              <a:t>, </a:t>
            </a:r>
            <a:r>
              <a:rPr lang="en-US" dirty="0" err="1" smtClean="0"/>
              <a:t>që</a:t>
            </a:r>
            <a:r>
              <a:rPr lang="en-US" dirty="0" smtClean="0"/>
              <a:t> </a:t>
            </a:r>
            <a:r>
              <a:rPr lang="en-US" dirty="0" err="1" smtClean="0"/>
              <a:t>plotëson</a:t>
            </a:r>
            <a:r>
              <a:rPr lang="en-US" dirty="0" smtClean="0"/>
              <a:t> </a:t>
            </a:r>
            <a:r>
              <a:rPr lang="en-US" dirty="0" err="1" smtClean="0"/>
              <a:t>Konventën</a:t>
            </a:r>
            <a:r>
              <a:rPr lang="en-US" dirty="0" smtClean="0"/>
              <a:t> e </a:t>
            </a:r>
            <a:r>
              <a:rPr lang="en-US" dirty="0" err="1" smtClean="0"/>
              <a:t>Kombeve</a:t>
            </a:r>
            <a:r>
              <a:rPr lang="en-US" dirty="0" smtClean="0"/>
              <a:t> </a:t>
            </a:r>
            <a:r>
              <a:rPr lang="en-US" dirty="0" err="1" smtClean="0"/>
              <a:t>të</a:t>
            </a:r>
            <a:r>
              <a:rPr lang="en-US" dirty="0" smtClean="0"/>
              <a:t> </a:t>
            </a:r>
            <a:r>
              <a:rPr lang="en-US" dirty="0" err="1" smtClean="0"/>
              <a:t>Bashkuara</a:t>
            </a:r>
            <a:r>
              <a:rPr lang="en-US" dirty="0" smtClean="0"/>
              <a:t> </a:t>
            </a:r>
            <a:r>
              <a:rPr lang="en-US" dirty="0" err="1" smtClean="0"/>
              <a:t>kundër</a:t>
            </a:r>
            <a:r>
              <a:rPr lang="en-US" dirty="0" smtClean="0"/>
              <a:t> </a:t>
            </a:r>
            <a:r>
              <a:rPr lang="en-US" dirty="0" err="1" smtClean="0"/>
              <a:t>Krimit</a:t>
            </a:r>
            <a:r>
              <a:rPr lang="en-US" dirty="0" smtClean="0"/>
              <a:t> </a:t>
            </a:r>
            <a:r>
              <a:rPr lang="en-US" dirty="0" err="1" smtClean="0"/>
              <a:t>të</a:t>
            </a:r>
            <a:r>
              <a:rPr lang="en-US" dirty="0" smtClean="0"/>
              <a:t> </a:t>
            </a:r>
            <a:r>
              <a:rPr lang="en-US" dirty="0" err="1" smtClean="0"/>
              <a:t>Organizuar</a:t>
            </a:r>
            <a:r>
              <a:rPr lang="en-US" dirty="0" smtClean="0"/>
              <a:t> </a:t>
            </a:r>
            <a:r>
              <a:rPr lang="en-US" dirty="0" err="1" smtClean="0"/>
              <a:t>Ndërkombëtar</a:t>
            </a: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Aktet</a:t>
            </a:r>
            <a:r>
              <a:rPr lang="en-US" sz="2800" b="1" dirty="0" smtClean="0"/>
              <a:t> </a:t>
            </a:r>
            <a:r>
              <a:rPr lang="en-US" sz="2800" b="1" dirty="0" err="1" smtClean="0"/>
              <a:t>ndërkombëtare</a:t>
            </a:r>
            <a:r>
              <a:rPr lang="en-US" sz="2800" b="1" dirty="0" smtClean="0"/>
              <a:t> </a:t>
            </a:r>
            <a:r>
              <a:rPr lang="en-US" sz="2800" b="1" dirty="0" err="1" smtClean="0"/>
              <a:t>që</a:t>
            </a:r>
            <a:r>
              <a:rPr lang="en-US" sz="2800" b="1" dirty="0" smtClean="0"/>
              <a:t> </a:t>
            </a:r>
            <a:r>
              <a:rPr lang="en-US" sz="2800" b="1" dirty="0" err="1" smtClean="0"/>
              <a:t>diktojnë</a:t>
            </a:r>
            <a:r>
              <a:rPr lang="en-US" sz="2800" b="1" dirty="0" smtClean="0"/>
              <a:t> </a:t>
            </a:r>
            <a:r>
              <a:rPr lang="en-US" sz="2800" b="1" dirty="0" err="1" smtClean="0"/>
              <a:t>masat</a:t>
            </a:r>
            <a:r>
              <a:rPr lang="en-US" sz="2800" b="1" dirty="0" smtClean="0"/>
              <a:t> </a:t>
            </a:r>
            <a:r>
              <a:rPr lang="en-US" sz="2800" b="1" dirty="0" err="1" smtClean="0"/>
              <a:t>në</a:t>
            </a:r>
            <a:r>
              <a:rPr lang="en-US" sz="2800" b="1" dirty="0" smtClean="0"/>
              <a:t> </a:t>
            </a:r>
            <a:r>
              <a:rPr lang="en-US" sz="2800" b="1" dirty="0" err="1" smtClean="0"/>
              <a:t>fushën</a:t>
            </a:r>
            <a:r>
              <a:rPr lang="en-US" sz="2800" b="1" dirty="0" smtClean="0"/>
              <a:t> e </a:t>
            </a:r>
            <a:r>
              <a:rPr lang="en-US" sz="2800" b="1" dirty="0" err="1" smtClean="0"/>
              <a:t>mbrojtjes</a:t>
            </a:r>
            <a:r>
              <a:rPr lang="en-US" sz="2800" b="1" dirty="0" smtClean="0"/>
              <a:t> </a:t>
            </a:r>
            <a:r>
              <a:rPr lang="en-US" sz="2800" b="1" dirty="0" err="1" smtClean="0"/>
              <a:t>së</a:t>
            </a:r>
            <a:r>
              <a:rPr lang="en-US" sz="2800" b="1" dirty="0" smtClean="0"/>
              <a:t> </a:t>
            </a:r>
            <a:r>
              <a:rPr lang="en-US" sz="2800" b="1" dirty="0" err="1" smtClean="0"/>
              <a:t>fëmijëve</a:t>
            </a:r>
            <a:r>
              <a:rPr lang="en-US" sz="2800" b="1" dirty="0" smtClean="0"/>
              <a:t> </a:t>
            </a:r>
            <a:r>
              <a:rPr lang="en-US" sz="2800" b="1" dirty="0" err="1" smtClean="0"/>
              <a:t>nga</a:t>
            </a:r>
            <a:r>
              <a:rPr lang="en-US" sz="2800" b="1" dirty="0" smtClean="0"/>
              <a:t> </a:t>
            </a:r>
            <a:r>
              <a:rPr lang="en-US" sz="2800" b="1" dirty="0" err="1" smtClean="0"/>
              <a:t>shfrytëzimi</a:t>
            </a:r>
            <a:r>
              <a:rPr lang="en-US" sz="2800" b="1" dirty="0" smtClean="0"/>
              <a:t> </a:t>
            </a:r>
            <a:r>
              <a:rPr lang="en-US" sz="2800" b="1" dirty="0" err="1" smtClean="0"/>
              <a:t>seksual</a:t>
            </a:r>
            <a:endParaRPr lang="en-US" sz="2800" b="1" dirty="0"/>
          </a:p>
        </p:txBody>
      </p:sp>
      <p:sp>
        <p:nvSpPr>
          <p:cNvPr id="3" name="Content Placeholder 2"/>
          <p:cNvSpPr>
            <a:spLocks noGrp="1"/>
          </p:cNvSpPr>
          <p:nvPr>
            <p:ph idx="1"/>
          </p:nvPr>
        </p:nvSpPr>
        <p:spPr/>
        <p:txBody>
          <a:bodyPr>
            <a:normAutofit fontScale="85000" lnSpcReduction="20000"/>
          </a:bodyPr>
          <a:lstStyle/>
          <a:p>
            <a:pPr algn="just"/>
            <a:r>
              <a:rPr lang="en-US" dirty="0" err="1" smtClean="0"/>
              <a:t>Mbrojtja</a:t>
            </a:r>
            <a:r>
              <a:rPr lang="en-US" dirty="0" smtClean="0"/>
              <a:t> e </a:t>
            </a:r>
            <a:r>
              <a:rPr lang="en-US" dirty="0" err="1" smtClean="0"/>
              <a:t>integritetit</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të</a:t>
            </a:r>
            <a:r>
              <a:rPr lang="en-US" dirty="0" smtClean="0"/>
              <a:t> </a:t>
            </a:r>
            <a:r>
              <a:rPr lang="en-US" dirty="0" err="1" smtClean="0"/>
              <a:t>miturve</a:t>
            </a:r>
            <a:r>
              <a:rPr lang="en-US" dirty="0" smtClean="0"/>
              <a:t> </a:t>
            </a:r>
            <a:r>
              <a:rPr lang="en-US" dirty="0" err="1" smtClean="0"/>
              <a:t>imponon</a:t>
            </a:r>
            <a:r>
              <a:rPr lang="en-US" dirty="0" smtClean="0"/>
              <a:t> </a:t>
            </a:r>
            <a:r>
              <a:rPr lang="en-US" dirty="0" err="1" smtClean="0"/>
              <a:t>nevojën</a:t>
            </a:r>
            <a:r>
              <a:rPr lang="en-US" dirty="0" smtClean="0"/>
              <a:t> </a:t>
            </a:r>
            <a:r>
              <a:rPr lang="en-US" dirty="0" err="1" smtClean="0"/>
              <a:t>për</a:t>
            </a:r>
            <a:r>
              <a:rPr lang="en-US" dirty="0" smtClean="0"/>
              <a:t> </a:t>
            </a:r>
            <a:r>
              <a:rPr lang="en-US" dirty="0" err="1" smtClean="0"/>
              <a:t>të</a:t>
            </a:r>
            <a:r>
              <a:rPr lang="en-US" dirty="0" smtClean="0"/>
              <a:t> </a:t>
            </a:r>
            <a:r>
              <a:rPr lang="en-US" dirty="0" err="1" smtClean="0"/>
              <a:t>përditësuar</a:t>
            </a:r>
            <a:r>
              <a:rPr lang="en-US" dirty="0" smtClean="0"/>
              <a:t> </a:t>
            </a:r>
            <a:r>
              <a:rPr lang="en-US" dirty="0" err="1" smtClean="0"/>
              <a:t>kuadrin</a:t>
            </a:r>
            <a:r>
              <a:rPr lang="en-US" dirty="0" smtClean="0"/>
              <a:t> </a:t>
            </a:r>
            <a:r>
              <a:rPr lang="en-US" dirty="0" err="1" smtClean="0"/>
              <a:t>ligjor</a:t>
            </a:r>
            <a:r>
              <a:rPr lang="en-US" dirty="0" smtClean="0"/>
              <a:t> penal </a:t>
            </a:r>
            <a:r>
              <a:rPr lang="en-US" dirty="0" err="1" smtClean="0"/>
              <a:t>që</a:t>
            </a:r>
            <a:r>
              <a:rPr lang="en-US" dirty="0" smtClean="0"/>
              <a:t> </a:t>
            </a:r>
            <a:r>
              <a:rPr lang="en-US" dirty="0" err="1" smtClean="0"/>
              <a:t>t’I</a:t>
            </a:r>
            <a:r>
              <a:rPr lang="en-US" dirty="0" smtClean="0"/>
              <a:t> </a:t>
            </a:r>
            <a:r>
              <a:rPr lang="en-US" dirty="0" err="1" smtClean="0"/>
              <a:t>përshtatet</a:t>
            </a:r>
            <a:r>
              <a:rPr lang="en-US" dirty="0" smtClean="0"/>
              <a:t> </a:t>
            </a:r>
            <a:r>
              <a:rPr lang="en-US" dirty="0" err="1" smtClean="0"/>
              <a:t>zhvillimeve</a:t>
            </a:r>
            <a:r>
              <a:rPr lang="en-US" dirty="0" smtClean="0"/>
              <a:t> </a:t>
            </a:r>
            <a:r>
              <a:rPr lang="en-US" dirty="0" err="1" smtClean="0"/>
              <a:t>sociale</a:t>
            </a:r>
            <a:r>
              <a:rPr lang="en-US" dirty="0" smtClean="0"/>
              <a:t>, </a:t>
            </a:r>
            <a:r>
              <a:rPr lang="en-US" dirty="0" err="1" smtClean="0"/>
              <a:t>zhvillimit</a:t>
            </a:r>
            <a:r>
              <a:rPr lang="en-US" dirty="0" smtClean="0"/>
              <a:t> </a:t>
            </a:r>
            <a:r>
              <a:rPr lang="en-US" dirty="0" err="1" smtClean="0"/>
              <a:t>të</a:t>
            </a:r>
            <a:r>
              <a:rPr lang="en-US" dirty="0" smtClean="0"/>
              <a:t> </a:t>
            </a:r>
            <a:r>
              <a:rPr lang="en-US" dirty="0" err="1" smtClean="0"/>
              <a:t>teknologjisë</a:t>
            </a:r>
            <a:r>
              <a:rPr lang="en-US" dirty="0" smtClean="0"/>
              <a:t> </a:t>
            </a:r>
            <a:r>
              <a:rPr lang="en-US" dirty="0" err="1" smtClean="0"/>
              <a:t>dhe</a:t>
            </a:r>
            <a:r>
              <a:rPr lang="en-US" dirty="0" smtClean="0"/>
              <a:t> </a:t>
            </a:r>
            <a:r>
              <a:rPr lang="en-US" dirty="0" err="1" smtClean="0"/>
              <a:t>kriminalitetit</a:t>
            </a:r>
            <a:r>
              <a:rPr lang="en-US" dirty="0" smtClean="0"/>
              <a:t> </a:t>
            </a:r>
            <a:r>
              <a:rPr lang="en-US" dirty="0" err="1" smtClean="0"/>
              <a:t>seksual</a:t>
            </a:r>
            <a:r>
              <a:rPr lang="en-US" dirty="0" smtClean="0"/>
              <a:t> </a:t>
            </a:r>
            <a:r>
              <a:rPr lang="en-US" dirty="0" err="1" smtClean="0"/>
              <a:t>që</a:t>
            </a:r>
            <a:r>
              <a:rPr lang="en-US" dirty="0" smtClean="0"/>
              <a:t> </a:t>
            </a:r>
            <a:r>
              <a:rPr lang="en-US" dirty="0" err="1" smtClean="0"/>
              <a:t>prek</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cdo</a:t>
            </a:r>
            <a:r>
              <a:rPr lang="en-US" dirty="0" smtClean="0"/>
              <a:t> </a:t>
            </a:r>
            <a:r>
              <a:rPr lang="en-US" dirty="0" err="1" smtClean="0"/>
              <a:t>ditë</a:t>
            </a:r>
            <a:r>
              <a:rPr lang="en-US" dirty="0" smtClean="0"/>
              <a:t> </a:t>
            </a:r>
            <a:r>
              <a:rPr lang="en-US" dirty="0" err="1" smtClean="0"/>
              <a:t>në</a:t>
            </a:r>
            <a:r>
              <a:rPr lang="en-US" dirty="0" smtClean="0"/>
              <a:t> format </a:t>
            </a:r>
            <a:r>
              <a:rPr lang="en-US" dirty="0" err="1" smtClean="0"/>
              <a:t>më</a:t>
            </a:r>
            <a:r>
              <a:rPr lang="en-US" dirty="0" smtClean="0"/>
              <a:t> </a:t>
            </a:r>
            <a:r>
              <a:rPr lang="en-US" dirty="0" err="1" smtClean="0"/>
              <a:t>të</a:t>
            </a:r>
            <a:r>
              <a:rPr lang="en-US" dirty="0" smtClean="0"/>
              <a:t> </a:t>
            </a:r>
            <a:r>
              <a:rPr lang="en-US" dirty="0" err="1" smtClean="0"/>
              <a:t>reja</a:t>
            </a:r>
            <a:r>
              <a:rPr lang="en-US" dirty="0" smtClean="0"/>
              <a:t> e </a:t>
            </a:r>
            <a:r>
              <a:rPr lang="en-US" dirty="0" err="1" smtClean="0"/>
              <a:t>të</a:t>
            </a:r>
            <a:r>
              <a:rPr lang="en-US" dirty="0" smtClean="0"/>
              <a:t> </a:t>
            </a:r>
            <a:r>
              <a:rPr lang="en-US" dirty="0" err="1" smtClean="0"/>
              <a:t>ashpra</a:t>
            </a:r>
            <a:r>
              <a:rPr lang="en-US" dirty="0" smtClean="0"/>
              <a:t>, </a:t>
            </a:r>
            <a:r>
              <a:rPr lang="en-US" dirty="0" err="1" smtClean="0"/>
              <a:t>dhe</a:t>
            </a:r>
            <a:r>
              <a:rPr lang="en-US" dirty="0" smtClean="0"/>
              <a:t> </a:t>
            </a:r>
            <a:r>
              <a:rPr lang="en-US" dirty="0" err="1" smtClean="0"/>
              <a:t>që</a:t>
            </a:r>
            <a:r>
              <a:rPr lang="en-US" dirty="0" smtClean="0"/>
              <a:t> </a:t>
            </a:r>
            <a:r>
              <a:rPr lang="en-US" dirty="0" err="1" smtClean="0"/>
              <a:t>duhet</a:t>
            </a:r>
            <a:r>
              <a:rPr lang="en-US" dirty="0" smtClean="0"/>
              <a:t> </a:t>
            </a:r>
            <a:r>
              <a:rPr lang="en-US" dirty="0" err="1" smtClean="0"/>
              <a:t>të</a:t>
            </a:r>
            <a:r>
              <a:rPr lang="en-US" dirty="0" smtClean="0"/>
              <a:t> </a:t>
            </a:r>
            <a:r>
              <a:rPr lang="en-US" dirty="0" err="1" smtClean="0"/>
              <a:t>hartohet</a:t>
            </a:r>
            <a:r>
              <a:rPr lang="en-US" dirty="0" smtClean="0"/>
              <a:t> </a:t>
            </a:r>
            <a:r>
              <a:rPr lang="en-US" dirty="0" err="1" smtClean="0"/>
              <a:t>në</a:t>
            </a:r>
            <a:r>
              <a:rPr lang="en-US" dirty="0" smtClean="0"/>
              <a:t> </a:t>
            </a:r>
            <a:r>
              <a:rPr lang="en-US" dirty="0" err="1" smtClean="0"/>
              <a:t>pajtim</a:t>
            </a:r>
            <a:r>
              <a:rPr lang="en-US" dirty="0" smtClean="0"/>
              <a:t> me </a:t>
            </a:r>
            <a:r>
              <a:rPr lang="en-US" dirty="0" err="1" smtClean="0"/>
              <a:t>detyrimet</a:t>
            </a:r>
            <a:r>
              <a:rPr lang="en-US" dirty="0" smtClean="0"/>
              <a:t> </a:t>
            </a:r>
            <a:r>
              <a:rPr lang="en-US" dirty="0" err="1" smtClean="0"/>
              <a:t>që</a:t>
            </a:r>
            <a:r>
              <a:rPr lang="en-US" dirty="0" smtClean="0"/>
              <a:t> </a:t>
            </a:r>
            <a:r>
              <a:rPr lang="en-US" dirty="0" err="1" smtClean="0"/>
              <a:t>burojnë</a:t>
            </a:r>
            <a:r>
              <a:rPr lang="en-US" dirty="0" smtClean="0"/>
              <a:t> </a:t>
            </a:r>
            <a:r>
              <a:rPr lang="en-US" dirty="0" err="1" smtClean="0"/>
              <a:t>nga</a:t>
            </a:r>
            <a:r>
              <a:rPr lang="en-US" dirty="0" smtClean="0"/>
              <a:t> </a:t>
            </a:r>
            <a:r>
              <a:rPr lang="en-US" dirty="0" err="1" smtClean="0"/>
              <a:t>aktet</a:t>
            </a:r>
            <a:r>
              <a:rPr lang="en-US" dirty="0" smtClean="0"/>
              <a:t> </a:t>
            </a:r>
            <a:r>
              <a:rPr lang="en-US" dirty="0" err="1" smtClean="0"/>
              <a:t>ndërkombëtare</a:t>
            </a:r>
            <a:r>
              <a:rPr lang="en-US" dirty="0" smtClean="0"/>
              <a:t> (Shih </a:t>
            </a:r>
            <a:r>
              <a:rPr lang="en-US" dirty="0" err="1" smtClean="0"/>
              <a:t>edhe</a:t>
            </a:r>
            <a:r>
              <a:rPr lang="en-US" dirty="0" smtClean="0"/>
              <a:t> </a:t>
            </a:r>
            <a:r>
              <a:rPr lang="en-US" dirty="0" err="1" smtClean="0"/>
              <a:t>Rekomandimin</a:t>
            </a:r>
            <a:r>
              <a:rPr lang="en-US" dirty="0" smtClean="0"/>
              <a:t> </a:t>
            </a:r>
            <a:r>
              <a:rPr lang="en-US" dirty="0" err="1" smtClean="0"/>
              <a:t>Rec</a:t>
            </a:r>
            <a:r>
              <a:rPr lang="en-US" dirty="0" smtClean="0"/>
              <a:t>(2001)16 </a:t>
            </a:r>
            <a:r>
              <a:rPr lang="en-US" dirty="0" err="1" smtClean="0"/>
              <a:t>për</a:t>
            </a:r>
            <a:r>
              <a:rPr lang="en-US" dirty="0" smtClean="0"/>
              <a:t> </a:t>
            </a:r>
            <a:r>
              <a:rPr lang="en-US" dirty="0" err="1" smtClean="0"/>
              <a:t>mbrojtjen</a:t>
            </a:r>
            <a:r>
              <a:rPr lang="en-US" dirty="0" smtClean="0"/>
              <a:t> e </a:t>
            </a:r>
            <a:r>
              <a:rPr lang="en-US" dirty="0" err="1" smtClean="0"/>
              <a:t>fëmijëve</a:t>
            </a:r>
            <a:r>
              <a:rPr lang="en-US" dirty="0" smtClean="0"/>
              <a:t> </a:t>
            </a:r>
            <a:r>
              <a:rPr lang="en-US" dirty="0" err="1" smtClean="0"/>
              <a:t>nga</a:t>
            </a:r>
            <a:r>
              <a:rPr lang="en-US" dirty="0" smtClean="0"/>
              <a:t> </a:t>
            </a:r>
            <a:r>
              <a:rPr lang="en-US" dirty="0" err="1" smtClean="0"/>
              <a:t>shfrytëzimi</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Konventën</a:t>
            </a:r>
            <a:r>
              <a:rPr lang="en-US" dirty="0" smtClean="0"/>
              <a:t> </a:t>
            </a:r>
            <a:r>
              <a:rPr lang="en-US" dirty="0" err="1" smtClean="0"/>
              <a:t>për</a:t>
            </a:r>
            <a:r>
              <a:rPr lang="en-US" dirty="0" smtClean="0"/>
              <a:t> </a:t>
            </a:r>
            <a:r>
              <a:rPr lang="en-US" dirty="0" err="1" smtClean="0"/>
              <a:t>Krimin</a:t>
            </a:r>
            <a:r>
              <a:rPr lang="en-US" dirty="0" smtClean="0"/>
              <a:t> </a:t>
            </a:r>
            <a:r>
              <a:rPr lang="en-US" dirty="0" err="1" smtClean="0"/>
              <a:t>Kibernetik</a:t>
            </a:r>
            <a:r>
              <a:rPr lang="en-US" dirty="0" smtClean="0"/>
              <a:t> (ETS Nr. 185), </a:t>
            </a:r>
            <a:r>
              <a:rPr lang="en-US" dirty="0" err="1" smtClean="0"/>
              <a:t>në</a:t>
            </a:r>
            <a:r>
              <a:rPr lang="en-US" dirty="0" smtClean="0"/>
              <a:t> </a:t>
            </a:r>
            <a:r>
              <a:rPr lang="en-US" dirty="0" err="1" smtClean="0"/>
              <a:t>veçanti</a:t>
            </a:r>
            <a:r>
              <a:rPr lang="en-US" dirty="0" smtClean="0"/>
              <a:t> </a:t>
            </a:r>
            <a:r>
              <a:rPr lang="en-US" dirty="0" err="1" smtClean="0"/>
              <a:t>nenin</a:t>
            </a:r>
            <a:r>
              <a:rPr lang="en-US" dirty="0" smtClean="0"/>
              <a:t> 9 </a:t>
            </a:r>
            <a:r>
              <a:rPr lang="en-US" dirty="0" err="1" smtClean="0"/>
              <a:t>të</a:t>
            </a:r>
            <a:r>
              <a:rPr lang="en-US" dirty="0" smtClean="0"/>
              <a:t> </a:t>
            </a:r>
            <a:r>
              <a:rPr lang="en-US" dirty="0" err="1" smtClean="0"/>
              <a:t>saj</a:t>
            </a:r>
            <a:r>
              <a:rPr lang="en-US" dirty="0" smtClean="0"/>
              <a:t>, </a:t>
            </a:r>
            <a:r>
              <a:rPr lang="en-US" dirty="0" err="1" smtClean="0"/>
              <a:t>si</a:t>
            </a:r>
            <a:r>
              <a:rPr lang="en-US" dirty="0" smtClean="0"/>
              <a:t> </a:t>
            </a:r>
            <a:r>
              <a:rPr lang="en-US" dirty="0" err="1" smtClean="0"/>
              <a:t>dhe</a:t>
            </a:r>
            <a:r>
              <a:rPr lang="en-US" dirty="0" smtClean="0"/>
              <a:t> </a:t>
            </a:r>
            <a:r>
              <a:rPr lang="en-US" dirty="0" err="1" smtClean="0"/>
              <a:t>Konventën</a:t>
            </a:r>
            <a:r>
              <a:rPr lang="en-US" dirty="0" smtClean="0"/>
              <a:t> e </a:t>
            </a:r>
            <a:r>
              <a:rPr lang="en-US" dirty="0" err="1" smtClean="0"/>
              <a:t>Këshillit</a:t>
            </a:r>
            <a:r>
              <a:rPr lang="en-US" dirty="0" smtClean="0"/>
              <a:t> </a:t>
            </a:r>
            <a:r>
              <a:rPr lang="en-US" dirty="0" err="1" smtClean="0"/>
              <a:t>të</a:t>
            </a:r>
            <a:r>
              <a:rPr lang="en-US" dirty="0" smtClean="0"/>
              <a:t> </a:t>
            </a:r>
            <a:r>
              <a:rPr lang="en-US" dirty="0" err="1" smtClean="0"/>
              <a:t>Evropës</a:t>
            </a:r>
            <a:r>
              <a:rPr lang="en-US" dirty="0" smtClean="0"/>
              <a:t> </a:t>
            </a:r>
            <a:r>
              <a:rPr lang="en-US" dirty="0" err="1" smtClean="0"/>
              <a:t>për</a:t>
            </a:r>
            <a:r>
              <a:rPr lang="en-US" dirty="0" smtClean="0"/>
              <a:t> </a:t>
            </a:r>
            <a:r>
              <a:rPr lang="en-US" dirty="0" err="1" smtClean="0"/>
              <a:t>Veprim</a:t>
            </a:r>
            <a:r>
              <a:rPr lang="en-US" dirty="0" smtClean="0"/>
              <a:t> </a:t>
            </a:r>
            <a:r>
              <a:rPr lang="en-US" dirty="0" err="1" smtClean="0"/>
              <a:t>kundër</a:t>
            </a:r>
            <a:r>
              <a:rPr lang="en-US" dirty="0" smtClean="0"/>
              <a:t> </a:t>
            </a:r>
            <a:r>
              <a:rPr lang="en-US" dirty="0" err="1" smtClean="0"/>
              <a:t>Trafikimit</a:t>
            </a:r>
            <a:r>
              <a:rPr lang="en-US" dirty="0" smtClean="0"/>
              <a:t> </a:t>
            </a:r>
            <a:r>
              <a:rPr lang="en-US" dirty="0" err="1" smtClean="0"/>
              <a:t>të</a:t>
            </a:r>
            <a:r>
              <a:rPr lang="en-US" dirty="0" smtClean="0"/>
              <a:t> </a:t>
            </a:r>
            <a:r>
              <a:rPr lang="en-US" dirty="0" err="1" smtClean="0"/>
              <a:t>Qenieve</a:t>
            </a:r>
            <a:r>
              <a:rPr lang="en-US" dirty="0" smtClean="0"/>
              <a:t> </a:t>
            </a:r>
            <a:r>
              <a:rPr lang="en-US" dirty="0" err="1" smtClean="0"/>
              <a:t>Njerëzore</a:t>
            </a:r>
            <a:r>
              <a:rPr lang="en-US" dirty="0" smtClean="0"/>
              <a:t> (</a:t>
            </a:r>
            <a:r>
              <a:rPr lang="en-US" dirty="0" err="1" smtClean="0"/>
              <a:t>CETSNr</a:t>
            </a:r>
            <a:r>
              <a:rPr lang="en-US" dirty="0" smtClean="0"/>
              <a:t>. 197);</a:t>
            </a:r>
            <a:r>
              <a:rPr lang="en-US" dirty="0" err="1" smtClean="0"/>
              <a:t>Konventën</a:t>
            </a:r>
            <a:r>
              <a:rPr lang="en-US" dirty="0" smtClean="0"/>
              <a:t> </a:t>
            </a:r>
            <a:r>
              <a:rPr lang="en-US" dirty="0" err="1" smtClean="0"/>
              <a:t>për</a:t>
            </a:r>
            <a:r>
              <a:rPr lang="en-US" dirty="0" smtClean="0"/>
              <a:t> </a:t>
            </a:r>
            <a:r>
              <a:rPr lang="en-US" dirty="0" err="1" smtClean="0"/>
              <a:t>Mbrojtjen</a:t>
            </a:r>
            <a:r>
              <a:rPr lang="en-US" dirty="0" smtClean="0"/>
              <a:t> e </a:t>
            </a:r>
            <a:r>
              <a:rPr lang="en-US" dirty="0" err="1" smtClean="0"/>
              <a:t>të</a:t>
            </a:r>
            <a:r>
              <a:rPr lang="en-US" dirty="0" smtClean="0"/>
              <a:t> </a:t>
            </a:r>
            <a:r>
              <a:rPr lang="en-US" dirty="0" err="1" smtClean="0"/>
              <a:t>Drejtave</a:t>
            </a:r>
            <a:r>
              <a:rPr lang="en-US" dirty="0" smtClean="0"/>
              <a:t> </a:t>
            </a:r>
            <a:r>
              <a:rPr lang="en-US" dirty="0" err="1" smtClean="0"/>
              <a:t>dhe</a:t>
            </a:r>
            <a:r>
              <a:rPr lang="en-US" dirty="0" smtClean="0"/>
              <a:t> </a:t>
            </a:r>
            <a:r>
              <a:rPr lang="en-US" dirty="0" err="1" smtClean="0"/>
              <a:t>Lirive</a:t>
            </a:r>
            <a:r>
              <a:rPr lang="en-US" dirty="0" smtClean="0"/>
              <a:t> </a:t>
            </a:r>
            <a:r>
              <a:rPr lang="en-US" dirty="0" err="1" smtClean="0"/>
              <a:t>Themelore</a:t>
            </a:r>
            <a:r>
              <a:rPr lang="en-US" dirty="0" smtClean="0"/>
              <a:t> </a:t>
            </a:r>
            <a:r>
              <a:rPr lang="en-US" dirty="0" err="1" smtClean="0"/>
              <a:t>të</a:t>
            </a:r>
            <a:r>
              <a:rPr lang="en-US" dirty="0" smtClean="0"/>
              <a:t> </a:t>
            </a:r>
            <a:r>
              <a:rPr lang="en-US" dirty="0" err="1" smtClean="0"/>
              <a:t>Njeriut</a:t>
            </a:r>
            <a:r>
              <a:rPr lang="en-US" dirty="0" smtClean="0"/>
              <a:t> (1950, ETS Nr. 5), </a:t>
            </a:r>
            <a:r>
              <a:rPr lang="en-US" dirty="0" err="1" smtClean="0"/>
              <a:t>Kartën</a:t>
            </a:r>
            <a:r>
              <a:rPr lang="en-US" dirty="0" smtClean="0"/>
              <a:t> </a:t>
            </a:r>
            <a:r>
              <a:rPr lang="en-US" dirty="0" err="1" smtClean="0"/>
              <a:t>Sociale</a:t>
            </a:r>
            <a:r>
              <a:rPr lang="en-US" dirty="0" smtClean="0"/>
              <a:t> </a:t>
            </a:r>
            <a:r>
              <a:rPr lang="en-US" dirty="0" err="1" smtClean="0"/>
              <a:t>Evropiane</a:t>
            </a:r>
            <a:r>
              <a:rPr lang="en-US" dirty="0" smtClean="0"/>
              <a:t> </a:t>
            </a:r>
            <a:r>
              <a:rPr lang="en-US" dirty="0" err="1" smtClean="0"/>
              <a:t>të</a:t>
            </a:r>
            <a:r>
              <a:rPr lang="en-US" dirty="0" smtClean="0"/>
              <a:t> </a:t>
            </a:r>
            <a:r>
              <a:rPr lang="en-US" dirty="0" err="1" smtClean="0"/>
              <a:t>rishikuar</a:t>
            </a:r>
            <a:r>
              <a:rPr lang="en-US" dirty="0" smtClean="0"/>
              <a:t> (1996, ETS Nr. 163) </a:t>
            </a:r>
            <a:r>
              <a:rPr lang="en-US" dirty="0" err="1" smtClean="0"/>
              <a:t>dhe</a:t>
            </a:r>
            <a:r>
              <a:rPr lang="en-US" dirty="0" smtClean="0"/>
              <a:t> </a:t>
            </a:r>
            <a:r>
              <a:rPr lang="en-US" dirty="0" err="1" smtClean="0"/>
              <a:t>Konventën</a:t>
            </a:r>
            <a:r>
              <a:rPr lang="en-US" dirty="0" smtClean="0"/>
              <a:t> </a:t>
            </a:r>
            <a:r>
              <a:rPr lang="en-US" dirty="0" err="1" smtClean="0"/>
              <a:t>Evropiane</a:t>
            </a:r>
            <a:r>
              <a:rPr lang="en-US" dirty="0" smtClean="0"/>
              <a:t> </a:t>
            </a:r>
            <a:r>
              <a:rPr lang="en-US" dirty="0" err="1" smtClean="0"/>
              <a:t>për</a:t>
            </a:r>
            <a:r>
              <a:rPr lang="en-US" dirty="0" smtClean="0"/>
              <a:t> </a:t>
            </a:r>
            <a:r>
              <a:rPr lang="en-US" dirty="0" err="1" smtClean="0"/>
              <a:t>Ushtrimin</a:t>
            </a:r>
            <a:r>
              <a:rPr lang="en-US" dirty="0" smtClean="0"/>
              <a:t> e </a:t>
            </a:r>
            <a:r>
              <a:rPr lang="en-US" dirty="0" err="1" smtClean="0"/>
              <a:t>të</a:t>
            </a:r>
            <a:r>
              <a:rPr lang="en-US" dirty="0" smtClean="0"/>
              <a:t> </a:t>
            </a:r>
            <a:r>
              <a:rPr lang="en-US" dirty="0" err="1" smtClean="0"/>
              <a:t>Drejtave</a:t>
            </a:r>
            <a:r>
              <a:rPr lang="en-US" dirty="0" smtClean="0"/>
              <a:t> </a:t>
            </a:r>
            <a:r>
              <a:rPr lang="en-US" dirty="0" err="1" smtClean="0"/>
              <a:t>të</a:t>
            </a:r>
            <a:r>
              <a:rPr lang="en-US" dirty="0" smtClean="0"/>
              <a:t> </a:t>
            </a:r>
            <a:r>
              <a:rPr lang="en-US" dirty="0" err="1" smtClean="0"/>
              <a:t>Njeriut</a:t>
            </a:r>
            <a:r>
              <a:rPr lang="en-US" dirty="0" smtClean="0"/>
              <a:t> (1996, ETS Nr. 160);</a:t>
            </a:r>
            <a:r>
              <a:rPr lang="en-US" dirty="0" err="1" smtClean="0"/>
              <a:t>Konventën</a:t>
            </a:r>
            <a:r>
              <a:rPr lang="en-US" dirty="0" smtClean="0"/>
              <a:t> e </a:t>
            </a:r>
            <a:r>
              <a:rPr lang="en-US" dirty="0" err="1" smtClean="0"/>
              <a:t>Kombeve</a:t>
            </a:r>
            <a:r>
              <a:rPr lang="en-US" dirty="0" smtClean="0"/>
              <a:t> </a:t>
            </a:r>
            <a:r>
              <a:rPr lang="en-US" dirty="0" err="1" smtClean="0"/>
              <a:t>të</a:t>
            </a:r>
            <a:r>
              <a:rPr lang="en-US" dirty="0" smtClean="0"/>
              <a:t> </a:t>
            </a:r>
            <a:r>
              <a:rPr lang="en-US" dirty="0" err="1" smtClean="0"/>
              <a:t>Bashkuara</a:t>
            </a:r>
            <a:r>
              <a:rPr lang="en-US" dirty="0" smtClean="0"/>
              <a:t> </a:t>
            </a:r>
            <a:r>
              <a:rPr lang="en-US" dirty="0" err="1" smtClean="0"/>
              <a:t>për</a:t>
            </a:r>
            <a:r>
              <a:rPr lang="en-US" dirty="0" smtClean="0"/>
              <a:t> </a:t>
            </a:r>
            <a:r>
              <a:rPr lang="en-US" dirty="0" err="1" smtClean="0"/>
              <a:t>të</a:t>
            </a:r>
            <a:r>
              <a:rPr lang="en-US" dirty="0" smtClean="0"/>
              <a:t> </a:t>
            </a:r>
            <a:r>
              <a:rPr lang="en-US" dirty="0" err="1" smtClean="0"/>
              <a:t>Drejtat</a:t>
            </a:r>
            <a:r>
              <a:rPr lang="en-US" dirty="0" smtClean="0"/>
              <a:t> e </a:t>
            </a:r>
            <a:r>
              <a:rPr lang="en-US" dirty="0" err="1" smtClean="0"/>
              <a:t>Fëmijëve</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nenin</a:t>
            </a:r>
            <a:r>
              <a:rPr lang="en-US" dirty="0" smtClean="0"/>
              <a:t> 34 </a:t>
            </a:r>
            <a:r>
              <a:rPr lang="en-US" dirty="0" err="1" smtClean="0"/>
              <a:t>të</a:t>
            </a:r>
            <a:r>
              <a:rPr lang="en-US" dirty="0" smtClean="0"/>
              <a:t> </a:t>
            </a:r>
            <a:r>
              <a:rPr lang="en-US" dirty="0" err="1" smtClean="0"/>
              <a:t>saj</a:t>
            </a:r>
            <a:r>
              <a:rPr lang="en-US" dirty="0" smtClean="0"/>
              <a:t>, </a:t>
            </a:r>
            <a:r>
              <a:rPr lang="en-US" dirty="0" err="1" smtClean="0"/>
              <a:t>Protokollin</a:t>
            </a:r>
            <a:r>
              <a:rPr lang="en-US" dirty="0" smtClean="0"/>
              <a:t> </a:t>
            </a:r>
            <a:r>
              <a:rPr lang="en-US" dirty="0" err="1" smtClean="0"/>
              <a:t>Opsional</a:t>
            </a:r>
            <a:r>
              <a:rPr lang="en-US" dirty="0" smtClean="0"/>
              <a:t> </a:t>
            </a:r>
            <a:r>
              <a:rPr lang="en-US" dirty="0" err="1" smtClean="0"/>
              <a:t>për</a:t>
            </a:r>
            <a:r>
              <a:rPr lang="en-US" dirty="0" smtClean="0"/>
              <a:t> </a:t>
            </a:r>
            <a:r>
              <a:rPr lang="en-US" dirty="0" err="1" smtClean="0"/>
              <a:t>shitjen</a:t>
            </a:r>
            <a:r>
              <a:rPr lang="en-US" dirty="0" smtClean="0"/>
              <a:t>, </a:t>
            </a:r>
            <a:r>
              <a:rPr lang="en-US" dirty="0" err="1" smtClean="0"/>
              <a:t>prostituimin</a:t>
            </a:r>
            <a:r>
              <a:rPr lang="en-US" dirty="0" smtClean="0"/>
              <a:t> </a:t>
            </a:r>
            <a:r>
              <a:rPr lang="en-US" dirty="0" err="1" smtClean="0"/>
              <a:t>dhe</a:t>
            </a:r>
            <a:r>
              <a:rPr lang="en-US" dirty="0" smtClean="0"/>
              <a:t> </a:t>
            </a:r>
            <a:r>
              <a:rPr lang="en-US" dirty="0" err="1" smtClean="0"/>
              <a:t>pornografinë</a:t>
            </a:r>
            <a:r>
              <a:rPr lang="en-US" dirty="0" smtClean="0"/>
              <a:t> e </a:t>
            </a:r>
            <a:r>
              <a:rPr lang="en-US" dirty="0" err="1" smtClean="0"/>
              <a:t>fëmijëve</a:t>
            </a:r>
            <a:r>
              <a:rPr lang="en-US" dirty="0" smtClean="0"/>
              <a:t>, </a:t>
            </a:r>
            <a:r>
              <a:rPr lang="en-US" dirty="0" err="1" smtClean="0"/>
              <a:t>Protokollin</a:t>
            </a:r>
            <a:r>
              <a:rPr lang="en-US" dirty="0" smtClean="0"/>
              <a:t> </a:t>
            </a:r>
            <a:r>
              <a:rPr lang="en-US" dirty="0" err="1" smtClean="0"/>
              <a:t>për</a:t>
            </a:r>
            <a:r>
              <a:rPr lang="en-US" dirty="0" smtClean="0"/>
              <a:t> </a:t>
            </a:r>
            <a:r>
              <a:rPr lang="en-US" dirty="0" err="1" smtClean="0"/>
              <a:t>Parandalimin</a:t>
            </a:r>
            <a:r>
              <a:rPr lang="en-US" dirty="0" smtClean="0"/>
              <a:t>, </a:t>
            </a:r>
            <a:r>
              <a:rPr lang="en-US" dirty="0" err="1" smtClean="0"/>
              <a:t>Shtypjen</a:t>
            </a:r>
            <a:r>
              <a:rPr lang="en-US" dirty="0" smtClean="0"/>
              <a:t> </a:t>
            </a:r>
            <a:r>
              <a:rPr lang="en-US" dirty="0" err="1" smtClean="0"/>
              <a:t>dhe</a:t>
            </a:r>
            <a:r>
              <a:rPr lang="en-US" dirty="0" smtClean="0"/>
              <a:t> </a:t>
            </a:r>
            <a:r>
              <a:rPr lang="en-US" dirty="0" err="1" smtClean="0"/>
              <a:t>Dënimin</a:t>
            </a:r>
            <a:r>
              <a:rPr lang="en-US" dirty="0" smtClean="0"/>
              <a:t> e </a:t>
            </a:r>
            <a:r>
              <a:rPr lang="en-US" dirty="0" err="1" smtClean="0"/>
              <a:t>Personave</a:t>
            </a:r>
            <a:r>
              <a:rPr lang="en-US" dirty="0" smtClean="0"/>
              <a:t>, </a:t>
            </a:r>
            <a:r>
              <a:rPr lang="en-US" dirty="0" err="1" smtClean="0"/>
              <a:t>në</a:t>
            </a:r>
            <a:r>
              <a:rPr lang="en-US" dirty="0" smtClean="0"/>
              <a:t> </a:t>
            </a:r>
            <a:r>
              <a:rPr lang="en-US" dirty="0" err="1" smtClean="0"/>
              <a:t>Veçanti</a:t>
            </a:r>
            <a:r>
              <a:rPr lang="en-US" dirty="0" smtClean="0"/>
              <a:t> </a:t>
            </a:r>
            <a:r>
              <a:rPr lang="en-US" dirty="0" err="1" smtClean="0"/>
              <a:t>të</a:t>
            </a:r>
            <a:r>
              <a:rPr lang="en-US" dirty="0" smtClean="0"/>
              <a:t> Grave </a:t>
            </a:r>
            <a:r>
              <a:rPr lang="en-US" dirty="0" err="1" smtClean="0"/>
              <a:t>dhe</a:t>
            </a:r>
            <a:r>
              <a:rPr lang="en-US" dirty="0" smtClean="0"/>
              <a:t> </a:t>
            </a:r>
            <a:r>
              <a:rPr lang="en-US" dirty="0" err="1" smtClean="0"/>
              <a:t>Fëmijëve</a:t>
            </a:r>
            <a:r>
              <a:rPr lang="en-US" dirty="0" smtClean="0"/>
              <a:t>, </a:t>
            </a:r>
            <a:r>
              <a:rPr lang="en-US" dirty="0" err="1" smtClean="0"/>
              <a:t>që</a:t>
            </a:r>
            <a:r>
              <a:rPr lang="en-US" dirty="0" smtClean="0"/>
              <a:t> </a:t>
            </a:r>
            <a:r>
              <a:rPr lang="en-US" dirty="0" err="1" smtClean="0"/>
              <a:t>plotëson</a:t>
            </a:r>
            <a:r>
              <a:rPr lang="en-US" dirty="0" smtClean="0"/>
              <a:t> </a:t>
            </a:r>
            <a:r>
              <a:rPr lang="en-US" dirty="0" err="1" smtClean="0"/>
              <a:t>Konventën</a:t>
            </a:r>
            <a:r>
              <a:rPr lang="en-US" dirty="0" smtClean="0"/>
              <a:t> e </a:t>
            </a:r>
            <a:r>
              <a:rPr lang="en-US" dirty="0" err="1" smtClean="0"/>
              <a:t>Kombeve</a:t>
            </a:r>
            <a:r>
              <a:rPr lang="en-US" dirty="0" smtClean="0"/>
              <a:t> </a:t>
            </a:r>
            <a:r>
              <a:rPr lang="en-US" dirty="0" err="1" smtClean="0"/>
              <a:t>të</a:t>
            </a:r>
            <a:r>
              <a:rPr lang="en-US" dirty="0" smtClean="0"/>
              <a:t> </a:t>
            </a:r>
            <a:r>
              <a:rPr lang="en-US" dirty="0" err="1" smtClean="0"/>
              <a:t>Bashkuara</a:t>
            </a:r>
            <a:r>
              <a:rPr lang="en-US" dirty="0" smtClean="0"/>
              <a:t> </a:t>
            </a:r>
            <a:r>
              <a:rPr lang="en-US" dirty="0" err="1" smtClean="0"/>
              <a:t>kundër</a:t>
            </a:r>
            <a:r>
              <a:rPr lang="en-US" dirty="0" smtClean="0"/>
              <a:t> </a:t>
            </a:r>
            <a:r>
              <a:rPr lang="en-US" dirty="0" err="1" smtClean="0"/>
              <a:t>Krimit</a:t>
            </a:r>
            <a:r>
              <a:rPr lang="en-US" dirty="0" smtClean="0"/>
              <a:t> </a:t>
            </a:r>
            <a:r>
              <a:rPr lang="en-US" dirty="0" err="1" smtClean="0"/>
              <a:t>të</a:t>
            </a:r>
            <a:r>
              <a:rPr lang="en-US" dirty="0" smtClean="0"/>
              <a:t> </a:t>
            </a:r>
            <a:r>
              <a:rPr lang="en-US" dirty="0" err="1" smtClean="0"/>
              <a:t>Organizuar</a:t>
            </a:r>
            <a:r>
              <a:rPr lang="en-US" dirty="0" smtClean="0"/>
              <a:t> </a:t>
            </a:r>
            <a:r>
              <a:rPr lang="en-US" dirty="0" err="1" smtClean="0"/>
              <a:t>Ndërkombëtar</a:t>
            </a:r>
            <a:r>
              <a:rPr lang="en-US" dirty="0" smtClean="0"/>
              <a:t>, </a:t>
            </a:r>
            <a:r>
              <a:rPr lang="en-US" dirty="0" err="1" smtClean="0"/>
              <a:t>etj</a:t>
            </a:r>
            <a:r>
              <a:rPr lang="en-US" dirty="0" smtClean="0"/>
              <a:t>.)</a:t>
            </a:r>
          </a:p>
          <a:p>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Bibliografia</a:t>
            </a:r>
            <a:r>
              <a:rPr lang="en-US" sz="3200" b="1" dirty="0" smtClean="0"/>
              <a:t>/</a:t>
            </a:r>
            <a:r>
              <a:rPr lang="en-US" sz="3200" b="1" dirty="0" err="1" smtClean="0"/>
              <a:t>Referencat</a:t>
            </a:r>
            <a:endParaRPr lang="en-US" sz="3200"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ü"/>
            </a:pPr>
            <a:r>
              <a:rPr lang="en-US" i="1" dirty="0" err="1" smtClean="0"/>
              <a:t>Gjetjet</a:t>
            </a:r>
            <a:r>
              <a:rPr lang="en-US" i="1" dirty="0" smtClean="0"/>
              <a:t> e </a:t>
            </a:r>
            <a:r>
              <a:rPr lang="en-US" i="1" dirty="0" err="1" smtClean="0"/>
              <a:t>Raportit</a:t>
            </a:r>
            <a:r>
              <a:rPr lang="en-US" i="1" dirty="0" smtClean="0"/>
              <a:t> </a:t>
            </a:r>
            <a:r>
              <a:rPr lang="en-US" i="1" dirty="0" err="1" smtClean="0"/>
              <a:t>të</a:t>
            </a:r>
            <a:r>
              <a:rPr lang="en-US" i="1" dirty="0" smtClean="0"/>
              <a:t> 2-të </a:t>
            </a:r>
            <a:r>
              <a:rPr lang="en-US" i="1" dirty="0" err="1" smtClean="0"/>
              <a:t>dhe</a:t>
            </a:r>
            <a:r>
              <a:rPr lang="en-US" i="1" dirty="0" smtClean="0"/>
              <a:t> </a:t>
            </a:r>
            <a:r>
              <a:rPr lang="en-US" i="1" dirty="0" err="1" smtClean="0"/>
              <a:t>të</a:t>
            </a:r>
            <a:r>
              <a:rPr lang="en-US" i="1" dirty="0" smtClean="0"/>
              <a:t> 3-të </a:t>
            </a:r>
            <a:r>
              <a:rPr lang="en-US" i="1" dirty="0" err="1" smtClean="0"/>
              <a:t>Kombëtar</a:t>
            </a:r>
            <a:r>
              <a:rPr lang="en-US" i="1" dirty="0" smtClean="0"/>
              <a:t> </a:t>
            </a:r>
            <a:r>
              <a:rPr lang="en-US" i="1" dirty="0" err="1" smtClean="0"/>
              <a:t>për</a:t>
            </a:r>
            <a:r>
              <a:rPr lang="en-US" i="1" dirty="0" smtClean="0"/>
              <a:t> </a:t>
            </a:r>
            <a:r>
              <a:rPr lang="en-US" i="1" dirty="0" err="1" smtClean="0"/>
              <a:t>Sigurinë</a:t>
            </a:r>
            <a:r>
              <a:rPr lang="en-US" i="1" dirty="0" smtClean="0"/>
              <a:t> </a:t>
            </a:r>
            <a:r>
              <a:rPr lang="en-US" i="1" dirty="0" err="1" smtClean="0"/>
              <a:t>në</a:t>
            </a:r>
            <a:r>
              <a:rPr lang="en-US" i="1" dirty="0" smtClean="0"/>
              <a:t> Internet </a:t>
            </a:r>
            <a:r>
              <a:rPr lang="en-US" i="1" dirty="0" err="1" smtClean="0"/>
              <a:t>i</a:t>
            </a:r>
            <a:r>
              <a:rPr lang="en-US" i="1" dirty="0" smtClean="0"/>
              <a:t> CRCA </a:t>
            </a:r>
            <a:r>
              <a:rPr lang="en-US" i="1" dirty="0" err="1" smtClean="0"/>
              <a:t>Shqipëri</a:t>
            </a:r>
            <a:r>
              <a:rPr lang="en-US" i="1" dirty="0" smtClean="0"/>
              <a:t>, </a:t>
            </a:r>
            <a:r>
              <a:rPr lang="en-US" i="1" dirty="0" err="1" smtClean="0"/>
              <a:t>një</a:t>
            </a:r>
            <a:r>
              <a:rPr lang="en-US" i="1" dirty="0" smtClean="0"/>
              <a:t> </a:t>
            </a:r>
            <a:r>
              <a:rPr lang="en-US" i="1" dirty="0" err="1" smtClean="0"/>
              <a:t>kambanë</a:t>
            </a:r>
            <a:r>
              <a:rPr lang="en-US" i="1" dirty="0" smtClean="0"/>
              <a:t> </a:t>
            </a:r>
            <a:r>
              <a:rPr lang="en-US" i="1" dirty="0" err="1" smtClean="0"/>
              <a:t>alarmi</a:t>
            </a:r>
            <a:r>
              <a:rPr lang="en-US" i="1" dirty="0" smtClean="0"/>
              <a:t> </a:t>
            </a:r>
            <a:r>
              <a:rPr lang="en-US" i="1" dirty="0" err="1" smtClean="0"/>
              <a:t>për</a:t>
            </a:r>
            <a:r>
              <a:rPr lang="en-US" i="1" dirty="0" smtClean="0"/>
              <a:t> </a:t>
            </a:r>
            <a:r>
              <a:rPr lang="en-US" i="1" dirty="0" err="1" smtClean="0"/>
              <a:t>Kuvendin</a:t>
            </a:r>
            <a:r>
              <a:rPr lang="en-US" i="1" dirty="0" smtClean="0"/>
              <a:t> </a:t>
            </a:r>
            <a:r>
              <a:rPr lang="en-US" i="1" dirty="0" err="1" smtClean="0"/>
              <a:t>dhe</a:t>
            </a:r>
            <a:r>
              <a:rPr lang="en-US" i="1" dirty="0" smtClean="0"/>
              <a:t> </a:t>
            </a:r>
            <a:r>
              <a:rPr lang="en-US" i="1" dirty="0" err="1" smtClean="0"/>
              <a:t>institucionet</a:t>
            </a:r>
            <a:r>
              <a:rPr lang="en-US" i="1" dirty="0" smtClean="0"/>
              <a:t> </a:t>
            </a:r>
            <a:r>
              <a:rPr lang="en-US" i="1" dirty="0" err="1" smtClean="0"/>
              <a:t>ligj-zbatuese</a:t>
            </a:r>
            <a:r>
              <a:rPr lang="en-US" i="1" dirty="0" smtClean="0"/>
              <a:t>;</a:t>
            </a:r>
          </a:p>
          <a:p>
            <a:pPr algn="just">
              <a:buFont typeface="Wingdings" pitchFamily="2" charset="2"/>
              <a:buChar char="ü"/>
            </a:pPr>
            <a:r>
              <a:rPr lang="en-US" i="1" dirty="0" err="1" smtClean="0"/>
              <a:t>Manuali</a:t>
            </a:r>
            <a:r>
              <a:rPr lang="en-US" i="1" dirty="0" smtClean="0"/>
              <a:t> </a:t>
            </a:r>
            <a:r>
              <a:rPr lang="en-US" i="1" dirty="0" err="1" smtClean="0"/>
              <a:t>Për</a:t>
            </a:r>
            <a:r>
              <a:rPr lang="en-US" i="1" dirty="0" smtClean="0"/>
              <a:t> </a:t>
            </a:r>
            <a:r>
              <a:rPr lang="en-US" i="1" dirty="0" err="1" smtClean="0"/>
              <a:t>mbrojtjen</a:t>
            </a:r>
            <a:r>
              <a:rPr lang="en-US" i="1" dirty="0" smtClean="0"/>
              <a:t> e </a:t>
            </a:r>
            <a:r>
              <a:rPr lang="en-US" i="1" dirty="0" err="1" smtClean="0"/>
              <a:t>Fëmijëve</a:t>
            </a:r>
            <a:r>
              <a:rPr lang="en-US" i="1" dirty="0" smtClean="0"/>
              <a:t> </a:t>
            </a:r>
            <a:r>
              <a:rPr lang="en-US" i="1" dirty="0" err="1" smtClean="0"/>
              <a:t>nga</a:t>
            </a:r>
            <a:r>
              <a:rPr lang="en-US" i="1" dirty="0" smtClean="0"/>
              <a:t> </a:t>
            </a:r>
            <a:r>
              <a:rPr lang="en-US" i="1" dirty="0" err="1" smtClean="0"/>
              <a:t>Abuzimi</a:t>
            </a:r>
            <a:r>
              <a:rPr lang="en-US" i="1" dirty="0" smtClean="0"/>
              <a:t> me </a:t>
            </a:r>
            <a:r>
              <a:rPr lang="en-US" i="1" dirty="0" err="1" smtClean="0"/>
              <a:t>fokus</a:t>
            </a:r>
            <a:r>
              <a:rPr lang="en-US" i="1" dirty="0" smtClean="0"/>
              <a:t> </a:t>
            </a:r>
            <a:r>
              <a:rPr lang="en-US" i="1" dirty="0" err="1" smtClean="0"/>
              <a:t>abuzimin</a:t>
            </a:r>
            <a:r>
              <a:rPr lang="en-US" i="1" dirty="0" smtClean="0"/>
              <a:t> </a:t>
            </a:r>
            <a:r>
              <a:rPr lang="en-US" i="1" dirty="0" err="1" smtClean="0"/>
              <a:t>seksual</a:t>
            </a:r>
            <a:r>
              <a:rPr lang="en-US" i="1" dirty="0" smtClean="0"/>
              <a:t>, </a:t>
            </a:r>
            <a:r>
              <a:rPr lang="en-US" i="1" dirty="0" err="1" smtClean="0"/>
              <a:t>i</a:t>
            </a:r>
            <a:r>
              <a:rPr lang="en-US" i="1" dirty="0" smtClean="0"/>
              <a:t> </a:t>
            </a:r>
            <a:r>
              <a:rPr lang="en-US" i="1" dirty="0" err="1" smtClean="0"/>
              <a:t>Qendrës</a:t>
            </a:r>
            <a:r>
              <a:rPr lang="en-US" i="1" dirty="0" smtClean="0"/>
              <a:t> “</a:t>
            </a:r>
            <a:r>
              <a:rPr lang="en-US" i="1" dirty="0" err="1" smtClean="0"/>
              <a:t>Fëmijët</a:t>
            </a:r>
            <a:r>
              <a:rPr lang="en-US" i="1" dirty="0" smtClean="0"/>
              <a:t> Sot” </a:t>
            </a:r>
            <a:r>
              <a:rPr lang="en-US" i="1" dirty="0" err="1" smtClean="0"/>
              <a:t>Tiranë</a:t>
            </a:r>
            <a:r>
              <a:rPr lang="en-US" i="1" dirty="0" smtClean="0"/>
              <a:t> 2016;</a:t>
            </a:r>
          </a:p>
          <a:p>
            <a:pPr algn="just">
              <a:buFont typeface="Wingdings" pitchFamily="2" charset="2"/>
              <a:buChar char="ü"/>
            </a:pPr>
            <a:r>
              <a:rPr lang="en-US" i="1" dirty="0" err="1" smtClean="0"/>
              <a:t>Vendimi</a:t>
            </a:r>
            <a:r>
              <a:rPr lang="en-US" i="1" dirty="0" smtClean="0"/>
              <a:t> </a:t>
            </a:r>
            <a:r>
              <a:rPr lang="en-US" i="1" dirty="0" err="1" smtClean="0"/>
              <a:t>i</a:t>
            </a:r>
            <a:r>
              <a:rPr lang="en-US" i="1" dirty="0" smtClean="0"/>
              <a:t> </a:t>
            </a:r>
            <a:r>
              <a:rPr lang="en-US" i="1" dirty="0" err="1" smtClean="0"/>
              <a:t>GjEDNj-së</a:t>
            </a:r>
            <a:r>
              <a:rPr lang="en-US" i="1" dirty="0" smtClean="0"/>
              <a:t>, </a:t>
            </a:r>
            <a:r>
              <a:rPr lang="en-US" i="1" dirty="0" err="1" smtClean="0"/>
              <a:t>datë</a:t>
            </a:r>
            <a:r>
              <a:rPr lang="en-US" i="1" dirty="0" smtClean="0"/>
              <a:t> 4 </a:t>
            </a:r>
            <a:r>
              <a:rPr lang="en-US" i="1" dirty="0" err="1" smtClean="0"/>
              <a:t>dhjetor</a:t>
            </a:r>
            <a:r>
              <a:rPr lang="en-US" i="1" dirty="0" smtClean="0"/>
              <a:t> 2003 M.C. </a:t>
            </a:r>
            <a:r>
              <a:rPr lang="en-US" i="1" dirty="0" err="1" smtClean="0"/>
              <a:t>kundër</a:t>
            </a:r>
            <a:r>
              <a:rPr lang="en-US" i="1" dirty="0" smtClean="0"/>
              <a:t> BULLGARISË (</a:t>
            </a:r>
            <a:r>
              <a:rPr lang="en-US" i="1" dirty="0" err="1" smtClean="0"/>
              <a:t>kërkesa</a:t>
            </a:r>
            <a:r>
              <a:rPr lang="en-US" i="1" dirty="0" smtClean="0"/>
              <a:t> nr. 39272/98);</a:t>
            </a:r>
          </a:p>
          <a:p>
            <a:pPr algn="just">
              <a:buFont typeface="Wingdings" pitchFamily="2" charset="2"/>
              <a:buChar char="ü"/>
            </a:pPr>
            <a:r>
              <a:rPr lang="en-US" i="1" dirty="0" err="1" smtClean="0"/>
              <a:t>Ligji</a:t>
            </a:r>
            <a:r>
              <a:rPr lang="en-US" i="1" dirty="0" smtClean="0"/>
              <a:t> Nr.62/2022 </a:t>
            </a:r>
            <a:r>
              <a:rPr lang="en-US" i="1" dirty="0" err="1" smtClean="0"/>
              <a:t>Për</a:t>
            </a:r>
            <a:r>
              <a:rPr lang="en-US" i="1" dirty="0" smtClean="0"/>
              <a:t> </a:t>
            </a:r>
            <a:r>
              <a:rPr lang="en-US" i="1" dirty="0" err="1" smtClean="0"/>
              <a:t>regjistrin</a:t>
            </a:r>
            <a:r>
              <a:rPr lang="en-US" i="1" dirty="0" smtClean="0"/>
              <a:t> </a:t>
            </a:r>
            <a:r>
              <a:rPr lang="en-US" i="1" dirty="0" err="1" smtClean="0"/>
              <a:t>kombëtar</a:t>
            </a:r>
            <a:r>
              <a:rPr lang="en-US" i="1" dirty="0" smtClean="0"/>
              <a:t> </a:t>
            </a:r>
            <a:r>
              <a:rPr lang="en-US" i="1" dirty="0" err="1" smtClean="0"/>
              <a:t>të</a:t>
            </a:r>
            <a:r>
              <a:rPr lang="en-US" i="1" dirty="0" smtClean="0"/>
              <a:t> </a:t>
            </a:r>
            <a:r>
              <a:rPr lang="en-US" i="1" dirty="0" err="1" smtClean="0"/>
              <a:t>të</a:t>
            </a:r>
            <a:r>
              <a:rPr lang="en-US" i="1" dirty="0" smtClean="0"/>
              <a:t> </a:t>
            </a:r>
            <a:r>
              <a:rPr lang="en-US" i="1" dirty="0" err="1" smtClean="0"/>
              <a:t>dënuarve</a:t>
            </a:r>
            <a:r>
              <a:rPr lang="en-US" i="1" dirty="0" smtClean="0"/>
              <a:t> </a:t>
            </a:r>
            <a:r>
              <a:rPr lang="en-US" i="1" dirty="0" err="1" smtClean="0"/>
              <a:t>për</a:t>
            </a:r>
            <a:r>
              <a:rPr lang="en-US" i="1" dirty="0" smtClean="0"/>
              <a:t> </a:t>
            </a:r>
            <a:r>
              <a:rPr lang="en-US" i="1" dirty="0" err="1" smtClean="0"/>
              <a:t>krime</a:t>
            </a:r>
            <a:r>
              <a:rPr lang="en-US" i="1" dirty="0" smtClean="0"/>
              <a:t> </a:t>
            </a:r>
            <a:r>
              <a:rPr lang="en-US" i="1" dirty="0" err="1" smtClean="0"/>
              <a:t>seksuale</a:t>
            </a:r>
            <a:r>
              <a:rPr lang="en-US" i="1" dirty="0" smtClean="0"/>
              <a:t>;</a:t>
            </a:r>
          </a:p>
          <a:p>
            <a:pPr algn="just">
              <a:buFont typeface="Wingdings" pitchFamily="2" charset="2"/>
              <a:buChar char="ü"/>
            </a:pPr>
            <a:r>
              <a:rPr lang="en-US" i="1" dirty="0" err="1" smtClean="0"/>
              <a:t>Ligji</a:t>
            </a:r>
            <a:r>
              <a:rPr lang="en-US" i="1" dirty="0" smtClean="0"/>
              <a:t> </a:t>
            </a:r>
            <a:r>
              <a:rPr lang="sq-AL" i="1" dirty="0" smtClean="0"/>
              <a:t>Nr. 18/2017 </a:t>
            </a:r>
            <a:r>
              <a:rPr lang="en-GB" i="1" dirty="0" smtClean="0"/>
              <a:t>“</a:t>
            </a:r>
            <a:r>
              <a:rPr lang="sq-AL" i="1" dirty="0" smtClean="0"/>
              <a:t>Për të drejtat dhe mbrojtjen e fëmijës</a:t>
            </a:r>
            <a:r>
              <a:rPr lang="en-GB" i="1" dirty="0" smtClean="0"/>
              <a:t>”</a:t>
            </a:r>
            <a:r>
              <a:rPr lang="en-US" i="1" dirty="0" smtClean="0"/>
              <a:t>;</a:t>
            </a:r>
          </a:p>
          <a:p>
            <a:pPr algn="just">
              <a:buFont typeface="Wingdings" pitchFamily="2" charset="2"/>
              <a:buChar char="ü"/>
            </a:pPr>
            <a:r>
              <a:rPr lang="sq-AL" i="1" dirty="0" smtClean="0"/>
              <a:t>Vendimi</a:t>
            </a:r>
            <a:r>
              <a:rPr lang="en-US" i="1" dirty="0" smtClean="0"/>
              <a:t> Nr.</a:t>
            </a:r>
            <a:r>
              <a:rPr lang="sq-AL" i="1" dirty="0" smtClean="0"/>
              <a:t> 10-2020-1379(171)</a:t>
            </a:r>
            <a:r>
              <a:rPr lang="en-US" i="1" dirty="0" smtClean="0"/>
              <a:t>, </a:t>
            </a:r>
            <a:r>
              <a:rPr lang="en-US" i="1" dirty="0" err="1" smtClean="0"/>
              <a:t>datë</a:t>
            </a:r>
            <a:r>
              <a:rPr lang="en-US" i="1" dirty="0" smtClean="0"/>
              <a:t> </a:t>
            </a:r>
            <a:r>
              <a:rPr lang="sq-AL" i="1" dirty="0" smtClean="0"/>
              <a:t>03.11.2020</a:t>
            </a:r>
            <a:r>
              <a:rPr lang="en-US" i="1" dirty="0" smtClean="0"/>
              <a:t> </a:t>
            </a:r>
            <a:r>
              <a:rPr lang="en-US" i="1" dirty="0" err="1" smtClean="0"/>
              <a:t>i</a:t>
            </a:r>
            <a:r>
              <a:rPr lang="en-US" i="1" dirty="0" smtClean="0"/>
              <a:t> </a:t>
            </a:r>
            <a:r>
              <a:rPr lang="sq-AL" i="1" dirty="0" smtClean="0"/>
              <a:t>Gjykatës së Apelit Durrës</a:t>
            </a:r>
            <a:r>
              <a:rPr lang="en-US" i="1" dirty="0" smtClean="0"/>
              <a:t>;</a:t>
            </a:r>
          </a:p>
          <a:p>
            <a:pPr algn="just">
              <a:buFont typeface="Wingdings" pitchFamily="2" charset="2"/>
              <a:buChar char="ü"/>
            </a:pPr>
            <a:r>
              <a:rPr lang="en-US" i="1" dirty="0" err="1" smtClean="0"/>
              <a:t>Vendimi</a:t>
            </a:r>
            <a:r>
              <a:rPr lang="en-US" i="1" dirty="0" smtClean="0"/>
              <a:t> Nr. 1048, </a:t>
            </a:r>
            <a:r>
              <a:rPr lang="en-US" i="1" dirty="0" err="1" smtClean="0"/>
              <a:t>datë</a:t>
            </a:r>
            <a:r>
              <a:rPr lang="en-US" i="1" dirty="0" smtClean="0"/>
              <a:t> 05.04.2016 </a:t>
            </a:r>
            <a:r>
              <a:rPr lang="en-US" i="1" dirty="0" err="1" smtClean="0"/>
              <a:t>i</a:t>
            </a:r>
            <a:r>
              <a:rPr lang="en-US" i="1" dirty="0" smtClean="0"/>
              <a:t> </a:t>
            </a:r>
            <a:r>
              <a:rPr lang="en-US" i="1" dirty="0" err="1" smtClean="0"/>
              <a:t>Gjykatës</a:t>
            </a:r>
            <a:r>
              <a:rPr lang="en-US" i="1" dirty="0" smtClean="0"/>
              <a:t> </a:t>
            </a:r>
            <a:r>
              <a:rPr lang="en-US" i="1" dirty="0" err="1" smtClean="0"/>
              <a:t>së</a:t>
            </a:r>
            <a:r>
              <a:rPr lang="en-US" i="1" dirty="0" smtClean="0"/>
              <a:t> </a:t>
            </a:r>
            <a:r>
              <a:rPr lang="en-US" i="1" dirty="0" err="1" smtClean="0"/>
              <a:t>Rrethit</a:t>
            </a:r>
            <a:r>
              <a:rPr lang="en-US" i="1" dirty="0" smtClean="0"/>
              <a:t> </a:t>
            </a:r>
            <a:r>
              <a:rPr lang="en-US" i="1" dirty="0" err="1" smtClean="0"/>
              <a:t>Gjyqësor</a:t>
            </a:r>
            <a:r>
              <a:rPr lang="en-US" i="1" dirty="0" smtClean="0"/>
              <a:t> </a:t>
            </a:r>
            <a:r>
              <a:rPr lang="en-US" i="1" dirty="0" err="1" smtClean="0"/>
              <a:t>Tiranë</a:t>
            </a:r>
            <a:r>
              <a:rPr lang="en-US" i="1" dirty="0" smtClean="0"/>
              <a:t>;</a:t>
            </a:r>
          </a:p>
          <a:p>
            <a:pPr lvl="0" algn="just">
              <a:buFont typeface="Wingdings" pitchFamily="2" charset="2"/>
              <a:buChar char="ü"/>
            </a:pPr>
            <a:r>
              <a:rPr lang="en-US" dirty="0" err="1" smtClean="0"/>
              <a:t>Vendimi</a:t>
            </a:r>
            <a:r>
              <a:rPr lang="en-US" dirty="0" smtClean="0"/>
              <a:t> Nr.969 dt.11.06.2020 </a:t>
            </a:r>
            <a:r>
              <a:rPr lang="en-US" dirty="0" err="1" smtClean="0"/>
              <a:t>i</a:t>
            </a:r>
            <a:r>
              <a:rPr lang="en-US" dirty="0" smtClean="0"/>
              <a:t> </a:t>
            </a:r>
            <a:r>
              <a:rPr lang="en-US" i="1" dirty="0" err="1" smtClean="0"/>
              <a:t>Gjykatës</a:t>
            </a:r>
            <a:r>
              <a:rPr lang="en-US" i="1" dirty="0" smtClean="0"/>
              <a:t> </a:t>
            </a:r>
            <a:r>
              <a:rPr lang="en-US" i="1" dirty="0" err="1" smtClean="0"/>
              <a:t>së</a:t>
            </a:r>
            <a:r>
              <a:rPr lang="en-US" i="1" dirty="0" smtClean="0"/>
              <a:t> </a:t>
            </a:r>
            <a:r>
              <a:rPr lang="en-US" i="1" dirty="0" err="1" smtClean="0"/>
              <a:t>Rrethit</a:t>
            </a:r>
            <a:r>
              <a:rPr lang="en-US" i="1" dirty="0" smtClean="0"/>
              <a:t> </a:t>
            </a:r>
            <a:r>
              <a:rPr lang="en-US" i="1" dirty="0" err="1" smtClean="0"/>
              <a:t>Gjyqësor</a:t>
            </a:r>
            <a:r>
              <a:rPr lang="en-US" i="1" dirty="0" smtClean="0"/>
              <a:t> </a:t>
            </a:r>
            <a:r>
              <a:rPr lang="en-US" i="1" dirty="0" err="1" smtClean="0"/>
              <a:t>Tiranë</a:t>
            </a:r>
            <a:r>
              <a:rPr lang="en-US" i="1" dirty="0" smtClean="0"/>
              <a:t>;</a:t>
            </a:r>
          </a:p>
          <a:p>
            <a:pPr algn="just">
              <a:buFont typeface="Wingdings" pitchFamily="2" charset="2"/>
              <a:buChar char="ü"/>
            </a:pPr>
            <a:r>
              <a:rPr lang="en-US" i="1" dirty="0" err="1" smtClean="0"/>
              <a:t>Vendimi</a:t>
            </a:r>
            <a:r>
              <a:rPr lang="en-US" i="1" dirty="0" smtClean="0"/>
              <a:t> “</a:t>
            </a:r>
            <a:r>
              <a:rPr lang="en-US" i="1" dirty="0" err="1" smtClean="0"/>
              <a:t>Caktim</a:t>
            </a:r>
            <a:r>
              <a:rPr lang="en-US" i="1" dirty="0" smtClean="0"/>
              <a:t> </a:t>
            </a:r>
            <a:r>
              <a:rPr lang="en-US" i="1" dirty="0" err="1" smtClean="0"/>
              <a:t>mase</a:t>
            </a:r>
            <a:r>
              <a:rPr lang="en-US" i="1" dirty="0" smtClean="0"/>
              <a:t> </a:t>
            </a:r>
            <a:r>
              <a:rPr lang="en-US" i="1" dirty="0" err="1" smtClean="0"/>
              <a:t>sigurimi</a:t>
            </a:r>
            <a:r>
              <a:rPr lang="en-US" i="1" dirty="0" smtClean="0"/>
              <a:t> personal” </a:t>
            </a:r>
            <a:r>
              <a:rPr lang="en-US" i="1" dirty="0" err="1" smtClean="0"/>
              <a:t>i</a:t>
            </a:r>
            <a:r>
              <a:rPr lang="en-US" i="1" dirty="0" smtClean="0"/>
              <a:t> </a:t>
            </a:r>
            <a:r>
              <a:rPr lang="en-US" i="1" dirty="0" err="1" smtClean="0"/>
              <a:t>Gj.Rr.Gj.Tiranë</a:t>
            </a:r>
            <a:r>
              <a:rPr lang="en-US" i="1" dirty="0" smtClean="0"/>
              <a:t> me </a:t>
            </a:r>
            <a:r>
              <a:rPr lang="en-US" i="1" dirty="0" err="1" smtClean="0"/>
              <a:t>i</a:t>
            </a:r>
            <a:r>
              <a:rPr lang="en-US" i="1" dirty="0" smtClean="0"/>
              <a:t> </a:t>
            </a:r>
            <a:r>
              <a:rPr lang="en-US" i="1" dirty="0" err="1" smtClean="0"/>
              <a:t>datës</a:t>
            </a:r>
            <a:r>
              <a:rPr lang="en-US" i="1" dirty="0" smtClean="0"/>
              <a:t> 13.12.2018.</a:t>
            </a:r>
          </a:p>
          <a:p>
            <a:pPr algn="just">
              <a:buFont typeface="Wingdings" pitchFamily="2" charset="2"/>
              <a:buChar char="ü"/>
            </a:pPr>
            <a:endParaRPr lang="en-US" i="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762000"/>
            <a:ext cx="8229600" cy="4525963"/>
          </a:xfrm>
        </p:spPr>
        <p:txBody>
          <a:bodyPr/>
          <a:lstStyle/>
          <a:p>
            <a:endParaRPr lang="en-GB" dirty="0" smtClean="0"/>
          </a:p>
          <a:p>
            <a:endParaRPr lang="en-GB" dirty="0" smtClean="0"/>
          </a:p>
          <a:p>
            <a:pPr algn="ctr">
              <a:buNone/>
            </a:pPr>
            <a:r>
              <a:rPr lang="en-GB" sz="2800" b="1" i="1" dirty="0" err="1" smtClean="0">
                <a:solidFill>
                  <a:schemeClr val="tx2"/>
                </a:solidFill>
              </a:rPr>
              <a:t>Faleminderit</a:t>
            </a:r>
            <a:r>
              <a:rPr lang="en-GB" sz="2800" b="1" i="1" dirty="0" smtClean="0">
                <a:solidFill>
                  <a:schemeClr val="tx2"/>
                </a:solidFill>
              </a:rPr>
              <a:t> </a:t>
            </a:r>
            <a:r>
              <a:rPr lang="en-GB" sz="2800" b="1" i="1" dirty="0" err="1" smtClean="0">
                <a:solidFill>
                  <a:schemeClr val="tx2"/>
                </a:solidFill>
              </a:rPr>
              <a:t>për</a:t>
            </a:r>
            <a:r>
              <a:rPr lang="en-GB" sz="2800" b="1" i="1" dirty="0" smtClean="0">
                <a:solidFill>
                  <a:schemeClr val="tx2"/>
                </a:solidFill>
              </a:rPr>
              <a:t> </a:t>
            </a:r>
            <a:r>
              <a:rPr lang="en-GB" sz="2800" b="1" i="1" dirty="0" err="1" smtClean="0">
                <a:solidFill>
                  <a:schemeClr val="tx2"/>
                </a:solidFill>
              </a:rPr>
              <a:t>vëmendjen</a:t>
            </a:r>
            <a:r>
              <a:rPr lang="en-GB" sz="2800" b="1" i="1" dirty="0" smtClean="0">
                <a:solidFill>
                  <a:schemeClr val="tx2"/>
                </a:solidFill>
              </a:rPr>
              <a:t> </a:t>
            </a:r>
            <a:r>
              <a:rPr lang="en-GB" sz="2800" b="1" i="1" dirty="0" err="1" smtClean="0">
                <a:solidFill>
                  <a:schemeClr val="tx2"/>
                </a:solidFill>
              </a:rPr>
              <a:t>dhe</a:t>
            </a:r>
            <a:r>
              <a:rPr lang="en-GB" sz="2800" b="1" i="1" dirty="0" smtClean="0">
                <a:solidFill>
                  <a:schemeClr val="tx2"/>
                </a:solidFill>
              </a:rPr>
              <a:t> </a:t>
            </a:r>
            <a:r>
              <a:rPr lang="en-GB" sz="2800" b="1" i="1" dirty="0" err="1" smtClean="0">
                <a:solidFill>
                  <a:schemeClr val="tx2"/>
                </a:solidFill>
              </a:rPr>
              <a:t>diskutimin</a:t>
            </a:r>
            <a:r>
              <a:rPr lang="en-GB" sz="2800" b="1" i="1" dirty="0" smtClean="0">
                <a:solidFill>
                  <a:schemeClr val="tx2"/>
                </a:solidFill>
              </a:rPr>
              <a:t>!</a:t>
            </a:r>
            <a:endParaRPr lang="en-US" sz="2800" b="1" i="1" dirty="0" smtClean="0">
              <a:solidFill>
                <a:schemeClr val="tx2"/>
              </a:solidFill>
            </a:endParaRPr>
          </a:p>
          <a:p>
            <a:pPr algn="ctr"/>
            <a:endParaRPr lang="en-GB" dirty="0" smtClean="0"/>
          </a:p>
          <a:p>
            <a:pPr algn="ctr">
              <a:buNone/>
            </a:pPr>
            <a:r>
              <a:rPr lang="en-US" sz="2800" b="1" u="sng" dirty="0" err="1" smtClean="0">
                <a:solidFill>
                  <a:schemeClr val="tx2"/>
                </a:solidFill>
              </a:rPr>
              <a:t>Përgatiti</a:t>
            </a:r>
            <a:r>
              <a:rPr lang="en-US" sz="2800" b="1" u="sng" dirty="0" smtClean="0">
                <a:solidFill>
                  <a:schemeClr val="tx2"/>
                </a:solidFill>
              </a:rPr>
              <a:t> </a:t>
            </a:r>
            <a:r>
              <a:rPr lang="en-US" sz="2800" b="1" u="sng" dirty="0" err="1" smtClean="0">
                <a:solidFill>
                  <a:schemeClr val="tx2"/>
                </a:solidFill>
              </a:rPr>
              <a:t>materialin:Tereza</a:t>
            </a:r>
            <a:r>
              <a:rPr lang="en-US" sz="2800" b="1" u="sng" dirty="0" smtClean="0">
                <a:solidFill>
                  <a:schemeClr val="tx2"/>
                </a:solidFill>
              </a:rPr>
              <a:t> </a:t>
            </a:r>
            <a:r>
              <a:rPr lang="en-US" sz="2800" b="1" u="sng" dirty="0" err="1" smtClean="0">
                <a:solidFill>
                  <a:schemeClr val="tx2"/>
                </a:solidFill>
              </a:rPr>
              <a:t>Merkaj</a:t>
            </a:r>
            <a:endParaRPr lang="en-US" sz="2800" u="sng" dirty="0" smtClean="0">
              <a:solidFill>
                <a:schemeClr val="tx2"/>
              </a:solidFill>
            </a:endParaRPr>
          </a:p>
          <a:p>
            <a:pPr algn="ctr">
              <a:buNone/>
            </a:pPr>
            <a:r>
              <a:rPr lang="en-US" b="1" dirty="0" smtClean="0">
                <a:solidFill>
                  <a:schemeClr val="tx2"/>
                </a:solidFill>
              </a:rPr>
              <a:t>                                      </a:t>
            </a:r>
            <a:r>
              <a:rPr lang="en-US" b="1" dirty="0" err="1" smtClean="0">
                <a:solidFill>
                  <a:schemeClr val="tx2"/>
                </a:solidFill>
              </a:rPr>
              <a:t>Magjistrate</a:t>
            </a:r>
            <a:r>
              <a:rPr lang="en-US" b="1" dirty="0" smtClean="0">
                <a:solidFill>
                  <a:schemeClr val="tx2"/>
                </a:solidFill>
              </a:rPr>
              <a:t> </a:t>
            </a:r>
            <a:r>
              <a:rPr lang="en-US" b="1" dirty="0" err="1" smtClean="0">
                <a:solidFill>
                  <a:schemeClr val="tx2"/>
                </a:solidFill>
              </a:rPr>
              <a:t>Gjyqtare</a:t>
            </a:r>
            <a:endParaRPr lang="en-US" b="1" dirty="0" smtClean="0">
              <a:solidFill>
                <a:schemeClr val="tx2"/>
              </a:solidFill>
            </a:endParaRPr>
          </a:p>
          <a:p>
            <a:pPr algn="ctr">
              <a:buNone/>
            </a:pPr>
            <a:r>
              <a:rPr lang="en-US" b="1" dirty="0" smtClean="0">
                <a:solidFill>
                  <a:schemeClr val="tx2"/>
                </a:solidFill>
              </a:rPr>
              <a:t>                                           </a:t>
            </a:r>
            <a:r>
              <a:rPr lang="en-US" b="1" dirty="0" err="1" smtClean="0">
                <a:solidFill>
                  <a:schemeClr val="tx2"/>
                </a:solidFill>
              </a:rPr>
              <a:t>Pedagoge</a:t>
            </a:r>
            <a:r>
              <a:rPr lang="en-US" b="1" dirty="0" smtClean="0">
                <a:solidFill>
                  <a:schemeClr val="tx2"/>
                </a:solidFill>
              </a:rPr>
              <a:t> e </a:t>
            </a:r>
            <a:r>
              <a:rPr lang="en-US" b="1" dirty="0" err="1" smtClean="0">
                <a:solidFill>
                  <a:schemeClr val="tx2"/>
                </a:solidFill>
              </a:rPr>
              <a:t>Jashtme</a:t>
            </a:r>
            <a:r>
              <a:rPr lang="en-US" b="1" dirty="0" smtClean="0">
                <a:solidFill>
                  <a:schemeClr val="tx2"/>
                </a:solidFill>
              </a:rPr>
              <a:t> </a:t>
            </a:r>
          </a:p>
          <a:p>
            <a:pPr algn="ctr">
              <a:buNone/>
            </a:pPr>
            <a:r>
              <a:rPr lang="en-US" b="1" dirty="0" smtClean="0">
                <a:solidFill>
                  <a:schemeClr val="tx2"/>
                </a:solidFill>
              </a:rPr>
              <a:t>                                              </a:t>
            </a:r>
            <a:r>
              <a:rPr lang="en-US" b="1" dirty="0" err="1" smtClean="0">
                <a:solidFill>
                  <a:schemeClr val="tx2"/>
                </a:solidFill>
              </a:rPr>
              <a:t>Shkolla</a:t>
            </a:r>
            <a:r>
              <a:rPr lang="en-US" b="1" dirty="0" smtClean="0">
                <a:solidFill>
                  <a:schemeClr val="tx2"/>
                </a:solidFill>
              </a:rPr>
              <a:t> e </a:t>
            </a:r>
            <a:r>
              <a:rPr lang="en-US" b="1" dirty="0" err="1" smtClean="0">
                <a:solidFill>
                  <a:schemeClr val="tx2"/>
                </a:solidFill>
              </a:rPr>
              <a:t>Magjistraturës</a:t>
            </a:r>
            <a:endParaRPr lang="en-US" b="1" dirty="0" smtClean="0">
              <a:solidFill>
                <a:schemeClr val="tx2"/>
              </a:solidFill>
            </a:endParaRPr>
          </a:p>
          <a:p>
            <a:pPr algn="ctr">
              <a:buNone/>
            </a:pPr>
            <a:r>
              <a:rPr lang="en-US" b="1" dirty="0" smtClean="0">
                <a:solidFill>
                  <a:schemeClr val="tx2"/>
                </a:solidFill>
              </a:rPr>
              <a:t>                                               </a:t>
            </a:r>
            <a:r>
              <a:rPr lang="en-US" b="1" u="sng" dirty="0" err="1" smtClean="0">
                <a:solidFill>
                  <a:schemeClr val="tx2"/>
                </a:solidFill>
              </a:rPr>
              <a:t>Tiranë</a:t>
            </a:r>
            <a:r>
              <a:rPr lang="en-US" b="1" u="sng" dirty="0" smtClean="0">
                <a:solidFill>
                  <a:schemeClr val="tx2"/>
                </a:solidFill>
              </a:rPr>
              <a:t>, </a:t>
            </a:r>
            <a:r>
              <a:rPr lang="en-US" b="1" u="sng" dirty="0" err="1" smtClean="0">
                <a:solidFill>
                  <a:schemeClr val="tx2"/>
                </a:solidFill>
              </a:rPr>
              <a:t>datë</a:t>
            </a:r>
            <a:r>
              <a:rPr lang="en-US" b="1" u="sng" dirty="0" smtClean="0">
                <a:solidFill>
                  <a:schemeClr val="tx2"/>
                </a:solidFill>
              </a:rPr>
              <a:t> 24.01.2023</a:t>
            </a:r>
          </a:p>
          <a:p>
            <a:pPr algn="ctr">
              <a:buNone/>
            </a:pPr>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err="1" smtClean="0"/>
              <a:t>Cfarë</a:t>
            </a:r>
            <a:r>
              <a:rPr lang="en-US" sz="2000" b="1" dirty="0" smtClean="0"/>
              <a:t> </a:t>
            </a:r>
            <a:r>
              <a:rPr lang="en-US" sz="2000" b="1" dirty="0" err="1" smtClean="0"/>
              <a:t>mbrojtjeje</a:t>
            </a:r>
            <a:r>
              <a:rPr lang="en-US" sz="2000" b="1" dirty="0" smtClean="0"/>
              <a:t> </a:t>
            </a:r>
            <a:r>
              <a:rPr lang="en-US" sz="2000" b="1" dirty="0" err="1" smtClean="0"/>
              <a:t>i</a:t>
            </a:r>
            <a:r>
              <a:rPr lang="en-US" sz="2000" b="1" dirty="0" smtClean="0"/>
              <a:t> </a:t>
            </a:r>
            <a:r>
              <a:rPr lang="en-US" sz="2000" b="1" dirty="0" err="1" smtClean="0"/>
              <a:t>garantojmë</a:t>
            </a:r>
            <a:r>
              <a:rPr lang="en-US" sz="2000" b="1" dirty="0" smtClean="0"/>
              <a:t> me </a:t>
            </a:r>
            <a:r>
              <a:rPr lang="en-US" sz="2000" b="1" dirty="0" err="1" smtClean="0"/>
              <a:t>legjislacionin</a:t>
            </a:r>
            <a:r>
              <a:rPr lang="en-US" sz="2000" b="1" dirty="0" smtClean="0"/>
              <a:t> </a:t>
            </a:r>
            <a:r>
              <a:rPr lang="en-US" sz="2000" b="1" dirty="0" err="1" smtClean="0"/>
              <a:t>tonë</a:t>
            </a:r>
            <a:r>
              <a:rPr lang="en-US" sz="2000" b="1" dirty="0" smtClean="0"/>
              <a:t> penal </a:t>
            </a:r>
            <a:r>
              <a:rPr lang="en-US" sz="2000" b="1" dirty="0" err="1" smtClean="0"/>
              <a:t>fëmijëve</a:t>
            </a:r>
            <a:r>
              <a:rPr lang="en-US" sz="2000" b="1" dirty="0" smtClean="0"/>
              <a:t> </a:t>
            </a:r>
            <a:r>
              <a:rPr lang="en-US" sz="2000" b="1" dirty="0" err="1" smtClean="0"/>
              <a:t>në</a:t>
            </a:r>
            <a:r>
              <a:rPr lang="en-US" sz="2000" b="1" dirty="0" smtClean="0"/>
              <a:t> </a:t>
            </a:r>
            <a:r>
              <a:rPr lang="en-US" sz="2000" b="1" dirty="0" err="1" smtClean="0"/>
              <a:t>integritetin</a:t>
            </a:r>
            <a:r>
              <a:rPr lang="en-US" sz="2000" b="1" dirty="0" smtClean="0"/>
              <a:t> e </a:t>
            </a:r>
            <a:r>
              <a:rPr lang="en-US" sz="2000" b="1" dirty="0" err="1" smtClean="0"/>
              <a:t>tyre</a:t>
            </a:r>
            <a:r>
              <a:rPr lang="en-US" sz="2000" b="1" dirty="0" smtClean="0"/>
              <a:t> </a:t>
            </a:r>
            <a:r>
              <a:rPr lang="en-US" sz="2000" b="1" dirty="0" err="1" smtClean="0"/>
              <a:t>seksual</a:t>
            </a:r>
            <a:r>
              <a:rPr lang="en-US" sz="2000" b="1" dirty="0" smtClean="0"/>
              <a:t>, </a:t>
            </a:r>
            <a:r>
              <a:rPr lang="en-US" sz="2000" b="1" dirty="0" err="1" smtClean="0"/>
              <a:t>emocional</a:t>
            </a:r>
            <a:r>
              <a:rPr lang="en-US" sz="2000" b="1" dirty="0" smtClean="0"/>
              <a:t>, </a:t>
            </a:r>
            <a:r>
              <a:rPr lang="en-US" sz="2000" b="1" dirty="0" err="1" smtClean="0"/>
              <a:t>psikolpgjik</a:t>
            </a:r>
            <a:r>
              <a:rPr lang="en-US" sz="2000" b="1" dirty="0" smtClean="0"/>
              <a:t> e </a:t>
            </a:r>
            <a:r>
              <a:rPr lang="en-US" sz="2000" b="1" dirty="0" err="1" smtClean="0"/>
              <a:t>fizik</a:t>
            </a:r>
            <a:r>
              <a:rPr lang="en-US" sz="2000" b="1" dirty="0" smtClean="0"/>
              <a:t>? A </a:t>
            </a:r>
            <a:r>
              <a:rPr lang="en-US" sz="2000" b="1" dirty="0" err="1" smtClean="0"/>
              <a:t>janë</a:t>
            </a:r>
            <a:r>
              <a:rPr lang="en-US" sz="2000" b="1" dirty="0" smtClean="0"/>
              <a:t> </a:t>
            </a:r>
            <a:r>
              <a:rPr lang="en-US" sz="2000" b="1" dirty="0" err="1" smtClean="0"/>
              <a:t>reflektuar</a:t>
            </a:r>
            <a:r>
              <a:rPr lang="en-US" sz="2000" b="1" dirty="0" smtClean="0"/>
              <a:t> </a:t>
            </a:r>
            <a:r>
              <a:rPr lang="en-US" sz="2000" b="1" dirty="0" err="1" smtClean="0"/>
              <a:t>detyrimet</a:t>
            </a:r>
            <a:r>
              <a:rPr lang="en-US" sz="2000" b="1" dirty="0" smtClean="0"/>
              <a:t> </a:t>
            </a:r>
            <a:r>
              <a:rPr lang="en-US" sz="2000" b="1" dirty="0" err="1" smtClean="0"/>
              <a:t>që</a:t>
            </a:r>
            <a:r>
              <a:rPr lang="en-US" sz="2000" b="1" dirty="0" smtClean="0"/>
              <a:t> </a:t>
            </a:r>
            <a:r>
              <a:rPr lang="en-US" sz="2000" b="1" dirty="0" err="1" smtClean="0"/>
              <a:t>burojnë</a:t>
            </a:r>
            <a:r>
              <a:rPr lang="en-US" sz="2000" b="1" dirty="0" smtClean="0"/>
              <a:t> </a:t>
            </a:r>
            <a:r>
              <a:rPr lang="en-US" sz="2000" b="1" dirty="0" err="1" smtClean="0"/>
              <a:t>nga</a:t>
            </a:r>
            <a:r>
              <a:rPr lang="en-US" sz="2000" b="1" dirty="0" smtClean="0"/>
              <a:t> </a:t>
            </a:r>
            <a:r>
              <a:rPr lang="en-US" sz="2000" b="1" dirty="0" err="1" smtClean="0"/>
              <a:t>Konventat</a:t>
            </a:r>
            <a:r>
              <a:rPr lang="en-US" sz="2000" b="1" dirty="0" smtClean="0"/>
              <a:t>?</a:t>
            </a:r>
            <a:endParaRPr lang="en-US" sz="2000" b="1" dirty="0"/>
          </a:p>
        </p:txBody>
      </p:sp>
      <p:sp>
        <p:nvSpPr>
          <p:cNvPr id="3" name="Content Placeholder 2"/>
          <p:cNvSpPr>
            <a:spLocks noGrp="1"/>
          </p:cNvSpPr>
          <p:nvPr>
            <p:ph idx="1"/>
          </p:nvPr>
        </p:nvSpPr>
        <p:spPr/>
        <p:txBody>
          <a:bodyPr>
            <a:normAutofit fontScale="70000" lnSpcReduction="20000"/>
          </a:bodyPr>
          <a:lstStyle/>
          <a:p>
            <a:pPr lvl="0" algn="just"/>
            <a:r>
              <a:rPr lang="en-US" dirty="0" err="1" smtClean="0"/>
              <a:t>Titulli</a:t>
            </a:r>
            <a:r>
              <a:rPr lang="en-US" dirty="0" smtClean="0"/>
              <a:t>, </a:t>
            </a:r>
            <a:r>
              <a:rPr lang="en-US" dirty="0" err="1" smtClean="0"/>
              <a:t>strukturimi</a:t>
            </a:r>
            <a:r>
              <a:rPr lang="en-US" dirty="0" smtClean="0"/>
              <a:t> </a:t>
            </a:r>
            <a:r>
              <a:rPr lang="en-US" dirty="0" err="1" smtClean="0"/>
              <a:t>dhe</a:t>
            </a:r>
            <a:r>
              <a:rPr lang="en-US" dirty="0" smtClean="0"/>
              <a:t> </a:t>
            </a:r>
            <a:r>
              <a:rPr lang="en-US" dirty="0" err="1" smtClean="0"/>
              <a:t>përmbajtja</a:t>
            </a:r>
            <a:r>
              <a:rPr lang="en-US" dirty="0" smtClean="0"/>
              <a:t> e </a:t>
            </a:r>
            <a:r>
              <a:rPr lang="en-US" dirty="0" err="1" smtClean="0"/>
              <a:t>neneve</a:t>
            </a:r>
            <a:r>
              <a:rPr lang="en-US" dirty="0" smtClean="0"/>
              <a:t> 100-108/a </a:t>
            </a:r>
            <a:r>
              <a:rPr lang="en-US" dirty="0" err="1" smtClean="0"/>
              <a:t>të</a:t>
            </a:r>
            <a:r>
              <a:rPr lang="en-US" dirty="0" smtClean="0"/>
              <a:t> </a:t>
            </a:r>
            <a:r>
              <a:rPr lang="en-US" dirty="0" err="1" smtClean="0"/>
              <a:t>K.Penal</a:t>
            </a:r>
            <a:r>
              <a:rPr lang="en-US" dirty="0" smtClean="0"/>
              <a:t> </a:t>
            </a:r>
            <a:r>
              <a:rPr lang="en-US" dirty="0" err="1" smtClean="0"/>
              <a:t>duhet</a:t>
            </a:r>
            <a:r>
              <a:rPr lang="en-US" dirty="0" smtClean="0"/>
              <a:t> </a:t>
            </a:r>
            <a:r>
              <a:rPr lang="en-US" dirty="0" err="1" smtClean="0"/>
              <a:t>të</a:t>
            </a:r>
            <a:r>
              <a:rPr lang="en-US" dirty="0" smtClean="0"/>
              <a:t> </a:t>
            </a:r>
            <a:r>
              <a:rPr lang="en-US" dirty="0" err="1" smtClean="0"/>
              <a:t>rishikohen</a:t>
            </a:r>
            <a:r>
              <a:rPr lang="en-US" dirty="0" smtClean="0"/>
              <a:t> </a:t>
            </a:r>
            <a:r>
              <a:rPr lang="en-US" dirty="0" err="1" smtClean="0"/>
              <a:t>tërësisht</a:t>
            </a:r>
            <a:r>
              <a:rPr lang="en-US" dirty="0" smtClean="0"/>
              <a:t>, </a:t>
            </a:r>
            <a:r>
              <a:rPr lang="en-US" dirty="0" err="1" smtClean="0"/>
              <a:t>pasi</a:t>
            </a:r>
            <a:r>
              <a:rPr lang="en-US" dirty="0" smtClean="0"/>
              <a:t> </a:t>
            </a:r>
            <a:r>
              <a:rPr lang="en-US" dirty="0" err="1" smtClean="0"/>
              <a:t>konkretisht</a:t>
            </a:r>
            <a:r>
              <a:rPr lang="en-US" dirty="0" smtClean="0"/>
              <a:t> </a:t>
            </a:r>
            <a:r>
              <a:rPr lang="en-US" dirty="0" err="1" smtClean="0"/>
              <a:t>edhe</a:t>
            </a:r>
            <a:r>
              <a:rPr lang="en-US" dirty="0" smtClean="0"/>
              <a:t> </a:t>
            </a:r>
            <a:r>
              <a:rPr lang="en-US" dirty="0" err="1" smtClean="0"/>
              <a:t>në</a:t>
            </a:r>
            <a:r>
              <a:rPr lang="en-US" dirty="0" smtClean="0"/>
              <a:t> </a:t>
            </a:r>
            <a:r>
              <a:rPr lang="en-US" dirty="0" err="1" smtClean="0"/>
              <a:t>përmbajtjen</a:t>
            </a:r>
            <a:r>
              <a:rPr lang="en-US" dirty="0" smtClean="0"/>
              <a:t> e </a:t>
            </a:r>
            <a:r>
              <a:rPr lang="en-US" dirty="0" err="1" smtClean="0"/>
              <a:t>neneve</a:t>
            </a:r>
            <a:r>
              <a:rPr lang="en-US" dirty="0" smtClean="0"/>
              <a:t> 100-101 </a:t>
            </a:r>
            <a:r>
              <a:rPr lang="en-US" dirty="0" err="1" smtClean="0"/>
              <a:t>të</a:t>
            </a:r>
            <a:r>
              <a:rPr lang="en-US" dirty="0" smtClean="0"/>
              <a:t> </a:t>
            </a:r>
            <a:r>
              <a:rPr lang="en-US" dirty="0" err="1" smtClean="0"/>
              <a:t>K.Penal</a:t>
            </a:r>
            <a:r>
              <a:rPr lang="en-US" dirty="0" smtClean="0"/>
              <a:t> </a:t>
            </a:r>
            <a:r>
              <a:rPr lang="en-US" dirty="0" err="1" smtClean="0"/>
              <a:t>nuk</a:t>
            </a:r>
            <a:r>
              <a:rPr lang="en-US" dirty="0" smtClean="0"/>
              <a:t> ka </a:t>
            </a:r>
            <a:r>
              <a:rPr lang="en-US" dirty="0" err="1" smtClean="0"/>
              <a:t>një</a:t>
            </a:r>
            <a:r>
              <a:rPr lang="en-US" dirty="0" smtClean="0"/>
              <a:t> </a:t>
            </a:r>
            <a:r>
              <a:rPr lang="en-US" dirty="0" err="1" smtClean="0"/>
              <a:t>pasqyrim</a:t>
            </a:r>
            <a:r>
              <a:rPr lang="en-US" dirty="0" smtClean="0"/>
              <a:t> </a:t>
            </a:r>
            <a:r>
              <a:rPr lang="en-US" dirty="0" err="1" smtClean="0"/>
              <a:t>të</a:t>
            </a:r>
            <a:r>
              <a:rPr lang="en-US" dirty="0" smtClean="0"/>
              <a:t> </a:t>
            </a:r>
            <a:r>
              <a:rPr lang="en-US" dirty="0" err="1" smtClean="0"/>
              <a:t>detajuar</a:t>
            </a:r>
            <a:r>
              <a:rPr lang="en-US" dirty="0" smtClean="0"/>
              <a:t> e </a:t>
            </a:r>
            <a:r>
              <a:rPr lang="en-US" dirty="0" err="1" smtClean="0"/>
              <a:t>gjithëpërfshirës</a:t>
            </a:r>
            <a:r>
              <a:rPr lang="en-US" dirty="0" smtClean="0"/>
              <a:t> </a:t>
            </a:r>
            <a:r>
              <a:rPr lang="en-US" dirty="0" err="1" smtClean="0"/>
              <a:t>të</a:t>
            </a:r>
            <a:r>
              <a:rPr lang="en-US" dirty="0" smtClean="0"/>
              <a:t> </a:t>
            </a:r>
            <a:r>
              <a:rPr lang="en-US" dirty="0" err="1" smtClean="0"/>
              <a:t>veprimeve</a:t>
            </a:r>
            <a:r>
              <a:rPr lang="en-US" dirty="0" smtClean="0"/>
              <a:t> </a:t>
            </a:r>
            <a:r>
              <a:rPr lang="en-US" dirty="0" err="1" smtClean="0"/>
              <a:t>apo</a:t>
            </a:r>
            <a:r>
              <a:rPr lang="en-US" dirty="0" smtClean="0"/>
              <a:t> </a:t>
            </a:r>
            <a:r>
              <a:rPr lang="en-US" dirty="0" err="1" smtClean="0"/>
              <a:t>sjelleve</a:t>
            </a:r>
            <a:r>
              <a:rPr lang="en-US" dirty="0" smtClean="0"/>
              <a:t> </a:t>
            </a:r>
            <a:r>
              <a:rPr lang="en-US" dirty="0" err="1" smtClean="0"/>
              <a:t>konkrete</a:t>
            </a:r>
            <a:r>
              <a:rPr lang="en-US" dirty="0" smtClean="0"/>
              <a:t> </a:t>
            </a:r>
            <a:r>
              <a:rPr lang="en-US" dirty="0" err="1" smtClean="0"/>
              <a:t>të</a:t>
            </a:r>
            <a:r>
              <a:rPr lang="en-US" dirty="0" smtClean="0"/>
              <a:t> </a:t>
            </a:r>
            <a:r>
              <a:rPr lang="en-US" dirty="0" err="1" smtClean="0"/>
              <a:t>specifikuara</a:t>
            </a:r>
            <a:r>
              <a:rPr lang="en-US" dirty="0" smtClean="0"/>
              <a:t> me </a:t>
            </a:r>
            <a:r>
              <a:rPr lang="en-US" dirty="0" err="1" smtClean="0"/>
              <a:t>natyrë</a:t>
            </a:r>
            <a:r>
              <a:rPr lang="en-US" dirty="0" smtClean="0"/>
              <a:t> </a:t>
            </a:r>
            <a:r>
              <a:rPr lang="en-US" dirty="0" err="1" smtClean="0"/>
              <a:t>seksuale</a:t>
            </a:r>
            <a:r>
              <a:rPr lang="en-US" dirty="0" smtClean="0"/>
              <a:t> </a:t>
            </a:r>
            <a:r>
              <a:rPr lang="en-US" dirty="0" err="1" smtClean="0"/>
              <a:t>drejtuar</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që</a:t>
            </a:r>
            <a:r>
              <a:rPr lang="en-US" dirty="0" smtClean="0"/>
              <a:t> </a:t>
            </a:r>
            <a:r>
              <a:rPr lang="en-US" dirty="0" err="1" smtClean="0"/>
              <a:t>përbëjnë</a:t>
            </a:r>
            <a:r>
              <a:rPr lang="en-US" dirty="0" smtClean="0"/>
              <a:t> </a:t>
            </a:r>
            <a:r>
              <a:rPr lang="en-US" dirty="0" err="1" smtClean="0"/>
              <a:t>abuzim</a:t>
            </a:r>
            <a:r>
              <a:rPr lang="en-US" dirty="0" smtClean="0"/>
              <a:t> </a:t>
            </a:r>
            <a:r>
              <a:rPr lang="en-US" dirty="0" err="1" smtClean="0"/>
              <a:t>seksual</a:t>
            </a:r>
            <a:r>
              <a:rPr lang="en-US" dirty="0" smtClean="0"/>
              <a:t> </a:t>
            </a:r>
            <a:r>
              <a:rPr lang="en-US" dirty="0" err="1" smtClean="0"/>
              <a:t>të</a:t>
            </a:r>
            <a:r>
              <a:rPr lang="en-US" dirty="0" smtClean="0"/>
              <a:t> </a:t>
            </a:r>
            <a:r>
              <a:rPr lang="en-US" dirty="0" err="1" smtClean="0"/>
              <a:t>të</a:t>
            </a:r>
            <a:r>
              <a:rPr lang="en-US" dirty="0" smtClean="0"/>
              <a:t> </a:t>
            </a:r>
            <a:r>
              <a:rPr lang="en-US" dirty="0" err="1" smtClean="0"/>
              <a:t>miturve</a:t>
            </a:r>
            <a:r>
              <a:rPr lang="en-US" dirty="0" smtClean="0"/>
              <a:t> (</a:t>
            </a:r>
            <a:r>
              <a:rPr lang="en-US" dirty="0" err="1" smtClean="0"/>
              <a:t>mungojnë</a:t>
            </a:r>
            <a:r>
              <a:rPr lang="en-US" dirty="0" smtClean="0"/>
              <a:t> </a:t>
            </a:r>
            <a:r>
              <a:rPr lang="en-US" dirty="0" err="1" smtClean="0"/>
              <a:t>definicionet</a:t>
            </a:r>
            <a:r>
              <a:rPr lang="en-US" dirty="0" smtClean="0"/>
              <a:t> e </a:t>
            </a:r>
            <a:r>
              <a:rPr lang="en-US" dirty="0" err="1" smtClean="0"/>
              <a:t>koncepteve</a:t>
            </a:r>
            <a:r>
              <a:rPr lang="en-US" dirty="0" smtClean="0"/>
              <a:t> </a:t>
            </a:r>
            <a:r>
              <a:rPr lang="en-US" dirty="0" err="1" smtClean="0"/>
              <a:t>të</a:t>
            </a:r>
            <a:r>
              <a:rPr lang="en-US" dirty="0" smtClean="0"/>
              <a:t> </a:t>
            </a:r>
            <a:r>
              <a:rPr lang="en-US" dirty="0" err="1" smtClean="0"/>
              <a:t>v.p</a:t>
            </a:r>
            <a:r>
              <a:rPr lang="en-US" dirty="0" smtClean="0"/>
              <a:t> </a:t>
            </a:r>
            <a:r>
              <a:rPr lang="en-US" dirty="0" err="1" smtClean="0"/>
              <a:t>kundër</a:t>
            </a:r>
            <a:r>
              <a:rPr lang="en-US" dirty="0" smtClean="0"/>
              <a:t> </a:t>
            </a:r>
            <a:r>
              <a:rPr lang="en-US" dirty="0" err="1" smtClean="0"/>
              <a:t>integritetit</a:t>
            </a:r>
            <a:r>
              <a:rPr lang="en-US" dirty="0" smtClean="0"/>
              <a:t> </a:t>
            </a:r>
            <a:r>
              <a:rPr lang="en-US" dirty="0" err="1" smtClean="0"/>
              <a:t>seksual</a:t>
            </a:r>
            <a:r>
              <a:rPr lang="en-US" dirty="0" smtClean="0"/>
              <a:t>) </a:t>
            </a:r>
            <a:r>
              <a:rPr lang="en-US" dirty="0" err="1" smtClean="0"/>
              <a:t>dhe</a:t>
            </a:r>
            <a:r>
              <a:rPr lang="en-US" dirty="0" smtClean="0"/>
              <a:t> as ka </a:t>
            </a:r>
            <a:r>
              <a:rPr lang="en-US" dirty="0" err="1" smtClean="0"/>
              <a:t>ndonjë</a:t>
            </a:r>
            <a:r>
              <a:rPr lang="en-US" dirty="0" smtClean="0"/>
              <a:t> </a:t>
            </a:r>
            <a:r>
              <a:rPr lang="en-US" dirty="0" err="1" smtClean="0"/>
              <a:t>parashikim</a:t>
            </a:r>
            <a:r>
              <a:rPr lang="en-US" dirty="0" smtClean="0"/>
              <a:t> </a:t>
            </a:r>
            <a:r>
              <a:rPr lang="en-US" dirty="0" err="1" smtClean="0"/>
              <a:t>cilësues</a:t>
            </a:r>
            <a:r>
              <a:rPr lang="en-US" dirty="0" smtClean="0"/>
              <a:t> </a:t>
            </a:r>
            <a:r>
              <a:rPr lang="en-US" dirty="0" err="1" smtClean="0"/>
              <a:t>për</a:t>
            </a:r>
            <a:r>
              <a:rPr lang="en-US" dirty="0" smtClean="0"/>
              <a:t> </a:t>
            </a:r>
            <a:r>
              <a:rPr lang="en-US" dirty="0" err="1" smtClean="0"/>
              <a:t>rastet</a:t>
            </a:r>
            <a:r>
              <a:rPr lang="en-US" dirty="0" smtClean="0"/>
              <a:t> </a:t>
            </a:r>
            <a:r>
              <a:rPr lang="en-US" dirty="0" err="1" smtClean="0"/>
              <a:t>kur</a:t>
            </a:r>
            <a:r>
              <a:rPr lang="en-US" dirty="0" smtClean="0"/>
              <a:t> </a:t>
            </a:r>
            <a:r>
              <a:rPr lang="en-US" dirty="0" err="1" smtClean="0"/>
              <a:t>ky</a:t>
            </a:r>
            <a:r>
              <a:rPr lang="en-US" dirty="0" smtClean="0"/>
              <a:t> </a:t>
            </a:r>
            <a:r>
              <a:rPr lang="en-US" dirty="0" err="1" smtClean="0"/>
              <a:t>abuzim</a:t>
            </a:r>
            <a:r>
              <a:rPr lang="en-US" dirty="0" smtClean="0"/>
              <a:t> </a:t>
            </a:r>
            <a:r>
              <a:rPr lang="en-US" dirty="0" err="1" smtClean="0"/>
              <a:t>kryhet</a:t>
            </a:r>
            <a:r>
              <a:rPr lang="en-US" dirty="0" smtClean="0"/>
              <a:t> </a:t>
            </a:r>
            <a:r>
              <a:rPr lang="en-US" dirty="0" err="1" smtClean="0"/>
              <a:t>nga</a:t>
            </a:r>
            <a:r>
              <a:rPr lang="en-US" dirty="0" smtClean="0"/>
              <a:t> </a:t>
            </a:r>
            <a:r>
              <a:rPr lang="en-US" dirty="0" err="1" smtClean="0"/>
              <a:t>personat</a:t>
            </a:r>
            <a:r>
              <a:rPr lang="en-US" dirty="0" smtClean="0"/>
              <a:t> </a:t>
            </a:r>
            <a:r>
              <a:rPr lang="en-US" dirty="0" err="1" smtClean="0"/>
              <a:t>që</a:t>
            </a:r>
            <a:r>
              <a:rPr lang="en-US" dirty="0" smtClean="0"/>
              <a:t> </a:t>
            </a:r>
            <a:r>
              <a:rPr lang="en-US" dirty="0" err="1" smtClean="0"/>
              <a:t>janë</a:t>
            </a:r>
            <a:r>
              <a:rPr lang="en-US" dirty="0" smtClean="0"/>
              <a:t> </a:t>
            </a:r>
            <a:r>
              <a:rPr lang="en-US" dirty="0" err="1" smtClean="0"/>
              <a:t>ligjërisht</a:t>
            </a:r>
            <a:r>
              <a:rPr lang="en-US" dirty="0" smtClean="0"/>
              <a:t> </a:t>
            </a:r>
            <a:r>
              <a:rPr lang="en-US" dirty="0" err="1" smtClean="0"/>
              <a:t>të</a:t>
            </a:r>
            <a:r>
              <a:rPr lang="en-US" dirty="0" smtClean="0"/>
              <a:t> </a:t>
            </a:r>
            <a:r>
              <a:rPr lang="en-US" dirty="0" err="1" smtClean="0"/>
              <a:t>ngarkuar</a:t>
            </a:r>
            <a:r>
              <a:rPr lang="en-US" dirty="0" smtClean="0"/>
              <a:t> me </a:t>
            </a:r>
            <a:r>
              <a:rPr lang="en-US" dirty="0" err="1" smtClean="0"/>
              <a:t>ushtrimin</a:t>
            </a:r>
            <a:r>
              <a:rPr lang="en-US" dirty="0" smtClean="0"/>
              <a:t> e </a:t>
            </a:r>
            <a:r>
              <a:rPr lang="en-US" dirty="0" err="1" smtClean="0"/>
              <a:t>përgjegjësisë</a:t>
            </a:r>
            <a:r>
              <a:rPr lang="en-US" dirty="0" smtClean="0"/>
              <a:t> </a:t>
            </a:r>
            <a:r>
              <a:rPr lang="en-US" dirty="0" err="1" smtClean="0"/>
              <a:t>prindërore</a:t>
            </a:r>
            <a:r>
              <a:rPr lang="en-US" dirty="0" smtClean="0"/>
              <a:t>, </a:t>
            </a:r>
            <a:r>
              <a:rPr lang="en-US" dirty="0" err="1" smtClean="0"/>
              <a:t>kujdesin</a:t>
            </a:r>
            <a:r>
              <a:rPr lang="en-US" dirty="0" smtClean="0"/>
              <a:t> </a:t>
            </a:r>
            <a:r>
              <a:rPr lang="en-US" dirty="0" err="1" smtClean="0"/>
              <a:t>dhe</a:t>
            </a:r>
            <a:r>
              <a:rPr lang="en-US" dirty="0" smtClean="0"/>
              <a:t> </a:t>
            </a:r>
            <a:r>
              <a:rPr lang="en-US" dirty="0" err="1" smtClean="0"/>
              <a:t>mbikqyrjen</a:t>
            </a:r>
            <a:r>
              <a:rPr lang="en-US" dirty="0" smtClean="0"/>
              <a:t> e </a:t>
            </a:r>
            <a:r>
              <a:rPr lang="en-US" dirty="0" err="1" smtClean="0"/>
              <a:t>të</a:t>
            </a:r>
            <a:r>
              <a:rPr lang="en-US" dirty="0" smtClean="0"/>
              <a:t> </a:t>
            </a:r>
            <a:r>
              <a:rPr lang="en-US" dirty="0" err="1" smtClean="0"/>
              <a:t>miturit</a:t>
            </a:r>
            <a:r>
              <a:rPr lang="en-US" dirty="0" smtClean="0"/>
              <a:t> (</a:t>
            </a:r>
            <a:r>
              <a:rPr lang="en-US" dirty="0" err="1" smtClean="0"/>
              <a:t>prindi</a:t>
            </a:r>
            <a:r>
              <a:rPr lang="en-US" dirty="0" smtClean="0"/>
              <a:t>, </a:t>
            </a:r>
            <a:r>
              <a:rPr lang="en-US" dirty="0" err="1" smtClean="0"/>
              <a:t>mësuesi</a:t>
            </a:r>
            <a:r>
              <a:rPr lang="en-US" dirty="0" smtClean="0"/>
              <a:t>, </a:t>
            </a:r>
            <a:r>
              <a:rPr lang="en-US" dirty="0" err="1" smtClean="0"/>
              <a:t>mjeku</a:t>
            </a:r>
            <a:r>
              <a:rPr lang="en-US" dirty="0" smtClean="0"/>
              <a:t>, </a:t>
            </a:r>
            <a:r>
              <a:rPr lang="en-US" dirty="0" err="1" smtClean="0"/>
              <a:t>punonjësi</a:t>
            </a:r>
            <a:r>
              <a:rPr lang="en-US" dirty="0" smtClean="0"/>
              <a:t> </a:t>
            </a:r>
            <a:r>
              <a:rPr lang="en-US" dirty="0" err="1" smtClean="0"/>
              <a:t>i</a:t>
            </a:r>
            <a:r>
              <a:rPr lang="en-US" dirty="0" smtClean="0"/>
              <a:t> </a:t>
            </a:r>
            <a:r>
              <a:rPr lang="en-US" dirty="0" err="1" smtClean="0"/>
              <a:t>Institucionit</a:t>
            </a:r>
            <a:r>
              <a:rPr lang="en-US" dirty="0" smtClean="0"/>
              <a:t> </a:t>
            </a:r>
            <a:r>
              <a:rPr lang="en-US" dirty="0" err="1" smtClean="0"/>
              <a:t>të</a:t>
            </a:r>
            <a:r>
              <a:rPr lang="en-US" dirty="0" smtClean="0"/>
              <a:t> </a:t>
            </a:r>
            <a:r>
              <a:rPr lang="en-US" dirty="0" err="1" smtClean="0"/>
              <a:t>kufizimit</a:t>
            </a:r>
            <a:r>
              <a:rPr lang="en-US" dirty="0" smtClean="0"/>
              <a:t> </a:t>
            </a:r>
            <a:r>
              <a:rPr lang="en-US" dirty="0" err="1" smtClean="0"/>
              <a:t>të</a:t>
            </a:r>
            <a:r>
              <a:rPr lang="en-US" dirty="0" smtClean="0"/>
              <a:t> </a:t>
            </a:r>
            <a:r>
              <a:rPr lang="en-US" dirty="0" err="1" smtClean="0"/>
              <a:t>lirisë</a:t>
            </a:r>
            <a:r>
              <a:rPr lang="en-US" dirty="0" smtClean="0"/>
              <a:t> </a:t>
            </a:r>
            <a:r>
              <a:rPr lang="en-US" dirty="0" err="1" smtClean="0"/>
              <a:t>për</a:t>
            </a:r>
            <a:r>
              <a:rPr lang="en-US" dirty="0" smtClean="0"/>
              <a:t> </a:t>
            </a:r>
            <a:r>
              <a:rPr lang="en-US" dirty="0" err="1" smtClean="0"/>
              <a:t>të</a:t>
            </a:r>
            <a:r>
              <a:rPr lang="en-US" dirty="0" smtClean="0"/>
              <a:t> </a:t>
            </a:r>
            <a:r>
              <a:rPr lang="en-US" dirty="0" err="1" smtClean="0"/>
              <a:t>miturit</a:t>
            </a:r>
            <a:r>
              <a:rPr lang="en-US" dirty="0" smtClean="0"/>
              <a:t>, </a:t>
            </a:r>
            <a:r>
              <a:rPr lang="en-US" dirty="0" err="1" smtClean="0"/>
              <a:t>etj</a:t>
            </a:r>
            <a:r>
              <a:rPr lang="en-US" dirty="0" smtClean="0"/>
              <a:t>), </a:t>
            </a:r>
            <a:r>
              <a:rPr lang="en-US" dirty="0" err="1" smtClean="0"/>
              <a:t>sikundër</a:t>
            </a:r>
            <a:r>
              <a:rPr lang="en-US" dirty="0" smtClean="0"/>
              <a:t> </a:t>
            </a:r>
            <a:r>
              <a:rPr lang="en-US" dirty="0" err="1" smtClean="0"/>
              <a:t>janë</a:t>
            </a:r>
            <a:r>
              <a:rPr lang="en-US" dirty="0" smtClean="0"/>
              <a:t> </a:t>
            </a:r>
            <a:r>
              <a:rPr lang="en-US" dirty="0" err="1" smtClean="0"/>
              <a:t>parashikimet</a:t>
            </a:r>
            <a:r>
              <a:rPr lang="en-US" dirty="0" smtClean="0"/>
              <a:t> </a:t>
            </a:r>
            <a:r>
              <a:rPr lang="en-US" dirty="0" err="1" smtClean="0"/>
              <a:t>detyruese</a:t>
            </a:r>
            <a:r>
              <a:rPr lang="en-US" dirty="0" smtClean="0"/>
              <a:t> </a:t>
            </a:r>
            <a:r>
              <a:rPr lang="en-US" dirty="0" err="1" smtClean="0"/>
              <a:t>të</a:t>
            </a:r>
            <a:r>
              <a:rPr lang="en-US" dirty="0" smtClean="0"/>
              <a:t> </a:t>
            </a:r>
            <a:r>
              <a:rPr lang="en-US" dirty="0" err="1" smtClean="0"/>
              <a:t>Konventës</a:t>
            </a:r>
            <a:r>
              <a:rPr lang="en-US" dirty="0" smtClean="0"/>
              <a:t> </a:t>
            </a:r>
            <a:r>
              <a:rPr lang="en-US" dirty="0" err="1" smtClean="0"/>
              <a:t>së</a:t>
            </a:r>
            <a:r>
              <a:rPr lang="en-US" dirty="0" smtClean="0"/>
              <a:t> </a:t>
            </a:r>
            <a:r>
              <a:rPr lang="en-US" dirty="0" err="1" smtClean="0"/>
              <a:t>Lanzarote</a:t>
            </a:r>
            <a:r>
              <a:rPr lang="en-US" dirty="0" smtClean="0"/>
              <a:t> </a:t>
            </a:r>
            <a:r>
              <a:rPr lang="en-US" dirty="0" err="1" smtClean="0"/>
              <a:t>dhe</a:t>
            </a:r>
            <a:r>
              <a:rPr lang="en-US" dirty="0" smtClean="0"/>
              <a:t> </a:t>
            </a:r>
            <a:r>
              <a:rPr lang="en-US" dirty="0" err="1" smtClean="0"/>
              <a:t>L.Penal</a:t>
            </a:r>
            <a:r>
              <a:rPr lang="en-US" dirty="0" smtClean="0"/>
              <a:t> Italian e </a:t>
            </a:r>
            <a:r>
              <a:rPr lang="en-US" dirty="0" err="1" smtClean="0"/>
              <a:t>ai</a:t>
            </a:r>
            <a:r>
              <a:rPr lang="en-US" dirty="0" smtClean="0"/>
              <a:t> </a:t>
            </a:r>
            <a:r>
              <a:rPr lang="en-US" dirty="0" err="1" smtClean="0"/>
              <a:t>Francez</a:t>
            </a:r>
            <a:r>
              <a:rPr lang="en-US" dirty="0" smtClean="0"/>
              <a:t>. </a:t>
            </a:r>
            <a:r>
              <a:rPr lang="en-US" dirty="0" err="1" smtClean="0"/>
              <a:t>Janë</a:t>
            </a:r>
            <a:r>
              <a:rPr lang="en-US" dirty="0" smtClean="0"/>
              <a:t> </a:t>
            </a:r>
            <a:r>
              <a:rPr lang="en-US" dirty="0" err="1" smtClean="0"/>
              <a:t>të</a:t>
            </a:r>
            <a:r>
              <a:rPr lang="en-US" dirty="0" smtClean="0"/>
              <a:t> </a:t>
            </a:r>
            <a:r>
              <a:rPr lang="en-US" dirty="0" err="1" smtClean="0"/>
              <a:t>panevojshme</a:t>
            </a:r>
            <a:r>
              <a:rPr lang="en-US" dirty="0" smtClean="0"/>
              <a:t> </a:t>
            </a:r>
            <a:r>
              <a:rPr lang="en-US" dirty="0" err="1" smtClean="0"/>
              <a:t>të</a:t>
            </a:r>
            <a:r>
              <a:rPr lang="en-US" dirty="0" smtClean="0"/>
              <a:t> </a:t>
            </a:r>
            <a:r>
              <a:rPr lang="en-US" dirty="0" err="1" smtClean="0"/>
              <a:t>qëndrojnë</a:t>
            </a:r>
            <a:r>
              <a:rPr lang="en-US" dirty="0" smtClean="0"/>
              <a:t> </a:t>
            </a:r>
            <a:r>
              <a:rPr lang="en-US" dirty="0" err="1" smtClean="0"/>
              <a:t>më</a:t>
            </a:r>
            <a:r>
              <a:rPr lang="en-US" dirty="0" smtClean="0"/>
              <a:t> </a:t>
            </a:r>
            <a:r>
              <a:rPr lang="en-US" dirty="0" err="1" smtClean="0"/>
              <a:t>vete</a:t>
            </a:r>
            <a:r>
              <a:rPr lang="en-US" dirty="0" smtClean="0"/>
              <a:t> </a:t>
            </a:r>
            <a:r>
              <a:rPr lang="en-US" dirty="0" err="1" smtClean="0"/>
              <a:t>nenet</a:t>
            </a:r>
            <a:r>
              <a:rPr lang="en-US" dirty="0" smtClean="0"/>
              <a:t> 103-106 </a:t>
            </a:r>
            <a:r>
              <a:rPr lang="en-US" dirty="0" err="1" smtClean="0"/>
              <a:t>të</a:t>
            </a:r>
            <a:r>
              <a:rPr lang="en-US" dirty="0" smtClean="0"/>
              <a:t> </a:t>
            </a:r>
            <a:r>
              <a:rPr lang="en-US" dirty="0" err="1" smtClean="0"/>
              <a:t>K.Penal</a:t>
            </a:r>
            <a:r>
              <a:rPr lang="en-US" dirty="0" smtClean="0"/>
              <a:t>, </a:t>
            </a:r>
            <a:r>
              <a:rPr lang="en-US" dirty="0" err="1" smtClean="0"/>
              <a:t>pasi</a:t>
            </a:r>
            <a:r>
              <a:rPr lang="en-US" dirty="0" smtClean="0"/>
              <a:t> </a:t>
            </a:r>
            <a:r>
              <a:rPr lang="en-US" dirty="0" err="1" smtClean="0"/>
              <a:t>dispozitat</a:t>
            </a:r>
            <a:r>
              <a:rPr lang="en-US" dirty="0" smtClean="0"/>
              <a:t> </a:t>
            </a:r>
            <a:r>
              <a:rPr lang="en-US" dirty="0" err="1" smtClean="0"/>
              <a:t>penale</a:t>
            </a:r>
            <a:r>
              <a:rPr lang="en-US" dirty="0" smtClean="0"/>
              <a:t> </a:t>
            </a:r>
            <a:r>
              <a:rPr lang="en-US" dirty="0" err="1" smtClean="0"/>
              <a:t>të</a:t>
            </a:r>
            <a:r>
              <a:rPr lang="en-US" dirty="0" smtClean="0"/>
              <a:t> </a:t>
            </a:r>
            <a:r>
              <a:rPr lang="en-US" dirty="0" err="1" smtClean="0"/>
              <a:t>këtij</a:t>
            </a:r>
            <a:r>
              <a:rPr lang="en-US" dirty="0" smtClean="0"/>
              <a:t> </a:t>
            </a:r>
            <a:r>
              <a:rPr lang="en-US" dirty="0" err="1" smtClean="0"/>
              <a:t>Kreu</a:t>
            </a:r>
            <a:r>
              <a:rPr lang="en-US" dirty="0" smtClean="0"/>
              <a:t> </a:t>
            </a:r>
            <a:r>
              <a:rPr lang="en-US" dirty="0" err="1" smtClean="0"/>
              <a:t>mund</a:t>
            </a:r>
            <a:r>
              <a:rPr lang="en-US" dirty="0" smtClean="0"/>
              <a:t> </a:t>
            </a:r>
            <a:r>
              <a:rPr lang="en-US" dirty="0" err="1" smtClean="0"/>
              <a:t>të</a:t>
            </a:r>
            <a:r>
              <a:rPr lang="en-US" dirty="0" smtClean="0"/>
              <a:t> </a:t>
            </a:r>
            <a:r>
              <a:rPr lang="en-US" dirty="0" err="1" smtClean="0"/>
              <a:t>strukturohen</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të</a:t>
            </a:r>
            <a:r>
              <a:rPr lang="en-US" dirty="0" smtClean="0"/>
              <a:t> </a:t>
            </a:r>
            <a:r>
              <a:rPr lang="en-US" dirty="0" err="1" smtClean="0"/>
              <a:t>tillë</a:t>
            </a:r>
            <a:r>
              <a:rPr lang="en-US" dirty="0" smtClean="0"/>
              <a:t> </a:t>
            </a:r>
            <a:r>
              <a:rPr lang="en-US" dirty="0" err="1" smtClean="0"/>
              <a:t>që</a:t>
            </a:r>
            <a:r>
              <a:rPr lang="en-US" dirty="0" smtClean="0"/>
              <a:t> </a:t>
            </a:r>
            <a:r>
              <a:rPr lang="en-US" dirty="0" err="1" smtClean="0"/>
              <a:t>për</a:t>
            </a:r>
            <a:r>
              <a:rPr lang="en-US" dirty="0" smtClean="0"/>
              <a:t> </a:t>
            </a:r>
            <a:r>
              <a:rPr lang="en-US" dirty="0" err="1" smtClean="0"/>
              <a:t>seicilin</a:t>
            </a:r>
            <a:r>
              <a:rPr lang="en-US" dirty="0" smtClean="0"/>
              <a:t> </a:t>
            </a:r>
            <a:r>
              <a:rPr lang="en-US" dirty="0" err="1" smtClean="0"/>
              <a:t>prej</a:t>
            </a:r>
            <a:r>
              <a:rPr lang="en-US" dirty="0" smtClean="0"/>
              <a:t> </a:t>
            </a:r>
            <a:r>
              <a:rPr lang="en-US" dirty="0" err="1" smtClean="0"/>
              <a:t>rasteve</a:t>
            </a:r>
            <a:r>
              <a:rPr lang="en-US" dirty="0" smtClean="0"/>
              <a:t> </a:t>
            </a:r>
            <a:r>
              <a:rPr lang="en-US" dirty="0" err="1" smtClean="0"/>
              <a:t>të</a:t>
            </a:r>
            <a:r>
              <a:rPr lang="en-US" dirty="0" smtClean="0"/>
              <a:t> </a:t>
            </a:r>
            <a:r>
              <a:rPr lang="en-US" dirty="0" err="1" smtClean="0"/>
              <a:t>ketë</a:t>
            </a:r>
            <a:r>
              <a:rPr lang="en-US" dirty="0" smtClean="0"/>
              <a:t> </a:t>
            </a:r>
            <a:r>
              <a:rPr lang="en-US" dirty="0" err="1" smtClean="0"/>
              <a:t>një</a:t>
            </a:r>
            <a:r>
              <a:rPr lang="en-US" dirty="0" smtClean="0"/>
              <a:t> </a:t>
            </a:r>
            <a:r>
              <a:rPr lang="en-US" dirty="0" err="1" smtClean="0"/>
              <a:t>parashikim</a:t>
            </a:r>
            <a:r>
              <a:rPr lang="en-US" dirty="0" smtClean="0"/>
              <a:t> </a:t>
            </a:r>
            <a:r>
              <a:rPr lang="en-US" dirty="0" err="1" smtClean="0"/>
              <a:t>cilësues</a:t>
            </a:r>
            <a:r>
              <a:rPr lang="en-US" dirty="0" smtClean="0"/>
              <a:t> </a:t>
            </a:r>
            <a:r>
              <a:rPr lang="en-US" dirty="0" err="1" smtClean="0"/>
              <a:t>vetë</a:t>
            </a:r>
            <a:r>
              <a:rPr lang="en-US" dirty="0" smtClean="0"/>
              <a:t> </a:t>
            </a:r>
            <a:r>
              <a:rPr lang="en-US" dirty="0" err="1" smtClean="0"/>
              <a:t>dispozita</a:t>
            </a:r>
            <a:r>
              <a:rPr lang="en-US" dirty="0" smtClean="0"/>
              <a:t> </a:t>
            </a:r>
            <a:r>
              <a:rPr lang="en-US" dirty="0" err="1" smtClean="0"/>
              <a:t>kryesore</a:t>
            </a:r>
            <a:r>
              <a:rPr lang="en-US" dirty="0" smtClean="0"/>
              <a:t>.</a:t>
            </a:r>
          </a:p>
          <a:p>
            <a:pPr algn="just"/>
            <a:r>
              <a:rPr lang="en-US" dirty="0" err="1" smtClean="0"/>
              <a:t>Gjithashtu</a:t>
            </a:r>
            <a:r>
              <a:rPr lang="en-US" dirty="0" smtClean="0"/>
              <a:t> </a:t>
            </a:r>
            <a:r>
              <a:rPr lang="en-US" dirty="0" err="1" smtClean="0"/>
              <a:t>duhet</a:t>
            </a:r>
            <a:r>
              <a:rPr lang="en-US" dirty="0" smtClean="0"/>
              <a:t> </a:t>
            </a:r>
            <a:r>
              <a:rPr lang="en-US" dirty="0" err="1" smtClean="0"/>
              <a:t>absolutisht</a:t>
            </a:r>
            <a:r>
              <a:rPr lang="en-US" dirty="0" smtClean="0"/>
              <a:t> </a:t>
            </a:r>
            <a:r>
              <a:rPr lang="en-US" dirty="0" err="1" smtClean="0"/>
              <a:t>të</a:t>
            </a:r>
            <a:r>
              <a:rPr lang="en-US" dirty="0" smtClean="0"/>
              <a:t> </a:t>
            </a:r>
            <a:r>
              <a:rPr lang="en-US" dirty="0" err="1" smtClean="0"/>
              <a:t>rishikohet</a:t>
            </a:r>
            <a:r>
              <a:rPr lang="en-US" dirty="0" smtClean="0"/>
              <a:t>, </a:t>
            </a:r>
            <a:r>
              <a:rPr lang="en-US" dirty="0" err="1" smtClean="0"/>
              <a:t>riformulohet</a:t>
            </a:r>
            <a:r>
              <a:rPr lang="en-US" dirty="0" smtClean="0"/>
              <a:t> e </a:t>
            </a:r>
            <a:r>
              <a:rPr lang="en-US" dirty="0" err="1" smtClean="0"/>
              <a:t>ristrukturohet</a:t>
            </a:r>
            <a:r>
              <a:rPr lang="en-US" dirty="0" smtClean="0"/>
              <a:t> </a:t>
            </a:r>
            <a:r>
              <a:rPr lang="en-US" dirty="0" err="1" smtClean="0"/>
              <a:t>në</a:t>
            </a:r>
            <a:r>
              <a:rPr lang="en-US" dirty="0" smtClean="0"/>
              <a:t> 1 </a:t>
            </a:r>
            <a:r>
              <a:rPr lang="en-US" dirty="0" err="1" smtClean="0"/>
              <a:t>ose</a:t>
            </a:r>
            <a:r>
              <a:rPr lang="en-US" dirty="0" smtClean="0"/>
              <a:t> 2 </a:t>
            </a:r>
            <a:r>
              <a:rPr lang="en-US" dirty="0" err="1" smtClean="0"/>
              <a:t>dispozita</a:t>
            </a:r>
            <a:r>
              <a:rPr lang="en-US" dirty="0" smtClean="0"/>
              <a:t> </a:t>
            </a:r>
            <a:r>
              <a:rPr lang="en-US" dirty="0" err="1" smtClean="0"/>
              <a:t>penale</a:t>
            </a:r>
            <a:r>
              <a:rPr lang="en-US" dirty="0" smtClean="0"/>
              <a:t> </a:t>
            </a:r>
            <a:r>
              <a:rPr lang="en-US" dirty="0" err="1" smtClean="0"/>
              <a:t>të</a:t>
            </a:r>
            <a:r>
              <a:rPr lang="en-US" dirty="0" smtClean="0"/>
              <a:t> </a:t>
            </a:r>
            <a:r>
              <a:rPr lang="en-US" dirty="0" err="1" smtClean="0"/>
              <a:t>detajuara</a:t>
            </a:r>
            <a:r>
              <a:rPr lang="en-US" dirty="0" smtClean="0"/>
              <a:t> </a:t>
            </a:r>
            <a:r>
              <a:rPr lang="en-US" dirty="0" err="1" smtClean="0"/>
              <a:t>si</a:t>
            </a:r>
            <a:r>
              <a:rPr lang="en-US" dirty="0" smtClean="0"/>
              <a:t> </a:t>
            </a:r>
            <a:r>
              <a:rPr lang="en-US" dirty="0" err="1" smtClean="0"/>
              <a:t>neni</a:t>
            </a:r>
            <a:r>
              <a:rPr lang="en-US" dirty="0" smtClean="0"/>
              <a:t> 117 </a:t>
            </a:r>
            <a:r>
              <a:rPr lang="en-US" dirty="0" err="1" smtClean="0"/>
              <a:t>i</a:t>
            </a:r>
            <a:r>
              <a:rPr lang="en-US" dirty="0" smtClean="0"/>
              <a:t> </a:t>
            </a:r>
            <a:r>
              <a:rPr lang="en-US" dirty="0" err="1" smtClean="0"/>
              <a:t>K.Penal</a:t>
            </a:r>
            <a:r>
              <a:rPr lang="en-US" dirty="0" smtClean="0"/>
              <a:t> “</a:t>
            </a:r>
            <a:r>
              <a:rPr lang="en-US" dirty="0" err="1" smtClean="0"/>
              <a:t>Pornografia</a:t>
            </a:r>
            <a:r>
              <a:rPr lang="en-US" dirty="0" smtClean="0"/>
              <a:t>”. </a:t>
            </a:r>
            <a:r>
              <a:rPr lang="en-US" dirty="0" err="1" smtClean="0"/>
              <a:t>Në</a:t>
            </a:r>
            <a:r>
              <a:rPr lang="en-US" dirty="0" smtClean="0"/>
              <a:t> </a:t>
            </a:r>
            <a:r>
              <a:rPr lang="en-US" dirty="0" err="1" smtClean="0"/>
              <a:t>Kodin</a:t>
            </a:r>
            <a:r>
              <a:rPr lang="en-US" dirty="0" smtClean="0"/>
              <a:t> </a:t>
            </a:r>
            <a:r>
              <a:rPr lang="en-US" dirty="0" err="1" smtClean="0"/>
              <a:t>tonë</a:t>
            </a:r>
            <a:r>
              <a:rPr lang="en-US" dirty="0" smtClean="0"/>
              <a:t> penal </a:t>
            </a:r>
            <a:r>
              <a:rPr lang="en-US" dirty="0" err="1" smtClean="0"/>
              <a:t>duhet</a:t>
            </a:r>
            <a:r>
              <a:rPr lang="en-US" dirty="0" smtClean="0"/>
              <a:t> </a:t>
            </a:r>
            <a:r>
              <a:rPr lang="en-US" dirty="0" err="1" smtClean="0"/>
              <a:t>të</a:t>
            </a:r>
            <a:r>
              <a:rPr lang="en-US" dirty="0" smtClean="0"/>
              <a:t> </a:t>
            </a:r>
            <a:r>
              <a:rPr lang="en-US" dirty="0" err="1" smtClean="0"/>
              <a:t>ketë</a:t>
            </a:r>
            <a:r>
              <a:rPr lang="en-US" dirty="0" smtClean="0"/>
              <a:t> </a:t>
            </a:r>
            <a:r>
              <a:rPr lang="en-US" dirty="0" err="1" smtClean="0"/>
              <a:t>parashikim</a:t>
            </a:r>
            <a:r>
              <a:rPr lang="en-US" dirty="0" smtClean="0"/>
              <a:t> </a:t>
            </a:r>
            <a:r>
              <a:rPr lang="en-US" dirty="0" err="1" smtClean="0"/>
              <a:t>të</a:t>
            </a:r>
            <a:r>
              <a:rPr lang="en-US" dirty="0" smtClean="0"/>
              <a:t> </a:t>
            </a:r>
            <a:r>
              <a:rPr lang="en-US" dirty="0" err="1" smtClean="0"/>
              <a:t>posacëm</a:t>
            </a:r>
            <a:r>
              <a:rPr lang="en-US" dirty="0" smtClean="0"/>
              <a:t> </a:t>
            </a:r>
            <a:r>
              <a:rPr lang="en-US" dirty="0" err="1" smtClean="0"/>
              <a:t>lidhur</a:t>
            </a:r>
            <a:r>
              <a:rPr lang="en-US" dirty="0" smtClean="0"/>
              <a:t> me </a:t>
            </a:r>
            <a:r>
              <a:rPr lang="en-US" dirty="0" err="1" smtClean="0"/>
              <a:t>veprën</a:t>
            </a:r>
            <a:r>
              <a:rPr lang="en-US" dirty="0" smtClean="0"/>
              <a:t> </a:t>
            </a:r>
            <a:r>
              <a:rPr lang="en-US" dirty="0" err="1" smtClean="0"/>
              <a:t>penale</a:t>
            </a:r>
            <a:r>
              <a:rPr lang="en-US" dirty="0" smtClean="0"/>
              <a:t> “</a:t>
            </a:r>
            <a:r>
              <a:rPr lang="en-US" dirty="0" err="1" smtClean="0"/>
              <a:t>Pornografia</a:t>
            </a:r>
            <a:r>
              <a:rPr lang="en-US" dirty="0" smtClean="0"/>
              <a:t> e </a:t>
            </a:r>
            <a:r>
              <a:rPr lang="en-US" dirty="0" err="1" smtClean="0"/>
              <a:t>fëmijëve</a:t>
            </a:r>
            <a:r>
              <a:rPr lang="en-US" dirty="0" smtClean="0"/>
              <a:t>” </a:t>
            </a:r>
            <a:r>
              <a:rPr lang="en-US" dirty="0" err="1" smtClean="0"/>
              <a:t>dhe</a:t>
            </a:r>
            <a:r>
              <a:rPr lang="en-US" dirty="0" smtClean="0"/>
              <a:t> “</a:t>
            </a:r>
            <a:r>
              <a:rPr lang="en-US" dirty="0" err="1" smtClean="0"/>
              <a:t>Pornografia</a:t>
            </a:r>
            <a:r>
              <a:rPr lang="en-US" dirty="0" smtClean="0"/>
              <a:t> </a:t>
            </a:r>
            <a:r>
              <a:rPr lang="en-US" dirty="0" err="1" smtClean="0"/>
              <a:t>virtuale</a:t>
            </a:r>
            <a:r>
              <a:rPr lang="en-US" dirty="0" smtClean="0"/>
              <a:t> e </a:t>
            </a:r>
            <a:r>
              <a:rPr lang="en-US" dirty="0" err="1" smtClean="0"/>
              <a:t>fëmijëve</a:t>
            </a:r>
            <a:r>
              <a:rPr lang="en-US" dirty="0" smtClean="0"/>
              <a:t>”, </a:t>
            </a:r>
            <a:r>
              <a:rPr lang="en-US" dirty="0" err="1" smtClean="0"/>
              <a:t>kjo</a:t>
            </a:r>
            <a:r>
              <a:rPr lang="en-US" dirty="0" smtClean="0"/>
              <a:t> e </a:t>
            </a:r>
            <a:r>
              <a:rPr lang="en-US" dirty="0" err="1" smtClean="0"/>
              <a:t>fundit</a:t>
            </a:r>
            <a:r>
              <a:rPr lang="en-US" dirty="0" smtClean="0"/>
              <a:t> e </a:t>
            </a:r>
            <a:r>
              <a:rPr lang="en-US" dirty="0" err="1" smtClean="0"/>
              <a:t>munguar</a:t>
            </a:r>
            <a:r>
              <a:rPr lang="en-US" dirty="0" smtClean="0"/>
              <a:t> </a:t>
            </a:r>
            <a:r>
              <a:rPr lang="en-US" dirty="0" err="1" smtClean="0"/>
              <a:t>dhe</a:t>
            </a:r>
            <a:r>
              <a:rPr lang="en-US" dirty="0" smtClean="0"/>
              <a:t> e </a:t>
            </a:r>
            <a:r>
              <a:rPr lang="en-US" dirty="0" err="1" smtClean="0"/>
              <a:t>paparashikuar</a:t>
            </a:r>
            <a:r>
              <a:rPr lang="en-US" dirty="0" smtClean="0"/>
              <a:t>. Po </a:t>
            </a:r>
            <a:r>
              <a:rPr lang="en-US" dirty="0" err="1" smtClean="0"/>
              <a:t>ashtu</a:t>
            </a:r>
            <a:r>
              <a:rPr lang="en-US" dirty="0" smtClean="0"/>
              <a:t> </a:t>
            </a:r>
            <a:r>
              <a:rPr lang="en-US" dirty="0" err="1" smtClean="0"/>
              <a:t>edhe</a:t>
            </a:r>
            <a:r>
              <a:rPr lang="en-US" dirty="0" smtClean="0"/>
              <a:t> </a:t>
            </a:r>
            <a:r>
              <a:rPr lang="en-US" dirty="0" err="1" smtClean="0"/>
              <a:t>një</a:t>
            </a:r>
            <a:r>
              <a:rPr lang="en-US" dirty="0" smtClean="0"/>
              <a:t> </a:t>
            </a:r>
            <a:r>
              <a:rPr lang="en-US" dirty="0" err="1" smtClean="0"/>
              <a:t>tjetër</a:t>
            </a:r>
            <a:r>
              <a:rPr lang="en-US" dirty="0" smtClean="0"/>
              <a:t> </a:t>
            </a:r>
            <a:r>
              <a:rPr lang="en-US" dirty="0" err="1" smtClean="0"/>
              <a:t>vepër</a:t>
            </a:r>
            <a:r>
              <a:rPr lang="en-US" dirty="0" smtClean="0"/>
              <a:t> </a:t>
            </a:r>
            <a:r>
              <a:rPr lang="en-US" dirty="0" err="1" smtClean="0"/>
              <a:t>penale</a:t>
            </a:r>
            <a:r>
              <a:rPr lang="en-US" dirty="0" smtClean="0"/>
              <a:t> </a:t>
            </a:r>
            <a:r>
              <a:rPr lang="en-US" dirty="0" err="1" smtClean="0"/>
              <a:t>që</a:t>
            </a:r>
            <a:r>
              <a:rPr lang="en-US" dirty="0" smtClean="0"/>
              <a:t> </a:t>
            </a:r>
            <a:r>
              <a:rPr lang="en-US" dirty="0" err="1" smtClean="0"/>
              <a:t>duhet</a:t>
            </a:r>
            <a:r>
              <a:rPr lang="en-US" dirty="0" smtClean="0"/>
              <a:t> </a:t>
            </a:r>
            <a:r>
              <a:rPr lang="en-US" dirty="0" err="1" smtClean="0"/>
              <a:t>të</a:t>
            </a:r>
            <a:r>
              <a:rPr lang="en-US" dirty="0" smtClean="0"/>
              <a:t> </a:t>
            </a:r>
            <a:r>
              <a:rPr lang="en-US" dirty="0" err="1" smtClean="0"/>
              <a:t>gjejë</a:t>
            </a:r>
            <a:r>
              <a:rPr lang="en-US" dirty="0" smtClean="0"/>
              <a:t> vend </a:t>
            </a:r>
            <a:r>
              <a:rPr lang="en-US" dirty="0" err="1" smtClean="0"/>
              <a:t>në</a:t>
            </a:r>
            <a:r>
              <a:rPr lang="en-US" dirty="0" smtClean="0"/>
              <a:t> </a:t>
            </a:r>
            <a:r>
              <a:rPr lang="en-US" dirty="0" err="1" smtClean="0"/>
              <a:t>kreun</a:t>
            </a:r>
            <a:r>
              <a:rPr lang="en-US" dirty="0" smtClean="0"/>
              <a:t> e </a:t>
            </a:r>
            <a:r>
              <a:rPr lang="en-US" dirty="0" err="1" smtClean="0"/>
              <a:t>krimeve</a:t>
            </a:r>
            <a:r>
              <a:rPr lang="en-US" dirty="0" smtClean="0"/>
              <a:t> </a:t>
            </a:r>
            <a:r>
              <a:rPr lang="en-US" dirty="0" err="1" smtClean="0"/>
              <a:t>seksuale</a:t>
            </a:r>
            <a:r>
              <a:rPr lang="en-US" dirty="0" smtClean="0"/>
              <a:t> </a:t>
            </a:r>
            <a:r>
              <a:rPr lang="en-US" dirty="0" err="1" smtClean="0"/>
              <a:t>është</a:t>
            </a:r>
            <a:r>
              <a:rPr lang="en-US" dirty="0" smtClean="0"/>
              <a:t> “</a:t>
            </a:r>
            <a:r>
              <a:rPr lang="en-US" dirty="0" err="1" smtClean="0"/>
              <a:t>Joshja</a:t>
            </a:r>
            <a:r>
              <a:rPr lang="en-US" dirty="0" smtClean="0"/>
              <a:t> e </a:t>
            </a:r>
            <a:r>
              <a:rPr lang="en-US" dirty="0" err="1" smtClean="0"/>
              <a:t>të</a:t>
            </a:r>
            <a:r>
              <a:rPr lang="en-US" dirty="0" smtClean="0"/>
              <a:t> </a:t>
            </a:r>
            <a:r>
              <a:rPr lang="en-US" dirty="0" err="1" smtClean="0"/>
              <a:t>miturit</a:t>
            </a:r>
            <a:r>
              <a:rPr lang="en-US" dirty="0" smtClean="0"/>
              <a:t> </a:t>
            </a:r>
            <a:r>
              <a:rPr lang="en-US" dirty="0" err="1" smtClean="0"/>
              <a:t>në</a:t>
            </a:r>
            <a:r>
              <a:rPr lang="en-US" dirty="0" smtClean="0"/>
              <a:t> </a:t>
            </a:r>
            <a:r>
              <a:rPr lang="en-US" dirty="0" err="1" smtClean="0"/>
              <a:t>veprimtari</a:t>
            </a:r>
            <a:r>
              <a:rPr lang="en-US" dirty="0" smtClean="0"/>
              <a:t> </a:t>
            </a:r>
            <a:r>
              <a:rPr lang="en-US" dirty="0" err="1" smtClean="0"/>
              <a:t>seksuale</a:t>
            </a:r>
            <a:r>
              <a:rPr lang="en-US" dirty="0" smtClean="0"/>
              <a:t>” (</a:t>
            </a:r>
            <a:r>
              <a:rPr lang="en-US" dirty="0" err="1" smtClean="0"/>
              <a:t>nenet</a:t>
            </a:r>
            <a:r>
              <a:rPr lang="en-US" dirty="0" smtClean="0"/>
              <a:t> 20-21 </a:t>
            </a:r>
            <a:r>
              <a:rPr lang="en-US" dirty="0" err="1" smtClean="0"/>
              <a:t>të</a:t>
            </a:r>
            <a:r>
              <a:rPr lang="en-US" dirty="0" smtClean="0"/>
              <a:t> </a:t>
            </a:r>
            <a:r>
              <a:rPr lang="en-US" dirty="0" err="1" smtClean="0"/>
              <a:t>Konventës</a:t>
            </a:r>
            <a:r>
              <a:rPr lang="en-US" dirty="0" smtClean="0"/>
              <a:t> </a:t>
            </a:r>
            <a:r>
              <a:rPr lang="en-US" dirty="0" err="1" smtClean="0"/>
              <a:t>së</a:t>
            </a:r>
            <a:r>
              <a:rPr lang="en-US" dirty="0" smtClean="0"/>
              <a:t> </a:t>
            </a:r>
            <a:r>
              <a:rPr lang="en-US" dirty="0" err="1" smtClean="0"/>
              <a:t>Lazarote</a:t>
            </a:r>
            <a:r>
              <a:rPr lang="en-US" dirty="0" smtClean="0"/>
              <a:t>, </a:t>
            </a:r>
            <a:r>
              <a:rPr lang="en-US" dirty="0" err="1" smtClean="0"/>
              <a:t>neni</a:t>
            </a:r>
            <a:r>
              <a:rPr lang="en-US" dirty="0" smtClean="0"/>
              <a:t> 9 </a:t>
            </a:r>
            <a:r>
              <a:rPr lang="en-US" dirty="0" err="1" smtClean="0"/>
              <a:t>i</a:t>
            </a:r>
            <a:r>
              <a:rPr lang="en-US" dirty="0" smtClean="0"/>
              <a:t> “</a:t>
            </a:r>
            <a:r>
              <a:rPr lang="en-US" dirty="0" err="1" smtClean="0"/>
              <a:t>Konventës</a:t>
            </a:r>
            <a:r>
              <a:rPr lang="en-US" dirty="0" smtClean="0"/>
              <a:t> </a:t>
            </a:r>
            <a:r>
              <a:rPr lang="en-US" dirty="0" err="1" smtClean="0"/>
              <a:t>për</a:t>
            </a:r>
            <a:r>
              <a:rPr lang="en-US" dirty="0" smtClean="0"/>
              <a:t> </a:t>
            </a:r>
            <a:r>
              <a:rPr lang="en-US" dirty="0" err="1" smtClean="0"/>
              <a:t>krimin</a:t>
            </a:r>
            <a:r>
              <a:rPr lang="en-US" dirty="0" smtClean="0"/>
              <a:t> </a:t>
            </a:r>
            <a:r>
              <a:rPr lang="en-US" dirty="0" err="1" smtClean="0"/>
              <a:t>në</a:t>
            </a:r>
            <a:r>
              <a:rPr lang="en-US" dirty="0" smtClean="0"/>
              <a:t> </a:t>
            </a:r>
            <a:r>
              <a:rPr lang="en-US" dirty="0" err="1" smtClean="0"/>
              <a:t>fushën</a:t>
            </a:r>
            <a:r>
              <a:rPr lang="en-US" dirty="0" smtClean="0"/>
              <a:t> e </a:t>
            </a:r>
            <a:r>
              <a:rPr lang="en-US" dirty="0" err="1" smtClean="0"/>
              <a:t>kibernetikës</a:t>
            </a:r>
            <a:r>
              <a:rPr lang="en-US" dirty="0" smtClean="0"/>
              <a:t>” </a:t>
            </a:r>
            <a:r>
              <a:rPr lang="en-US" dirty="0" err="1" smtClean="0"/>
              <a:t>dhe</a:t>
            </a:r>
            <a:r>
              <a:rPr lang="en-US" dirty="0" smtClean="0"/>
              <a:t> </a:t>
            </a:r>
            <a:r>
              <a:rPr lang="en-US" dirty="0" err="1" smtClean="0"/>
              <a:t>nenet</a:t>
            </a:r>
            <a:r>
              <a:rPr lang="en-US" dirty="0" smtClean="0"/>
              <a:t> 600-ter, 600-quarter, 609-undecies </a:t>
            </a:r>
            <a:r>
              <a:rPr lang="en-US" dirty="0" err="1" smtClean="0"/>
              <a:t>të</a:t>
            </a:r>
            <a:r>
              <a:rPr lang="en-US" dirty="0" smtClean="0"/>
              <a:t> K.P </a:t>
            </a:r>
            <a:r>
              <a:rPr lang="en-US" dirty="0" err="1" smtClean="0"/>
              <a:t>italian</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Parashikimet</a:t>
            </a:r>
            <a:r>
              <a:rPr lang="en-US" sz="3200" b="1" dirty="0" smtClean="0"/>
              <a:t> e KDF </a:t>
            </a:r>
            <a:r>
              <a:rPr lang="en-US" sz="3200" b="1" dirty="0" err="1" smtClean="0"/>
              <a:t>dhe</a:t>
            </a:r>
            <a:r>
              <a:rPr lang="en-US" sz="3200" b="1" dirty="0" smtClean="0"/>
              <a:t> KL</a:t>
            </a:r>
            <a:endParaRPr lang="en-US" sz="3200" b="1" dirty="0"/>
          </a:p>
        </p:txBody>
      </p:sp>
      <p:sp>
        <p:nvSpPr>
          <p:cNvPr id="3" name="Content Placeholder 2"/>
          <p:cNvSpPr>
            <a:spLocks noGrp="1"/>
          </p:cNvSpPr>
          <p:nvPr>
            <p:ph idx="1"/>
          </p:nvPr>
        </p:nvSpPr>
        <p:spPr/>
        <p:txBody>
          <a:bodyPr>
            <a:normAutofit fontScale="70000" lnSpcReduction="20000"/>
          </a:bodyPr>
          <a:lstStyle/>
          <a:p>
            <a:pPr algn="just"/>
            <a:r>
              <a:rPr lang="en-US" dirty="0" err="1" smtClean="0"/>
              <a:t>Sipas</a:t>
            </a:r>
            <a:r>
              <a:rPr lang="en-US" dirty="0" smtClean="0"/>
              <a:t> </a:t>
            </a:r>
            <a:r>
              <a:rPr lang="en-US" dirty="0" err="1" smtClean="0"/>
              <a:t>nenit</a:t>
            </a:r>
            <a:r>
              <a:rPr lang="en-US" dirty="0" smtClean="0"/>
              <a:t> 34 </a:t>
            </a:r>
            <a:r>
              <a:rPr lang="en-US" dirty="0" err="1" smtClean="0"/>
              <a:t>të</a:t>
            </a:r>
            <a:r>
              <a:rPr lang="en-US" dirty="0" smtClean="0"/>
              <a:t> </a:t>
            </a:r>
            <a:r>
              <a:rPr lang="en-US" dirty="0" err="1" smtClean="0"/>
              <a:t>Konventës</a:t>
            </a:r>
            <a:r>
              <a:rPr lang="en-US" dirty="0" smtClean="0"/>
              <a:t> </a:t>
            </a:r>
            <a:r>
              <a:rPr lang="en-US" dirty="0" err="1" smtClean="0"/>
              <a:t>për</a:t>
            </a:r>
            <a:r>
              <a:rPr lang="en-US" dirty="0" smtClean="0"/>
              <a:t> </a:t>
            </a:r>
            <a:r>
              <a:rPr lang="en-US" dirty="0" err="1" smtClean="0"/>
              <a:t>të</a:t>
            </a:r>
            <a:r>
              <a:rPr lang="en-US" dirty="0" smtClean="0"/>
              <a:t> </a:t>
            </a:r>
            <a:r>
              <a:rPr lang="en-US" dirty="0" err="1" smtClean="0"/>
              <a:t>drejtat</a:t>
            </a:r>
            <a:r>
              <a:rPr lang="en-US" dirty="0" smtClean="0"/>
              <a:t> e </a:t>
            </a:r>
            <a:r>
              <a:rPr lang="en-US" dirty="0" err="1" smtClean="0"/>
              <a:t>fëmijës</a:t>
            </a:r>
            <a:r>
              <a:rPr lang="en-US" dirty="0" smtClean="0"/>
              <a:t>: “</a:t>
            </a:r>
            <a:r>
              <a:rPr lang="en-US" dirty="0" err="1" smtClean="0"/>
              <a:t>Shtetet</a:t>
            </a:r>
            <a:r>
              <a:rPr lang="en-US" dirty="0" smtClean="0"/>
              <a:t> </a:t>
            </a:r>
            <a:r>
              <a:rPr lang="en-US" dirty="0" err="1" smtClean="0"/>
              <a:t>Palë</a:t>
            </a:r>
            <a:r>
              <a:rPr lang="en-US" dirty="0" smtClean="0"/>
              <a:t> </a:t>
            </a:r>
            <a:r>
              <a:rPr lang="en-US" dirty="0" err="1" smtClean="0"/>
              <a:t>marrin</a:t>
            </a:r>
            <a:r>
              <a:rPr lang="en-US" dirty="0" smtClean="0"/>
              <a:t> </a:t>
            </a:r>
            <a:r>
              <a:rPr lang="en-US" dirty="0" err="1" smtClean="0"/>
              <a:t>përsipër</a:t>
            </a:r>
            <a:r>
              <a:rPr lang="en-US" dirty="0" smtClean="0"/>
              <a:t> </a:t>
            </a:r>
            <a:r>
              <a:rPr lang="en-US" dirty="0" err="1" smtClean="0"/>
              <a:t>të</a:t>
            </a:r>
            <a:r>
              <a:rPr lang="en-US" dirty="0" smtClean="0"/>
              <a:t> </a:t>
            </a:r>
            <a:r>
              <a:rPr lang="en-US" dirty="0" err="1" smtClean="0"/>
              <a:t>mbrojnë</a:t>
            </a:r>
            <a:r>
              <a:rPr lang="en-US" dirty="0" smtClean="0"/>
              <a:t> </a:t>
            </a:r>
            <a:r>
              <a:rPr lang="en-US" dirty="0" err="1" smtClean="0"/>
              <a:t>fëmijën</a:t>
            </a:r>
            <a:r>
              <a:rPr lang="en-US" dirty="0" smtClean="0"/>
              <a:t> </a:t>
            </a:r>
            <a:r>
              <a:rPr lang="en-US" dirty="0" err="1" smtClean="0"/>
              <a:t>nga</a:t>
            </a:r>
            <a:r>
              <a:rPr lang="en-US" dirty="0" smtClean="0"/>
              <a:t> </a:t>
            </a:r>
            <a:r>
              <a:rPr lang="en-US" dirty="0" err="1" smtClean="0"/>
              <a:t>çdo</a:t>
            </a:r>
            <a:r>
              <a:rPr lang="en-US" dirty="0" smtClean="0"/>
              <a:t> </a:t>
            </a:r>
            <a:r>
              <a:rPr lang="en-US" dirty="0" err="1" smtClean="0"/>
              <a:t>lloj</a:t>
            </a:r>
            <a:r>
              <a:rPr lang="en-US" dirty="0" smtClean="0"/>
              <a:t> </a:t>
            </a:r>
            <a:r>
              <a:rPr lang="en-US" dirty="0" err="1" smtClean="0"/>
              <a:t>forme</a:t>
            </a:r>
            <a:r>
              <a:rPr lang="en-US" dirty="0" smtClean="0"/>
              <a:t> e </a:t>
            </a:r>
            <a:r>
              <a:rPr lang="en-US" dirty="0" err="1" smtClean="0"/>
              <a:t>shfrytëzimit</a:t>
            </a:r>
            <a:r>
              <a:rPr lang="en-US" dirty="0" smtClean="0"/>
              <a:t> </a:t>
            </a:r>
            <a:r>
              <a:rPr lang="en-US" dirty="0" err="1" smtClean="0"/>
              <a:t>seksual</a:t>
            </a:r>
            <a:r>
              <a:rPr lang="en-US" dirty="0" smtClean="0"/>
              <a:t> </a:t>
            </a:r>
            <a:r>
              <a:rPr lang="en-US" dirty="0" err="1" smtClean="0"/>
              <a:t>dhe</a:t>
            </a:r>
            <a:r>
              <a:rPr lang="en-US" dirty="0" smtClean="0"/>
              <a:t> </a:t>
            </a:r>
            <a:r>
              <a:rPr lang="en-US" dirty="0" err="1" smtClean="0"/>
              <a:t>keqtrajtimit</a:t>
            </a:r>
            <a:r>
              <a:rPr lang="en-US" dirty="0" smtClean="0"/>
              <a:t> </a:t>
            </a:r>
            <a:r>
              <a:rPr lang="en-US" dirty="0" err="1" smtClean="0"/>
              <a:t>seksual</a:t>
            </a:r>
            <a:r>
              <a:rPr lang="en-US" dirty="0" smtClean="0"/>
              <a:t>. </a:t>
            </a:r>
            <a:r>
              <a:rPr lang="en-US" dirty="0" err="1" smtClean="0"/>
              <a:t>Për</a:t>
            </a:r>
            <a:r>
              <a:rPr lang="en-US" dirty="0" smtClean="0"/>
              <a:t> </a:t>
            </a:r>
            <a:r>
              <a:rPr lang="en-US" dirty="0" err="1" smtClean="0"/>
              <a:t>këtë</a:t>
            </a:r>
            <a:r>
              <a:rPr lang="en-US" dirty="0" smtClean="0"/>
              <a:t> </a:t>
            </a:r>
            <a:r>
              <a:rPr lang="en-US" dirty="0" err="1" smtClean="0"/>
              <a:t>qëllim</a:t>
            </a:r>
            <a:r>
              <a:rPr lang="en-US" dirty="0" smtClean="0"/>
              <a:t>, </a:t>
            </a:r>
            <a:r>
              <a:rPr lang="en-US" dirty="0" err="1" smtClean="0"/>
              <a:t>Shtetet</a:t>
            </a:r>
            <a:r>
              <a:rPr lang="en-US" dirty="0" smtClean="0"/>
              <a:t> </a:t>
            </a:r>
            <a:r>
              <a:rPr lang="en-US" dirty="0" err="1" smtClean="0"/>
              <a:t>Palë</a:t>
            </a:r>
            <a:r>
              <a:rPr lang="en-US" dirty="0" smtClean="0"/>
              <a:t> </a:t>
            </a:r>
            <a:r>
              <a:rPr lang="en-US" dirty="0" err="1" smtClean="0"/>
              <a:t>marrin</a:t>
            </a:r>
            <a:r>
              <a:rPr lang="en-US" dirty="0" smtClean="0"/>
              <a:t> </a:t>
            </a:r>
            <a:r>
              <a:rPr lang="en-US" dirty="0" err="1" smtClean="0"/>
              <a:t>në</a:t>
            </a:r>
            <a:r>
              <a:rPr lang="en-US" dirty="0" smtClean="0"/>
              <a:t> </a:t>
            </a:r>
            <a:r>
              <a:rPr lang="en-US" dirty="0" err="1" smtClean="0"/>
              <a:t>mënyrë</a:t>
            </a:r>
            <a:r>
              <a:rPr lang="en-US" dirty="0" smtClean="0"/>
              <a:t> </a:t>
            </a:r>
            <a:r>
              <a:rPr lang="en-US" dirty="0" err="1" smtClean="0"/>
              <a:t>të</a:t>
            </a:r>
            <a:r>
              <a:rPr lang="en-US" dirty="0" smtClean="0"/>
              <a:t> </a:t>
            </a:r>
            <a:r>
              <a:rPr lang="en-US" dirty="0" err="1" smtClean="0"/>
              <a:t>veçantë</a:t>
            </a:r>
            <a:r>
              <a:rPr lang="en-US" dirty="0" smtClean="0"/>
              <a:t> </a:t>
            </a:r>
            <a:r>
              <a:rPr lang="en-US" dirty="0" err="1" smtClean="0"/>
              <a:t>të</a:t>
            </a:r>
            <a:r>
              <a:rPr lang="en-US" dirty="0" smtClean="0"/>
              <a:t> </a:t>
            </a:r>
            <a:r>
              <a:rPr lang="en-US" dirty="0" err="1" smtClean="0"/>
              <a:t>gjitha</a:t>
            </a:r>
            <a:r>
              <a:rPr lang="en-US" dirty="0" smtClean="0"/>
              <a:t> </a:t>
            </a:r>
            <a:r>
              <a:rPr lang="en-US" dirty="0" err="1" smtClean="0"/>
              <a:t>masat</a:t>
            </a:r>
            <a:r>
              <a:rPr lang="en-US" dirty="0" smtClean="0"/>
              <a:t> e </a:t>
            </a:r>
            <a:r>
              <a:rPr lang="en-US" dirty="0" err="1" smtClean="0"/>
              <a:t>duhura</a:t>
            </a:r>
            <a:r>
              <a:rPr lang="en-US" dirty="0" smtClean="0"/>
              <a:t> </a:t>
            </a:r>
            <a:r>
              <a:rPr lang="en-US" dirty="0" err="1" smtClean="0"/>
              <a:t>në</a:t>
            </a:r>
            <a:r>
              <a:rPr lang="en-US" dirty="0" smtClean="0"/>
              <a:t> </a:t>
            </a:r>
            <a:r>
              <a:rPr lang="en-US" dirty="0" err="1" smtClean="0"/>
              <a:t>planin</a:t>
            </a:r>
            <a:r>
              <a:rPr lang="en-US" dirty="0" smtClean="0"/>
              <a:t> </a:t>
            </a:r>
            <a:r>
              <a:rPr lang="en-US" dirty="0" err="1" smtClean="0"/>
              <a:t>kombëtar</a:t>
            </a:r>
            <a:r>
              <a:rPr lang="en-US" dirty="0" smtClean="0"/>
              <a:t>, </a:t>
            </a:r>
            <a:r>
              <a:rPr lang="en-US" dirty="0" err="1" smtClean="0"/>
              <a:t>dypalësh</a:t>
            </a:r>
            <a:r>
              <a:rPr lang="en-US" dirty="0" smtClean="0"/>
              <a:t> </a:t>
            </a:r>
            <a:r>
              <a:rPr lang="en-US" dirty="0" err="1" smtClean="0"/>
              <a:t>dhe</a:t>
            </a:r>
            <a:r>
              <a:rPr lang="en-US" dirty="0" smtClean="0"/>
              <a:t> </a:t>
            </a:r>
            <a:r>
              <a:rPr lang="en-US" dirty="0" err="1" smtClean="0"/>
              <a:t>shumëpalësh</a:t>
            </a:r>
            <a:r>
              <a:rPr lang="en-US" dirty="0" smtClean="0"/>
              <a:t> </a:t>
            </a:r>
            <a:r>
              <a:rPr lang="en-US" dirty="0" err="1" smtClean="0"/>
              <a:t>për</a:t>
            </a:r>
            <a:r>
              <a:rPr lang="en-US" dirty="0" smtClean="0"/>
              <a:t> </a:t>
            </a:r>
            <a:r>
              <a:rPr lang="en-US" dirty="0" err="1" smtClean="0"/>
              <a:t>të</a:t>
            </a:r>
            <a:r>
              <a:rPr lang="en-US" dirty="0" smtClean="0"/>
              <a:t> </a:t>
            </a:r>
            <a:r>
              <a:rPr lang="en-US" dirty="0" err="1" smtClean="0"/>
              <a:t>mos</a:t>
            </a:r>
            <a:r>
              <a:rPr lang="en-US" dirty="0" smtClean="0"/>
              <a:t> </a:t>
            </a:r>
            <a:r>
              <a:rPr lang="en-US" dirty="0" err="1" smtClean="0"/>
              <a:t>lejuar</a:t>
            </a:r>
            <a:r>
              <a:rPr lang="en-US" dirty="0" smtClean="0"/>
              <a:t> </a:t>
            </a:r>
            <a:r>
              <a:rPr lang="en-US" dirty="0" err="1" smtClean="0"/>
              <a:t>që</a:t>
            </a:r>
            <a:r>
              <a:rPr lang="en-US" dirty="0" smtClean="0"/>
              <a:t>: (a) </a:t>
            </a:r>
            <a:r>
              <a:rPr lang="en-US" dirty="0" err="1" smtClean="0"/>
              <a:t>Fëmijët</a:t>
            </a:r>
            <a:r>
              <a:rPr lang="en-US" dirty="0" smtClean="0"/>
              <a:t> </a:t>
            </a:r>
            <a:r>
              <a:rPr lang="en-US" dirty="0" err="1" smtClean="0"/>
              <a:t>të</a:t>
            </a:r>
            <a:r>
              <a:rPr lang="en-US" dirty="0" smtClean="0"/>
              <a:t> </a:t>
            </a:r>
            <a:r>
              <a:rPr lang="en-US" dirty="0" err="1" smtClean="0"/>
              <a:t>nxiten</a:t>
            </a:r>
            <a:r>
              <a:rPr lang="en-US" dirty="0" smtClean="0"/>
              <a:t> </a:t>
            </a:r>
            <a:r>
              <a:rPr lang="en-US" dirty="0" err="1" smtClean="0"/>
              <a:t>ose</a:t>
            </a:r>
            <a:r>
              <a:rPr lang="en-US" dirty="0" smtClean="0"/>
              <a:t> </a:t>
            </a:r>
            <a:r>
              <a:rPr lang="en-US" dirty="0" err="1" smtClean="0"/>
              <a:t>të</a:t>
            </a:r>
            <a:r>
              <a:rPr lang="en-US" dirty="0" smtClean="0"/>
              <a:t> </a:t>
            </a:r>
            <a:r>
              <a:rPr lang="en-US" dirty="0" err="1" smtClean="0"/>
              <a:t>detyrohen</a:t>
            </a:r>
            <a:r>
              <a:rPr lang="en-US" dirty="0" smtClean="0"/>
              <a:t> </a:t>
            </a:r>
            <a:r>
              <a:rPr lang="en-US" dirty="0" err="1" smtClean="0"/>
              <a:t>për</a:t>
            </a:r>
            <a:r>
              <a:rPr lang="en-US" dirty="0" smtClean="0"/>
              <a:t> </a:t>
            </a:r>
            <a:r>
              <a:rPr lang="en-US" dirty="0" err="1" smtClean="0"/>
              <a:t>t’u</a:t>
            </a:r>
            <a:r>
              <a:rPr lang="en-US" dirty="0" smtClean="0"/>
              <a:t> </a:t>
            </a:r>
            <a:r>
              <a:rPr lang="en-US" dirty="0" err="1" smtClean="0"/>
              <a:t>përfshirë</a:t>
            </a:r>
            <a:r>
              <a:rPr lang="en-US" dirty="0" smtClean="0"/>
              <a:t> </a:t>
            </a:r>
            <a:r>
              <a:rPr lang="en-US" dirty="0" err="1" smtClean="0"/>
              <a:t>në</a:t>
            </a:r>
            <a:r>
              <a:rPr lang="en-US" dirty="0" smtClean="0"/>
              <a:t> </a:t>
            </a:r>
            <a:r>
              <a:rPr lang="en-US" dirty="0" err="1" smtClean="0"/>
              <a:t>veprimtari</a:t>
            </a:r>
            <a:r>
              <a:rPr lang="en-US" dirty="0" smtClean="0"/>
              <a:t> </a:t>
            </a:r>
            <a:r>
              <a:rPr lang="en-US" dirty="0" err="1" smtClean="0"/>
              <a:t>të</a:t>
            </a:r>
            <a:r>
              <a:rPr lang="en-US" dirty="0" smtClean="0"/>
              <a:t> </a:t>
            </a:r>
            <a:r>
              <a:rPr lang="en-US" dirty="0" err="1" smtClean="0"/>
              <a:t>paligjshme</a:t>
            </a:r>
            <a:r>
              <a:rPr lang="en-US" dirty="0" smtClean="0"/>
              <a:t> </a:t>
            </a:r>
            <a:r>
              <a:rPr lang="en-US" dirty="0" err="1" smtClean="0"/>
              <a:t>seksuale</a:t>
            </a:r>
            <a:r>
              <a:rPr lang="en-US" dirty="0" smtClean="0"/>
              <a:t>; (b) </a:t>
            </a:r>
            <a:r>
              <a:rPr lang="en-US" dirty="0" err="1" smtClean="0"/>
              <a:t>Fëmijët</a:t>
            </a:r>
            <a:r>
              <a:rPr lang="en-US" dirty="0" smtClean="0"/>
              <a:t> </a:t>
            </a:r>
            <a:r>
              <a:rPr lang="en-US" dirty="0" err="1" smtClean="0"/>
              <a:t>të</a:t>
            </a:r>
            <a:r>
              <a:rPr lang="en-US" dirty="0" smtClean="0"/>
              <a:t> </a:t>
            </a:r>
            <a:r>
              <a:rPr lang="en-US" dirty="0" err="1" smtClean="0"/>
              <a:t>shfrytëzohen</a:t>
            </a:r>
            <a:r>
              <a:rPr lang="en-US" dirty="0" smtClean="0"/>
              <a:t> </a:t>
            </a:r>
            <a:r>
              <a:rPr lang="en-US" dirty="0" err="1" smtClean="0"/>
              <a:t>për</a:t>
            </a:r>
            <a:r>
              <a:rPr lang="en-US" dirty="0" smtClean="0"/>
              <a:t> </a:t>
            </a:r>
            <a:r>
              <a:rPr lang="en-US" dirty="0" err="1" smtClean="0"/>
              <a:t>qëllime</a:t>
            </a:r>
            <a:r>
              <a:rPr lang="en-US" dirty="0" smtClean="0"/>
              <a:t> </a:t>
            </a:r>
            <a:r>
              <a:rPr lang="en-US" dirty="0" err="1" smtClean="0"/>
              <a:t>prostitucioni</a:t>
            </a:r>
            <a:r>
              <a:rPr lang="en-US" dirty="0" smtClean="0"/>
              <a:t> </a:t>
            </a:r>
            <a:r>
              <a:rPr lang="en-US" dirty="0" err="1" smtClean="0"/>
              <a:t>ose</a:t>
            </a:r>
            <a:r>
              <a:rPr lang="en-US" dirty="0" smtClean="0"/>
              <a:t> </a:t>
            </a:r>
            <a:r>
              <a:rPr lang="en-US" dirty="0" err="1" smtClean="0"/>
              <a:t>praktika</a:t>
            </a:r>
            <a:r>
              <a:rPr lang="en-US" dirty="0" smtClean="0"/>
              <a:t> </a:t>
            </a:r>
            <a:r>
              <a:rPr lang="en-US" dirty="0" err="1" smtClean="0"/>
              <a:t>të</a:t>
            </a:r>
            <a:r>
              <a:rPr lang="en-US" dirty="0" smtClean="0"/>
              <a:t> </a:t>
            </a:r>
            <a:r>
              <a:rPr lang="en-US" dirty="0" err="1" smtClean="0"/>
              <a:t>tjera</a:t>
            </a:r>
            <a:r>
              <a:rPr lang="en-US" dirty="0" smtClean="0"/>
              <a:t> </a:t>
            </a:r>
            <a:r>
              <a:rPr lang="en-US" dirty="0" err="1" smtClean="0"/>
              <a:t>seksuale</a:t>
            </a:r>
            <a:r>
              <a:rPr lang="en-US" dirty="0" smtClean="0"/>
              <a:t> </a:t>
            </a:r>
            <a:r>
              <a:rPr lang="en-US" dirty="0" err="1" smtClean="0"/>
              <a:t>të</a:t>
            </a:r>
            <a:r>
              <a:rPr lang="en-US" dirty="0" smtClean="0"/>
              <a:t> </a:t>
            </a:r>
            <a:r>
              <a:rPr lang="en-US" dirty="0" err="1" smtClean="0"/>
              <a:t>paligjshme</a:t>
            </a:r>
            <a:r>
              <a:rPr lang="en-US" dirty="0" smtClean="0"/>
              <a:t>; (c)</a:t>
            </a:r>
            <a:r>
              <a:rPr lang="en-US" dirty="0" err="1" smtClean="0"/>
              <a:t>Fëmijët</a:t>
            </a:r>
            <a:r>
              <a:rPr lang="en-US" dirty="0" smtClean="0"/>
              <a:t> </a:t>
            </a:r>
            <a:r>
              <a:rPr lang="en-US" dirty="0" err="1" smtClean="0"/>
              <a:t>të</a:t>
            </a:r>
            <a:r>
              <a:rPr lang="en-US" dirty="0" smtClean="0"/>
              <a:t> </a:t>
            </a:r>
            <a:r>
              <a:rPr lang="en-US" dirty="0" err="1" smtClean="0"/>
              <a:t>shfrytëzohen</a:t>
            </a:r>
            <a:r>
              <a:rPr lang="en-US" dirty="0" smtClean="0"/>
              <a:t> </a:t>
            </a:r>
            <a:r>
              <a:rPr lang="en-US" dirty="0" err="1" smtClean="0"/>
              <a:t>për</a:t>
            </a:r>
            <a:r>
              <a:rPr lang="en-US" dirty="0" smtClean="0"/>
              <a:t> </a:t>
            </a:r>
            <a:r>
              <a:rPr lang="en-US" dirty="0" err="1" smtClean="0"/>
              <a:t>shfaqje</a:t>
            </a:r>
            <a:r>
              <a:rPr lang="en-US" dirty="0" smtClean="0"/>
              <a:t> </a:t>
            </a:r>
            <a:r>
              <a:rPr lang="en-US" dirty="0" err="1" smtClean="0"/>
              <a:t>ose</a:t>
            </a:r>
            <a:r>
              <a:rPr lang="en-US" dirty="0" smtClean="0"/>
              <a:t> </a:t>
            </a:r>
            <a:r>
              <a:rPr lang="en-US" dirty="0" err="1" smtClean="0"/>
              <a:t>materiale</a:t>
            </a:r>
            <a:r>
              <a:rPr lang="en-US" dirty="0" smtClean="0"/>
              <a:t> </a:t>
            </a:r>
            <a:r>
              <a:rPr lang="en-US" dirty="0" err="1" smtClean="0"/>
              <a:t>pornografike</a:t>
            </a:r>
            <a:r>
              <a:rPr lang="en-US" dirty="0" smtClean="0"/>
              <a:t>.</a:t>
            </a:r>
          </a:p>
          <a:p>
            <a:pPr algn="just"/>
            <a:r>
              <a:rPr lang="en-US" dirty="0" err="1" smtClean="0"/>
              <a:t>Sipas</a:t>
            </a:r>
            <a:r>
              <a:rPr lang="en-US" dirty="0" smtClean="0"/>
              <a:t> </a:t>
            </a:r>
            <a:r>
              <a:rPr lang="en-US" dirty="0" err="1" smtClean="0"/>
              <a:t>nenit</a:t>
            </a:r>
            <a:r>
              <a:rPr lang="en-US" dirty="0" smtClean="0"/>
              <a:t> 28 </a:t>
            </a:r>
            <a:r>
              <a:rPr lang="en-US" dirty="0" err="1" smtClean="0"/>
              <a:t>të</a:t>
            </a:r>
            <a:r>
              <a:rPr lang="en-US" dirty="0" smtClean="0"/>
              <a:t> </a:t>
            </a:r>
            <a:r>
              <a:rPr lang="en-US" dirty="0" err="1" smtClean="0"/>
              <a:t>Konventës</a:t>
            </a:r>
            <a:r>
              <a:rPr lang="en-US" dirty="0" smtClean="0"/>
              <a:t> </a:t>
            </a:r>
            <a:r>
              <a:rPr lang="en-US" dirty="0" err="1" smtClean="0"/>
              <a:t>së</a:t>
            </a:r>
            <a:r>
              <a:rPr lang="en-US" dirty="0" smtClean="0"/>
              <a:t> </a:t>
            </a:r>
            <a:r>
              <a:rPr lang="en-US" dirty="0" err="1" smtClean="0"/>
              <a:t>Lanzarote</a:t>
            </a:r>
            <a:r>
              <a:rPr lang="en-US" dirty="0" smtClean="0"/>
              <a:t>, </a:t>
            </a:r>
            <a:r>
              <a:rPr lang="en-US" dirty="0" err="1" smtClean="0"/>
              <a:t>nën</a:t>
            </a:r>
            <a:r>
              <a:rPr lang="en-US" dirty="0" smtClean="0"/>
              <a:t> </a:t>
            </a:r>
            <a:r>
              <a:rPr lang="en-US" dirty="0" err="1" smtClean="0"/>
              <a:t>titullin</a:t>
            </a:r>
            <a:r>
              <a:rPr lang="en-US" dirty="0" smtClean="0"/>
              <a:t> “</a:t>
            </a:r>
            <a:r>
              <a:rPr lang="en-US" dirty="0" err="1" smtClean="0"/>
              <a:t>Rrethanat</a:t>
            </a:r>
            <a:r>
              <a:rPr lang="en-US" dirty="0" smtClean="0"/>
              <a:t> </a:t>
            </a:r>
            <a:r>
              <a:rPr lang="en-US" dirty="0" err="1" smtClean="0"/>
              <a:t>rënduese</a:t>
            </a:r>
            <a:r>
              <a:rPr lang="en-US" dirty="0" smtClean="0"/>
              <a:t>”, </a:t>
            </a:r>
            <a:r>
              <a:rPr lang="en-US" dirty="0" err="1" smtClean="0"/>
              <a:t>parashikon</a:t>
            </a:r>
            <a:r>
              <a:rPr lang="en-US" dirty="0" smtClean="0"/>
              <a:t>:  “</a:t>
            </a:r>
            <a:r>
              <a:rPr lang="en-US" dirty="0" err="1" smtClean="0"/>
              <a:t>Çdo</a:t>
            </a:r>
            <a:r>
              <a:rPr lang="en-US" dirty="0" smtClean="0"/>
              <a:t> </a:t>
            </a:r>
            <a:r>
              <a:rPr lang="en-US" dirty="0" err="1" smtClean="0"/>
              <a:t>palë</a:t>
            </a:r>
            <a:r>
              <a:rPr lang="en-US" dirty="0" smtClean="0"/>
              <a:t> </a:t>
            </a:r>
            <a:r>
              <a:rPr lang="en-US" dirty="0" err="1" smtClean="0"/>
              <a:t>merr</a:t>
            </a:r>
            <a:r>
              <a:rPr lang="en-US" dirty="0" smtClean="0"/>
              <a:t> </a:t>
            </a:r>
            <a:r>
              <a:rPr lang="en-US" dirty="0" err="1" smtClean="0"/>
              <a:t>masat</a:t>
            </a:r>
            <a:r>
              <a:rPr lang="en-US" dirty="0" smtClean="0"/>
              <a:t> e </a:t>
            </a:r>
            <a:r>
              <a:rPr lang="en-US" dirty="0" err="1" smtClean="0"/>
              <a:t>nevojshme</a:t>
            </a:r>
            <a:r>
              <a:rPr lang="en-US" dirty="0" smtClean="0"/>
              <a:t> </a:t>
            </a:r>
            <a:r>
              <a:rPr lang="en-US" dirty="0" err="1" smtClean="0"/>
              <a:t>legjislative</a:t>
            </a:r>
            <a:r>
              <a:rPr lang="en-US" dirty="0" smtClean="0"/>
              <a:t> </a:t>
            </a:r>
            <a:r>
              <a:rPr lang="en-US" dirty="0" err="1" smtClean="0"/>
              <a:t>ose</a:t>
            </a:r>
            <a:r>
              <a:rPr lang="en-US" dirty="0" smtClean="0"/>
              <a:t> </a:t>
            </a:r>
            <a:r>
              <a:rPr lang="en-US" dirty="0" err="1" smtClean="0"/>
              <a:t>masa</a:t>
            </a:r>
            <a:r>
              <a:rPr lang="en-US" dirty="0" smtClean="0"/>
              <a:t> </a:t>
            </a:r>
            <a:r>
              <a:rPr lang="en-US" dirty="0" err="1" smtClean="0"/>
              <a:t>të</a:t>
            </a:r>
            <a:r>
              <a:rPr lang="en-US" dirty="0" smtClean="0"/>
              <a:t> </a:t>
            </a:r>
            <a:r>
              <a:rPr lang="en-US" dirty="0" err="1" smtClean="0"/>
              <a:t>tjera</a:t>
            </a:r>
            <a:r>
              <a:rPr lang="en-US" dirty="0" smtClean="0"/>
              <a:t> </a:t>
            </a:r>
            <a:r>
              <a:rPr lang="en-US" dirty="0" err="1" smtClean="0"/>
              <a:t>për</a:t>
            </a:r>
            <a:r>
              <a:rPr lang="en-US" dirty="0" smtClean="0"/>
              <a:t> </a:t>
            </a:r>
            <a:r>
              <a:rPr lang="en-US" dirty="0" err="1" smtClean="0"/>
              <a:t>tu</a:t>
            </a:r>
            <a:r>
              <a:rPr lang="en-US" dirty="0" smtClean="0"/>
              <a:t> </a:t>
            </a:r>
            <a:r>
              <a:rPr lang="en-US" dirty="0" err="1" smtClean="0"/>
              <a:t>siguruar</a:t>
            </a:r>
            <a:r>
              <a:rPr lang="en-US" dirty="0" smtClean="0"/>
              <a:t> se </a:t>
            </a:r>
            <a:r>
              <a:rPr lang="en-US" dirty="0" err="1" smtClean="0"/>
              <a:t>rrethanat</a:t>
            </a:r>
            <a:r>
              <a:rPr lang="en-US" dirty="0" smtClean="0"/>
              <a:t> e </a:t>
            </a:r>
            <a:r>
              <a:rPr lang="en-US" dirty="0" err="1" smtClean="0"/>
              <a:t>mëposhtme</a:t>
            </a:r>
            <a:r>
              <a:rPr lang="en-US" dirty="0" smtClean="0"/>
              <a:t>, </a:t>
            </a:r>
            <a:r>
              <a:rPr lang="en-US" dirty="0" err="1" smtClean="0"/>
              <a:t>për</a:t>
            </a:r>
            <a:r>
              <a:rPr lang="en-US" dirty="0" smtClean="0"/>
              <a:t> </a:t>
            </a:r>
            <a:r>
              <a:rPr lang="en-US" dirty="0" err="1" smtClean="0"/>
              <a:t>aq</a:t>
            </a:r>
            <a:r>
              <a:rPr lang="en-US" dirty="0" smtClean="0"/>
              <a:t> </a:t>
            </a:r>
            <a:r>
              <a:rPr lang="en-US" dirty="0" err="1" smtClean="0"/>
              <a:t>kohë</a:t>
            </a:r>
            <a:r>
              <a:rPr lang="en-US" dirty="0" smtClean="0"/>
              <a:t> </a:t>
            </a:r>
            <a:r>
              <a:rPr lang="en-US" dirty="0" err="1" smtClean="0"/>
              <a:t>sa</a:t>
            </a:r>
            <a:r>
              <a:rPr lang="en-US" dirty="0" smtClean="0"/>
              <a:t> </a:t>
            </a:r>
            <a:r>
              <a:rPr lang="en-US" dirty="0" err="1" smtClean="0"/>
              <a:t>ato</a:t>
            </a:r>
            <a:r>
              <a:rPr lang="en-US" dirty="0" smtClean="0"/>
              <a:t> </a:t>
            </a:r>
            <a:r>
              <a:rPr lang="en-US" dirty="0" err="1" smtClean="0"/>
              <a:t>nuk</a:t>
            </a:r>
            <a:r>
              <a:rPr lang="en-US" dirty="0" smtClean="0"/>
              <a:t> </a:t>
            </a:r>
            <a:r>
              <a:rPr lang="en-US" dirty="0" err="1" smtClean="0"/>
              <a:t>bëjnë</a:t>
            </a:r>
            <a:r>
              <a:rPr lang="en-US" dirty="0" smtClean="0"/>
              <a:t> </a:t>
            </a:r>
            <a:r>
              <a:rPr lang="en-US" dirty="0" err="1" smtClean="0"/>
              <a:t>pjesë</a:t>
            </a:r>
            <a:r>
              <a:rPr lang="en-US" dirty="0" smtClean="0"/>
              <a:t> </a:t>
            </a:r>
            <a:r>
              <a:rPr lang="en-US" dirty="0" err="1" smtClean="0"/>
              <a:t>tek</a:t>
            </a:r>
            <a:r>
              <a:rPr lang="en-US" dirty="0" smtClean="0"/>
              <a:t> </a:t>
            </a:r>
            <a:r>
              <a:rPr lang="en-US" dirty="0" err="1" smtClean="0"/>
              <a:t>elementët</a:t>
            </a:r>
            <a:r>
              <a:rPr lang="en-US" dirty="0" smtClean="0"/>
              <a:t> </a:t>
            </a:r>
            <a:r>
              <a:rPr lang="en-US" dirty="0" err="1" smtClean="0"/>
              <a:t>përbërës</a:t>
            </a:r>
            <a:r>
              <a:rPr lang="en-US" dirty="0" smtClean="0"/>
              <a:t> </a:t>
            </a:r>
            <a:r>
              <a:rPr lang="en-US" dirty="0" err="1" smtClean="0"/>
              <a:t>të</a:t>
            </a:r>
            <a:r>
              <a:rPr lang="en-US" dirty="0" smtClean="0"/>
              <a:t> </a:t>
            </a:r>
            <a:r>
              <a:rPr lang="en-US" dirty="0" err="1" smtClean="0"/>
              <a:t>veprës</a:t>
            </a:r>
            <a:r>
              <a:rPr lang="en-US" dirty="0" smtClean="0"/>
              <a:t>, </a:t>
            </a:r>
            <a:r>
              <a:rPr lang="en-US" dirty="0" err="1" smtClean="0"/>
              <a:t>mund</a:t>
            </a:r>
            <a:r>
              <a:rPr lang="en-US" dirty="0" smtClean="0"/>
              <a:t> </a:t>
            </a:r>
            <a:r>
              <a:rPr lang="en-US" dirty="0" err="1" smtClean="0"/>
              <a:t>të</a:t>
            </a:r>
            <a:r>
              <a:rPr lang="en-US" dirty="0" smtClean="0"/>
              <a:t> </a:t>
            </a:r>
            <a:r>
              <a:rPr lang="en-US" dirty="0" err="1" smtClean="0"/>
              <a:t>merren</a:t>
            </a:r>
            <a:r>
              <a:rPr lang="en-US" dirty="0" smtClean="0"/>
              <a:t> </a:t>
            </a:r>
            <a:r>
              <a:rPr lang="en-US" dirty="0" err="1" smtClean="0"/>
              <a:t>parasysh</a:t>
            </a:r>
            <a:r>
              <a:rPr lang="en-US" dirty="0" smtClean="0"/>
              <a:t> </a:t>
            </a:r>
            <a:r>
              <a:rPr lang="en-US" dirty="0" err="1" smtClean="0"/>
              <a:t>si</a:t>
            </a:r>
            <a:r>
              <a:rPr lang="en-US" dirty="0" smtClean="0"/>
              <a:t> </a:t>
            </a:r>
            <a:r>
              <a:rPr lang="en-US" dirty="0" err="1" smtClean="0"/>
              <a:t>rrethana</a:t>
            </a:r>
            <a:r>
              <a:rPr lang="en-US" dirty="0" smtClean="0"/>
              <a:t> </a:t>
            </a:r>
            <a:r>
              <a:rPr lang="en-US" dirty="0" err="1" smtClean="0"/>
              <a:t>rënduese</a:t>
            </a:r>
            <a:r>
              <a:rPr lang="en-US" dirty="0" smtClean="0"/>
              <a:t> </a:t>
            </a:r>
            <a:r>
              <a:rPr lang="en-US" dirty="0" err="1" smtClean="0"/>
              <a:t>në</a:t>
            </a:r>
            <a:r>
              <a:rPr lang="en-US" dirty="0" smtClean="0"/>
              <a:t> </a:t>
            </a:r>
            <a:r>
              <a:rPr lang="en-US" dirty="0" err="1" smtClean="0"/>
              <a:t>përcaktimin</a:t>
            </a:r>
            <a:r>
              <a:rPr lang="en-US" dirty="0" smtClean="0"/>
              <a:t> e </a:t>
            </a:r>
            <a:r>
              <a:rPr lang="en-US" dirty="0" err="1" smtClean="0"/>
              <a:t>sanksioneve</a:t>
            </a:r>
            <a:r>
              <a:rPr lang="en-US" dirty="0" smtClean="0"/>
              <a:t> </a:t>
            </a:r>
            <a:r>
              <a:rPr lang="en-US" dirty="0" err="1" smtClean="0"/>
              <a:t>në</a:t>
            </a:r>
            <a:r>
              <a:rPr lang="en-US" dirty="0" smtClean="0"/>
              <a:t> </a:t>
            </a:r>
            <a:r>
              <a:rPr lang="en-US" dirty="0" err="1" smtClean="0"/>
              <a:t>lidhje</a:t>
            </a:r>
            <a:r>
              <a:rPr lang="en-US" dirty="0" smtClean="0"/>
              <a:t> me </a:t>
            </a:r>
            <a:r>
              <a:rPr lang="en-US" dirty="0" err="1" smtClean="0"/>
              <a:t>veprat</a:t>
            </a:r>
            <a:r>
              <a:rPr lang="en-US" dirty="0" smtClean="0"/>
              <a:t> e </a:t>
            </a:r>
            <a:r>
              <a:rPr lang="en-US" dirty="0" err="1" smtClean="0"/>
              <a:t>përcaktuara</a:t>
            </a:r>
            <a:r>
              <a:rPr lang="en-US" dirty="0" smtClean="0"/>
              <a:t> </a:t>
            </a:r>
            <a:r>
              <a:rPr lang="en-US" dirty="0" err="1" smtClean="0"/>
              <a:t>në</a:t>
            </a:r>
            <a:r>
              <a:rPr lang="en-US" dirty="0" smtClean="0"/>
              <a:t> </a:t>
            </a:r>
            <a:r>
              <a:rPr lang="en-US" dirty="0" err="1" smtClean="0"/>
              <a:t>përputhje</a:t>
            </a:r>
            <a:r>
              <a:rPr lang="en-US" dirty="0" smtClean="0"/>
              <a:t> me </a:t>
            </a:r>
            <a:r>
              <a:rPr lang="en-US" dirty="0" err="1" smtClean="0"/>
              <a:t>këtë</a:t>
            </a:r>
            <a:r>
              <a:rPr lang="en-US" dirty="0" smtClean="0"/>
              <a:t> </a:t>
            </a:r>
            <a:r>
              <a:rPr lang="en-US" dirty="0" err="1" smtClean="0"/>
              <a:t>Konventë</a:t>
            </a:r>
            <a:r>
              <a:rPr lang="en-US" dirty="0" smtClean="0"/>
              <a:t>, </a:t>
            </a:r>
            <a:r>
              <a:rPr lang="en-US" dirty="0" err="1" smtClean="0"/>
              <a:t>në</a:t>
            </a:r>
            <a:r>
              <a:rPr lang="en-US" dirty="0" smtClean="0"/>
              <a:t> </a:t>
            </a:r>
            <a:r>
              <a:rPr lang="en-US" dirty="0" err="1" smtClean="0"/>
              <a:t>përputhje</a:t>
            </a:r>
            <a:r>
              <a:rPr lang="en-US" dirty="0" smtClean="0"/>
              <a:t> me </a:t>
            </a:r>
            <a:r>
              <a:rPr lang="en-US" dirty="0" err="1" smtClean="0"/>
              <a:t>dispozitat</a:t>
            </a:r>
            <a:r>
              <a:rPr lang="en-US" dirty="0" smtClean="0"/>
              <a:t> </a:t>
            </a:r>
            <a:r>
              <a:rPr lang="en-US" dirty="0" err="1" smtClean="0"/>
              <a:t>përkatëse</a:t>
            </a:r>
            <a:r>
              <a:rPr lang="en-US" dirty="0" smtClean="0"/>
              <a:t> </a:t>
            </a:r>
            <a:r>
              <a:rPr lang="en-US" dirty="0" err="1" smtClean="0"/>
              <a:t>të</a:t>
            </a:r>
            <a:r>
              <a:rPr lang="en-US" dirty="0" smtClean="0"/>
              <a:t> </a:t>
            </a:r>
            <a:r>
              <a:rPr lang="en-US" dirty="0" err="1" smtClean="0"/>
              <a:t>legjislacionit</a:t>
            </a:r>
            <a:r>
              <a:rPr lang="en-US" dirty="0" smtClean="0"/>
              <a:t> </a:t>
            </a:r>
            <a:r>
              <a:rPr lang="en-US" dirty="0" err="1" smtClean="0"/>
              <a:t>të</a:t>
            </a:r>
            <a:r>
              <a:rPr lang="en-US" dirty="0" smtClean="0"/>
              <a:t> </a:t>
            </a:r>
            <a:r>
              <a:rPr lang="en-US" dirty="0" err="1" smtClean="0"/>
              <a:t>brendshëm</a:t>
            </a:r>
            <a:r>
              <a:rPr lang="en-US" dirty="0" smtClean="0"/>
              <a:t>, </a:t>
            </a:r>
            <a:r>
              <a:rPr lang="en-US" dirty="0" err="1" smtClean="0"/>
              <a:t>kur</a:t>
            </a:r>
            <a:r>
              <a:rPr lang="en-US" dirty="0" smtClean="0"/>
              <a:t>: a- </a:t>
            </a:r>
            <a:r>
              <a:rPr lang="en-US" dirty="0" err="1" smtClean="0"/>
              <a:t>vepra</a:t>
            </a:r>
            <a:r>
              <a:rPr lang="en-US" dirty="0" smtClean="0"/>
              <a:t> ka </a:t>
            </a:r>
            <a:r>
              <a:rPr lang="en-US" dirty="0" err="1" smtClean="0"/>
              <a:t>dëmtuar</a:t>
            </a:r>
            <a:r>
              <a:rPr lang="en-US" dirty="0" smtClean="0"/>
              <a:t> </a:t>
            </a:r>
            <a:r>
              <a:rPr lang="en-US" dirty="0" err="1" smtClean="0"/>
              <a:t>rëndë</a:t>
            </a:r>
            <a:r>
              <a:rPr lang="en-US" dirty="0" smtClean="0"/>
              <a:t> </a:t>
            </a:r>
            <a:r>
              <a:rPr lang="en-US" dirty="0" err="1" smtClean="0"/>
              <a:t>shëndetin</a:t>
            </a:r>
            <a:r>
              <a:rPr lang="en-US" dirty="0" smtClean="0"/>
              <a:t> </a:t>
            </a:r>
            <a:r>
              <a:rPr lang="en-US" dirty="0" err="1" smtClean="0"/>
              <a:t>fizik</a:t>
            </a:r>
            <a:r>
              <a:rPr lang="en-US" dirty="0" smtClean="0"/>
              <a:t> </a:t>
            </a:r>
            <a:r>
              <a:rPr lang="en-US" dirty="0" err="1" smtClean="0"/>
              <a:t>ose</a:t>
            </a:r>
            <a:r>
              <a:rPr lang="en-US" dirty="0" smtClean="0"/>
              <a:t> </a:t>
            </a:r>
            <a:r>
              <a:rPr lang="en-US" dirty="0" err="1" smtClean="0"/>
              <a:t>mendor</a:t>
            </a:r>
            <a:r>
              <a:rPr lang="en-US" dirty="0" smtClean="0"/>
              <a:t> </a:t>
            </a:r>
            <a:r>
              <a:rPr lang="en-US" dirty="0" err="1" smtClean="0"/>
              <a:t>të</a:t>
            </a:r>
            <a:r>
              <a:rPr lang="en-US" dirty="0" smtClean="0"/>
              <a:t> </a:t>
            </a:r>
            <a:r>
              <a:rPr lang="en-US" dirty="0" err="1" smtClean="0"/>
              <a:t>viktimës</a:t>
            </a:r>
            <a:r>
              <a:rPr lang="en-US" dirty="0" smtClean="0"/>
              <a:t>; b- </a:t>
            </a:r>
            <a:r>
              <a:rPr lang="en-US" dirty="0" err="1" smtClean="0"/>
              <a:t>vepra</a:t>
            </a:r>
            <a:r>
              <a:rPr lang="en-US" dirty="0" smtClean="0"/>
              <a:t> </a:t>
            </a:r>
            <a:r>
              <a:rPr lang="en-US" dirty="0" err="1" smtClean="0"/>
              <a:t>është</a:t>
            </a:r>
            <a:r>
              <a:rPr lang="en-US" dirty="0" smtClean="0"/>
              <a:t> </a:t>
            </a:r>
            <a:r>
              <a:rPr lang="en-US" dirty="0" err="1" smtClean="0"/>
              <a:t>paraprirë</a:t>
            </a:r>
            <a:r>
              <a:rPr lang="en-US" dirty="0" smtClean="0"/>
              <a:t> </a:t>
            </a:r>
            <a:r>
              <a:rPr lang="en-US" dirty="0" err="1" smtClean="0"/>
              <a:t>ose</a:t>
            </a:r>
            <a:r>
              <a:rPr lang="en-US" dirty="0" smtClean="0"/>
              <a:t> </a:t>
            </a:r>
            <a:r>
              <a:rPr lang="en-US" dirty="0" err="1" smtClean="0"/>
              <a:t>është</a:t>
            </a:r>
            <a:r>
              <a:rPr lang="en-US" dirty="0" smtClean="0"/>
              <a:t> </a:t>
            </a:r>
            <a:r>
              <a:rPr lang="en-US" dirty="0" err="1" smtClean="0"/>
              <a:t>shoqëruar</a:t>
            </a:r>
            <a:r>
              <a:rPr lang="en-US" dirty="0" smtClean="0"/>
              <a:t> me </a:t>
            </a:r>
            <a:r>
              <a:rPr lang="en-US" dirty="0" err="1" smtClean="0"/>
              <a:t>akte</a:t>
            </a:r>
            <a:r>
              <a:rPr lang="en-US" dirty="0" smtClean="0"/>
              <a:t> torture </a:t>
            </a:r>
            <a:r>
              <a:rPr lang="en-US" dirty="0" err="1" smtClean="0"/>
              <a:t>ose</a:t>
            </a:r>
            <a:r>
              <a:rPr lang="en-US" dirty="0" smtClean="0"/>
              <a:t> </a:t>
            </a:r>
            <a:r>
              <a:rPr lang="en-US" dirty="0" err="1" smtClean="0"/>
              <a:t>dhune</a:t>
            </a:r>
            <a:r>
              <a:rPr lang="en-US" dirty="0" smtClean="0"/>
              <a:t> </a:t>
            </a:r>
            <a:r>
              <a:rPr lang="en-US" dirty="0" err="1" smtClean="0"/>
              <a:t>të</a:t>
            </a:r>
            <a:r>
              <a:rPr lang="en-US" dirty="0" smtClean="0"/>
              <a:t> </a:t>
            </a:r>
            <a:r>
              <a:rPr lang="en-US" dirty="0" err="1" smtClean="0"/>
              <a:t>rëndë</a:t>
            </a:r>
            <a:r>
              <a:rPr lang="en-US" dirty="0" smtClean="0"/>
              <a:t>; c- </a:t>
            </a:r>
            <a:r>
              <a:rPr lang="en-US" dirty="0" err="1" smtClean="0"/>
              <a:t>vepra</a:t>
            </a:r>
            <a:r>
              <a:rPr lang="en-US" dirty="0" smtClean="0"/>
              <a:t> </a:t>
            </a:r>
            <a:r>
              <a:rPr lang="en-US" dirty="0" err="1" smtClean="0"/>
              <a:t>është</a:t>
            </a:r>
            <a:r>
              <a:rPr lang="en-US" dirty="0" smtClean="0"/>
              <a:t> </a:t>
            </a:r>
            <a:r>
              <a:rPr lang="en-US" dirty="0" err="1" smtClean="0"/>
              <a:t>kryer</a:t>
            </a:r>
            <a:r>
              <a:rPr lang="en-US" dirty="0" smtClean="0"/>
              <a:t> </a:t>
            </a:r>
            <a:r>
              <a:rPr lang="en-US" dirty="0" err="1" smtClean="0"/>
              <a:t>kundër</a:t>
            </a:r>
            <a:r>
              <a:rPr lang="en-US" dirty="0" smtClean="0"/>
              <a:t> </a:t>
            </a:r>
            <a:r>
              <a:rPr lang="en-US" dirty="0" err="1" smtClean="0"/>
              <a:t>një</a:t>
            </a:r>
            <a:r>
              <a:rPr lang="en-US" dirty="0" smtClean="0"/>
              <a:t> </a:t>
            </a:r>
            <a:r>
              <a:rPr lang="en-US" dirty="0" err="1" smtClean="0"/>
              <a:t>viktime</a:t>
            </a:r>
            <a:r>
              <a:rPr lang="en-US" dirty="0" smtClean="0"/>
              <a:t> </a:t>
            </a:r>
            <a:r>
              <a:rPr lang="en-US" dirty="0" err="1" smtClean="0"/>
              <a:t>veçanërisht</a:t>
            </a:r>
            <a:r>
              <a:rPr lang="en-US" dirty="0" smtClean="0"/>
              <a:t> </a:t>
            </a:r>
            <a:r>
              <a:rPr lang="en-US" dirty="0" err="1" smtClean="0"/>
              <a:t>të</a:t>
            </a:r>
            <a:r>
              <a:rPr lang="en-US" dirty="0" smtClean="0"/>
              <a:t> </a:t>
            </a:r>
            <a:r>
              <a:rPr lang="en-US" dirty="0" err="1" smtClean="0"/>
              <a:t>brishtë</a:t>
            </a:r>
            <a:r>
              <a:rPr lang="en-US" dirty="0" smtClean="0"/>
              <a:t>; d- </a:t>
            </a:r>
            <a:r>
              <a:rPr lang="en-US" dirty="0" err="1" smtClean="0"/>
              <a:t>vepra</a:t>
            </a:r>
            <a:r>
              <a:rPr lang="en-US" dirty="0" smtClean="0"/>
              <a:t> </a:t>
            </a:r>
            <a:r>
              <a:rPr lang="en-US" dirty="0" err="1" smtClean="0"/>
              <a:t>është</a:t>
            </a:r>
            <a:r>
              <a:rPr lang="en-US" dirty="0" smtClean="0"/>
              <a:t> </a:t>
            </a:r>
            <a:r>
              <a:rPr lang="en-US" dirty="0" err="1" smtClean="0"/>
              <a:t>kryer</a:t>
            </a:r>
            <a:r>
              <a:rPr lang="en-US" dirty="0" smtClean="0"/>
              <a:t> </a:t>
            </a:r>
            <a:r>
              <a:rPr lang="en-US" dirty="0" err="1" smtClean="0"/>
              <a:t>nga</a:t>
            </a:r>
            <a:r>
              <a:rPr lang="en-US" dirty="0" smtClean="0"/>
              <a:t> </a:t>
            </a:r>
            <a:r>
              <a:rPr lang="en-US" dirty="0" err="1" smtClean="0"/>
              <a:t>një</a:t>
            </a:r>
            <a:r>
              <a:rPr lang="en-US" dirty="0" smtClean="0"/>
              <a:t> </a:t>
            </a:r>
            <a:r>
              <a:rPr lang="en-US" dirty="0" err="1" smtClean="0"/>
              <a:t>anëtar</a:t>
            </a:r>
            <a:r>
              <a:rPr lang="en-US" dirty="0" smtClean="0"/>
              <a:t> </a:t>
            </a:r>
            <a:r>
              <a:rPr lang="en-US" dirty="0" err="1" smtClean="0"/>
              <a:t>familje</a:t>
            </a:r>
            <a:r>
              <a:rPr lang="en-US" dirty="0" smtClean="0"/>
              <a:t>, </a:t>
            </a:r>
            <a:r>
              <a:rPr lang="en-US" dirty="0" err="1" smtClean="0"/>
              <a:t>një</a:t>
            </a:r>
            <a:r>
              <a:rPr lang="en-US" dirty="0" smtClean="0"/>
              <a:t> person </a:t>
            </a:r>
            <a:r>
              <a:rPr lang="en-US" dirty="0" err="1" smtClean="0"/>
              <a:t>që</a:t>
            </a:r>
            <a:r>
              <a:rPr lang="en-US" dirty="0" smtClean="0"/>
              <a:t> </a:t>
            </a:r>
            <a:r>
              <a:rPr lang="en-US" dirty="0" err="1" smtClean="0"/>
              <a:t>bashkëjeton</a:t>
            </a:r>
            <a:r>
              <a:rPr lang="en-US" dirty="0" smtClean="0"/>
              <a:t> me </a:t>
            </a:r>
            <a:r>
              <a:rPr lang="en-US" dirty="0" err="1" smtClean="0"/>
              <a:t>fëmijën</a:t>
            </a:r>
            <a:r>
              <a:rPr lang="en-US" dirty="0" smtClean="0"/>
              <a:t> </a:t>
            </a:r>
            <a:r>
              <a:rPr lang="en-US" dirty="0" err="1" smtClean="0"/>
              <a:t>ose</a:t>
            </a:r>
            <a:r>
              <a:rPr lang="en-US" dirty="0" smtClean="0"/>
              <a:t> </a:t>
            </a:r>
            <a:r>
              <a:rPr lang="en-US" dirty="0" err="1" smtClean="0"/>
              <a:t>një</a:t>
            </a:r>
            <a:r>
              <a:rPr lang="en-US" dirty="0" smtClean="0"/>
              <a:t> person </a:t>
            </a:r>
            <a:r>
              <a:rPr lang="en-US" dirty="0" err="1" smtClean="0"/>
              <a:t>që</a:t>
            </a:r>
            <a:r>
              <a:rPr lang="en-US" dirty="0" smtClean="0"/>
              <a:t> ka </a:t>
            </a:r>
            <a:r>
              <a:rPr lang="en-US" dirty="0" err="1" smtClean="0"/>
              <a:t>abuzuar</a:t>
            </a:r>
            <a:r>
              <a:rPr lang="en-US" dirty="0" smtClean="0"/>
              <a:t> me </a:t>
            </a:r>
            <a:r>
              <a:rPr lang="en-US" dirty="0" err="1" smtClean="0"/>
              <a:t>autoritetin</a:t>
            </a:r>
            <a:r>
              <a:rPr lang="en-US" dirty="0" smtClean="0"/>
              <a:t> e </a:t>
            </a:r>
            <a:r>
              <a:rPr lang="en-US" dirty="0" err="1" smtClean="0"/>
              <a:t>tij</a:t>
            </a:r>
            <a:r>
              <a:rPr lang="en-US" dirty="0" smtClean="0"/>
              <a:t>/</a:t>
            </a:r>
            <a:r>
              <a:rPr lang="en-US" dirty="0" err="1" smtClean="0"/>
              <a:t>saj</a:t>
            </a:r>
            <a:r>
              <a:rPr lang="en-US" dirty="0" smtClean="0"/>
              <a:t>; e- </a:t>
            </a:r>
            <a:r>
              <a:rPr lang="en-US" dirty="0" err="1" smtClean="0"/>
              <a:t>vepra</a:t>
            </a:r>
            <a:r>
              <a:rPr lang="en-US" dirty="0" smtClean="0"/>
              <a:t> </a:t>
            </a:r>
            <a:r>
              <a:rPr lang="en-US" dirty="0" err="1" smtClean="0"/>
              <a:t>është</a:t>
            </a:r>
            <a:r>
              <a:rPr lang="en-US" dirty="0" smtClean="0"/>
              <a:t> </a:t>
            </a:r>
            <a:r>
              <a:rPr lang="en-US" dirty="0" err="1" smtClean="0"/>
              <a:t>kryer</a:t>
            </a:r>
            <a:r>
              <a:rPr lang="en-US" dirty="0" smtClean="0"/>
              <a:t> </a:t>
            </a:r>
            <a:r>
              <a:rPr lang="en-US" dirty="0" err="1" smtClean="0"/>
              <a:t>nga</a:t>
            </a:r>
            <a:r>
              <a:rPr lang="en-US" dirty="0" smtClean="0"/>
              <a:t> </a:t>
            </a:r>
            <a:r>
              <a:rPr lang="en-US" dirty="0" err="1" smtClean="0"/>
              <a:t>disa</a:t>
            </a:r>
            <a:r>
              <a:rPr lang="en-US" dirty="0" smtClean="0"/>
              <a:t> persona </a:t>
            </a:r>
            <a:r>
              <a:rPr lang="en-US" dirty="0" err="1" smtClean="0"/>
              <a:t>që</a:t>
            </a:r>
            <a:r>
              <a:rPr lang="en-US" dirty="0" smtClean="0"/>
              <a:t> </a:t>
            </a:r>
            <a:r>
              <a:rPr lang="en-US" dirty="0" err="1" smtClean="0"/>
              <a:t>kanë</a:t>
            </a:r>
            <a:r>
              <a:rPr lang="en-US" dirty="0" smtClean="0"/>
              <a:t> </a:t>
            </a:r>
            <a:r>
              <a:rPr lang="en-US" dirty="0" err="1" smtClean="0"/>
              <a:t>vepruar</a:t>
            </a:r>
            <a:r>
              <a:rPr lang="en-US" dirty="0" smtClean="0"/>
              <a:t> </a:t>
            </a:r>
            <a:r>
              <a:rPr lang="en-US" dirty="0" err="1" smtClean="0"/>
              <a:t>bashkërisht</a:t>
            </a:r>
            <a:r>
              <a:rPr lang="en-US" dirty="0" smtClean="0"/>
              <a:t>; f- </a:t>
            </a:r>
            <a:r>
              <a:rPr lang="en-US" dirty="0" err="1" smtClean="0"/>
              <a:t>vepra</a:t>
            </a:r>
            <a:r>
              <a:rPr lang="en-US" dirty="0" smtClean="0"/>
              <a:t> </a:t>
            </a:r>
            <a:r>
              <a:rPr lang="en-US" dirty="0" err="1" smtClean="0"/>
              <a:t>është</a:t>
            </a:r>
            <a:r>
              <a:rPr lang="en-US" dirty="0" smtClean="0"/>
              <a:t> </a:t>
            </a:r>
            <a:r>
              <a:rPr lang="en-US" dirty="0" err="1" smtClean="0"/>
              <a:t>kryer</a:t>
            </a:r>
            <a:r>
              <a:rPr lang="en-US" dirty="0" smtClean="0"/>
              <a:t> </a:t>
            </a:r>
            <a:r>
              <a:rPr lang="en-US" dirty="0" err="1" smtClean="0"/>
              <a:t>në</a:t>
            </a:r>
            <a:r>
              <a:rPr lang="en-US" dirty="0" smtClean="0"/>
              <a:t> </a:t>
            </a:r>
            <a:r>
              <a:rPr lang="en-US" dirty="0" err="1" smtClean="0"/>
              <a:t>kuadrin</a:t>
            </a:r>
            <a:r>
              <a:rPr lang="en-US" dirty="0" smtClean="0"/>
              <a:t> e </a:t>
            </a:r>
            <a:r>
              <a:rPr lang="en-US" dirty="0" err="1" smtClean="0"/>
              <a:t>një</a:t>
            </a:r>
            <a:r>
              <a:rPr lang="en-US" dirty="0" smtClean="0"/>
              <a:t> </a:t>
            </a:r>
            <a:r>
              <a:rPr lang="en-US" dirty="0" err="1" smtClean="0"/>
              <a:t>organizate</a:t>
            </a:r>
            <a:r>
              <a:rPr lang="en-US" dirty="0" smtClean="0"/>
              <a:t> </a:t>
            </a:r>
            <a:r>
              <a:rPr lang="en-US" dirty="0" err="1" smtClean="0"/>
              <a:t>kriminale</a:t>
            </a:r>
            <a:r>
              <a:rPr lang="en-US" dirty="0" smtClean="0"/>
              <a:t>; g- </a:t>
            </a:r>
            <a:r>
              <a:rPr lang="en-US" dirty="0" err="1" smtClean="0"/>
              <a:t>autori</a:t>
            </a:r>
            <a:r>
              <a:rPr lang="en-US" dirty="0" smtClean="0"/>
              <a:t> </a:t>
            </a:r>
            <a:r>
              <a:rPr lang="en-US" dirty="0" err="1" smtClean="0"/>
              <a:t>i</a:t>
            </a:r>
            <a:r>
              <a:rPr lang="en-US" dirty="0" smtClean="0"/>
              <a:t> </a:t>
            </a:r>
            <a:r>
              <a:rPr lang="en-US" dirty="0" err="1" smtClean="0"/>
              <a:t>veprës</a:t>
            </a:r>
            <a:r>
              <a:rPr lang="en-US" dirty="0" smtClean="0"/>
              <a:t> </a:t>
            </a:r>
            <a:r>
              <a:rPr lang="en-US" dirty="0" err="1" smtClean="0"/>
              <a:t>është</a:t>
            </a:r>
            <a:r>
              <a:rPr lang="en-US" dirty="0" smtClean="0"/>
              <a:t> </a:t>
            </a:r>
            <a:r>
              <a:rPr lang="en-US" dirty="0" err="1" smtClean="0"/>
              <a:t>dënuar</a:t>
            </a:r>
            <a:r>
              <a:rPr lang="en-US" dirty="0" smtClean="0"/>
              <a:t> </a:t>
            </a:r>
            <a:r>
              <a:rPr lang="en-US" dirty="0" err="1" smtClean="0"/>
              <a:t>për</a:t>
            </a:r>
            <a:r>
              <a:rPr lang="en-US" dirty="0" smtClean="0"/>
              <a:t> </a:t>
            </a:r>
            <a:r>
              <a:rPr lang="en-US" dirty="0" err="1" smtClean="0"/>
              <a:t>vepra</a:t>
            </a:r>
            <a:r>
              <a:rPr lang="en-US" dirty="0" smtClean="0"/>
              <a:t> </a:t>
            </a:r>
            <a:r>
              <a:rPr lang="en-US" dirty="0" err="1" smtClean="0"/>
              <a:t>të</a:t>
            </a:r>
            <a:r>
              <a:rPr lang="en-US" dirty="0" smtClean="0"/>
              <a:t> </a:t>
            </a:r>
            <a:r>
              <a:rPr lang="en-US" dirty="0" err="1" smtClean="0"/>
              <a:t>së</a:t>
            </a:r>
            <a:r>
              <a:rPr lang="en-US" dirty="0" smtClean="0"/>
              <a:t> </a:t>
            </a:r>
            <a:r>
              <a:rPr lang="en-US" dirty="0" err="1" smtClean="0"/>
              <a:t>njëjtën</a:t>
            </a:r>
            <a:r>
              <a:rPr lang="en-US" dirty="0" smtClean="0"/>
              <a:t> </a:t>
            </a:r>
            <a:r>
              <a:rPr lang="en-US" dirty="0" err="1" smtClean="0"/>
              <a:t>natyrë</a:t>
            </a:r>
            <a:r>
              <a:rPr lang="en-US" dirty="0" smtClean="0"/>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875</TotalTime>
  <Words>14623</Words>
  <Application>Microsoft Office PowerPoint</Application>
  <PresentationFormat>On-screen Show (4:3)</PresentationFormat>
  <Paragraphs>418</Paragraphs>
  <Slides>71</Slides>
  <Notes>2</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Clarity</vt:lpstr>
      <vt:lpstr>TEMA: “I MITURI SI VIKTIME E KRIMEVE SEKSUALE.  Shfrytëzimi seksual on line i të miturve dhe metodat e Gjurmimit/hetimit.  Raste të praktikës gjyqësore.  Problematikat dhe sfidat ne luften kunder shfrytëzimit seksual të të miturve. ”</vt:lpstr>
      <vt:lpstr>Përmbajtja</vt:lpstr>
      <vt:lpstr>Të miturit gëzojnë mbrotjtje të veçantë kushtetuese</vt:lpstr>
      <vt:lpstr>Çfarë i lidh krimet seksuale me të miturit? Specifikat e krimeve seksuale të kryera ndaj të miturve</vt:lpstr>
      <vt:lpstr>Krimet seksuale prekin më së shumti fëmijët</vt:lpstr>
      <vt:lpstr>Në cilin nivel i garanton Kodi ynë Penal të miturve mbrojtjen e  integritetit të tyre seksual?</vt:lpstr>
      <vt:lpstr>Aktet ndërkombëtare që diktojnë masat në fushën e mbrojtjes së fëmijëve nga shfrytëzimi seksual</vt:lpstr>
      <vt:lpstr>Cfarë mbrojtjeje i garantojmë me legjislacionin tonë penal fëmijëve në integritetin e tyre seksual, emocional, psikolpgjik e fizik? A janë reflektuar detyrimet që burojnë nga Konventat?</vt:lpstr>
      <vt:lpstr>Parashikimet e KDF dhe KL</vt:lpstr>
      <vt:lpstr>Detyrimet që burojnë nga Konventa e Lanzarote e vitit 2007, e Këshillit të Evropës “Për Mbrojtjen e Fëmijëve nga Shfrytëzimi Seksual dhe Abuzimi Seksual</vt:lpstr>
      <vt:lpstr>PowerPoint Presentation</vt:lpstr>
      <vt:lpstr>Si shfaqet abuzimi seksual i fëmijës? </vt:lpstr>
      <vt:lpstr>Si shfaqet abuzimi seksual i fëmijës?</vt:lpstr>
      <vt:lpstr>Cilët janë njerëzit që abuzojnë seksualisht me fëmijë?</vt:lpstr>
      <vt:lpstr>Pornografia e të miturve &amp; Interneti</vt:lpstr>
      <vt:lpstr>Pornografia e të miturve &amp; Interneti</vt:lpstr>
      <vt:lpstr>Joshja e të miturve &amp; Interneti</vt:lpstr>
      <vt:lpstr>Cilat janë karakteristikat e abuzuesve, si prezantohen ata?</vt:lpstr>
      <vt:lpstr>Cilat janë karakteristikat e abuzuesve, si prezantohen ata?</vt:lpstr>
      <vt:lpstr> Cilët janë kategoritë e fëmijëve më të predispozuar të abuzohen? </vt:lpstr>
      <vt:lpstr>Vigjilencë dhe reagim ndaj abuzimit seksual</vt:lpstr>
      <vt:lpstr>Gjetjet e Raportit të 2-të Kombëtar për Sigurinë në Internet i CRCA Shqipëri, një kambanë alarmi për Kuvendin dhe institucionet ligj-zbatuese</vt:lpstr>
      <vt:lpstr>9 shkurt 2021 – Dita Ndërkombëtare e Internetit të sigurt për fëmijët </vt:lpstr>
      <vt:lpstr>Gjetjet e Raportit të 3-të Kombëtar për Sigurinë në Internet i CRCA</vt:lpstr>
      <vt:lpstr>Instrumenti ligjor që ndihmon në parandalimin e abuzimit/dhunës seksuale ndaj të miturve?</vt:lpstr>
      <vt:lpstr>Ligji nr.62/2022 Për regjistrin kombëtar të të dënuarve për krime seksuale</vt:lpstr>
      <vt:lpstr>Cilët janë mekanizmat që bëjnë funksional këtë regjister?</vt:lpstr>
      <vt:lpstr>Çfarë parashikimesh specifike ka ky ligj?</vt:lpstr>
      <vt:lpstr>Shfrytëzimi dhe dhuna seksuale ndaj të miturve duke i kanosur me publikimin e fotove/videove intime</vt:lpstr>
      <vt:lpstr>Cfarë ndikimi kanë rrjetet sociale në shfrytëzimin seksual të të miturve apo të pornografisë së të miturve?</vt:lpstr>
      <vt:lpstr>Si është shfrytëzuar e mitura seksualisht nëpërmjet shantazhimit në komunikimet on line?</vt:lpstr>
      <vt:lpstr>PowerPoint Presentation</vt:lpstr>
      <vt:lpstr>PowerPoint Presentation</vt:lpstr>
      <vt:lpstr>Rast tjetër nga praktika hetimore/gjyqësore</vt:lpstr>
      <vt:lpstr>Si është realizuar pornografia me të mitur on line?</vt:lpstr>
      <vt:lpstr>PowerPoint Presentation</vt:lpstr>
      <vt:lpstr>Pornografi me të mitur on line</vt:lpstr>
      <vt:lpstr>Disponimet e Gjykatës</vt:lpstr>
      <vt:lpstr>PowerPoint Presentation</vt:lpstr>
      <vt:lpstr>Rast nga praktika gjyqësore për pornografi me të mitur</vt:lpstr>
      <vt:lpstr>Si është gjurmuar dhe hetuar rasti?</vt:lpstr>
      <vt:lpstr>Si është gjurmuar dhe hetuar rasti?</vt:lpstr>
      <vt:lpstr>PowerPoint Presentation</vt:lpstr>
      <vt:lpstr>Disponimi i Gjykatës së faktit</vt:lpstr>
      <vt:lpstr>Rast nga praktika gjyqësore </vt:lpstr>
      <vt:lpstr>Rrethanat e faktit</vt:lpstr>
      <vt:lpstr>Si është dhunuar seksualisht e mitura nëpërmjet kërcënimit për publikimin e videos intime?</vt:lpstr>
      <vt:lpstr>PowerPoint Presentation</vt:lpstr>
      <vt:lpstr>Disponimi i Gj.Apelit Durrës</vt:lpstr>
      <vt:lpstr>Praktikë e Gj.E.D.Nj-së</vt:lpstr>
      <vt:lpstr>PowerPoint Presentation</vt:lpstr>
      <vt:lpstr>Vlerësimi i GJ.E.D.Nj</vt:lpstr>
      <vt:lpstr>PowerPoint Presentation</vt:lpstr>
      <vt:lpstr>Koncepti i të miturit “viktimë” </vt:lpstr>
      <vt:lpstr>Parimi i interesit më të lartë të të miturit</vt:lpstr>
      <vt:lpstr> Trajtimi i të miturit viktimë përgjatë proçesit penal</vt:lpstr>
      <vt:lpstr> Përgatitja e të miturit për intervistim </vt:lpstr>
      <vt:lpstr>Fazat e intervistimit të një të mituri viktimë në proçesin penal</vt:lpstr>
      <vt:lpstr>Fazat e intervistimit të një të mituri në proçesin penal</vt:lpstr>
      <vt:lpstr>Fazat e intervistimit të një të mituri në proçesin penal</vt:lpstr>
      <vt:lpstr>Fazat e intervistimit të një të mituri në proçesin penal</vt:lpstr>
      <vt:lpstr>Fazat e intervistimit të një të mituri në proçesin penal</vt:lpstr>
      <vt:lpstr>Në vëmendje për intervistimin e të miturit</vt:lpstr>
      <vt:lpstr>Në vëmendje për intervistimin e të miturit</vt:lpstr>
      <vt:lpstr>Udhëzimet e Këshillit të Europës mbi Drejtësinë Miqësore për Fëmijët</vt:lpstr>
      <vt:lpstr>I mituri viktimë subjekt i proçesit penal. Letra e të drejtave e detyrueshme.</vt:lpstr>
      <vt:lpstr>Letra e të drejtave të të miturit viktimë</vt:lpstr>
      <vt:lpstr>PowerPoint Presentation</vt:lpstr>
      <vt:lpstr>Bibliografia/Referencat</vt:lpstr>
      <vt:lpstr>Bibliografia/Referencat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mituri viktime e trafikimit ne procesin penal.  Reflektimi i risive te Kodit te drejtesise penale per te mitur ne garantimin e te drejtave te tij ne ceshtjet e praktikes gjyqesore.</dc:title>
  <dc:creator>User</dc:creator>
  <cp:lastModifiedBy>admin</cp:lastModifiedBy>
  <cp:revision>178</cp:revision>
  <dcterms:created xsi:type="dcterms:W3CDTF">2006-08-16T00:00:00Z</dcterms:created>
  <dcterms:modified xsi:type="dcterms:W3CDTF">2023-01-26T09:56:41Z</dcterms:modified>
</cp:coreProperties>
</file>