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17"/>
  </p:notesMasterIdLst>
  <p:handoutMasterIdLst>
    <p:handoutMasterId r:id="rId18"/>
  </p:handoutMasterIdLst>
  <p:sldIdLst>
    <p:sldId id="317" r:id="rId5"/>
    <p:sldId id="314" r:id="rId6"/>
    <p:sldId id="319" r:id="rId7"/>
    <p:sldId id="320" r:id="rId8"/>
    <p:sldId id="321" r:id="rId9"/>
    <p:sldId id="322" r:id="rId10"/>
    <p:sldId id="323" r:id="rId11"/>
    <p:sldId id="318" r:id="rId12"/>
    <p:sldId id="325" r:id="rId13"/>
    <p:sldId id="326" r:id="rId14"/>
    <p:sldId id="327" r:id="rId15"/>
    <p:sldId id="32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DFE"/>
    <a:srgbClr val="D4DDFE"/>
    <a:srgbClr val="D5DEFF"/>
    <a:srgbClr val="F6F7FF"/>
    <a:srgbClr val="DBDCE5"/>
    <a:srgbClr val="F0F1FB"/>
    <a:srgbClr val="DFE1F6"/>
    <a:srgbClr val="EEEFF5"/>
    <a:srgbClr val="DFE1EF"/>
    <a:srgbClr val="A9B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10F126-E549-40C9-890C-B8A60ED08821}" v="14" dt="2025-06-20T13:26:13.851"/>
  </p1510:revLst>
</p1510:revInfo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8" autoAdjust="0"/>
    <p:restoredTop sz="95394" autoAdjust="0"/>
  </p:normalViewPr>
  <p:slideViewPr>
    <p:cSldViewPr snapToGrid="0">
      <p:cViewPr varScale="1">
        <p:scale>
          <a:sx n="83" d="100"/>
          <a:sy n="83" d="100"/>
        </p:scale>
        <p:origin x="618" y="90"/>
      </p:cViewPr>
      <p:guideLst>
        <p:guide orient="horz" pos="1416"/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or Koleka" userId="70071c90-d3f3-43ca-a888-ccc5b9ea875b" providerId="ADAL" clId="{078BD3ED-D8C5-49CC-A1BA-13C86DB54A6D}"/>
    <pc:docChg chg="custSel addSld delSld modSld">
      <pc:chgData name="Ador Koleka" userId="70071c90-d3f3-43ca-a888-ccc5b9ea875b" providerId="ADAL" clId="{078BD3ED-D8C5-49CC-A1BA-13C86DB54A6D}" dt="2025-06-18T10:49:33.412" v="2479"/>
      <pc:docMkLst>
        <pc:docMk/>
      </pc:docMkLst>
      <pc:sldChg chg="modSp mod">
        <pc:chgData name="Ador Koleka" userId="70071c90-d3f3-43ca-a888-ccc5b9ea875b" providerId="ADAL" clId="{078BD3ED-D8C5-49CC-A1BA-13C86DB54A6D}" dt="2025-06-18T10:49:33.412" v="2479"/>
        <pc:sldMkLst>
          <pc:docMk/>
          <pc:sldMk cId="3421401082" sldId="314"/>
        </pc:sldMkLst>
        <pc:spChg chg="mod">
          <ac:chgData name="Ador Koleka" userId="70071c90-d3f3-43ca-a888-ccc5b9ea875b" providerId="ADAL" clId="{078BD3ED-D8C5-49CC-A1BA-13C86DB54A6D}" dt="2025-06-18T10:49:33.412" v="2479"/>
          <ac:spMkLst>
            <pc:docMk/>
            <pc:sldMk cId="3421401082" sldId="314"/>
            <ac:spMk id="2" creationId="{008315D2-7F57-AF2A-38D7-558098789073}"/>
          </ac:spMkLst>
        </pc:spChg>
      </pc:sldChg>
      <pc:sldChg chg="modSp add mod">
        <pc:chgData name="Ador Koleka" userId="70071c90-d3f3-43ca-a888-ccc5b9ea875b" providerId="ADAL" clId="{078BD3ED-D8C5-49CC-A1BA-13C86DB54A6D}" dt="2025-06-18T10:49:33.412" v="2479"/>
        <pc:sldMkLst>
          <pc:docMk/>
          <pc:sldMk cId="348411658" sldId="315"/>
        </pc:sldMkLst>
      </pc:sldChg>
      <pc:sldChg chg="modSp add mod">
        <pc:chgData name="Ador Koleka" userId="70071c90-d3f3-43ca-a888-ccc5b9ea875b" providerId="ADAL" clId="{078BD3ED-D8C5-49CC-A1BA-13C86DB54A6D}" dt="2025-06-18T10:49:33.412" v="2479"/>
        <pc:sldMkLst>
          <pc:docMk/>
          <pc:sldMk cId="1035517668" sldId="316"/>
        </pc:sldMkLst>
      </pc:sldChg>
      <pc:sldChg chg="del">
        <pc:chgData name="Ador Koleka" userId="70071c90-d3f3-43ca-a888-ccc5b9ea875b" providerId="ADAL" clId="{078BD3ED-D8C5-49CC-A1BA-13C86DB54A6D}" dt="2025-06-18T10:39:43.042" v="756" actId="2696"/>
        <pc:sldMkLst>
          <pc:docMk/>
          <pc:sldMk cId="3784505952" sldId="331"/>
        </pc:sldMkLst>
      </pc:sldChg>
    </pc:docChg>
  </pc:docChgLst>
  <pc:docChgLst>
    <pc:chgData name="Borana Mustafaraj" userId="e9c43af8-3133-4f49-a9ae-d90688d6293c" providerId="ADAL" clId="{1510F126-E549-40C9-890C-B8A60ED08821}"/>
    <pc:docChg chg="undo custSel addSld delSld modSld sldOrd modMainMaster">
      <pc:chgData name="Borana Mustafaraj" userId="e9c43af8-3133-4f49-a9ae-d90688d6293c" providerId="ADAL" clId="{1510F126-E549-40C9-890C-B8A60ED08821}" dt="2025-06-20T13:26:58.517" v="8375" actId="20577"/>
      <pc:docMkLst>
        <pc:docMk/>
      </pc:docMkLst>
      <pc:sldChg chg="addSp delSp modSp mod ord modClrScheme chgLayout">
        <pc:chgData name="Borana Mustafaraj" userId="e9c43af8-3133-4f49-a9ae-d90688d6293c" providerId="ADAL" clId="{1510F126-E549-40C9-890C-B8A60ED08821}" dt="2025-06-19T09:48:33.027" v="3730" actId="20577"/>
        <pc:sldMkLst>
          <pc:docMk/>
          <pc:sldMk cId="3421401082" sldId="314"/>
        </pc:sldMkLst>
        <pc:spChg chg="mod ord">
          <ac:chgData name="Borana Mustafaraj" userId="e9c43af8-3133-4f49-a9ae-d90688d6293c" providerId="ADAL" clId="{1510F126-E549-40C9-890C-B8A60ED08821}" dt="2025-06-19T09:01:22.293" v="176" actId="14100"/>
          <ac:spMkLst>
            <pc:docMk/>
            <pc:sldMk cId="3421401082" sldId="314"/>
            <ac:spMk id="2" creationId="{008315D2-7F57-AF2A-38D7-558098789073}"/>
          </ac:spMkLst>
        </pc:spChg>
        <pc:spChg chg="add mod ord">
          <ac:chgData name="Borana Mustafaraj" userId="e9c43af8-3133-4f49-a9ae-d90688d6293c" providerId="ADAL" clId="{1510F126-E549-40C9-890C-B8A60ED08821}" dt="2025-06-19T09:48:33.027" v="3730" actId="20577"/>
          <ac:spMkLst>
            <pc:docMk/>
            <pc:sldMk cId="3421401082" sldId="314"/>
            <ac:spMk id="3" creationId="{9C7AD34F-BE3F-9C8C-A8A2-7E9AFC64C05B}"/>
          </ac:spMkLst>
        </pc:spChg>
        <pc:spChg chg="add del mod">
          <ac:chgData name="Borana Mustafaraj" userId="e9c43af8-3133-4f49-a9ae-d90688d6293c" providerId="ADAL" clId="{1510F126-E549-40C9-890C-B8A60ED08821}" dt="2025-06-19T09:06:01.928" v="599" actId="11529"/>
          <ac:spMkLst>
            <pc:docMk/>
            <pc:sldMk cId="3421401082" sldId="314"/>
            <ac:spMk id="4" creationId="{2175556B-6C30-6174-0FF5-967C8526BA72}"/>
          </ac:spMkLst>
        </pc:spChg>
        <pc:spChg chg="add mod">
          <ac:chgData name="Borana Mustafaraj" userId="e9c43af8-3133-4f49-a9ae-d90688d6293c" providerId="ADAL" clId="{1510F126-E549-40C9-890C-B8A60ED08821}" dt="2025-06-19T09:33:50.383" v="2731" actId="1076"/>
          <ac:spMkLst>
            <pc:docMk/>
            <pc:sldMk cId="3421401082" sldId="314"/>
            <ac:spMk id="5" creationId="{0834CA50-471D-07E6-895E-AFF195E8BC1A}"/>
          </ac:spMkLst>
        </pc:spChg>
        <pc:spChg chg="add mod">
          <ac:chgData name="Borana Mustafaraj" userId="e9c43af8-3133-4f49-a9ae-d90688d6293c" providerId="ADAL" clId="{1510F126-E549-40C9-890C-B8A60ED08821}" dt="2025-06-19T09:34:38.334" v="2751" actId="1076"/>
          <ac:spMkLst>
            <pc:docMk/>
            <pc:sldMk cId="3421401082" sldId="314"/>
            <ac:spMk id="6" creationId="{1F765BA8-D0A0-23B9-3B7C-C03482EB064E}"/>
          </ac:spMkLst>
        </pc:spChg>
      </pc:sldChg>
      <pc:sldChg chg="modSp del mod">
        <pc:chgData name="Borana Mustafaraj" userId="e9c43af8-3133-4f49-a9ae-d90688d6293c" providerId="ADAL" clId="{1510F126-E549-40C9-890C-B8A60ED08821}" dt="2025-06-19T10:11:42.505" v="4904" actId="2696"/>
        <pc:sldMkLst>
          <pc:docMk/>
          <pc:sldMk cId="348411658" sldId="315"/>
        </pc:sldMkLst>
        <pc:spChg chg="mod">
          <ac:chgData name="Borana Mustafaraj" userId="e9c43af8-3133-4f49-a9ae-d90688d6293c" providerId="ADAL" clId="{1510F126-E549-40C9-890C-B8A60ED08821}" dt="2025-06-19T08:57:47.118" v="2" actId="27636"/>
          <ac:spMkLst>
            <pc:docMk/>
            <pc:sldMk cId="348411658" sldId="315"/>
            <ac:spMk id="2" creationId="{6171B190-2FF4-5104-E697-AC46656C3222}"/>
          </ac:spMkLst>
        </pc:spChg>
      </pc:sldChg>
      <pc:sldChg chg="modSp del mod ord">
        <pc:chgData name="Borana Mustafaraj" userId="e9c43af8-3133-4f49-a9ae-d90688d6293c" providerId="ADAL" clId="{1510F126-E549-40C9-890C-B8A60ED08821}" dt="2025-06-19T10:25:40.226" v="5812" actId="2696"/>
        <pc:sldMkLst>
          <pc:docMk/>
          <pc:sldMk cId="1035517668" sldId="316"/>
        </pc:sldMkLst>
        <pc:spChg chg="mod">
          <ac:chgData name="Borana Mustafaraj" userId="e9c43af8-3133-4f49-a9ae-d90688d6293c" providerId="ADAL" clId="{1510F126-E549-40C9-890C-B8A60ED08821}" dt="2025-06-19T08:57:47.167" v="3" actId="27636"/>
          <ac:spMkLst>
            <pc:docMk/>
            <pc:sldMk cId="1035517668" sldId="316"/>
            <ac:spMk id="2" creationId="{2D007A99-49AE-00CD-69D3-9B7ED80F7010}"/>
          </ac:spMkLst>
        </pc:spChg>
      </pc:sldChg>
      <pc:sldChg chg="addSp modSp new mod modClrScheme chgLayout">
        <pc:chgData name="Borana Mustafaraj" userId="e9c43af8-3133-4f49-a9ae-d90688d6293c" providerId="ADAL" clId="{1510F126-E549-40C9-890C-B8A60ED08821}" dt="2025-06-19T08:59:45.484" v="112" actId="700"/>
        <pc:sldMkLst>
          <pc:docMk/>
          <pc:sldMk cId="1715293425" sldId="317"/>
        </pc:sldMkLst>
        <pc:spChg chg="mod ord">
          <ac:chgData name="Borana Mustafaraj" userId="e9c43af8-3133-4f49-a9ae-d90688d6293c" providerId="ADAL" clId="{1510F126-E549-40C9-890C-B8A60ED08821}" dt="2025-06-19T08:59:45.484" v="112" actId="700"/>
          <ac:spMkLst>
            <pc:docMk/>
            <pc:sldMk cId="1715293425" sldId="317"/>
            <ac:spMk id="2" creationId="{539E73E5-039A-47D3-17CB-F09B9DC32560}"/>
          </ac:spMkLst>
        </pc:spChg>
        <pc:spChg chg="add mod ord">
          <ac:chgData name="Borana Mustafaraj" userId="e9c43af8-3133-4f49-a9ae-d90688d6293c" providerId="ADAL" clId="{1510F126-E549-40C9-890C-B8A60ED08821}" dt="2025-06-19T08:59:45.484" v="112" actId="700"/>
          <ac:spMkLst>
            <pc:docMk/>
            <pc:sldMk cId="1715293425" sldId="317"/>
            <ac:spMk id="3" creationId="{E1132851-72FE-4CD0-1BDB-5D312192D6D9}"/>
          </ac:spMkLst>
        </pc:spChg>
      </pc:sldChg>
      <pc:sldChg chg="addSp delSp modSp new mod modClrScheme chgLayout">
        <pc:chgData name="Borana Mustafaraj" userId="e9c43af8-3133-4f49-a9ae-d90688d6293c" providerId="ADAL" clId="{1510F126-E549-40C9-890C-B8A60ED08821}" dt="2025-06-20T13:16:59.490" v="7716" actId="20577"/>
        <pc:sldMkLst>
          <pc:docMk/>
          <pc:sldMk cId="1057007217" sldId="318"/>
        </pc:sldMkLst>
        <pc:spChg chg="add del mod ord">
          <ac:chgData name="Borana Mustafaraj" userId="e9c43af8-3133-4f49-a9ae-d90688d6293c" providerId="ADAL" clId="{1510F126-E549-40C9-890C-B8A60ED08821}" dt="2025-06-19T09:55:04.617" v="4198" actId="700"/>
          <ac:spMkLst>
            <pc:docMk/>
            <pc:sldMk cId="1057007217" sldId="318"/>
            <ac:spMk id="2" creationId="{82F480F2-37D6-13C2-D02E-1AA9B635AB2E}"/>
          </ac:spMkLst>
        </pc:spChg>
        <pc:spChg chg="add del mod ord">
          <ac:chgData name="Borana Mustafaraj" userId="e9c43af8-3133-4f49-a9ae-d90688d6293c" providerId="ADAL" clId="{1510F126-E549-40C9-890C-B8A60ED08821}" dt="2025-06-19T09:55:04.617" v="4198" actId="700"/>
          <ac:spMkLst>
            <pc:docMk/>
            <pc:sldMk cId="1057007217" sldId="318"/>
            <ac:spMk id="3" creationId="{292EB0FC-71C0-68CD-29C4-12902BDDA69E}"/>
          </ac:spMkLst>
        </pc:spChg>
        <pc:spChg chg="add del mod ord">
          <ac:chgData name="Borana Mustafaraj" userId="e9c43af8-3133-4f49-a9ae-d90688d6293c" providerId="ADAL" clId="{1510F126-E549-40C9-890C-B8A60ED08821}" dt="2025-06-19T09:54:41.580" v="4197" actId="700"/>
          <ac:spMkLst>
            <pc:docMk/>
            <pc:sldMk cId="1057007217" sldId="318"/>
            <ac:spMk id="4" creationId="{CAC72EF5-C16F-608A-55AF-EEBFD7E62ED4}"/>
          </ac:spMkLst>
        </pc:spChg>
        <pc:spChg chg="add del mod ord">
          <ac:chgData name="Borana Mustafaraj" userId="e9c43af8-3133-4f49-a9ae-d90688d6293c" providerId="ADAL" clId="{1510F126-E549-40C9-890C-B8A60ED08821}" dt="2025-06-19T09:54:41.580" v="4197" actId="700"/>
          <ac:spMkLst>
            <pc:docMk/>
            <pc:sldMk cId="1057007217" sldId="318"/>
            <ac:spMk id="5" creationId="{40EBD7F5-6574-FA32-ACC6-2D482E826B37}"/>
          </ac:spMkLst>
        </pc:spChg>
        <pc:spChg chg="add del mod ord">
          <ac:chgData name="Borana Mustafaraj" userId="e9c43af8-3133-4f49-a9ae-d90688d6293c" providerId="ADAL" clId="{1510F126-E549-40C9-890C-B8A60ED08821}" dt="2025-06-19T09:54:41.580" v="4197" actId="700"/>
          <ac:spMkLst>
            <pc:docMk/>
            <pc:sldMk cId="1057007217" sldId="318"/>
            <ac:spMk id="6" creationId="{ABC5A957-CBE4-F1BB-C198-55B6AB4A6AEE}"/>
          </ac:spMkLst>
        </pc:spChg>
        <pc:spChg chg="add del mod ord">
          <ac:chgData name="Borana Mustafaraj" userId="e9c43af8-3133-4f49-a9ae-d90688d6293c" providerId="ADAL" clId="{1510F126-E549-40C9-890C-B8A60ED08821}" dt="2025-06-19T09:54:41.580" v="4197" actId="700"/>
          <ac:spMkLst>
            <pc:docMk/>
            <pc:sldMk cId="1057007217" sldId="318"/>
            <ac:spMk id="7" creationId="{01794F82-86E1-6F68-A37B-02327E0555FE}"/>
          </ac:spMkLst>
        </pc:spChg>
        <pc:spChg chg="add del mod ord">
          <ac:chgData name="Borana Mustafaraj" userId="e9c43af8-3133-4f49-a9ae-d90688d6293c" providerId="ADAL" clId="{1510F126-E549-40C9-890C-B8A60ED08821}" dt="2025-06-19T09:54:41.580" v="4197" actId="700"/>
          <ac:spMkLst>
            <pc:docMk/>
            <pc:sldMk cId="1057007217" sldId="318"/>
            <ac:spMk id="8" creationId="{098EC769-D0E2-2C84-09D7-37C552DCA410}"/>
          </ac:spMkLst>
        </pc:spChg>
        <pc:spChg chg="add del mod ord">
          <ac:chgData name="Borana Mustafaraj" userId="e9c43af8-3133-4f49-a9ae-d90688d6293c" providerId="ADAL" clId="{1510F126-E549-40C9-890C-B8A60ED08821}" dt="2025-06-19T09:54:41.580" v="4197" actId="700"/>
          <ac:spMkLst>
            <pc:docMk/>
            <pc:sldMk cId="1057007217" sldId="318"/>
            <ac:spMk id="9" creationId="{AE628796-D4EB-3B4E-84B9-0A942A3E2C7C}"/>
          </ac:spMkLst>
        </pc:spChg>
        <pc:spChg chg="add del mod ord">
          <ac:chgData name="Borana Mustafaraj" userId="e9c43af8-3133-4f49-a9ae-d90688d6293c" providerId="ADAL" clId="{1510F126-E549-40C9-890C-B8A60ED08821}" dt="2025-06-19T09:54:41.580" v="4197" actId="700"/>
          <ac:spMkLst>
            <pc:docMk/>
            <pc:sldMk cId="1057007217" sldId="318"/>
            <ac:spMk id="10" creationId="{47F163D5-AFF8-8CB1-0A7B-079FA041F396}"/>
          </ac:spMkLst>
        </pc:spChg>
        <pc:spChg chg="add mod ord">
          <ac:chgData name="Borana Mustafaraj" userId="e9c43af8-3133-4f49-a9ae-d90688d6293c" providerId="ADAL" clId="{1510F126-E549-40C9-890C-B8A60ED08821}" dt="2025-06-19T10:44:03.921" v="6202"/>
          <ac:spMkLst>
            <pc:docMk/>
            <pc:sldMk cId="1057007217" sldId="318"/>
            <ac:spMk id="11" creationId="{58EE44E7-EC1E-E86A-B44B-0D26963361F2}"/>
          </ac:spMkLst>
        </pc:spChg>
        <pc:spChg chg="add mod ord">
          <ac:chgData name="Borana Mustafaraj" userId="e9c43af8-3133-4f49-a9ae-d90688d6293c" providerId="ADAL" clId="{1510F126-E549-40C9-890C-B8A60ED08821}" dt="2025-06-19T10:01:46.926" v="4343" actId="207"/>
          <ac:spMkLst>
            <pc:docMk/>
            <pc:sldMk cId="1057007217" sldId="318"/>
            <ac:spMk id="12" creationId="{664E9AA1-5E4C-4839-A5D9-D6FBF04030EA}"/>
          </ac:spMkLst>
        </pc:spChg>
        <pc:spChg chg="add mod ord">
          <ac:chgData name="Borana Mustafaraj" userId="e9c43af8-3133-4f49-a9ae-d90688d6293c" providerId="ADAL" clId="{1510F126-E549-40C9-890C-B8A60ED08821}" dt="2025-06-19T10:03:22.721" v="4354" actId="14100"/>
          <ac:spMkLst>
            <pc:docMk/>
            <pc:sldMk cId="1057007217" sldId="318"/>
            <ac:spMk id="13" creationId="{5671B1F2-41DE-8BFA-6212-003CAF9073C3}"/>
          </ac:spMkLst>
        </pc:spChg>
        <pc:spChg chg="add mod ord">
          <ac:chgData name="Borana Mustafaraj" userId="e9c43af8-3133-4f49-a9ae-d90688d6293c" providerId="ADAL" clId="{1510F126-E549-40C9-890C-B8A60ED08821}" dt="2025-06-19T10:44:03.921" v="6202"/>
          <ac:spMkLst>
            <pc:docMk/>
            <pc:sldMk cId="1057007217" sldId="318"/>
            <ac:spMk id="14" creationId="{D5EA6E23-0058-BA80-0431-C8773CF113D1}"/>
          </ac:spMkLst>
        </pc:spChg>
        <pc:spChg chg="add mod ord">
          <ac:chgData name="Borana Mustafaraj" userId="e9c43af8-3133-4f49-a9ae-d90688d6293c" providerId="ADAL" clId="{1510F126-E549-40C9-890C-B8A60ED08821}" dt="2025-06-19T10:44:03.921" v="6202"/>
          <ac:spMkLst>
            <pc:docMk/>
            <pc:sldMk cId="1057007217" sldId="318"/>
            <ac:spMk id="15" creationId="{CA9877BC-10D1-3EFE-F2BF-B99ADCB5E9B7}"/>
          </ac:spMkLst>
        </pc:spChg>
        <pc:spChg chg="add mod ord">
          <ac:chgData name="Borana Mustafaraj" userId="e9c43af8-3133-4f49-a9ae-d90688d6293c" providerId="ADAL" clId="{1510F126-E549-40C9-890C-B8A60ED08821}" dt="2025-06-19T10:04:49.392" v="4367" actId="14100"/>
          <ac:spMkLst>
            <pc:docMk/>
            <pc:sldMk cId="1057007217" sldId="318"/>
            <ac:spMk id="16" creationId="{D28A6AB8-70B8-9221-BE82-6B98F6886D6D}"/>
          </ac:spMkLst>
        </pc:spChg>
        <pc:spChg chg="add mod ord">
          <ac:chgData name="Borana Mustafaraj" userId="e9c43af8-3133-4f49-a9ae-d90688d6293c" providerId="ADAL" clId="{1510F126-E549-40C9-890C-B8A60ED08821}" dt="2025-06-20T13:16:59.490" v="7716" actId="20577"/>
          <ac:spMkLst>
            <pc:docMk/>
            <pc:sldMk cId="1057007217" sldId="318"/>
            <ac:spMk id="17" creationId="{93E145BE-17F7-E896-2416-DC7DE8D70207}"/>
          </ac:spMkLst>
        </pc:spChg>
      </pc:sldChg>
      <pc:sldChg chg="addSp delSp modSp add mod modClrScheme chgLayout">
        <pc:chgData name="Borana Mustafaraj" userId="e9c43af8-3133-4f49-a9ae-d90688d6293c" providerId="ADAL" clId="{1510F126-E549-40C9-890C-B8A60ED08821}" dt="2025-06-19T09:42:24.345" v="3286" actId="20577"/>
        <pc:sldMkLst>
          <pc:docMk/>
          <pc:sldMk cId="2942898092" sldId="319"/>
        </pc:sldMkLst>
        <pc:spChg chg="mod ord">
          <ac:chgData name="Borana Mustafaraj" userId="e9c43af8-3133-4f49-a9ae-d90688d6293c" providerId="ADAL" clId="{1510F126-E549-40C9-890C-B8A60ED08821}" dt="2025-06-19T09:27:19.058" v="1923" actId="14100"/>
          <ac:spMkLst>
            <pc:docMk/>
            <pc:sldMk cId="2942898092" sldId="319"/>
            <ac:spMk id="2" creationId="{A57A8A43-8E4C-6D26-748E-86A9E620A271}"/>
          </ac:spMkLst>
        </pc:spChg>
        <pc:spChg chg="mod ord">
          <ac:chgData name="Borana Mustafaraj" userId="e9c43af8-3133-4f49-a9ae-d90688d6293c" providerId="ADAL" clId="{1510F126-E549-40C9-890C-B8A60ED08821}" dt="2025-06-19T09:42:24.345" v="3286" actId="20577"/>
          <ac:spMkLst>
            <pc:docMk/>
            <pc:sldMk cId="2942898092" sldId="319"/>
            <ac:spMk id="3" creationId="{D5F2150F-232A-D461-4C0F-E11F57902459}"/>
          </ac:spMkLst>
        </pc:spChg>
        <pc:spChg chg="add del mod ord">
          <ac:chgData name="Borana Mustafaraj" userId="e9c43af8-3133-4f49-a9ae-d90688d6293c" providerId="ADAL" clId="{1510F126-E549-40C9-890C-B8A60ED08821}" dt="2025-06-19T09:26:13.010" v="1906" actId="700"/>
          <ac:spMkLst>
            <pc:docMk/>
            <pc:sldMk cId="2942898092" sldId="319"/>
            <ac:spMk id="4" creationId="{C47EC9CF-33AC-DA2F-62F7-E794D98833F8}"/>
          </ac:spMkLst>
        </pc:spChg>
        <pc:spChg chg="del">
          <ac:chgData name="Borana Mustafaraj" userId="e9c43af8-3133-4f49-a9ae-d90688d6293c" providerId="ADAL" clId="{1510F126-E549-40C9-890C-B8A60ED08821}" dt="2025-06-19T09:21:10.183" v="1715" actId="478"/>
          <ac:spMkLst>
            <pc:docMk/>
            <pc:sldMk cId="2942898092" sldId="319"/>
            <ac:spMk id="5" creationId="{3E5BD369-0EDD-B1A7-311F-C4E32D26C701}"/>
          </ac:spMkLst>
        </pc:spChg>
        <pc:spChg chg="del">
          <ac:chgData name="Borana Mustafaraj" userId="e9c43af8-3133-4f49-a9ae-d90688d6293c" providerId="ADAL" clId="{1510F126-E549-40C9-890C-B8A60ED08821}" dt="2025-06-19T09:23:16.060" v="1834" actId="478"/>
          <ac:spMkLst>
            <pc:docMk/>
            <pc:sldMk cId="2942898092" sldId="319"/>
            <ac:spMk id="6" creationId="{559E59C9-957E-151E-119A-E3FFD5647B25}"/>
          </ac:spMkLst>
        </pc:spChg>
      </pc:sldChg>
      <pc:sldChg chg="modSp add mod">
        <pc:chgData name="Borana Mustafaraj" userId="e9c43af8-3133-4f49-a9ae-d90688d6293c" providerId="ADAL" clId="{1510F126-E549-40C9-890C-B8A60ED08821}" dt="2025-06-20T13:12:47.045" v="7311" actId="20577"/>
        <pc:sldMkLst>
          <pc:docMk/>
          <pc:sldMk cId="383451500" sldId="320"/>
        </pc:sldMkLst>
        <pc:spChg chg="mod">
          <ac:chgData name="Borana Mustafaraj" userId="e9c43af8-3133-4f49-a9ae-d90688d6293c" providerId="ADAL" clId="{1510F126-E549-40C9-890C-B8A60ED08821}" dt="2025-06-20T13:12:47.045" v="7311" actId="20577"/>
          <ac:spMkLst>
            <pc:docMk/>
            <pc:sldMk cId="383451500" sldId="320"/>
            <ac:spMk id="3" creationId="{9A92407F-348F-D550-1D1E-4DAADB764096}"/>
          </ac:spMkLst>
        </pc:spChg>
      </pc:sldChg>
      <pc:sldChg chg="addSp modSp add mod">
        <pc:chgData name="Borana Mustafaraj" userId="e9c43af8-3133-4f49-a9ae-d90688d6293c" providerId="ADAL" clId="{1510F126-E549-40C9-890C-B8A60ED08821}" dt="2025-06-19T10:44:57.270" v="6282" actId="1076"/>
        <pc:sldMkLst>
          <pc:docMk/>
          <pc:sldMk cId="2635527641" sldId="321"/>
        </pc:sldMkLst>
        <pc:spChg chg="mod">
          <ac:chgData name="Borana Mustafaraj" userId="e9c43af8-3133-4f49-a9ae-d90688d6293c" providerId="ADAL" clId="{1510F126-E549-40C9-890C-B8A60ED08821}" dt="2025-06-19T09:36:34.286" v="2795" actId="20577"/>
          <ac:spMkLst>
            <pc:docMk/>
            <pc:sldMk cId="2635527641" sldId="321"/>
            <ac:spMk id="2" creationId="{FC1DDAC3-4173-FE60-70A5-251580FCC4FE}"/>
          </ac:spMkLst>
        </pc:spChg>
        <pc:spChg chg="mod">
          <ac:chgData name="Borana Mustafaraj" userId="e9c43af8-3133-4f49-a9ae-d90688d6293c" providerId="ADAL" clId="{1510F126-E549-40C9-890C-B8A60ED08821}" dt="2025-06-19T10:44:54.204" v="6281" actId="20577"/>
          <ac:spMkLst>
            <pc:docMk/>
            <pc:sldMk cId="2635527641" sldId="321"/>
            <ac:spMk id="3" creationId="{CFD5161C-B8AB-BC21-04FF-7120ABD0FEFF}"/>
          </ac:spMkLst>
        </pc:spChg>
        <pc:spChg chg="add mod">
          <ac:chgData name="Borana Mustafaraj" userId="e9c43af8-3133-4f49-a9ae-d90688d6293c" providerId="ADAL" clId="{1510F126-E549-40C9-890C-B8A60ED08821}" dt="2025-06-19T10:44:18.503" v="6207" actId="1076"/>
          <ac:spMkLst>
            <pc:docMk/>
            <pc:sldMk cId="2635527641" sldId="321"/>
            <ac:spMk id="4" creationId="{8466C26F-231E-0D7D-EA69-7699A18CAF12}"/>
          </ac:spMkLst>
        </pc:spChg>
        <pc:spChg chg="add mod">
          <ac:chgData name="Borana Mustafaraj" userId="e9c43af8-3133-4f49-a9ae-d90688d6293c" providerId="ADAL" clId="{1510F126-E549-40C9-890C-B8A60ED08821}" dt="2025-06-19T10:44:57.270" v="6282" actId="1076"/>
          <ac:spMkLst>
            <pc:docMk/>
            <pc:sldMk cId="2635527641" sldId="321"/>
            <ac:spMk id="5" creationId="{6898CEC1-79D6-89BC-42C4-75945654BD52}"/>
          </ac:spMkLst>
        </pc:spChg>
      </pc:sldChg>
      <pc:sldChg chg="delSp modSp add mod">
        <pc:chgData name="Borana Mustafaraj" userId="e9c43af8-3133-4f49-a9ae-d90688d6293c" providerId="ADAL" clId="{1510F126-E549-40C9-890C-B8A60ED08821}" dt="2025-06-19T10:44:03.921" v="6202"/>
        <pc:sldMkLst>
          <pc:docMk/>
          <pc:sldMk cId="1742306614" sldId="322"/>
        </pc:sldMkLst>
        <pc:spChg chg="mod">
          <ac:chgData name="Borana Mustafaraj" userId="e9c43af8-3133-4f49-a9ae-d90688d6293c" providerId="ADAL" clId="{1510F126-E549-40C9-890C-B8A60ED08821}" dt="2025-06-19T10:44:03.921" v="6202"/>
          <ac:spMkLst>
            <pc:docMk/>
            <pc:sldMk cId="1742306614" sldId="322"/>
            <ac:spMk id="3" creationId="{41676790-2900-9B88-E9FA-52D7D13B6F0B}"/>
          </ac:spMkLst>
        </pc:spChg>
        <pc:spChg chg="del">
          <ac:chgData name="Borana Mustafaraj" userId="e9c43af8-3133-4f49-a9ae-d90688d6293c" providerId="ADAL" clId="{1510F126-E549-40C9-890C-B8A60ED08821}" dt="2025-06-19T09:43:12.052" v="3289" actId="478"/>
          <ac:spMkLst>
            <pc:docMk/>
            <pc:sldMk cId="1742306614" sldId="322"/>
            <ac:spMk id="4" creationId="{9A92E166-D06F-E821-7C2D-50704640629F}"/>
          </ac:spMkLst>
        </pc:spChg>
      </pc:sldChg>
      <pc:sldChg chg="modSp add mod">
        <pc:chgData name="Borana Mustafaraj" userId="e9c43af8-3133-4f49-a9ae-d90688d6293c" providerId="ADAL" clId="{1510F126-E549-40C9-890C-B8A60ED08821}" dt="2025-06-20T13:15:39.669" v="7582" actId="20577"/>
        <pc:sldMkLst>
          <pc:docMk/>
          <pc:sldMk cId="961657992" sldId="323"/>
        </pc:sldMkLst>
        <pc:spChg chg="mod">
          <ac:chgData name="Borana Mustafaraj" userId="e9c43af8-3133-4f49-a9ae-d90688d6293c" providerId="ADAL" clId="{1510F126-E549-40C9-890C-B8A60ED08821}" dt="2025-06-20T13:15:39.669" v="7582" actId="20577"/>
          <ac:spMkLst>
            <pc:docMk/>
            <pc:sldMk cId="961657992" sldId="323"/>
            <ac:spMk id="3" creationId="{61F91C3C-1386-C1F6-FF27-4C4B28216875}"/>
          </ac:spMkLst>
        </pc:spChg>
      </pc:sldChg>
      <pc:sldChg chg="new del">
        <pc:chgData name="Borana Mustafaraj" userId="e9c43af8-3133-4f49-a9ae-d90688d6293c" providerId="ADAL" clId="{1510F126-E549-40C9-890C-B8A60ED08821}" dt="2025-06-19T10:12:38.518" v="4911" actId="2696"/>
        <pc:sldMkLst>
          <pc:docMk/>
          <pc:sldMk cId="2160421031" sldId="324"/>
        </pc:sldMkLst>
      </pc:sldChg>
      <pc:sldChg chg="add del">
        <pc:chgData name="Borana Mustafaraj" userId="e9c43af8-3133-4f49-a9ae-d90688d6293c" providerId="ADAL" clId="{1510F126-E549-40C9-890C-B8A60ED08821}" dt="2025-06-19T10:12:11.683" v="4906" actId="2890"/>
        <pc:sldMkLst>
          <pc:docMk/>
          <pc:sldMk cId="3028085616" sldId="324"/>
        </pc:sldMkLst>
      </pc:sldChg>
      <pc:sldChg chg="delSp modSp add mod">
        <pc:chgData name="Borana Mustafaraj" userId="e9c43af8-3133-4f49-a9ae-d90688d6293c" providerId="ADAL" clId="{1510F126-E549-40C9-890C-B8A60ED08821}" dt="2025-06-19T10:44:03.921" v="6202"/>
        <pc:sldMkLst>
          <pc:docMk/>
          <pc:sldMk cId="2583378246" sldId="325"/>
        </pc:sldMkLst>
        <pc:spChg chg="mod">
          <ac:chgData name="Borana Mustafaraj" userId="e9c43af8-3133-4f49-a9ae-d90688d6293c" providerId="ADAL" clId="{1510F126-E549-40C9-890C-B8A60ED08821}" dt="2025-06-19T10:13:49.362" v="4924" actId="20577"/>
          <ac:spMkLst>
            <pc:docMk/>
            <pc:sldMk cId="2583378246" sldId="325"/>
            <ac:spMk id="2" creationId="{8B663997-E3DA-7C01-0D03-E6CDCB812D88}"/>
          </ac:spMkLst>
        </pc:spChg>
        <pc:spChg chg="mod">
          <ac:chgData name="Borana Mustafaraj" userId="e9c43af8-3133-4f49-a9ae-d90688d6293c" providerId="ADAL" clId="{1510F126-E549-40C9-890C-B8A60ED08821}" dt="2025-06-19T10:44:03.921" v="6202"/>
          <ac:spMkLst>
            <pc:docMk/>
            <pc:sldMk cId="2583378246" sldId="325"/>
            <ac:spMk id="3" creationId="{AC2DA27E-598F-F7CE-F1B1-80754D6CB073}"/>
          </ac:spMkLst>
        </pc:spChg>
        <pc:spChg chg="del mod">
          <ac:chgData name="Borana Mustafaraj" userId="e9c43af8-3133-4f49-a9ae-d90688d6293c" providerId="ADAL" clId="{1510F126-E549-40C9-890C-B8A60ED08821}" dt="2025-06-19T10:17:34.586" v="4930" actId="478"/>
          <ac:spMkLst>
            <pc:docMk/>
            <pc:sldMk cId="2583378246" sldId="325"/>
            <ac:spMk id="4" creationId="{815D0882-E258-6F23-952B-54CD3BFE5486}"/>
          </ac:spMkLst>
        </pc:spChg>
        <pc:spChg chg="del mod">
          <ac:chgData name="Borana Mustafaraj" userId="e9c43af8-3133-4f49-a9ae-d90688d6293c" providerId="ADAL" clId="{1510F126-E549-40C9-890C-B8A60ED08821}" dt="2025-06-19T10:17:36.092" v="4931" actId="478"/>
          <ac:spMkLst>
            <pc:docMk/>
            <pc:sldMk cId="2583378246" sldId="325"/>
            <ac:spMk id="5" creationId="{70894614-C376-DD0F-2D86-B5D8B5C94E92}"/>
          </ac:spMkLst>
        </pc:spChg>
      </pc:sldChg>
      <pc:sldChg chg="modSp add mod">
        <pc:chgData name="Borana Mustafaraj" userId="e9c43af8-3133-4f49-a9ae-d90688d6293c" providerId="ADAL" clId="{1510F126-E549-40C9-890C-B8A60ED08821}" dt="2025-06-19T10:53:48.553" v="7212"/>
        <pc:sldMkLst>
          <pc:docMk/>
          <pc:sldMk cId="2373322333" sldId="326"/>
        </pc:sldMkLst>
        <pc:spChg chg="mod">
          <ac:chgData name="Borana Mustafaraj" userId="e9c43af8-3133-4f49-a9ae-d90688d6293c" providerId="ADAL" clId="{1510F126-E549-40C9-890C-B8A60ED08821}" dt="2025-06-19T10:53:48.553" v="7212"/>
          <ac:spMkLst>
            <pc:docMk/>
            <pc:sldMk cId="2373322333" sldId="326"/>
            <ac:spMk id="3" creationId="{51D676F9-79DC-CC52-5700-81DB1F6A1EEB}"/>
          </ac:spMkLst>
        </pc:spChg>
      </pc:sldChg>
      <pc:sldChg chg="modSp add mod">
        <pc:chgData name="Borana Mustafaraj" userId="e9c43af8-3133-4f49-a9ae-d90688d6293c" providerId="ADAL" clId="{1510F126-E549-40C9-890C-B8A60ED08821}" dt="2025-06-19T10:53:48.553" v="7212"/>
        <pc:sldMkLst>
          <pc:docMk/>
          <pc:sldMk cId="2916455121" sldId="327"/>
        </pc:sldMkLst>
        <pc:spChg chg="mod">
          <ac:chgData name="Borana Mustafaraj" userId="e9c43af8-3133-4f49-a9ae-d90688d6293c" providerId="ADAL" clId="{1510F126-E549-40C9-890C-B8A60ED08821}" dt="2025-06-19T10:53:48.553" v="7212"/>
          <ac:spMkLst>
            <pc:docMk/>
            <pc:sldMk cId="2916455121" sldId="327"/>
            <ac:spMk id="3" creationId="{0961A6E5-F07E-7B90-EEE2-8F27504DCDA3}"/>
          </ac:spMkLst>
        </pc:spChg>
      </pc:sldChg>
      <pc:sldChg chg="modSp add mod">
        <pc:chgData name="Borana Mustafaraj" userId="e9c43af8-3133-4f49-a9ae-d90688d6293c" providerId="ADAL" clId="{1510F126-E549-40C9-890C-B8A60ED08821}" dt="2025-06-20T13:26:58.517" v="8375" actId="20577"/>
        <pc:sldMkLst>
          <pc:docMk/>
          <pc:sldMk cId="4233561698" sldId="328"/>
        </pc:sldMkLst>
        <pc:spChg chg="mod">
          <ac:chgData name="Borana Mustafaraj" userId="e9c43af8-3133-4f49-a9ae-d90688d6293c" providerId="ADAL" clId="{1510F126-E549-40C9-890C-B8A60ED08821}" dt="2025-06-20T13:17:33.653" v="7728" actId="20577"/>
          <ac:spMkLst>
            <pc:docMk/>
            <pc:sldMk cId="4233561698" sldId="328"/>
            <ac:spMk id="2" creationId="{065EC95F-EC1D-108A-8AE3-066451D1109A}"/>
          </ac:spMkLst>
        </pc:spChg>
        <pc:spChg chg="mod">
          <ac:chgData name="Borana Mustafaraj" userId="e9c43af8-3133-4f49-a9ae-d90688d6293c" providerId="ADAL" clId="{1510F126-E549-40C9-890C-B8A60ED08821}" dt="2025-06-20T13:26:58.517" v="8375" actId="20577"/>
          <ac:spMkLst>
            <pc:docMk/>
            <pc:sldMk cId="4233561698" sldId="328"/>
            <ac:spMk id="3" creationId="{FF54C326-ED46-5CCF-AAE6-95C782330B7F}"/>
          </ac:spMkLst>
        </pc:spChg>
      </pc:sldChg>
      <pc:sldMasterChg chg="modSldLayout">
        <pc:chgData name="Borana Mustafaraj" userId="e9c43af8-3133-4f49-a9ae-d90688d6293c" providerId="ADAL" clId="{1510F126-E549-40C9-890C-B8A60ED08821}" dt="2025-06-19T08:57:44.902" v="0"/>
        <pc:sldMasterMkLst>
          <pc:docMk/>
          <pc:sldMasterMk cId="3760417971" sldId="2147483686"/>
        </pc:sldMasterMkLst>
        <pc:sldLayoutChg chg="addSp">
          <pc:chgData name="Borana Mustafaraj" userId="e9c43af8-3133-4f49-a9ae-d90688d6293c" providerId="ADAL" clId="{1510F126-E549-40C9-890C-B8A60ED08821}" dt="2025-06-19T08:57:44.902" v="0"/>
          <pc:sldLayoutMkLst>
            <pc:docMk/>
            <pc:sldMasterMk cId="3760417971" sldId="2147483686"/>
            <pc:sldLayoutMk cId="2498049685" sldId="2147483692"/>
          </pc:sldLayoutMkLst>
          <pc:spChg chg="add">
            <ac:chgData name="Borana Mustafaraj" userId="e9c43af8-3133-4f49-a9ae-d90688d6293c" providerId="ADAL" clId="{1510F126-E549-40C9-890C-B8A60ED08821}" dt="2025-06-19T08:57:44.902" v="0"/>
            <ac:spMkLst>
              <pc:docMk/>
              <pc:sldMasterMk cId="3760417971" sldId="2147483686"/>
              <pc:sldLayoutMk cId="2498049685" sldId="2147483692"/>
              <ac:spMk id="6" creationId="{D48427F0-9AD9-DD8E-0088-85924A7A2804}"/>
            </ac:spMkLst>
          </pc:spChg>
          <pc:picChg chg="add">
            <ac:chgData name="Borana Mustafaraj" userId="e9c43af8-3133-4f49-a9ae-d90688d6293c" providerId="ADAL" clId="{1510F126-E549-40C9-890C-B8A60ED08821}" dt="2025-06-19T08:57:44.902" v="0"/>
            <ac:picMkLst>
              <pc:docMk/>
              <pc:sldMasterMk cId="3760417971" sldId="2147483686"/>
              <pc:sldLayoutMk cId="2498049685" sldId="2147483692"/>
              <ac:picMk id="7" creationId="{5508A787-1637-1F52-E2DD-7CB5B5C5A1C8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t>6/20/2025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25C35-7F3F-383A-EF9B-798BCA9DE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8F6213-6E0F-EDB5-E3E8-0E25F5772C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382583-4863-7E3D-EA16-C5A9F21BC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FB911-84EB-B618-66B8-F852F6B297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09883-B744-4FDD-8623-D69A66650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92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EC1D2-C84A-FD78-FEFE-1BF3C0B7C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A315C5-1A56-5212-C94D-55B2285B5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238A0F-2360-A954-DD53-D9D636136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E48C2-6295-5FB1-98BB-A7EB13104B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4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76F26-0ED2-7959-D89A-6A8936AE2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21699C-74C4-D9F5-47E6-A2F59B613B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53E1EA-E50F-EC68-F6C1-6AEE6FD7C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AAC8F-680E-D5D6-3F8A-0433E6C50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3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9AF0A-2BB4-3A2F-5DD8-E2AC0089E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8E130B-1E9E-CA9B-41DD-F90E03C8D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E0E74E-BB32-4878-8C91-A6ABB9A64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33FCB-51FF-64E2-B42E-03FA61F40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51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E5E3D-E585-4B21-333B-9D4C6E0DA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44BC50-B922-771F-CF31-7DD23B38E4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028B03-06ED-5126-0FF7-61B42EAA3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3E043-0D96-FB45-04ED-A33626C06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69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CF2B7-D493-110A-1A76-F3D5B9605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D78E60-9518-07A4-1F08-83056886A9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638931-806E-8FAD-2ECB-C6868D695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A9DF7-E3DF-FA4C-EF48-DEA2C2071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02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6F046-E52D-4743-8D2E-FD1075ED0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4592E8-3617-8E28-E95E-1E404CB4E7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853B29-D350-ED3F-88EE-79B7CF2DC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6796-D9EF-CEBC-3A40-FC9D8CC1B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09883-B744-4FDD-8623-D69A66650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519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88790-D050-8CCB-11A3-0D524C272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2E0A00-EEFE-592B-EDBF-547EFF155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6487D5-09DC-7C94-DF53-CAF947925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1A208-8A33-3EBA-0265-C58E3D4F23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09883-B744-4FDD-8623-D69A66650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201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9D16B-05C7-396B-6FEE-D69E2A506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D6EABD-82E3-914A-3236-B9071E5DE1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BC76EB-5968-D7C1-E871-5FF86F838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EB550-D399-35B6-B8A2-CAE825EA0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09883-B744-4FDD-8623-D69A666500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28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463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48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933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90705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186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52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8660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3810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3270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Object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8593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15" y="304690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6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69C21E5-B8EE-7438-A771-34BC8006E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F333FA-6DDE-DB6C-73BB-FE838797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12813-DBA6-41C2-2418-83919E059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AAE3BC0-55AE-B520-F2B8-50BF886EF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FE2A1C-A3CC-9D8B-DE44-FDE1132F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2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anchor="b">
            <a:no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8EDAF-6CF8-D96E-EB91-CAFEBE0CA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1187" y="247518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txBody>
          <a:bodyPr wrap="square" tIns="11887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148B4D-CB0B-8B95-BA58-B33DE05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8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02" y="5609995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6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5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0" y="2185127"/>
            <a:ext cx="2736849" cy="4067717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051560" indent="-228600">
              <a:buFont typeface="+mj-lt"/>
              <a:buAutoNum type="alphaLcParenR"/>
              <a:defRPr sz="1800"/>
            </a:lvl4pPr>
            <a:lvl5pPr marL="1417320" indent="-2286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4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9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78285"/>
          <a:stretch/>
        </p:blipFill>
        <p:spPr>
          <a:xfrm>
            <a:off x="0" y="5368807"/>
            <a:ext cx="3769950" cy="1489194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6275416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E945C7-CAAC-C9B4-0B56-EC62E53C8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2467" y="5439854"/>
            <a:ext cx="1096391" cy="10963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58C5299-758C-70DA-D929-E0BC719E9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16629" y="3758740"/>
            <a:ext cx="2130921" cy="2130921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4C6AC-F9E8-412E-2D6B-9FDD07ADDE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0330" y="2771566"/>
            <a:ext cx="6275387" cy="3271324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463C33-FF99-2443-BE5D-682AC8CB8B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9054" y="459137"/>
            <a:ext cx="4126800" cy="4126800"/>
          </a:xfrm>
          <a:custGeom>
            <a:avLst/>
            <a:gdLst>
              <a:gd name="connsiteX0" fmla="*/ 2063400 w 4126800"/>
              <a:gd name="connsiteY0" fmla="*/ 0 h 4126800"/>
              <a:gd name="connsiteX1" fmla="*/ 4126800 w 4126800"/>
              <a:gd name="connsiteY1" fmla="*/ 2063400 h 4126800"/>
              <a:gd name="connsiteX2" fmla="*/ 2063400 w 4126800"/>
              <a:gd name="connsiteY2" fmla="*/ 4126800 h 4126800"/>
              <a:gd name="connsiteX3" fmla="*/ 0 w 4126800"/>
              <a:gd name="connsiteY3" fmla="*/ 2063400 h 4126800"/>
              <a:gd name="connsiteX4" fmla="*/ 2063400 w 4126800"/>
              <a:gd name="connsiteY4" fmla="*/ 0 h 41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800" h="4126800">
                <a:moveTo>
                  <a:pt x="2063400" y="0"/>
                </a:moveTo>
                <a:cubicBezTo>
                  <a:pt x="3202984" y="0"/>
                  <a:pt x="4126800" y="923816"/>
                  <a:pt x="4126800" y="2063400"/>
                </a:cubicBezTo>
                <a:cubicBezTo>
                  <a:pt x="4126800" y="3202984"/>
                  <a:pt x="3202984" y="4126800"/>
                  <a:pt x="2063400" y="4126800"/>
                </a:cubicBezTo>
                <a:cubicBezTo>
                  <a:pt x="923816" y="4126800"/>
                  <a:pt x="0" y="3202984"/>
                  <a:pt x="0" y="2063400"/>
                </a:cubicBezTo>
                <a:cubicBezTo>
                  <a:pt x="0" y="923816"/>
                  <a:pt x="923816" y="0"/>
                  <a:pt x="2063400" y="0"/>
                </a:cubicBezTo>
                <a:close/>
              </a:path>
            </a:pathLst>
          </a:custGeom>
        </p:spPr>
        <p:txBody>
          <a:bodyPr wrap="square" tIns="7315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978EB2-1AE7-BB87-954B-F3DBF5080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10569634" cy="1801793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06BDC3-2B84-117A-BF71-A331C1DD6BC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3" y="2796209"/>
            <a:ext cx="3657598" cy="3147392"/>
          </a:xfrm>
        </p:spPr>
        <p:txBody>
          <a:bodyPr lIns="0" tIns="0" rIns="0" bIns="0"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D2A92BD-8372-F61F-9551-6FA12079139B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902200" y="2795588"/>
            <a:ext cx="6478617" cy="3148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47" b="86709"/>
          <a:stretch/>
        </p:blipFill>
        <p:spPr>
          <a:xfrm>
            <a:off x="-1" y="5946505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800"/>
            </a:lvl2pPr>
            <a:lvl3pPr marL="685800">
              <a:defRPr sz="1800"/>
            </a:lvl3pPr>
            <a:lvl4pPr marL="1051560">
              <a:defRPr sz="1800"/>
            </a:lvl4pPr>
            <a:lvl5pPr marL="141732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0" y="3067050"/>
            <a:ext cx="3519515" cy="30480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165860" indent="-342900">
              <a:buFont typeface="+mj-lt"/>
              <a:buAutoNum type="alphaLcPeriod"/>
              <a:defRPr sz="1800"/>
            </a:lvl4pPr>
            <a:lvl5pPr marL="1531620" indent="-3429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4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3" y="2757488"/>
            <a:ext cx="10548967" cy="3399964"/>
          </a:xfrm>
        </p:spPr>
        <p:txBody>
          <a:bodyPr/>
          <a:lstStyle/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7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633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3481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461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33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48427F0-9AD9-DD8E-0088-85924A7A2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ject 1">
            <a:extLst>
              <a:ext uri="{FF2B5EF4-FFF2-40B4-BE49-F238E27FC236}">
                <a16:creationId xmlns:a16="http://schemas.microsoft.com/office/drawing/2014/main" id="{5508A787-1637-1F52-E2DD-7CB5B5C5A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9101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5451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268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17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649" r:id="rId18"/>
    <p:sldLayoutId id="2147483650" r:id="rId19"/>
    <p:sldLayoutId id="2147483675" r:id="rId20"/>
    <p:sldLayoutId id="2147483683" r:id="rId21"/>
    <p:sldLayoutId id="2147483684" r:id="rId22"/>
    <p:sldLayoutId id="2147483685" r:id="rId23"/>
    <p:sldLayoutId id="2147483671" r:id="rId24"/>
    <p:sldLayoutId id="2147483679" r:id="rId25"/>
    <p:sldLayoutId id="2147483676" r:id="rId26"/>
    <p:sldLayoutId id="2147483669" r:id="rId27"/>
    <p:sldLayoutId id="2147483673" r:id="rId28"/>
    <p:sldLayoutId id="2147483682" r:id="rId29"/>
    <p:sldLayoutId id="2147483656" r:id="rId3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E73E5-039A-47D3-17CB-F09B9DC32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Rezultatet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arritura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projekti</a:t>
            </a:r>
            <a:r>
              <a:rPr lang="en-US" dirty="0">
                <a:solidFill>
                  <a:schemeClr val="bg1"/>
                </a:solidFill>
              </a:rPr>
              <a:t> I </a:t>
            </a:r>
            <a:r>
              <a:rPr lang="en-US" dirty="0" err="1">
                <a:solidFill>
                  <a:schemeClr val="bg1"/>
                </a:solidFill>
              </a:rPr>
              <a:t>binjakËzimit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3100" i="1" cap="none" dirty="0" err="1">
                <a:solidFill>
                  <a:schemeClr val="bg1"/>
                </a:solidFill>
              </a:rPr>
              <a:t>Qershor</a:t>
            </a:r>
            <a:r>
              <a:rPr lang="en-US" sz="3100" i="1" cap="none" dirty="0">
                <a:solidFill>
                  <a:schemeClr val="bg1"/>
                </a:solidFill>
              </a:rPr>
              <a:t> 2025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32851-72FE-4CD0-1BDB-5D312192D6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9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EF627-6C3E-0ACB-9E63-FDE408774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B11D3-B1A3-AD4E-EDF9-1E2510F5D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512065"/>
            <a:ext cx="8791575" cy="115823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I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formimit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vazhdues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676F9-79DC-CC52-5700-81DB1F6A1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1572768"/>
            <a:ext cx="8791575" cy="440131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</a:rPr>
              <a:t>Gjendja</a:t>
            </a:r>
            <a:r>
              <a:rPr lang="en-US" sz="7200" b="1" dirty="0">
                <a:solidFill>
                  <a:schemeClr val="bg1"/>
                </a:solidFill>
              </a:rPr>
              <a:t> </a:t>
            </a:r>
            <a:r>
              <a:rPr lang="en-US" sz="7200" b="1" dirty="0" err="1">
                <a:solidFill>
                  <a:schemeClr val="bg1"/>
                </a:solidFill>
              </a:rPr>
              <a:t>aktuale</a:t>
            </a:r>
            <a:endParaRPr lang="en-US" sz="7200" b="1" dirty="0">
              <a:solidFill>
                <a:schemeClr val="bg1"/>
              </a:solidFill>
            </a:endParaRPr>
          </a:p>
          <a:p>
            <a:pPr algn="ctr"/>
            <a:r>
              <a:rPr lang="en-US" sz="7200" b="1" i="1" dirty="0" err="1">
                <a:solidFill>
                  <a:schemeClr val="bg1"/>
                </a:solidFill>
              </a:rPr>
              <a:t>Ekspertiza</a:t>
            </a:r>
            <a:r>
              <a:rPr lang="en-US" sz="7200" b="1" i="1" dirty="0">
                <a:solidFill>
                  <a:schemeClr val="bg1"/>
                </a:solidFill>
              </a:rPr>
              <a:t> e </a:t>
            </a:r>
            <a:r>
              <a:rPr lang="en-US" sz="7200" b="1" i="1" dirty="0" err="1">
                <a:solidFill>
                  <a:schemeClr val="bg1"/>
                </a:solidFill>
              </a:rPr>
              <a:t>projektit</a:t>
            </a:r>
            <a:r>
              <a:rPr lang="en-US" sz="7200" b="1" i="1" dirty="0">
                <a:solidFill>
                  <a:schemeClr val="bg1"/>
                </a:solidFill>
              </a:rPr>
              <a:t> </a:t>
            </a:r>
            <a:r>
              <a:rPr lang="en-US" sz="7200" b="1" i="1" dirty="0" err="1">
                <a:solidFill>
                  <a:schemeClr val="bg1"/>
                </a:solidFill>
              </a:rPr>
              <a:t>të</a:t>
            </a:r>
            <a:r>
              <a:rPr lang="en-US" sz="7200" b="1" i="1" dirty="0">
                <a:solidFill>
                  <a:schemeClr val="bg1"/>
                </a:solidFill>
              </a:rPr>
              <a:t> </a:t>
            </a:r>
            <a:r>
              <a:rPr lang="en-US" sz="7200" b="1" i="1" dirty="0" err="1">
                <a:solidFill>
                  <a:schemeClr val="bg1"/>
                </a:solidFill>
              </a:rPr>
              <a:t>binjakëzimit</a:t>
            </a:r>
            <a:endParaRPr lang="en-US" sz="7200" b="1" i="1" dirty="0">
              <a:solidFill>
                <a:schemeClr val="bg1"/>
              </a:solidFill>
            </a:endParaRPr>
          </a:p>
          <a:p>
            <a:pPr algn="ctr"/>
            <a:r>
              <a:rPr lang="en-US" sz="7200" b="1" i="1" dirty="0" err="1">
                <a:solidFill>
                  <a:schemeClr val="bg1"/>
                </a:solidFill>
              </a:rPr>
              <a:t>Shkolla</a:t>
            </a:r>
            <a:r>
              <a:rPr lang="en-US" sz="7200" b="1" i="1" dirty="0">
                <a:solidFill>
                  <a:schemeClr val="bg1"/>
                </a:solidFill>
              </a:rPr>
              <a:t> </a:t>
            </a:r>
            <a:r>
              <a:rPr lang="en-US" sz="7200" b="1" i="1" dirty="0" err="1">
                <a:solidFill>
                  <a:schemeClr val="bg1"/>
                </a:solidFill>
              </a:rPr>
              <a:t>italiane</a:t>
            </a:r>
            <a:r>
              <a:rPr lang="en-US" sz="7200" b="1" i="1" dirty="0">
                <a:solidFill>
                  <a:schemeClr val="bg1"/>
                </a:solidFill>
              </a:rPr>
              <a:t> (SSM)</a:t>
            </a:r>
          </a:p>
          <a:p>
            <a:pPr algn="ctr"/>
            <a:endParaRPr lang="en-US" sz="7200" b="1" i="1" dirty="0">
              <a:solidFill>
                <a:schemeClr val="bg1"/>
              </a:solidFill>
            </a:endParaRPr>
          </a:p>
          <a:p>
            <a:pPr algn="just"/>
            <a:r>
              <a:rPr lang="en-US" sz="7200" dirty="0">
                <a:solidFill>
                  <a:schemeClr val="bg1"/>
                </a:solidFill>
              </a:rPr>
              <a:t>1. </a:t>
            </a:r>
            <a:r>
              <a:rPr lang="en-US" sz="7200" dirty="0" err="1">
                <a:solidFill>
                  <a:schemeClr val="bg1"/>
                </a:solidFill>
              </a:rPr>
              <a:t>Analizë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gjendjes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aktuale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dhe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rekomandime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për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përmirësime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programit</a:t>
            </a:r>
            <a:r>
              <a:rPr lang="en-US" sz="7200" dirty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en-US" sz="7200" dirty="0">
                <a:solidFill>
                  <a:schemeClr val="bg1"/>
                </a:solidFill>
              </a:rPr>
              <a:t>2. </a:t>
            </a:r>
            <a:r>
              <a:rPr lang="en-US" sz="7200" dirty="0" err="1">
                <a:solidFill>
                  <a:schemeClr val="bg1"/>
                </a:solidFill>
              </a:rPr>
              <a:t>Prezantim</a:t>
            </a:r>
            <a:r>
              <a:rPr lang="en-US" sz="7200" dirty="0">
                <a:solidFill>
                  <a:schemeClr val="bg1"/>
                </a:solidFill>
              </a:rPr>
              <a:t> I </a:t>
            </a:r>
            <a:r>
              <a:rPr lang="en-US" sz="7200" dirty="0" err="1">
                <a:solidFill>
                  <a:schemeClr val="bg1"/>
                </a:solidFill>
              </a:rPr>
              <a:t>sistemit</a:t>
            </a:r>
            <a:r>
              <a:rPr lang="en-US" sz="7200" dirty="0">
                <a:solidFill>
                  <a:schemeClr val="bg1"/>
                </a:solidFill>
              </a:rPr>
              <a:t> it </a:t>
            </a:r>
            <a:r>
              <a:rPr lang="en-US" sz="7200" dirty="0" err="1">
                <a:solidFill>
                  <a:schemeClr val="bg1"/>
                </a:solidFill>
              </a:rPr>
              <a:t>dhe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diskutime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mbi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nevojën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për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përmirësime</a:t>
            </a:r>
            <a:r>
              <a:rPr lang="en-US" sz="7200" dirty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en-US" sz="7200" dirty="0">
                <a:solidFill>
                  <a:schemeClr val="bg1"/>
                </a:solidFill>
              </a:rPr>
              <a:t>3. </a:t>
            </a:r>
            <a:r>
              <a:rPr lang="en-US" sz="7200" dirty="0" err="1">
                <a:solidFill>
                  <a:schemeClr val="bg1"/>
                </a:solidFill>
              </a:rPr>
              <a:t>Trajnim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trajnerësh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mbi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metodat</a:t>
            </a:r>
            <a:r>
              <a:rPr lang="en-US" sz="7200" dirty="0">
                <a:solidFill>
                  <a:schemeClr val="bg1"/>
                </a:solidFill>
              </a:rPr>
              <a:t> e </a:t>
            </a:r>
            <a:r>
              <a:rPr lang="en-US" sz="7200" dirty="0" err="1">
                <a:solidFill>
                  <a:schemeClr val="bg1"/>
                </a:solidFill>
              </a:rPr>
              <a:t>hartimit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një</a:t>
            </a:r>
            <a:r>
              <a:rPr lang="en-US" sz="7200" dirty="0">
                <a:solidFill>
                  <a:schemeClr val="bg1"/>
                </a:solidFill>
              </a:rPr>
              <a:t> moduli </a:t>
            </a:r>
            <a:r>
              <a:rPr lang="en-US" sz="7200" dirty="0" err="1">
                <a:solidFill>
                  <a:schemeClr val="bg1"/>
                </a:solidFill>
              </a:rPr>
              <a:t>trajnimi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për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magjistratët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në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detyrë</a:t>
            </a:r>
            <a:r>
              <a:rPr lang="en-US" sz="72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7200" b="1" dirty="0">
              <a:solidFill>
                <a:schemeClr val="bg1"/>
              </a:solidFill>
            </a:endParaRPr>
          </a:p>
          <a:p>
            <a:endParaRPr lang="en-US" sz="6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6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6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22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3046F-92E6-30E9-5C4B-DA5C709E0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04C6-5EC4-9660-2287-BA549918F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512065"/>
            <a:ext cx="8791575" cy="115823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I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formimit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vazhdues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1A6E5-F07E-7B90-EEE2-8F27504DC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1572768"/>
            <a:ext cx="8791575" cy="4401312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</a:rPr>
              <a:t>Gjendja</a:t>
            </a:r>
            <a:r>
              <a:rPr lang="en-US" sz="7200" b="1" dirty="0">
                <a:solidFill>
                  <a:schemeClr val="bg1"/>
                </a:solidFill>
              </a:rPr>
              <a:t> </a:t>
            </a:r>
            <a:r>
              <a:rPr lang="en-US" sz="7200" b="1" dirty="0" err="1">
                <a:solidFill>
                  <a:schemeClr val="bg1"/>
                </a:solidFill>
              </a:rPr>
              <a:t>aktuale</a:t>
            </a:r>
            <a:endParaRPr lang="en-US" sz="7200" b="1" dirty="0">
              <a:solidFill>
                <a:schemeClr val="bg1"/>
              </a:solidFill>
            </a:endParaRPr>
          </a:p>
          <a:p>
            <a:pPr algn="ctr"/>
            <a:r>
              <a:rPr lang="en-US" sz="7200" b="1" i="1" dirty="0">
                <a:solidFill>
                  <a:schemeClr val="bg1"/>
                </a:solidFill>
              </a:rPr>
              <a:t>Masa </a:t>
            </a:r>
            <a:r>
              <a:rPr lang="en-US" sz="7200" b="1" i="1" dirty="0" err="1">
                <a:solidFill>
                  <a:schemeClr val="bg1"/>
                </a:solidFill>
              </a:rPr>
              <a:t>dhe</a:t>
            </a:r>
            <a:r>
              <a:rPr lang="en-US" sz="7200" b="1" i="1" dirty="0">
                <a:solidFill>
                  <a:schemeClr val="bg1"/>
                </a:solidFill>
              </a:rPr>
              <a:t> </a:t>
            </a:r>
            <a:r>
              <a:rPr lang="en-US" sz="7200" b="1" i="1" dirty="0" err="1">
                <a:solidFill>
                  <a:schemeClr val="bg1"/>
                </a:solidFill>
              </a:rPr>
              <a:t>propozime</a:t>
            </a:r>
            <a:endParaRPr lang="en-US" sz="7200" b="1" i="1" dirty="0">
              <a:solidFill>
                <a:schemeClr val="bg1"/>
              </a:solidFill>
            </a:endParaRPr>
          </a:p>
          <a:p>
            <a:pPr marL="1143000" indent="-1143000" algn="just">
              <a:buAutoNum type="arabicPeriod"/>
            </a:pPr>
            <a:r>
              <a:rPr lang="en-US" sz="7200" dirty="0" err="1">
                <a:solidFill>
                  <a:schemeClr val="bg1"/>
                </a:solidFill>
              </a:rPr>
              <a:t>Zhvillim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në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fushën</a:t>
            </a:r>
            <a:r>
              <a:rPr lang="en-US" sz="7200" dirty="0">
                <a:solidFill>
                  <a:schemeClr val="bg1"/>
                </a:solidFill>
              </a:rPr>
              <a:t> e </a:t>
            </a:r>
            <a:r>
              <a:rPr lang="en-US" sz="7200" dirty="0" err="1">
                <a:solidFill>
                  <a:schemeClr val="bg1"/>
                </a:solidFill>
              </a:rPr>
              <a:t>digjitalizimit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infrastrukturës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së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shkollës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në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funksion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rritjes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së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pjesëmarrjes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dhe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eficencës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në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organizimin</a:t>
            </a:r>
            <a:r>
              <a:rPr lang="en-US" sz="7200" dirty="0">
                <a:solidFill>
                  <a:schemeClr val="bg1"/>
                </a:solidFill>
              </a:rPr>
              <a:t> e </a:t>
            </a:r>
            <a:r>
              <a:rPr lang="en-US" sz="7200" dirty="0" err="1">
                <a:solidFill>
                  <a:schemeClr val="bg1"/>
                </a:solidFill>
              </a:rPr>
              <a:t>aktiviteteve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trajnimit</a:t>
            </a:r>
            <a:r>
              <a:rPr lang="en-US" sz="7200" dirty="0">
                <a:solidFill>
                  <a:schemeClr val="bg1"/>
                </a:solidFill>
              </a:rPr>
              <a:t>;</a:t>
            </a:r>
          </a:p>
          <a:p>
            <a:pPr marL="1143000" indent="-1143000" algn="just">
              <a:buAutoNum type="arabicPeriod"/>
            </a:pPr>
            <a:r>
              <a:rPr lang="en-US" sz="7200" dirty="0" err="1">
                <a:solidFill>
                  <a:schemeClr val="bg1"/>
                </a:solidFill>
              </a:rPr>
              <a:t>Përmirësim</a:t>
            </a:r>
            <a:r>
              <a:rPr lang="en-US" sz="7200" dirty="0">
                <a:solidFill>
                  <a:schemeClr val="bg1"/>
                </a:solidFill>
              </a:rPr>
              <a:t> I </a:t>
            </a:r>
            <a:r>
              <a:rPr lang="en-US" sz="7200" dirty="0" err="1">
                <a:solidFill>
                  <a:schemeClr val="bg1"/>
                </a:solidFill>
              </a:rPr>
              <a:t>metodologjisë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së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aktiviteteve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trajnuese</a:t>
            </a:r>
            <a:endParaRPr lang="en-US" sz="7200" dirty="0">
              <a:solidFill>
                <a:schemeClr val="bg1"/>
              </a:solidFill>
            </a:endParaRPr>
          </a:p>
          <a:p>
            <a:pPr marL="1143000" indent="-1143000" algn="just">
              <a:buAutoNum type="arabicPeriod"/>
            </a:pPr>
            <a:r>
              <a:rPr lang="en-US" sz="7200" dirty="0" err="1">
                <a:solidFill>
                  <a:schemeClr val="bg1"/>
                </a:solidFill>
              </a:rPr>
              <a:t>Trajnimi</a:t>
            </a:r>
            <a:r>
              <a:rPr lang="en-US" sz="7200" dirty="0">
                <a:solidFill>
                  <a:schemeClr val="bg1"/>
                </a:solidFill>
              </a:rPr>
              <a:t> I </a:t>
            </a:r>
            <a:r>
              <a:rPr lang="en-US" sz="7200" dirty="0" err="1">
                <a:solidFill>
                  <a:schemeClr val="bg1"/>
                </a:solidFill>
              </a:rPr>
              <a:t>trajnerëve</a:t>
            </a:r>
            <a:r>
              <a:rPr lang="en-US" sz="7200" dirty="0">
                <a:solidFill>
                  <a:schemeClr val="bg1"/>
                </a:solidFill>
              </a:rPr>
              <a:t> me </a:t>
            </a:r>
            <a:r>
              <a:rPr lang="en-US" sz="7200" dirty="0" err="1">
                <a:solidFill>
                  <a:schemeClr val="bg1"/>
                </a:solidFill>
              </a:rPr>
              <a:t>fokus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kompetencën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dhe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motivimin</a:t>
            </a:r>
            <a:r>
              <a:rPr lang="en-US" sz="7200" dirty="0">
                <a:solidFill>
                  <a:schemeClr val="bg1"/>
                </a:solidFill>
              </a:rPr>
              <a:t> e </a:t>
            </a:r>
            <a:r>
              <a:rPr lang="en-US" sz="7200" dirty="0" err="1">
                <a:solidFill>
                  <a:schemeClr val="bg1"/>
                </a:solidFill>
              </a:rPr>
              <a:t>tyre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</a:p>
          <a:p>
            <a:endParaRPr lang="en-US" sz="6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6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6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5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A7DCA-A2BE-469D-303A-465C5D86B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EC95F-EC1D-108A-8AE3-066451D11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512065"/>
            <a:ext cx="8791575" cy="115823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pËrmbledhje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4C326-ED46-5CCF-AAE6-95C782330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1572768"/>
            <a:ext cx="8791575" cy="4401312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Ndryshime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në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rregullore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Testi scan </a:t>
            </a:r>
            <a:r>
              <a:rPr lang="en-US" sz="2400" dirty="0" err="1">
                <a:solidFill>
                  <a:schemeClr val="bg1"/>
                </a:solidFill>
              </a:rPr>
              <a:t>tron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REFLEKTIM I NDRYSHIMEVE </a:t>
            </a:r>
            <a:r>
              <a:rPr lang="en-US" sz="2400" dirty="0" err="1">
                <a:solidFill>
                  <a:schemeClr val="bg1"/>
                </a:solidFill>
              </a:rPr>
              <a:t>Që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VIJNë</a:t>
            </a:r>
            <a:r>
              <a:rPr lang="en-US" sz="2400" dirty="0">
                <a:solidFill>
                  <a:schemeClr val="bg1"/>
                </a:solidFill>
              </a:rPr>
              <a:t> NGA RISHIKIMI I PROGRAMEVE </a:t>
            </a:r>
            <a:r>
              <a:rPr lang="en-US" sz="2400" dirty="0" err="1">
                <a:solidFill>
                  <a:schemeClr val="bg1"/>
                </a:solidFill>
              </a:rPr>
              <a:t>Të</a:t>
            </a:r>
            <a:r>
              <a:rPr lang="en-US" sz="2400" dirty="0">
                <a:solidFill>
                  <a:schemeClr val="bg1"/>
                </a:solidFill>
              </a:rPr>
              <a:t> FORMIMIT FILLESTAR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NDRYSHIME </a:t>
            </a:r>
            <a:r>
              <a:rPr lang="en-US" sz="2400" dirty="0" err="1">
                <a:solidFill>
                  <a:schemeClr val="bg1"/>
                </a:solidFill>
              </a:rPr>
              <a:t>Në</a:t>
            </a:r>
            <a:r>
              <a:rPr lang="en-US" sz="2400" dirty="0">
                <a:solidFill>
                  <a:schemeClr val="bg1"/>
                </a:solidFill>
              </a:rPr>
              <a:t> LIGJ (NISUR </a:t>
            </a:r>
            <a:r>
              <a:rPr lang="en-US" sz="2400" dirty="0" err="1">
                <a:solidFill>
                  <a:schemeClr val="bg1"/>
                </a:solidFill>
              </a:rPr>
              <a:t>MINISTRISë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Së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DREJTëSISë</a:t>
            </a:r>
            <a:r>
              <a:rPr lang="en-US" sz="2400" dirty="0">
                <a:solidFill>
                  <a:schemeClr val="bg1"/>
                </a:solidFill>
              </a:rPr>
              <a:t> DHE KRYENEGOCIATORIT)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RISHIKIMI I </a:t>
            </a:r>
            <a:r>
              <a:rPr lang="en-US" sz="2400" dirty="0" err="1">
                <a:solidFill>
                  <a:schemeClr val="bg1"/>
                </a:solidFill>
              </a:rPr>
              <a:t>FAZëS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Së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TRETë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TESTI PSIKOLOGJIK DHE I </a:t>
            </a:r>
            <a:r>
              <a:rPr lang="en-US" sz="2400" dirty="0" err="1">
                <a:solidFill>
                  <a:schemeClr val="bg1"/>
                </a:solidFill>
              </a:rPr>
              <a:t>SHëNDETIT</a:t>
            </a:r>
            <a:r>
              <a:rPr lang="en-US" sz="2400" dirty="0">
                <a:solidFill>
                  <a:schemeClr val="bg1"/>
                </a:solidFill>
              </a:rPr>
              <a:t> MENDOR;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INTERVISTA ME GOJE, JURIA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ROLI I KESHILLAVE, PROCEDURA DHE AFATET</a:t>
            </a:r>
          </a:p>
          <a:p>
            <a:r>
              <a:rPr lang="en-US" sz="2400" dirty="0">
                <a:solidFill>
                  <a:schemeClr val="bg1"/>
                </a:solidFill>
              </a:rPr>
              <a:t>2. PROGRAME </a:t>
            </a:r>
            <a:r>
              <a:rPr lang="en-US" sz="2400" dirty="0" err="1">
                <a:solidFill>
                  <a:schemeClr val="bg1"/>
                </a:solidFill>
              </a:rPr>
              <a:t>Të</a:t>
            </a:r>
            <a:r>
              <a:rPr lang="en-US" sz="2400" dirty="0">
                <a:solidFill>
                  <a:schemeClr val="bg1"/>
                </a:solidFill>
              </a:rPr>
              <a:t> VECANTA </a:t>
            </a:r>
            <a:r>
              <a:rPr lang="en-US" sz="2400" dirty="0" err="1">
                <a:solidFill>
                  <a:schemeClr val="bg1"/>
                </a:solidFill>
              </a:rPr>
              <a:t>PëR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KATEGORITë</a:t>
            </a:r>
            <a:r>
              <a:rPr lang="en-US" sz="2400" dirty="0">
                <a:solidFill>
                  <a:schemeClr val="bg1"/>
                </a:solidFill>
              </a:rPr>
              <a:t> E NDRYSHME </a:t>
            </a:r>
            <a:r>
              <a:rPr lang="en-US" sz="2400" dirty="0" err="1">
                <a:solidFill>
                  <a:schemeClr val="bg1"/>
                </a:solidFill>
              </a:rPr>
              <a:t>Të</a:t>
            </a:r>
            <a:r>
              <a:rPr lang="en-US" sz="2400" dirty="0">
                <a:solidFill>
                  <a:schemeClr val="bg1"/>
                </a:solidFill>
              </a:rPr>
              <a:t> SUBJEKTEVE </a:t>
            </a:r>
            <a:r>
              <a:rPr lang="en-US" sz="2400" dirty="0" err="1">
                <a:solidFill>
                  <a:schemeClr val="bg1"/>
                </a:solidFill>
              </a:rPr>
              <a:t>Që</a:t>
            </a:r>
            <a:r>
              <a:rPr lang="en-US" sz="2400" dirty="0">
                <a:solidFill>
                  <a:schemeClr val="bg1"/>
                </a:solidFill>
              </a:rPr>
              <a:t> TRAJNOHEN </a:t>
            </a:r>
            <a:r>
              <a:rPr lang="en-US" sz="2400" dirty="0" err="1">
                <a:solidFill>
                  <a:schemeClr val="bg1"/>
                </a:solidFill>
              </a:rPr>
              <a:t>Në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SHKOLLë</a:t>
            </a:r>
            <a:r>
              <a:rPr lang="en-US" sz="2400" dirty="0">
                <a:solidFill>
                  <a:schemeClr val="bg1"/>
                </a:solidFill>
              </a:rPr>
              <a:t> (TRAJNIM FILLESTAR)</a:t>
            </a:r>
          </a:p>
          <a:p>
            <a:r>
              <a:rPr lang="en-US" sz="2400" dirty="0">
                <a:solidFill>
                  <a:schemeClr val="bg1"/>
                </a:solidFill>
              </a:rPr>
              <a:t>3. STATUSI I PEDAGOGUT TË </a:t>
            </a:r>
            <a:r>
              <a:rPr lang="en-US" sz="2400" dirty="0" err="1">
                <a:solidFill>
                  <a:schemeClr val="bg1"/>
                </a:solidFill>
              </a:rPr>
              <a:t>BRENDSHëM</a:t>
            </a:r>
            <a:r>
              <a:rPr lang="en-US" sz="2400">
                <a:solidFill>
                  <a:schemeClr val="bg1"/>
                </a:solidFill>
              </a:rPr>
              <a:t> DHE KRITERET PËR STAFIN AKADEMIK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6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6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6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4466" y="625034"/>
            <a:ext cx="8503533" cy="135423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provimi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hyrËs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7AD34F-BE3F-9C8C-A8A2-7E9AFC64C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1743456"/>
            <a:ext cx="8791575" cy="4489509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2900" b="1" dirty="0" err="1">
                <a:solidFill>
                  <a:schemeClr val="bg1"/>
                </a:solidFill>
              </a:rPr>
              <a:t>Gjendja</a:t>
            </a:r>
            <a:r>
              <a:rPr lang="en-US" sz="2900" b="1" dirty="0">
                <a:solidFill>
                  <a:schemeClr val="bg1"/>
                </a:solidFill>
              </a:rPr>
              <a:t> </a:t>
            </a:r>
            <a:r>
              <a:rPr lang="en-US" sz="2900" b="1" dirty="0" err="1">
                <a:solidFill>
                  <a:schemeClr val="bg1"/>
                </a:solidFill>
              </a:rPr>
              <a:t>fillestare</a:t>
            </a:r>
            <a:endParaRPr lang="en-US" sz="2900" b="1" dirty="0">
              <a:solidFill>
                <a:schemeClr val="bg1"/>
              </a:solidFill>
            </a:endParaRPr>
          </a:p>
          <a:p>
            <a:pPr algn="ctr"/>
            <a:endParaRPr lang="en-US" sz="2900" b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2900" dirty="0" err="1">
                <a:solidFill>
                  <a:schemeClr val="bg1"/>
                </a:solidFill>
              </a:rPr>
              <a:t>Miratim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në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këshillin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pedagogjik</a:t>
            </a:r>
            <a:r>
              <a:rPr lang="en-US" sz="2900" dirty="0">
                <a:solidFill>
                  <a:schemeClr val="bg1"/>
                </a:solidFill>
              </a:rPr>
              <a:t> I </a:t>
            </a:r>
            <a:r>
              <a:rPr lang="en-US" sz="2900" dirty="0" err="1">
                <a:solidFill>
                  <a:schemeClr val="bg1"/>
                </a:solidFill>
              </a:rPr>
              <a:t>një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formati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të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standardizuar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dhe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të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unifikuar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të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pyetjeve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dhe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përgjigjeve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të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fazës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së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parë</a:t>
            </a:r>
            <a:r>
              <a:rPr lang="en-US" sz="2900" dirty="0">
                <a:solidFill>
                  <a:schemeClr val="bg1"/>
                </a:solidFill>
              </a:rPr>
              <a:t> (</a:t>
            </a:r>
            <a:r>
              <a:rPr lang="en-US" sz="2900" dirty="0" err="1">
                <a:solidFill>
                  <a:schemeClr val="bg1"/>
                </a:solidFill>
              </a:rPr>
              <a:t>viti</a:t>
            </a:r>
            <a:r>
              <a:rPr lang="en-US" sz="2900" dirty="0">
                <a:solidFill>
                  <a:schemeClr val="bg1"/>
                </a:solidFill>
              </a:rPr>
              <a:t> 2023)                  </a:t>
            </a:r>
            <a:r>
              <a:rPr lang="en-US" sz="2900" b="1" i="1" dirty="0" err="1">
                <a:solidFill>
                  <a:schemeClr val="bg1"/>
                </a:solidFill>
              </a:rPr>
              <a:t>Rishikim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tërësor</a:t>
            </a:r>
            <a:r>
              <a:rPr lang="en-US" sz="2900" b="1" i="1" dirty="0">
                <a:solidFill>
                  <a:schemeClr val="bg1"/>
                </a:solidFill>
              </a:rPr>
              <a:t> I </a:t>
            </a:r>
            <a:r>
              <a:rPr lang="en-US" sz="2900" b="1" i="1" dirty="0" err="1">
                <a:solidFill>
                  <a:schemeClr val="bg1"/>
                </a:solidFill>
              </a:rPr>
              <a:t>fondit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të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pyetjeve</a:t>
            </a:r>
            <a:endParaRPr lang="en-US" sz="2900" b="1" i="1" dirty="0">
              <a:solidFill>
                <a:schemeClr val="bg1"/>
              </a:solidFill>
            </a:endParaRPr>
          </a:p>
          <a:p>
            <a:endParaRPr lang="en-US" sz="2900" b="1" i="1" dirty="0">
              <a:solidFill>
                <a:schemeClr val="bg1"/>
              </a:solidFill>
            </a:endParaRPr>
          </a:p>
          <a:p>
            <a:r>
              <a:rPr lang="en-US" sz="2900" dirty="0">
                <a:solidFill>
                  <a:schemeClr val="bg1"/>
                </a:solidFill>
              </a:rPr>
              <a:t>2.       </a:t>
            </a:r>
            <a:r>
              <a:rPr lang="en-US" sz="2900" dirty="0" err="1">
                <a:solidFill>
                  <a:schemeClr val="bg1"/>
                </a:solidFill>
              </a:rPr>
              <a:t>Miratim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në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Këshillin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Drejtues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të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ndryshimeve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të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rëndësishme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për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fazën</a:t>
            </a:r>
            <a:r>
              <a:rPr lang="en-US" sz="2900" dirty="0">
                <a:solidFill>
                  <a:schemeClr val="bg1"/>
                </a:solidFill>
              </a:rPr>
              <a:t> e </a:t>
            </a:r>
            <a:r>
              <a:rPr lang="en-US" sz="2900" dirty="0" err="1">
                <a:solidFill>
                  <a:schemeClr val="bg1"/>
                </a:solidFill>
              </a:rPr>
              <a:t>dytë</a:t>
            </a:r>
            <a:r>
              <a:rPr lang="en-US" sz="2900" dirty="0">
                <a:solidFill>
                  <a:schemeClr val="bg1"/>
                </a:solidFill>
              </a:rPr>
              <a:t> (</a:t>
            </a:r>
            <a:r>
              <a:rPr lang="en-US" sz="2900" dirty="0" err="1">
                <a:solidFill>
                  <a:schemeClr val="bg1"/>
                </a:solidFill>
              </a:rPr>
              <a:t>viti</a:t>
            </a:r>
            <a:r>
              <a:rPr lang="en-US" sz="2900" dirty="0">
                <a:solidFill>
                  <a:schemeClr val="bg1"/>
                </a:solidFill>
              </a:rPr>
              <a:t> 2024)</a:t>
            </a:r>
          </a:p>
          <a:p>
            <a:pPr algn="ctr"/>
            <a:r>
              <a:rPr lang="en-US" sz="2900" b="1" i="1" dirty="0">
                <a:solidFill>
                  <a:schemeClr val="bg1"/>
                </a:solidFill>
              </a:rPr>
              <a:t>a. </a:t>
            </a:r>
            <a:r>
              <a:rPr lang="en-US" sz="2900" b="1" i="1" dirty="0" err="1">
                <a:solidFill>
                  <a:schemeClr val="bg1"/>
                </a:solidFill>
              </a:rPr>
              <a:t>Rishikim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të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metodologjisë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së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vlerësimit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të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njohurive</a:t>
            </a:r>
            <a:r>
              <a:rPr lang="en-US" sz="2900" b="1" i="1" dirty="0">
                <a:solidFill>
                  <a:schemeClr val="bg1"/>
                </a:solidFill>
              </a:rPr>
              <a:t>, </a:t>
            </a:r>
            <a:r>
              <a:rPr lang="en-US" sz="2900" b="1" i="1" dirty="0" err="1">
                <a:solidFill>
                  <a:schemeClr val="bg1"/>
                </a:solidFill>
              </a:rPr>
              <a:t>epërsi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për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aftësitë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analitike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dhe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argumentuese</a:t>
            </a:r>
            <a:endParaRPr lang="en-US" sz="2900" b="1" i="1" dirty="0">
              <a:solidFill>
                <a:schemeClr val="bg1"/>
              </a:solidFill>
            </a:endParaRPr>
          </a:p>
          <a:p>
            <a:pPr algn="ctr"/>
            <a:r>
              <a:rPr lang="en-US" sz="2900" b="1" i="1" dirty="0">
                <a:solidFill>
                  <a:schemeClr val="bg1"/>
                </a:solidFill>
              </a:rPr>
              <a:t>b. </a:t>
            </a:r>
            <a:r>
              <a:rPr lang="en-US" sz="2900" b="1" i="1" dirty="0" err="1">
                <a:solidFill>
                  <a:schemeClr val="bg1"/>
                </a:solidFill>
              </a:rPr>
              <a:t>Rishikim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tërësor</a:t>
            </a:r>
            <a:r>
              <a:rPr lang="en-US" sz="2900" b="1" i="1" dirty="0">
                <a:solidFill>
                  <a:schemeClr val="bg1"/>
                </a:solidFill>
              </a:rPr>
              <a:t> I </a:t>
            </a:r>
            <a:r>
              <a:rPr lang="en-US" sz="2900" b="1" i="1" dirty="0" err="1">
                <a:solidFill>
                  <a:schemeClr val="bg1"/>
                </a:solidFill>
              </a:rPr>
              <a:t>fondit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të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tezave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900" b="1" i="1" dirty="0">
                <a:solidFill>
                  <a:schemeClr val="bg1"/>
                </a:solidFill>
              </a:rPr>
              <a:t>c. </a:t>
            </a:r>
            <a:r>
              <a:rPr lang="en-US" sz="2900" b="1" i="1" dirty="0" err="1">
                <a:solidFill>
                  <a:schemeClr val="bg1"/>
                </a:solidFill>
              </a:rPr>
              <a:t>Ndarja</a:t>
            </a:r>
            <a:r>
              <a:rPr lang="en-US" sz="2900" b="1" i="1" dirty="0">
                <a:solidFill>
                  <a:schemeClr val="bg1"/>
                </a:solidFill>
              </a:rPr>
              <a:t> e </a:t>
            </a:r>
            <a:r>
              <a:rPr lang="en-US" sz="2900" b="1" i="1" dirty="0" err="1">
                <a:solidFill>
                  <a:schemeClr val="bg1"/>
                </a:solidFill>
              </a:rPr>
              <a:t>kësaj</a:t>
            </a:r>
            <a:r>
              <a:rPr lang="en-US" sz="2900" b="1" i="1" dirty="0">
                <a:solidFill>
                  <a:schemeClr val="bg1"/>
                </a:solidFill>
              </a:rPr>
              <a:t> faze </a:t>
            </a:r>
            <a:r>
              <a:rPr lang="en-US" sz="2900" b="1" i="1" dirty="0" err="1">
                <a:solidFill>
                  <a:schemeClr val="bg1"/>
                </a:solidFill>
              </a:rPr>
              <a:t>në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dy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ditë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provim</a:t>
            </a:r>
            <a:endParaRPr lang="en-US" sz="2900" b="1" i="1" dirty="0">
              <a:solidFill>
                <a:schemeClr val="bg1"/>
              </a:solidFill>
            </a:endParaRPr>
          </a:p>
          <a:p>
            <a:pPr algn="ctr"/>
            <a:r>
              <a:rPr lang="en-US" sz="2900" b="1" i="1" dirty="0">
                <a:solidFill>
                  <a:schemeClr val="bg1"/>
                </a:solidFill>
              </a:rPr>
              <a:t>d. </a:t>
            </a:r>
            <a:r>
              <a:rPr lang="en-US" sz="2900" b="1" i="1" dirty="0" err="1">
                <a:solidFill>
                  <a:schemeClr val="bg1"/>
                </a:solidFill>
              </a:rPr>
              <a:t>Shtimi</a:t>
            </a:r>
            <a:r>
              <a:rPr lang="en-US" sz="2900" b="1" i="1" dirty="0">
                <a:solidFill>
                  <a:schemeClr val="bg1"/>
                </a:solidFill>
              </a:rPr>
              <a:t> I </a:t>
            </a:r>
            <a:r>
              <a:rPr lang="en-US" sz="2900" b="1" i="1" dirty="0" err="1">
                <a:solidFill>
                  <a:schemeClr val="bg1"/>
                </a:solidFill>
              </a:rPr>
              <a:t>një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kazusi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administrativ</a:t>
            </a:r>
            <a:endParaRPr lang="en-US" sz="2900" b="1" i="1" dirty="0">
              <a:solidFill>
                <a:schemeClr val="bg1"/>
              </a:solidFill>
            </a:endParaRPr>
          </a:p>
          <a:p>
            <a:pPr algn="ctr"/>
            <a:r>
              <a:rPr lang="en-US" sz="2900" b="1" i="1" dirty="0">
                <a:solidFill>
                  <a:schemeClr val="bg1"/>
                </a:solidFill>
              </a:rPr>
              <a:t>e. Pesha e </a:t>
            </a:r>
            <a:r>
              <a:rPr lang="en-US" sz="2900" b="1" i="1" dirty="0" err="1">
                <a:solidFill>
                  <a:schemeClr val="bg1"/>
                </a:solidFill>
              </a:rPr>
              <a:t>provimit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ndryshon</a:t>
            </a:r>
            <a:r>
              <a:rPr lang="en-US" sz="2900" b="1" i="1" dirty="0">
                <a:solidFill>
                  <a:schemeClr val="bg1"/>
                </a:solidFill>
              </a:rPr>
              <a:t> duke I </a:t>
            </a:r>
            <a:r>
              <a:rPr lang="en-US" sz="2900" b="1" i="1" dirty="0" err="1">
                <a:solidFill>
                  <a:schemeClr val="bg1"/>
                </a:solidFill>
              </a:rPr>
              <a:t>dhënë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përparësi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aftësive</a:t>
            </a:r>
            <a:r>
              <a:rPr lang="en-US" sz="2900" b="1" i="1" dirty="0">
                <a:solidFill>
                  <a:schemeClr val="bg1"/>
                </a:solidFill>
              </a:rPr>
              <a:t>, </a:t>
            </a:r>
            <a:r>
              <a:rPr lang="en-US" sz="2900" b="1" i="1" dirty="0" err="1">
                <a:solidFill>
                  <a:schemeClr val="bg1"/>
                </a:solidFill>
              </a:rPr>
              <a:t>kompetencave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dhe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njohurive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përmes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më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shumë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rasteve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nga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praktika</a:t>
            </a:r>
            <a:r>
              <a:rPr lang="en-US" sz="2900" b="1" i="1" dirty="0">
                <a:solidFill>
                  <a:schemeClr val="bg1"/>
                </a:solidFill>
              </a:rPr>
              <a:t> </a:t>
            </a:r>
            <a:r>
              <a:rPr lang="en-US" sz="2900" b="1" i="1" dirty="0" err="1">
                <a:solidFill>
                  <a:schemeClr val="bg1"/>
                </a:solidFill>
              </a:rPr>
              <a:t>gjyqësore</a:t>
            </a:r>
            <a:br>
              <a:rPr lang="en-US" sz="2900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834CA50-471D-07E6-895E-AFF195E8BC1A}"/>
              </a:ext>
            </a:extLst>
          </p:cNvPr>
          <p:cNvSpPr/>
          <p:nvPr/>
        </p:nvSpPr>
        <p:spPr>
          <a:xfrm>
            <a:off x="5786075" y="2699370"/>
            <a:ext cx="486136" cy="23149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F765BA8-D0A0-23B9-3B7C-C03482EB064E}"/>
              </a:ext>
            </a:extLst>
          </p:cNvPr>
          <p:cNvSpPr/>
          <p:nvPr/>
        </p:nvSpPr>
        <p:spPr>
          <a:xfrm>
            <a:off x="9631217" y="3313252"/>
            <a:ext cx="477095" cy="2314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0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6B2BE-8D11-2C83-84F4-73C30113E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8A43-8E4C-6D26-748E-86A9E620A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512065"/>
            <a:ext cx="8791575" cy="115823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provimi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hyrËs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2150F-232A-D461-4C0F-E11F57902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1572768"/>
            <a:ext cx="8791575" cy="404774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</a:rPr>
              <a:t>Gjendja</a:t>
            </a:r>
            <a:r>
              <a:rPr lang="en-US" sz="7200" b="1" dirty="0">
                <a:solidFill>
                  <a:schemeClr val="bg1"/>
                </a:solidFill>
              </a:rPr>
              <a:t> </a:t>
            </a:r>
            <a:r>
              <a:rPr lang="en-US" sz="7200" b="1" dirty="0" err="1">
                <a:solidFill>
                  <a:schemeClr val="bg1"/>
                </a:solidFill>
              </a:rPr>
              <a:t>aktuale</a:t>
            </a:r>
            <a:endParaRPr lang="en-US" sz="7200" b="1" dirty="0">
              <a:solidFill>
                <a:schemeClr val="bg1"/>
              </a:solidFill>
            </a:endParaRPr>
          </a:p>
          <a:p>
            <a:pPr algn="ctr"/>
            <a:endParaRPr lang="en-US" sz="7200" b="1" dirty="0">
              <a:solidFill>
                <a:schemeClr val="bg1"/>
              </a:solidFill>
            </a:endParaRPr>
          </a:p>
          <a:p>
            <a:pPr algn="ctr"/>
            <a:r>
              <a:rPr lang="en-US" sz="7200" b="1" i="1" dirty="0" err="1">
                <a:solidFill>
                  <a:schemeClr val="bg1"/>
                </a:solidFill>
              </a:rPr>
              <a:t>Ekspertiza</a:t>
            </a:r>
            <a:r>
              <a:rPr lang="en-US" sz="7200" b="1" i="1" dirty="0">
                <a:solidFill>
                  <a:schemeClr val="bg1"/>
                </a:solidFill>
              </a:rPr>
              <a:t> e </a:t>
            </a:r>
            <a:r>
              <a:rPr lang="en-US" sz="7200" b="1" i="1" dirty="0" err="1">
                <a:solidFill>
                  <a:schemeClr val="bg1"/>
                </a:solidFill>
              </a:rPr>
              <a:t>projektit</a:t>
            </a:r>
            <a:r>
              <a:rPr lang="en-US" sz="7200" b="1" i="1" dirty="0">
                <a:solidFill>
                  <a:schemeClr val="bg1"/>
                </a:solidFill>
              </a:rPr>
              <a:t> </a:t>
            </a:r>
            <a:r>
              <a:rPr lang="en-US" sz="7200" b="1" i="1" dirty="0" err="1">
                <a:solidFill>
                  <a:schemeClr val="bg1"/>
                </a:solidFill>
              </a:rPr>
              <a:t>të</a:t>
            </a:r>
            <a:r>
              <a:rPr lang="en-US" sz="7200" b="1" i="1" dirty="0">
                <a:solidFill>
                  <a:schemeClr val="bg1"/>
                </a:solidFill>
              </a:rPr>
              <a:t> </a:t>
            </a:r>
            <a:r>
              <a:rPr lang="en-US" sz="7200" b="1" i="1" dirty="0" err="1">
                <a:solidFill>
                  <a:schemeClr val="bg1"/>
                </a:solidFill>
              </a:rPr>
              <a:t>binjakëzimit</a:t>
            </a:r>
            <a:endParaRPr lang="en-US" sz="7200" b="1" i="1" dirty="0">
              <a:solidFill>
                <a:schemeClr val="bg1"/>
              </a:solidFill>
            </a:endParaRPr>
          </a:p>
          <a:p>
            <a:pPr algn="ctr"/>
            <a:r>
              <a:rPr lang="en-US" sz="7200" b="1" i="1" dirty="0" err="1">
                <a:solidFill>
                  <a:schemeClr val="bg1"/>
                </a:solidFill>
              </a:rPr>
              <a:t>Shkolla</a:t>
            </a:r>
            <a:r>
              <a:rPr lang="en-US" sz="7200" b="1" i="1" dirty="0">
                <a:solidFill>
                  <a:schemeClr val="bg1"/>
                </a:solidFill>
              </a:rPr>
              <a:t> francize (ENM)</a:t>
            </a:r>
          </a:p>
          <a:p>
            <a:pPr marL="457200" indent="-457200">
              <a:buAutoNum type="arabicPeriod"/>
            </a:pPr>
            <a:r>
              <a:rPr lang="en-US" sz="6400" dirty="0" err="1">
                <a:solidFill>
                  <a:schemeClr val="bg1"/>
                </a:solidFill>
              </a:rPr>
              <a:t>Analizë</a:t>
            </a:r>
            <a:r>
              <a:rPr lang="en-US" sz="6400" dirty="0">
                <a:solidFill>
                  <a:schemeClr val="bg1"/>
                </a:solidFill>
              </a:rPr>
              <a:t> e </a:t>
            </a:r>
            <a:r>
              <a:rPr lang="en-US" sz="6400" dirty="0" err="1">
                <a:solidFill>
                  <a:schemeClr val="bg1"/>
                </a:solidFill>
              </a:rPr>
              <a:t>kuadrit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ligjor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dhe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nënligjor</a:t>
            </a:r>
            <a:r>
              <a:rPr lang="en-US" sz="6400" dirty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buAutoNum type="arabicPeriod"/>
            </a:pPr>
            <a:r>
              <a:rPr lang="en-US" sz="6400" i="1" dirty="0" err="1">
                <a:solidFill>
                  <a:schemeClr val="bg1"/>
                </a:solidFill>
              </a:rPr>
              <a:t>Analizë</a:t>
            </a:r>
            <a:r>
              <a:rPr lang="en-US" sz="6400" i="1" dirty="0">
                <a:solidFill>
                  <a:schemeClr val="bg1"/>
                </a:solidFill>
              </a:rPr>
              <a:t> e </a:t>
            </a:r>
            <a:r>
              <a:rPr lang="en-US" sz="6400" i="1" dirty="0" err="1">
                <a:solidFill>
                  <a:schemeClr val="bg1"/>
                </a:solidFill>
              </a:rPr>
              <a:t>rezultateve</a:t>
            </a:r>
            <a:r>
              <a:rPr lang="en-US" sz="6400" i="1" dirty="0">
                <a:solidFill>
                  <a:schemeClr val="bg1"/>
                </a:solidFill>
              </a:rPr>
              <a:t> </a:t>
            </a:r>
            <a:r>
              <a:rPr lang="en-US" sz="6400" i="1" dirty="0" err="1">
                <a:solidFill>
                  <a:schemeClr val="bg1"/>
                </a:solidFill>
              </a:rPr>
              <a:t>të</a:t>
            </a:r>
            <a:r>
              <a:rPr lang="en-US" sz="6400" i="1" dirty="0">
                <a:solidFill>
                  <a:schemeClr val="bg1"/>
                </a:solidFill>
              </a:rPr>
              <a:t> </a:t>
            </a:r>
            <a:r>
              <a:rPr lang="en-US" sz="6400" i="1" dirty="0" err="1">
                <a:solidFill>
                  <a:schemeClr val="bg1"/>
                </a:solidFill>
              </a:rPr>
              <a:t>provimit</a:t>
            </a:r>
            <a:r>
              <a:rPr lang="en-US" sz="6400" i="1" dirty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buAutoNum type="arabicPeriod"/>
            </a:pPr>
            <a:r>
              <a:rPr lang="en-US" sz="6400" i="1" dirty="0" err="1">
                <a:solidFill>
                  <a:schemeClr val="bg1"/>
                </a:solidFill>
              </a:rPr>
              <a:t>Krahasim</a:t>
            </a:r>
            <a:r>
              <a:rPr lang="en-US" sz="6400" i="1" dirty="0">
                <a:solidFill>
                  <a:schemeClr val="bg1"/>
                </a:solidFill>
              </a:rPr>
              <a:t> me </a:t>
            </a:r>
            <a:r>
              <a:rPr lang="en-US" sz="6400" i="1" dirty="0" err="1">
                <a:solidFill>
                  <a:schemeClr val="bg1"/>
                </a:solidFill>
              </a:rPr>
              <a:t>modelet</a:t>
            </a:r>
            <a:r>
              <a:rPr lang="en-US" sz="6400" i="1" dirty="0">
                <a:solidFill>
                  <a:schemeClr val="bg1"/>
                </a:solidFill>
              </a:rPr>
              <a:t> e </a:t>
            </a:r>
            <a:r>
              <a:rPr lang="en-US" sz="6400" i="1" dirty="0" err="1">
                <a:solidFill>
                  <a:schemeClr val="bg1"/>
                </a:solidFill>
              </a:rPr>
              <a:t>vendeve</a:t>
            </a:r>
            <a:r>
              <a:rPr lang="en-US" sz="6400" i="1" dirty="0">
                <a:solidFill>
                  <a:schemeClr val="bg1"/>
                </a:solidFill>
              </a:rPr>
              <a:t> </a:t>
            </a:r>
            <a:r>
              <a:rPr lang="en-US" sz="6400" i="1" dirty="0" err="1">
                <a:solidFill>
                  <a:schemeClr val="bg1"/>
                </a:solidFill>
              </a:rPr>
              <a:t>europiane</a:t>
            </a:r>
            <a:r>
              <a:rPr lang="en-US" sz="6400" i="1" dirty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buAutoNum type="arabicPeriod"/>
            </a:pPr>
            <a:r>
              <a:rPr lang="en-US" sz="6400" i="1" dirty="0" err="1">
                <a:solidFill>
                  <a:schemeClr val="bg1"/>
                </a:solidFill>
              </a:rPr>
              <a:t>Takime</a:t>
            </a:r>
            <a:r>
              <a:rPr lang="en-US" sz="6400" i="1" dirty="0">
                <a:solidFill>
                  <a:schemeClr val="bg1"/>
                </a:solidFill>
              </a:rPr>
              <a:t> “brainstorming” me </a:t>
            </a:r>
            <a:r>
              <a:rPr lang="en-US" sz="6400" i="1" dirty="0" err="1">
                <a:solidFill>
                  <a:schemeClr val="bg1"/>
                </a:solidFill>
              </a:rPr>
              <a:t>aktorët</a:t>
            </a:r>
            <a:r>
              <a:rPr lang="en-US" sz="6400" i="1" dirty="0">
                <a:solidFill>
                  <a:schemeClr val="bg1"/>
                </a:solidFill>
              </a:rPr>
              <a:t> e </a:t>
            </a:r>
            <a:r>
              <a:rPr lang="en-US" sz="6400" i="1" dirty="0" err="1">
                <a:solidFill>
                  <a:schemeClr val="bg1"/>
                </a:solidFill>
              </a:rPr>
              <a:t>përfshirë</a:t>
            </a:r>
            <a:r>
              <a:rPr lang="en-US" sz="6400" i="1" dirty="0">
                <a:solidFill>
                  <a:schemeClr val="bg1"/>
                </a:solidFill>
              </a:rPr>
              <a:t> </a:t>
            </a:r>
            <a:r>
              <a:rPr lang="en-US" sz="6400" i="1" dirty="0" err="1">
                <a:solidFill>
                  <a:schemeClr val="bg1"/>
                </a:solidFill>
              </a:rPr>
              <a:t>në</a:t>
            </a:r>
            <a:r>
              <a:rPr lang="en-US" sz="6400" i="1" dirty="0">
                <a:solidFill>
                  <a:schemeClr val="bg1"/>
                </a:solidFill>
              </a:rPr>
              <a:t> </a:t>
            </a:r>
            <a:r>
              <a:rPr lang="en-US" sz="6400" i="1" dirty="0" err="1">
                <a:solidFill>
                  <a:schemeClr val="bg1"/>
                </a:solidFill>
              </a:rPr>
              <a:t>proces</a:t>
            </a:r>
            <a:r>
              <a:rPr lang="en-US" sz="6400" i="1" dirty="0">
                <a:solidFill>
                  <a:schemeClr val="bg1"/>
                </a:solidFill>
              </a:rPr>
              <a:t>;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6400" dirty="0" err="1">
                <a:solidFill>
                  <a:schemeClr val="bg1"/>
                </a:solidFill>
              </a:rPr>
              <a:t>Trajnime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mbi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metodat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dhe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metodologjitë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për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vlerësimin</a:t>
            </a:r>
            <a:r>
              <a:rPr lang="en-US" sz="6400" dirty="0">
                <a:solidFill>
                  <a:schemeClr val="bg1"/>
                </a:solidFill>
              </a:rPr>
              <a:t> e </a:t>
            </a:r>
            <a:r>
              <a:rPr lang="en-US" sz="6400" dirty="0" err="1">
                <a:solidFill>
                  <a:schemeClr val="bg1"/>
                </a:solidFill>
              </a:rPr>
              <a:t>konkurrentëve</a:t>
            </a:r>
            <a:endParaRPr lang="en-US" sz="6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3100" dirty="0">
              <a:solidFill>
                <a:schemeClr val="bg1"/>
              </a:solidFill>
            </a:endParaRPr>
          </a:p>
          <a:p>
            <a:endParaRPr lang="en-US" sz="3100" dirty="0">
              <a:solidFill>
                <a:schemeClr val="bg1"/>
              </a:solidFill>
            </a:endParaRPr>
          </a:p>
          <a:p>
            <a:pPr algn="ctr"/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9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62328-7109-AA81-2656-6B4A1709F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00F1-9041-0366-5912-5B6E4F94A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512065"/>
            <a:ext cx="8791575" cy="115823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provimi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hyrËs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2407F-348F-D550-1D1E-4DAADB764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1572768"/>
            <a:ext cx="8791575" cy="404774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</a:rPr>
              <a:t>Gjendja</a:t>
            </a:r>
            <a:r>
              <a:rPr lang="en-US" sz="7200" b="1" dirty="0">
                <a:solidFill>
                  <a:schemeClr val="bg1"/>
                </a:solidFill>
              </a:rPr>
              <a:t> </a:t>
            </a:r>
            <a:r>
              <a:rPr lang="en-US" sz="7200" b="1" dirty="0" err="1">
                <a:solidFill>
                  <a:schemeClr val="bg1"/>
                </a:solidFill>
              </a:rPr>
              <a:t>aktuale</a:t>
            </a:r>
            <a:endParaRPr lang="en-US" sz="7200" b="1" dirty="0">
              <a:solidFill>
                <a:schemeClr val="bg1"/>
              </a:solidFill>
            </a:endParaRPr>
          </a:p>
          <a:p>
            <a:pPr algn="ctr"/>
            <a:endParaRPr lang="en-US" sz="7200" b="1" dirty="0">
              <a:solidFill>
                <a:schemeClr val="bg1"/>
              </a:solidFill>
            </a:endParaRPr>
          </a:p>
          <a:p>
            <a:pPr algn="ctr"/>
            <a:r>
              <a:rPr lang="en-US" sz="7200" b="1" i="1" dirty="0">
                <a:solidFill>
                  <a:schemeClr val="bg1"/>
                </a:solidFill>
              </a:rPr>
              <a:t>Masat </a:t>
            </a:r>
            <a:r>
              <a:rPr lang="en-US" sz="7200" b="1" i="1" dirty="0" err="1">
                <a:solidFill>
                  <a:schemeClr val="bg1"/>
                </a:solidFill>
              </a:rPr>
              <a:t>dhe</a:t>
            </a:r>
            <a:r>
              <a:rPr lang="en-US" sz="7200" b="1" i="1" dirty="0">
                <a:solidFill>
                  <a:schemeClr val="bg1"/>
                </a:solidFill>
              </a:rPr>
              <a:t> </a:t>
            </a:r>
            <a:r>
              <a:rPr lang="en-US" sz="7200" b="1" i="1" dirty="0" err="1">
                <a:solidFill>
                  <a:schemeClr val="bg1"/>
                </a:solidFill>
              </a:rPr>
              <a:t>propozimet</a:t>
            </a:r>
            <a:endParaRPr lang="en-US" sz="7200" b="1" i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6400" dirty="0" err="1">
                <a:solidFill>
                  <a:schemeClr val="bg1"/>
                </a:solidFill>
              </a:rPr>
              <a:t>Këshilli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pedagogjik</a:t>
            </a:r>
            <a:r>
              <a:rPr lang="en-US" sz="6400" dirty="0">
                <a:solidFill>
                  <a:schemeClr val="bg1"/>
                </a:solidFill>
              </a:rPr>
              <a:t> (</a:t>
            </a:r>
            <a:r>
              <a:rPr lang="en-US" sz="6400" dirty="0" err="1">
                <a:solidFill>
                  <a:schemeClr val="bg1"/>
                </a:solidFill>
              </a:rPr>
              <a:t>maj</a:t>
            </a:r>
            <a:r>
              <a:rPr lang="en-US" sz="6400" dirty="0">
                <a:solidFill>
                  <a:schemeClr val="bg1"/>
                </a:solidFill>
              </a:rPr>
              <a:t> 2025) ka </a:t>
            </a:r>
            <a:r>
              <a:rPr lang="en-US" sz="6400" dirty="0" err="1">
                <a:solidFill>
                  <a:schemeClr val="bg1"/>
                </a:solidFill>
              </a:rPr>
              <a:t>vendosur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ndryshim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përmbajtjes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tezës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së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fazës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së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parë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provimit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pranimit</a:t>
            </a:r>
            <a:r>
              <a:rPr lang="en-US" sz="6400" dirty="0">
                <a:solidFill>
                  <a:schemeClr val="bg1"/>
                </a:solidFill>
              </a:rPr>
              <a:t>. </a:t>
            </a:r>
            <a:r>
              <a:rPr lang="en-US" sz="6400" dirty="0" err="1">
                <a:solidFill>
                  <a:schemeClr val="bg1"/>
                </a:solidFill>
              </a:rPr>
              <a:t>Nryshimi</a:t>
            </a:r>
            <a:r>
              <a:rPr lang="en-US" sz="6400" dirty="0">
                <a:solidFill>
                  <a:schemeClr val="bg1"/>
                </a:solidFill>
              </a:rPr>
              <a:t> I </a:t>
            </a:r>
            <a:r>
              <a:rPr lang="en-US" sz="6400" dirty="0" err="1">
                <a:solidFill>
                  <a:schemeClr val="bg1"/>
                </a:solidFill>
              </a:rPr>
              <a:t>rubrikave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tezËs</a:t>
            </a:r>
            <a:r>
              <a:rPr lang="en-US" sz="6400" dirty="0">
                <a:solidFill>
                  <a:schemeClr val="bg1"/>
                </a:solidFill>
              </a:rPr>
              <a:t> scantron </a:t>
            </a:r>
            <a:r>
              <a:rPr lang="en-US" sz="6400" dirty="0" err="1">
                <a:solidFill>
                  <a:schemeClr val="bg1"/>
                </a:solidFill>
              </a:rPr>
              <a:t>kËrkon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vetëm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ndryshim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në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Rregullore</a:t>
            </a:r>
            <a:r>
              <a:rPr lang="en-US" sz="6400" dirty="0">
                <a:solidFill>
                  <a:schemeClr val="bg1"/>
                </a:solidFill>
              </a:rPr>
              <a:t>. </a:t>
            </a:r>
          </a:p>
          <a:p>
            <a:pPr marL="457200" indent="-457200">
              <a:buAutoNum type="arabicPeriod"/>
            </a:pPr>
            <a:r>
              <a:rPr lang="en-US" sz="6400" dirty="0" err="1">
                <a:solidFill>
                  <a:schemeClr val="bg1"/>
                </a:solidFill>
              </a:rPr>
              <a:t>Shkolla</a:t>
            </a:r>
            <a:r>
              <a:rPr lang="en-US" sz="6400" dirty="0">
                <a:solidFill>
                  <a:schemeClr val="bg1"/>
                </a:solidFill>
              </a:rPr>
              <a:t> ka </a:t>
            </a:r>
            <a:r>
              <a:rPr lang="en-US" sz="6400" dirty="0" err="1">
                <a:solidFill>
                  <a:schemeClr val="bg1"/>
                </a:solidFill>
              </a:rPr>
              <a:t>propozuar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ndryshime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ligjore</a:t>
            </a:r>
            <a:r>
              <a:rPr lang="en-US" sz="6400" dirty="0">
                <a:solidFill>
                  <a:schemeClr val="bg1"/>
                </a:solidFill>
              </a:rPr>
              <a:t>:</a:t>
            </a:r>
          </a:p>
          <a:p>
            <a:pPr marL="1143000" indent="-1143000">
              <a:buAutoNum type="alphaLcPeriod"/>
            </a:pPr>
            <a:r>
              <a:rPr lang="en-US" sz="6400" b="1" i="1" dirty="0" err="1">
                <a:solidFill>
                  <a:schemeClr val="bg1"/>
                </a:solidFill>
              </a:rPr>
              <a:t>Lidhur</a:t>
            </a:r>
            <a:r>
              <a:rPr lang="en-US" sz="6400" b="1" i="1" dirty="0">
                <a:solidFill>
                  <a:schemeClr val="bg1"/>
                </a:solidFill>
              </a:rPr>
              <a:t> me </a:t>
            </a:r>
            <a:r>
              <a:rPr lang="en-US" sz="6400" b="1" i="1" dirty="0" err="1">
                <a:solidFill>
                  <a:schemeClr val="bg1"/>
                </a:solidFill>
              </a:rPr>
              <a:t>mundësinë</a:t>
            </a:r>
            <a:r>
              <a:rPr lang="en-US" sz="6400" b="1" i="1" dirty="0">
                <a:solidFill>
                  <a:schemeClr val="bg1"/>
                </a:solidFill>
              </a:rPr>
              <a:t> e </a:t>
            </a:r>
            <a:r>
              <a:rPr lang="en-US" sz="6400" b="1" i="1" dirty="0" err="1">
                <a:solidFill>
                  <a:schemeClr val="bg1"/>
                </a:solidFill>
              </a:rPr>
              <a:t>parashikimit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të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programeve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të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përshtatura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sipas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subjekteve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të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trajnimit</a:t>
            </a:r>
            <a:r>
              <a:rPr lang="en-US" sz="6400" b="1" i="1" dirty="0">
                <a:solidFill>
                  <a:schemeClr val="bg1"/>
                </a:solidFill>
              </a:rPr>
              <a:t>;</a:t>
            </a:r>
          </a:p>
          <a:p>
            <a:pPr marL="1143000" indent="-1143000">
              <a:buAutoNum type="alphaLcPeriod"/>
            </a:pPr>
            <a:r>
              <a:rPr lang="en-US" sz="6400" b="1" i="1" dirty="0" err="1">
                <a:solidFill>
                  <a:schemeClr val="bg1"/>
                </a:solidFill>
              </a:rPr>
              <a:t>Lidhur</a:t>
            </a:r>
            <a:r>
              <a:rPr lang="en-US" sz="6400" b="1" i="1" dirty="0">
                <a:solidFill>
                  <a:schemeClr val="bg1"/>
                </a:solidFill>
              </a:rPr>
              <a:t> me </a:t>
            </a:r>
            <a:r>
              <a:rPr lang="en-US" sz="6400" b="1" i="1" dirty="0" err="1">
                <a:solidFill>
                  <a:schemeClr val="bg1"/>
                </a:solidFill>
              </a:rPr>
              <a:t>mundësinë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për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të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organizuar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provim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të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mëvetshëm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për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ndihmësit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dhe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këshilltarët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ligjorë</a:t>
            </a:r>
            <a:r>
              <a:rPr lang="en-US" sz="6400" b="1" i="1" dirty="0">
                <a:solidFill>
                  <a:schemeClr val="bg1"/>
                </a:solidFill>
              </a:rPr>
              <a:t>;</a:t>
            </a:r>
          </a:p>
          <a:p>
            <a:pPr marL="1143000" indent="-1143000">
              <a:buAutoNum type="alphaLcPeriod"/>
            </a:pPr>
            <a:r>
              <a:rPr lang="en-US" sz="6400" b="1" i="1" dirty="0" err="1">
                <a:solidFill>
                  <a:schemeClr val="bg1"/>
                </a:solidFill>
              </a:rPr>
              <a:t>Lidhur</a:t>
            </a:r>
            <a:r>
              <a:rPr lang="en-US" sz="6400" b="1" i="1" dirty="0">
                <a:solidFill>
                  <a:schemeClr val="bg1"/>
                </a:solidFill>
              </a:rPr>
              <a:t> me </a:t>
            </a:r>
            <a:r>
              <a:rPr lang="en-US" sz="6400" b="1" i="1" dirty="0" err="1">
                <a:solidFill>
                  <a:schemeClr val="bg1"/>
                </a:solidFill>
              </a:rPr>
              <a:t>mundësinë</a:t>
            </a:r>
            <a:r>
              <a:rPr lang="en-US" sz="6400" b="1" i="1" dirty="0">
                <a:solidFill>
                  <a:schemeClr val="bg1"/>
                </a:solidFill>
              </a:rPr>
              <a:t> e </a:t>
            </a:r>
            <a:r>
              <a:rPr lang="en-US" sz="6400" b="1" i="1" dirty="0" err="1">
                <a:solidFill>
                  <a:schemeClr val="bg1"/>
                </a:solidFill>
              </a:rPr>
              <a:t>heqjes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së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testit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psikologjik</a:t>
            </a:r>
            <a:r>
              <a:rPr lang="en-US" sz="6400" b="1" i="1" dirty="0">
                <a:solidFill>
                  <a:schemeClr val="bg1"/>
                </a:solidFill>
              </a:rPr>
              <a:t>;</a:t>
            </a:r>
          </a:p>
          <a:p>
            <a:pPr marL="1143000" indent="-1143000">
              <a:buAutoNum type="alphaLcPeriod"/>
            </a:pPr>
            <a:r>
              <a:rPr lang="en-US" sz="6400" b="1" i="1" dirty="0" err="1">
                <a:solidFill>
                  <a:schemeClr val="bg1"/>
                </a:solidFill>
              </a:rPr>
              <a:t>Lidhur</a:t>
            </a:r>
            <a:r>
              <a:rPr lang="en-US" sz="6400" b="1" i="1" dirty="0">
                <a:solidFill>
                  <a:schemeClr val="bg1"/>
                </a:solidFill>
              </a:rPr>
              <a:t> me </a:t>
            </a:r>
            <a:r>
              <a:rPr lang="en-US" sz="6400" b="1" i="1" dirty="0" err="1">
                <a:solidFill>
                  <a:schemeClr val="bg1"/>
                </a:solidFill>
              </a:rPr>
              <a:t>mundësinë</a:t>
            </a:r>
            <a:r>
              <a:rPr lang="en-US" sz="6400" b="1" i="1" dirty="0">
                <a:solidFill>
                  <a:schemeClr val="bg1"/>
                </a:solidFill>
              </a:rPr>
              <a:t> e </a:t>
            </a:r>
            <a:r>
              <a:rPr lang="en-US" sz="6400" b="1" i="1" dirty="0" err="1">
                <a:solidFill>
                  <a:schemeClr val="bg1"/>
                </a:solidFill>
              </a:rPr>
              <a:t>vendosjes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së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intervistës</a:t>
            </a:r>
            <a:r>
              <a:rPr lang="en-US" sz="6400" b="1" i="1" dirty="0">
                <a:solidFill>
                  <a:schemeClr val="bg1"/>
                </a:solidFill>
              </a:rPr>
              <a:t> me </a:t>
            </a:r>
            <a:r>
              <a:rPr lang="en-US" sz="6400" b="1" i="1" dirty="0" err="1">
                <a:solidFill>
                  <a:schemeClr val="bg1"/>
                </a:solidFill>
              </a:rPr>
              <a:t>gojë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si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fazë</a:t>
            </a:r>
            <a:r>
              <a:rPr lang="en-US" sz="6400" b="1" i="1" dirty="0">
                <a:solidFill>
                  <a:schemeClr val="bg1"/>
                </a:solidFill>
              </a:rPr>
              <a:t> e </a:t>
            </a:r>
            <a:r>
              <a:rPr lang="en-US" sz="6400" b="1" i="1" dirty="0" err="1">
                <a:solidFill>
                  <a:schemeClr val="bg1"/>
                </a:solidFill>
              </a:rPr>
              <a:t>tretë</a:t>
            </a:r>
            <a:r>
              <a:rPr lang="en-US" sz="6400" b="1" i="1" dirty="0">
                <a:solidFill>
                  <a:schemeClr val="bg1"/>
                </a:solidFill>
              </a:rPr>
              <a:t> e </a:t>
            </a:r>
            <a:r>
              <a:rPr lang="en-US" sz="6400" b="1" i="1" dirty="0" err="1">
                <a:solidFill>
                  <a:schemeClr val="bg1"/>
                </a:solidFill>
              </a:rPr>
              <a:t>provimit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të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pranimit</a:t>
            </a:r>
            <a:endParaRPr lang="en-US" sz="6400" b="1" i="1" dirty="0">
              <a:solidFill>
                <a:schemeClr val="bg1"/>
              </a:solidFill>
            </a:endParaRPr>
          </a:p>
          <a:p>
            <a:endParaRPr lang="en-US" sz="3100" dirty="0">
              <a:solidFill>
                <a:schemeClr val="bg1"/>
              </a:solidFill>
            </a:endParaRPr>
          </a:p>
          <a:p>
            <a:pPr algn="ctr"/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3A7D8-E900-6923-7FB0-2507A336C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DAC3-4173-FE60-70A5-251580FCC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512065"/>
            <a:ext cx="8791575" cy="115823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I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formimit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fillestar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5161C-B8AB-BC21-04FF-7120ABD0F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1572768"/>
            <a:ext cx="8791575" cy="404774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</a:rPr>
              <a:t>Gjendja</a:t>
            </a:r>
            <a:r>
              <a:rPr lang="en-US" sz="7200" b="1" dirty="0">
                <a:solidFill>
                  <a:schemeClr val="bg1"/>
                </a:solidFill>
              </a:rPr>
              <a:t> </a:t>
            </a:r>
            <a:r>
              <a:rPr lang="en-US" sz="7200" b="1" dirty="0" err="1">
                <a:solidFill>
                  <a:schemeClr val="bg1"/>
                </a:solidFill>
              </a:rPr>
              <a:t>fillestare</a:t>
            </a:r>
            <a:endParaRPr lang="en-US" sz="7200" b="1" dirty="0">
              <a:solidFill>
                <a:schemeClr val="bg1"/>
              </a:solidFill>
            </a:endParaRPr>
          </a:p>
          <a:p>
            <a:pPr algn="ctr"/>
            <a:endParaRPr lang="en-US" sz="7200" b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sz="6400" dirty="0" err="1">
                <a:solidFill>
                  <a:schemeClr val="bg1"/>
                </a:solidFill>
              </a:rPr>
              <a:t>Këshilli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pedagogjik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dhe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këshilli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drejtues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kanë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miratuar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projektin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për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ndryshim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tërësor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në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planin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dhe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programet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mësimore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vitit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parë</a:t>
            </a:r>
            <a:r>
              <a:rPr lang="en-US" sz="6400" dirty="0">
                <a:solidFill>
                  <a:schemeClr val="bg1"/>
                </a:solidFill>
              </a:rPr>
              <a:t> (</a:t>
            </a:r>
            <a:r>
              <a:rPr lang="en-US" sz="6400" dirty="0" err="1">
                <a:solidFill>
                  <a:schemeClr val="bg1"/>
                </a:solidFill>
              </a:rPr>
              <a:t>viti</a:t>
            </a:r>
            <a:r>
              <a:rPr lang="en-US" sz="6400" dirty="0">
                <a:solidFill>
                  <a:schemeClr val="bg1"/>
                </a:solidFill>
              </a:rPr>
              <a:t> 2024) </a:t>
            </a:r>
          </a:p>
          <a:p>
            <a:pPr algn="ctr"/>
            <a:r>
              <a:rPr lang="en-US" sz="6400" b="1" i="1" dirty="0">
                <a:solidFill>
                  <a:schemeClr val="bg1"/>
                </a:solidFill>
              </a:rPr>
              <a:t>a. </a:t>
            </a:r>
            <a:r>
              <a:rPr lang="en-US" sz="6400" b="1" i="1" dirty="0" err="1">
                <a:solidFill>
                  <a:schemeClr val="bg1"/>
                </a:solidFill>
              </a:rPr>
              <a:t>Ngritjen</a:t>
            </a:r>
            <a:r>
              <a:rPr lang="en-US" sz="6400" b="1" i="1" dirty="0">
                <a:solidFill>
                  <a:schemeClr val="bg1"/>
                </a:solidFill>
              </a:rPr>
              <a:t> e </a:t>
            </a:r>
            <a:r>
              <a:rPr lang="en-US" sz="6400" b="1" i="1" dirty="0" err="1">
                <a:solidFill>
                  <a:schemeClr val="bg1"/>
                </a:solidFill>
              </a:rPr>
              <a:t>grupeve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të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punës</a:t>
            </a:r>
            <a:r>
              <a:rPr lang="en-US" sz="6400" b="1" i="1" dirty="0">
                <a:solidFill>
                  <a:schemeClr val="bg1"/>
                </a:solidFill>
              </a:rPr>
              <a:t> me </a:t>
            </a:r>
            <a:r>
              <a:rPr lang="en-US" sz="6400" b="1" i="1" dirty="0" err="1">
                <a:solidFill>
                  <a:schemeClr val="bg1"/>
                </a:solidFill>
              </a:rPr>
              <a:t>pedagogë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dhe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gjyqtarë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prokurorë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për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hartimin</a:t>
            </a:r>
            <a:r>
              <a:rPr lang="en-US" sz="6400" b="1" i="1" dirty="0">
                <a:solidFill>
                  <a:schemeClr val="bg1"/>
                </a:solidFill>
              </a:rPr>
              <a:t> e </a:t>
            </a:r>
            <a:r>
              <a:rPr lang="en-US" sz="6400" b="1" i="1" dirty="0" err="1">
                <a:solidFill>
                  <a:schemeClr val="bg1"/>
                </a:solidFill>
              </a:rPr>
              <a:t>kurrikulave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të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reja</a:t>
            </a:r>
            <a:r>
              <a:rPr lang="en-US" sz="6400" b="1" i="1" dirty="0">
                <a:solidFill>
                  <a:schemeClr val="bg1"/>
                </a:solidFill>
              </a:rPr>
              <a:t>;</a:t>
            </a:r>
          </a:p>
          <a:p>
            <a:pPr algn="ctr"/>
            <a:r>
              <a:rPr lang="en-US" sz="6400" b="1" i="1" dirty="0">
                <a:solidFill>
                  <a:schemeClr val="bg1"/>
                </a:solidFill>
              </a:rPr>
              <a:t>b. </a:t>
            </a:r>
            <a:r>
              <a:rPr lang="en-US" sz="6400" b="1" i="1" dirty="0" err="1">
                <a:solidFill>
                  <a:schemeClr val="bg1"/>
                </a:solidFill>
              </a:rPr>
              <a:t>Tryeza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diskutimi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6400" b="1" i="1" dirty="0">
                <a:solidFill>
                  <a:schemeClr val="bg1"/>
                </a:solidFill>
              </a:rPr>
              <a:t>c. </a:t>
            </a:r>
            <a:r>
              <a:rPr lang="en-US" sz="6400" b="1" i="1" dirty="0" err="1">
                <a:solidFill>
                  <a:schemeClr val="bg1"/>
                </a:solidFill>
              </a:rPr>
              <a:t>Struktura</a:t>
            </a:r>
            <a:r>
              <a:rPr lang="en-US" sz="6400" b="1" i="1" dirty="0">
                <a:solidFill>
                  <a:schemeClr val="bg1"/>
                </a:solidFill>
              </a:rPr>
              <a:t> e re e </a:t>
            </a:r>
            <a:r>
              <a:rPr lang="en-US" sz="6400" b="1" i="1" dirty="0" err="1">
                <a:solidFill>
                  <a:schemeClr val="bg1"/>
                </a:solidFill>
              </a:rPr>
              <a:t>lëndëve</a:t>
            </a:r>
            <a:endParaRPr lang="en-US" sz="6400" b="1" i="1" dirty="0">
              <a:solidFill>
                <a:schemeClr val="bg1"/>
              </a:solidFill>
            </a:endParaRPr>
          </a:p>
          <a:p>
            <a:pPr algn="just"/>
            <a:r>
              <a:rPr lang="en-US" sz="6400" b="1" i="1" dirty="0">
                <a:solidFill>
                  <a:schemeClr val="bg1"/>
                </a:solidFill>
              </a:rPr>
              <a:t>2. </a:t>
            </a:r>
            <a:r>
              <a:rPr lang="en-US" sz="6400" i="1" dirty="0" err="1">
                <a:solidFill>
                  <a:schemeClr val="bg1"/>
                </a:solidFill>
              </a:rPr>
              <a:t>Këshilli</a:t>
            </a:r>
            <a:r>
              <a:rPr lang="en-US" sz="6400" i="1" dirty="0">
                <a:solidFill>
                  <a:schemeClr val="bg1"/>
                </a:solidFill>
              </a:rPr>
              <a:t> </a:t>
            </a:r>
            <a:r>
              <a:rPr lang="en-US" sz="6400" i="1" dirty="0" err="1">
                <a:solidFill>
                  <a:schemeClr val="bg1"/>
                </a:solidFill>
              </a:rPr>
              <a:t>drejtues</a:t>
            </a:r>
            <a:r>
              <a:rPr lang="en-US" sz="6400" i="1" dirty="0">
                <a:solidFill>
                  <a:schemeClr val="bg1"/>
                </a:solidFill>
              </a:rPr>
              <a:t> </a:t>
            </a:r>
            <a:r>
              <a:rPr lang="en-US" sz="6400" i="1" dirty="0" err="1">
                <a:solidFill>
                  <a:schemeClr val="bg1"/>
                </a:solidFill>
              </a:rPr>
              <a:t>miratoi</a:t>
            </a:r>
            <a:r>
              <a:rPr lang="en-US" sz="6400" i="1" dirty="0">
                <a:solidFill>
                  <a:schemeClr val="bg1"/>
                </a:solidFill>
              </a:rPr>
              <a:t> (</a:t>
            </a:r>
            <a:r>
              <a:rPr lang="en-US" sz="6400" i="1" dirty="0" err="1">
                <a:solidFill>
                  <a:schemeClr val="bg1"/>
                </a:solidFill>
              </a:rPr>
              <a:t>viti</a:t>
            </a:r>
            <a:r>
              <a:rPr lang="en-US" sz="6400" i="1" dirty="0">
                <a:solidFill>
                  <a:schemeClr val="bg1"/>
                </a:solidFill>
              </a:rPr>
              <a:t> 2024) </a:t>
            </a:r>
            <a:r>
              <a:rPr lang="en-US" sz="6400" i="1" dirty="0" err="1">
                <a:solidFill>
                  <a:schemeClr val="bg1"/>
                </a:solidFill>
              </a:rPr>
              <a:t>ndryshime</a:t>
            </a:r>
            <a:r>
              <a:rPr lang="en-US" sz="6400" i="1" dirty="0">
                <a:solidFill>
                  <a:schemeClr val="bg1"/>
                </a:solidFill>
              </a:rPr>
              <a:t> </a:t>
            </a:r>
            <a:r>
              <a:rPr lang="en-US" sz="6400" i="1" dirty="0" err="1">
                <a:solidFill>
                  <a:schemeClr val="bg1"/>
                </a:solidFill>
              </a:rPr>
              <a:t>në</a:t>
            </a:r>
            <a:r>
              <a:rPr lang="en-US" sz="6400" i="1" dirty="0">
                <a:solidFill>
                  <a:schemeClr val="bg1"/>
                </a:solidFill>
              </a:rPr>
              <a:t> </a:t>
            </a:r>
            <a:r>
              <a:rPr lang="en-US" sz="6400" i="1" dirty="0" err="1">
                <a:solidFill>
                  <a:schemeClr val="bg1"/>
                </a:solidFill>
              </a:rPr>
              <a:t>rregullore</a:t>
            </a:r>
            <a:r>
              <a:rPr lang="en-US" sz="6400" i="1" dirty="0">
                <a:solidFill>
                  <a:schemeClr val="bg1"/>
                </a:solidFill>
              </a:rPr>
              <a:t> </a:t>
            </a:r>
            <a:r>
              <a:rPr lang="en-US" sz="6400" i="1" dirty="0" err="1">
                <a:solidFill>
                  <a:schemeClr val="bg1"/>
                </a:solidFill>
              </a:rPr>
              <a:t>dhe</a:t>
            </a:r>
            <a:r>
              <a:rPr lang="en-US" sz="6400" i="1" dirty="0">
                <a:solidFill>
                  <a:schemeClr val="bg1"/>
                </a:solidFill>
              </a:rPr>
              <a:t> </a:t>
            </a:r>
            <a:r>
              <a:rPr lang="en-US" sz="6400" i="1" dirty="0" err="1">
                <a:solidFill>
                  <a:schemeClr val="bg1"/>
                </a:solidFill>
              </a:rPr>
              <a:t>planin</a:t>
            </a:r>
            <a:r>
              <a:rPr lang="en-US" sz="6400" i="1" dirty="0">
                <a:solidFill>
                  <a:schemeClr val="bg1"/>
                </a:solidFill>
              </a:rPr>
              <a:t> </a:t>
            </a:r>
            <a:r>
              <a:rPr lang="en-US" sz="6400" i="1" dirty="0" err="1">
                <a:solidFill>
                  <a:schemeClr val="bg1"/>
                </a:solidFill>
              </a:rPr>
              <a:t>mësimor</a:t>
            </a:r>
            <a:r>
              <a:rPr lang="en-US" sz="6400" i="1" dirty="0">
                <a:solidFill>
                  <a:schemeClr val="bg1"/>
                </a:solidFill>
              </a:rPr>
              <a:t> </a:t>
            </a:r>
            <a:r>
              <a:rPr lang="en-US" sz="6400" i="1" dirty="0" err="1">
                <a:solidFill>
                  <a:schemeClr val="bg1"/>
                </a:solidFill>
              </a:rPr>
              <a:t>për</a:t>
            </a:r>
            <a:r>
              <a:rPr lang="en-US" sz="6400" i="1" dirty="0">
                <a:solidFill>
                  <a:schemeClr val="bg1"/>
                </a:solidFill>
              </a:rPr>
              <a:t> </a:t>
            </a:r>
            <a:r>
              <a:rPr lang="en-US" sz="6400" i="1" dirty="0" err="1">
                <a:solidFill>
                  <a:schemeClr val="bg1"/>
                </a:solidFill>
              </a:rPr>
              <a:t>vitin</a:t>
            </a:r>
            <a:r>
              <a:rPr lang="en-US" sz="6400" i="1" dirty="0">
                <a:solidFill>
                  <a:schemeClr val="bg1"/>
                </a:solidFill>
              </a:rPr>
              <a:t> e </a:t>
            </a:r>
            <a:r>
              <a:rPr lang="en-US" sz="6400" i="1" dirty="0" err="1">
                <a:solidFill>
                  <a:schemeClr val="bg1"/>
                </a:solidFill>
              </a:rPr>
              <a:t>dytë</a:t>
            </a:r>
            <a:r>
              <a:rPr lang="en-US" sz="6400" i="1" dirty="0">
                <a:solidFill>
                  <a:schemeClr val="bg1"/>
                </a:solidFill>
              </a:rPr>
              <a:t>, duke </a:t>
            </a:r>
            <a:r>
              <a:rPr lang="en-US" sz="6400" i="1" dirty="0" err="1">
                <a:solidFill>
                  <a:schemeClr val="bg1"/>
                </a:solidFill>
              </a:rPr>
              <a:t>shtuar</a:t>
            </a:r>
            <a:r>
              <a:rPr lang="en-US" sz="6400" i="1" dirty="0">
                <a:solidFill>
                  <a:schemeClr val="bg1"/>
                </a:solidFill>
              </a:rPr>
              <a:t> </a:t>
            </a:r>
            <a:r>
              <a:rPr lang="en-US" sz="6400" i="1" dirty="0" err="1">
                <a:solidFill>
                  <a:schemeClr val="bg1"/>
                </a:solidFill>
              </a:rPr>
              <a:t>elementë</a:t>
            </a:r>
            <a:r>
              <a:rPr lang="en-US" sz="6400" i="1" dirty="0">
                <a:solidFill>
                  <a:schemeClr val="bg1"/>
                </a:solidFill>
              </a:rPr>
              <a:t> </a:t>
            </a:r>
            <a:r>
              <a:rPr lang="en-US" sz="6400" i="1" dirty="0" err="1">
                <a:solidFill>
                  <a:schemeClr val="bg1"/>
                </a:solidFill>
              </a:rPr>
              <a:t>praktikë</a:t>
            </a:r>
            <a:r>
              <a:rPr lang="en-US" sz="6400" i="1" dirty="0">
                <a:solidFill>
                  <a:schemeClr val="bg1"/>
                </a:solidFill>
              </a:rPr>
              <a:t> </a:t>
            </a:r>
            <a:r>
              <a:rPr lang="en-US" sz="6400" i="1" dirty="0" err="1">
                <a:solidFill>
                  <a:schemeClr val="bg1"/>
                </a:solidFill>
              </a:rPr>
              <a:t>në</a:t>
            </a:r>
            <a:r>
              <a:rPr lang="en-US" sz="6400" i="1" dirty="0">
                <a:solidFill>
                  <a:schemeClr val="bg1"/>
                </a:solidFill>
              </a:rPr>
              <a:t> </a:t>
            </a:r>
            <a:r>
              <a:rPr lang="en-US" sz="6400" i="1" dirty="0" err="1">
                <a:solidFill>
                  <a:schemeClr val="bg1"/>
                </a:solidFill>
              </a:rPr>
              <a:t>trajnimin</a:t>
            </a:r>
            <a:r>
              <a:rPr lang="en-US" sz="6400" i="1" dirty="0">
                <a:solidFill>
                  <a:schemeClr val="bg1"/>
                </a:solidFill>
              </a:rPr>
              <a:t> </a:t>
            </a:r>
            <a:r>
              <a:rPr lang="en-US" sz="6400" i="1" dirty="0" err="1">
                <a:solidFill>
                  <a:schemeClr val="bg1"/>
                </a:solidFill>
              </a:rPr>
              <a:t>dhe</a:t>
            </a:r>
            <a:r>
              <a:rPr lang="en-US" sz="6400" i="1" dirty="0">
                <a:solidFill>
                  <a:schemeClr val="bg1"/>
                </a:solidFill>
              </a:rPr>
              <a:t> </a:t>
            </a:r>
            <a:r>
              <a:rPr lang="en-US" sz="6400" i="1" dirty="0" err="1">
                <a:solidFill>
                  <a:schemeClr val="bg1"/>
                </a:solidFill>
              </a:rPr>
              <a:t>vlerësimin</a:t>
            </a:r>
            <a:r>
              <a:rPr lang="en-US" sz="6400" i="1" dirty="0">
                <a:solidFill>
                  <a:schemeClr val="bg1"/>
                </a:solidFill>
              </a:rPr>
              <a:t> e </a:t>
            </a:r>
            <a:r>
              <a:rPr lang="en-US" sz="6400" i="1" dirty="0" err="1">
                <a:solidFill>
                  <a:schemeClr val="bg1"/>
                </a:solidFill>
              </a:rPr>
              <a:t>kandidatëve</a:t>
            </a:r>
            <a:r>
              <a:rPr lang="en-US" sz="6400" i="1" dirty="0">
                <a:solidFill>
                  <a:schemeClr val="bg1"/>
                </a:solidFill>
              </a:rPr>
              <a:t>                                             </a:t>
            </a:r>
          </a:p>
          <a:p>
            <a:pPr algn="just"/>
            <a:r>
              <a:rPr lang="en-US" sz="6400" b="1" i="1" dirty="0">
                <a:solidFill>
                  <a:schemeClr val="bg1"/>
                </a:solidFill>
              </a:rPr>
              <a:t>                                              </a:t>
            </a:r>
            <a:r>
              <a:rPr lang="en-US" sz="6400" b="1" i="1" dirty="0" err="1">
                <a:solidFill>
                  <a:schemeClr val="bg1"/>
                </a:solidFill>
              </a:rPr>
              <a:t>forcim</a:t>
            </a:r>
            <a:r>
              <a:rPr lang="en-US" sz="6400" b="1" i="1" dirty="0">
                <a:solidFill>
                  <a:schemeClr val="bg1"/>
                </a:solidFill>
              </a:rPr>
              <a:t> I </a:t>
            </a:r>
            <a:r>
              <a:rPr lang="en-US" sz="6400" b="1" i="1" dirty="0" err="1">
                <a:solidFill>
                  <a:schemeClr val="bg1"/>
                </a:solidFill>
              </a:rPr>
              <a:t>rolit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të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mentorit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  <a:r>
              <a:rPr lang="en-US" sz="6400" b="1" i="1" dirty="0" err="1">
                <a:solidFill>
                  <a:schemeClr val="bg1"/>
                </a:solidFill>
              </a:rPr>
              <a:t>magjistrat</a:t>
            </a:r>
            <a:r>
              <a:rPr lang="en-US" sz="6400" b="1" i="1" dirty="0">
                <a:solidFill>
                  <a:schemeClr val="bg1"/>
                </a:solidFill>
              </a:rPr>
              <a:t> </a:t>
            </a:r>
          </a:p>
          <a:p>
            <a:pPr algn="ctr"/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466C26F-231E-0D7D-EA69-7699A18CAF12}"/>
              </a:ext>
            </a:extLst>
          </p:cNvPr>
          <p:cNvSpPr/>
          <p:nvPr/>
        </p:nvSpPr>
        <p:spPr>
          <a:xfrm>
            <a:off x="9009888" y="2731007"/>
            <a:ext cx="792480" cy="2499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898CEC1-79D6-89BC-42C4-75945654BD52}"/>
              </a:ext>
            </a:extLst>
          </p:cNvPr>
          <p:cNvSpPr/>
          <p:nvPr/>
        </p:nvSpPr>
        <p:spPr>
          <a:xfrm>
            <a:off x="3401568" y="5010912"/>
            <a:ext cx="978408" cy="2743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2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58604-0AA2-B795-AC75-B9B0AA3FD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4077-FCE4-3266-DDDA-682CFAD7F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512065"/>
            <a:ext cx="8791575" cy="115823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I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formimit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fillestar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76790-2900-9B88-E9FA-52D7D13B6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1572768"/>
            <a:ext cx="8791575" cy="404774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</a:rPr>
              <a:t>Gjendja</a:t>
            </a:r>
            <a:r>
              <a:rPr lang="en-US" sz="7200" b="1" dirty="0">
                <a:solidFill>
                  <a:schemeClr val="bg1"/>
                </a:solidFill>
              </a:rPr>
              <a:t> </a:t>
            </a:r>
            <a:r>
              <a:rPr lang="en-US" sz="7200" b="1" dirty="0" err="1">
                <a:solidFill>
                  <a:schemeClr val="bg1"/>
                </a:solidFill>
              </a:rPr>
              <a:t>aktuale</a:t>
            </a:r>
            <a:endParaRPr lang="en-US" sz="7200" b="1" dirty="0">
              <a:solidFill>
                <a:schemeClr val="bg1"/>
              </a:solidFill>
            </a:endParaRPr>
          </a:p>
          <a:p>
            <a:pPr algn="ctr"/>
            <a:endParaRPr lang="en-US" sz="7200" b="1" dirty="0">
              <a:solidFill>
                <a:schemeClr val="bg1"/>
              </a:solidFill>
            </a:endParaRPr>
          </a:p>
          <a:p>
            <a:pPr algn="ctr"/>
            <a:r>
              <a:rPr lang="en-US" sz="7200" b="1" i="1" dirty="0" err="1">
                <a:solidFill>
                  <a:schemeClr val="bg1"/>
                </a:solidFill>
              </a:rPr>
              <a:t>Ekspertiza</a:t>
            </a:r>
            <a:r>
              <a:rPr lang="en-US" sz="7200" b="1" i="1" dirty="0">
                <a:solidFill>
                  <a:schemeClr val="bg1"/>
                </a:solidFill>
              </a:rPr>
              <a:t> e </a:t>
            </a:r>
            <a:r>
              <a:rPr lang="en-US" sz="7200" b="1" i="1" dirty="0" err="1">
                <a:solidFill>
                  <a:schemeClr val="bg1"/>
                </a:solidFill>
              </a:rPr>
              <a:t>projektit</a:t>
            </a:r>
            <a:r>
              <a:rPr lang="en-US" sz="7200" b="1" i="1" dirty="0">
                <a:solidFill>
                  <a:schemeClr val="bg1"/>
                </a:solidFill>
              </a:rPr>
              <a:t> </a:t>
            </a:r>
            <a:r>
              <a:rPr lang="en-US" sz="7200" b="1" i="1" dirty="0" err="1">
                <a:solidFill>
                  <a:schemeClr val="bg1"/>
                </a:solidFill>
              </a:rPr>
              <a:t>të</a:t>
            </a:r>
            <a:r>
              <a:rPr lang="en-US" sz="7200" b="1" i="1" dirty="0">
                <a:solidFill>
                  <a:schemeClr val="bg1"/>
                </a:solidFill>
              </a:rPr>
              <a:t> </a:t>
            </a:r>
            <a:r>
              <a:rPr lang="en-US" sz="7200" b="1" i="1" dirty="0" err="1">
                <a:solidFill>
                  <a:schemeClr val="bg1"/>
                </a:solidFill>
              </a:rPr>
              <a:t>binjakëzimit</a:t>
            </a:r>
            <a:endParaRPr lang="en-US" sz="7200" b="1" i="1" dirty="0">
              <a:solidFill>
                <a:schemeClr val="bg1"/>
              </a:solidFill>
            </a:endParaRPr>
          </a:p>
          <a:p>
            <a:pPr algn="ctr"/>
            <a:r>
              <a:rPr lang="en-US" sz="7200" b="1" i="1" dirty="0" err="1">
                <a:solidFill>
                  <a:schemeClr val="bg1"/>
                </a:solidFill>
              </a:rPr>
              <a:t>Shkolla</a:t>
            </a:r>
            <a:r>
              <a:rPr lang="en-US" sz="7200" b="1" i="1" dirty="0">
                <a:solidFill>
                  <a:schemeClr val="bg1"/>
                </a:solidFill>
              </a:rPr>
              <a:t> </a:t>
            </a:r>
            <a:r>
              <a:rPr lang="en-US" sz="7200" b="1" i="1" dirty="0" err="1">
                <a:solidFill>
                  <a:schemeClr val="bg1"/>
                </a:solidFill>
              </a:rPr>
              <a:t>hollandeze</a:t>
            </a:r>
            <a:r>
              <a:rPr lang="en-US" sz="7200" b="1" i="1" dirty="0">
                <a:solidFill>
                  <a:schemeClr val="bg1"/>
                </a:solidFill>
              </a:rPr>
              <a:t> (SSR)</a:t>
            </a:r>
          </a:p>
          <a:p>
            <a:pPr algn="ctr"/>
            <a:endParaRPr lang="en-US" sz="7200" b="1" dirty="0">
              <a:solidFill>
                <a:schemeClr val="bg1"/>
              </a:solidFill>
            </a:endParaRPr>
          </a:p>
          <a:p>
            <a:r>
              <a:rPr lang="en-US" sz="7200" dirty="0">
                <a:solidFill>
                  <a:schemeClr val="bg1"/>
                </a:solidFill>
              </a:rPr>
              <a:t>1. </a:t>
            </a:r>
            <a:r>
              <a:rPr lang="en-US" sz="7200" dirty="0" err="1">
                <a:solidFill>
                  <a:schemeClr val="bg1"/>
                </a:solidFill>
              </a:rPr>
              <a:t>Analizë</a:t>
            </a:r>
            <a:r>
              <a:rPr lang="en-US" sz="7200" dirty="0">
                <a:solidFill>
                  <a:schemeClr val="bg1"/>
                </a:solidFill>
              </a:rPr>
              <a:t> e </a:t>
            </a:r>
            <a:r>
              <a:rPr lang="en-US" sz="7200" dirty="0" err="1">
                <a:solidFill>
                  <a:schemeClr val="bg1"/>
                </a:solidFill>
              </a:rPr>
              <a:t>kurrikulave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ekzistuese</a:t>
            </a:r>
            <a:r>
              <a:rPr lang="en-US" sz="7200" dirty="0">
                <a:solidFill>
                  <a:schemeClr val="bg1"/>
                </a:solidFill>
              </a:rPr>
              <a:t>;</a:t>
            </a:r>
          </a:p>
          <a:p>
            <a:r>
              <a:rPr lang="en-US" sz="7200" dirty="0">
                <a:solidFill>
                  <a:schemeClr val="bg1"/>
                </a:solidFill>
              </a:rPr>
              <a:t>2. </a:t>
            </a:r>
            <a:r>
              <a:rPr lang="en-US" sz="7200" dirty="0" err="1">
                <a:solidFill>
                  <a:schemeClr val="bg1"/>
                </a:solidFill>
              </a:rPr>
              <a:t>Takime</a:t>
            </a:r>
            <a:r>
              <a:rPr lang="en-US" sz="7200" dirty="0">
                <a:solidFill>
                  <a:schemeClr val="bg1"/>
                </a:solidFill>
              </a:rPr>
              <a:t> “brainstorming” </a:t>
            </a:r>
            <a:r>
              <a:rPr lang="en-US" sz="7200" dirty="0" err="1">
                <a:solidFill>
                  <a:schemeClr val="bg1"/>
                </a:solidFill>
              </a:rPr>
              <a:t>për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prezantim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modelit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ri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programit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vitit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parë</a:t>
            </a:r>
            <a:r>
              <a:rPr lang="en-US" sz="7200" dirty="0">
                <a:solidFill>
                  <a:schemeClr val="bg1"/>
                </a:solidFill>
              </a:rPr>
              <a:t>;</a:t>
            </a:r>
          </a:p>
          <a:p>
            <a:r>
              <a:rPr lang="en-US" sz="7200" dirty="0">
                <a:solidFill>
                  <a:schemeClr val="bg1"/>
                </a:solidFill>
              </a:rPr>
              <a:t>3. </a:t>
            </a:r>
            <a:r>
              <a:rPr lang="en-US" sz="7200" dirty="0" err="1">
                <a:solidFill>
                  <a:schemeClr val="bg1"/>
                </a:solidFill>
              </a:rPr>
              <a:t>Trajnime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trajnerësh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mbi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metodat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interaktive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dhe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bashkëkohore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trajnimit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fillestar</a:t>
            </a:r>
            <a:r>
              <a:rPr lang="en-US" sz="7200" dirty="0">
                <a:solidFill>
                  <a:schemeClr val="bg1"/>
                </a:solidFill>
              </a:rPr>
              <a:t>;</a:t>
            </a:r>
          </a:p>
          <a:p>
            <a:r>
              <a:rPr lang="en-US" sz="7200" dirty="0">
                <a:solidFill>
                  <a:schemeClr val="bg1"/>
                </a:solidFill>
              </a:rPr>
              <a:t>4. </a:t>
            </a:r>
            <a:r>
              <a:rPr lang="en-US" sz="7200" dirty="0" err="1">
                <a:solidFill>
                  <a:schemeClr val="bg1"/>
                </a:solidFill>
              </a:rPr>
              <a:t>Ekspertizë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dhe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bashkëpunim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në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hartimin</a:t>
            </a:r>
            <a:r>
              <a:rPr lang="en-US" sz="7200" dirty="0">
                <a:solidFill>
                  <a:schemeClr val="bg1"/>
                </a:solidFill>
              </a:rPr>
              <a:t> e </a:t>
            </a:r>
            <a:r>
              <a:rPr lang="en-US" sz="7200" dirty="0" err="1">
                <a:solidFill>
                  <a:schemeClr val="bg1"/>
                </a:solidFill>
              </a:rPr>
              <a:t>moduleve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reja</a:t>
            </a:r>
            <a:endParaRPr lang="en-US" sz="7200" dirty="0">
              <a:solidFill>
                <a:schemeClr val="bg1"/>
              </a:solidFill>
            </a:endParaRPr>
          </a:p>
          <a:p>
            <a:pPr algn="ctr"/>
            <a:endParaRPr lang="en-US" sz="7200" b="1" dirty="0">
              <a:solidFill>
                <a:schemeClr val="bg1"/>
              </a:solidFill>
            </a:endParaRPr>
          </a:p>
          <a:p>
            <a:pPr algn="ctr"/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0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0161D-9F54-8DC3-8FD2-3835E980B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2CC0A-638C-0E46-C03B-EFE94E90B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512065"/>
            <a:ext cx="8791575" cy="115823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I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formimit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fillestar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91C3C-1386-C1F6-FF27-4C4B28216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1572768"/>
            <a:ext cx="8791575" cy="404774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</a:rPr>
              <a:t>Gjendja</a:t>
            </a:r>
            <a:r>
              <a:rPr lang="en-US" sz="7200" b="1" dirty="0">
                <a:solidFill>
                  <a:schemeClr val="bg1"/>
                </a:solidFill>
              </a:rPr>
              <a:t> </a:t>
            </a:r>
            <a:r>
              <a:rPr lang="en-US" sz="7200" b="1" dirty="0" err="1">
                <a:solidFill>
                  <a:schemeClr val="bg1"/>
                </a:solidFill>
              </a:rPr>
              <a:t>aktuale</a:t>
            </a:r>
            <a:endParaRPr lang="en-US" sz="7200" b="1" dirty="0">
              <a:solidFill>
                <a:schemeClr val="bg1"/>
              </a:solidFill>
            </a:endParaRPr>
          </a:p>
          <a:p>
            <a:pPr algn="ctr"/>
            <a:endParaRPr lang="en-US" sz="7200" b="1" dirty="0">
              <a:solidFill>
                <a:schemeClr val="bg1"/>
              </a:solidFill>
            </a:endParaRPr>
          </a:p>
          <a:p>
            <a:pPr algn="ctr"/>
            <a:r>
              <a:rPr lang="en-US" sz="7200" b="1" i="1" dirty="0">
                <a:solidFill>
                  <a:schemeClr val="bg1"/>
                </a:solidFill>
              </a:rPr>
              <a:t>Masa </a:t>
            </a:r>
            <a:r>
              <a:rPr lang="en-US" sz="7200" b="1" i="1" dirty="0" err="1">
                <a:solidFill>
                  <a:schemeClr val="bg1"/>
                </a:solidFill>
              </a:rPr>
              <a:t>dhe</a:t>
            </a:r>
            <a:r>
              <a:rPr lang="en-US" sz="7200" b="1" i="1" dirty="0">
                <a:solidFill>
                  <a:schemeClr val="bg1"/>
                </a:solidFill>
              </a:rPr>
              <a:t> </a:t>
            </a:r>
            <a:r>
              <a:rPr lang="en-US" sz="7200" b="1" i="1" dirty="0" err="1">
                <a:solidFill>
                  <a:schemeClr val="bg1"/>
                </a:solidFill>
              </a:rPr>
              <a:t>propozime</a:t>
            </a:r>
            <a:endParaRPr lang="en-US" sz="7200" b="1" i="1" dirty="0">
              <a:solidFill>
                <a:schemeClr val="bg1"/>
              </a:solidFill>
            </a:endParaRPr>
          </a:p>
          <a:p>
            <a:pPr algn="ctr"/>
            <a:endParaRPr lang="en-US" sz="7200" b="1" dirty="0">
              <a:solidFill>
                <a:schemeClr val="bg1"/>
              </a:solidFill>
            </a:endParaRPr>
          </a:p>
          <a:p>
            <a:r>
              <a:rPr lang="en-US" sz="7200" dirty="0">
                <a:solidFill>
                  <a:schemeClr val="bg1"/>
                </a:solidFill>
              </a:rPr>
              <a:t>1. </a:t>
            </a:r>
            <a:r>
              <a:rPr lang="en-US" sz="7200" dirty="0" err="1">
                <a:solidFill>
                  <a:schemeClr val="bg1"/>
                </a:solidFill>
              </a:rPr>
              <a:t>Këshilli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pedagogjik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dhe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grupet</a:t>
            </a:r>
            <a:r>
              <a:rPr lang="en-US" sz="7200" dirty="0">
                <a:solidFill>
                  <a:schemeClr val="bg1"/>
                </a:solidFill>
              </a:rPr>
              <a:t> e </a:t>
            </a:r>
            <a:r>
              <a:rPr lang="en-US" sz="7200" dirty="0" err="1">
                <a:solidFill>
                  <a:schemeClr val="bg1"/>
                </a:solidFill>
              </a:rPr>
              <a:t>punës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janë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në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fazën</a:t>
            </a:r>
            <a:r>
              <a:rPr lang="en-US" sz="7200" dirty="0">
                <a:solidFill>
                  <a:schemeClr val="bg1"/>
                </a:solidFill>
              </a:rPr>
              <a:t> e </a:t>
            </a:r>
            <a:r>
              <a:rPr lang="en-US" sz="7200" dirty="0" err="1">
                <a:solidFill>
                  <a:schemeClr val="bg1"/>
                </a:solidFill>
              </a:rPr>
              <a:t>përfundimit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hartimit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kurrikulave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reja</a:t>
            </a:r>
            <a:r>
              <a:rPr lang="en-US" sz="7200" dirty="0">
                <a:solidFill>
                  <a:schemeClr val="bg1"/>
                </a:solidFill>
              </a:rPr>
              <a:t>;</a:t>
            </a:r>
          </a:p>
          <a:p>
            <a:r>
              <a:rPr lang="en-US" sz="7200" dirty="0">
                <a:solidFill>
                  <a:schemeClr val="bg1"/>
                </a:solidFill>
              </a:rPr>
              <a:t>2. </a:t>
            </a:r>
            <a:r>
              <a:rPr lang="en-US" sz="7200" dirty="0" err="1">
                <a:solidFill>
                  <a:schemeClr val="bg1"/>
                </a:solidFill>
              </a:rPr>
              <a:t>Plani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dhe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programet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mësimore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ndryshuara</a:t>
            </a:r>
            <a:r>
              <a:rPr lang="en-US" sz="7200" dirty="0">
                <a:solidFill>
                  <a:schemeClr val="bg1"/>
                </a:solidFill>
              </a:rPr>
              <a:t> do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miratohen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në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muajin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shtator</a:t>
            </a:r>
            <a:r>
              <a:rPr lang="en-US" sz="7200" dirty="0">
                <a:solidFill>
                  <a:schemeClr val="bg1"/>
                </a:solidFill>
              </a:rPr>
              <a:t> 2025;</a:t>
            </a:r>
          </a:p>
          <a:p>
            <a:r>
              <a:rPr lang="en-US" sz="7200" dirty="0">
                <a:solidFill>
                  <a:schemeClr val="bg1"/>
                </a:solidFill>
              </a:rPr>
              <a:t>3. </a:t>
            </a:r>
            <a:r>
              <a:rPr lang="en-US" sz="7200" dirty="0" err="1">
                <a:solidFill>
                  <a:schemeClr val="bg1"/>
                </a:solidFill>
              </a:rPr>
              <a:t>Nryshime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nevojshme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në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rregullore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që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mundËsojnË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ndryshimet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nË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programe</a:t>
            </a:r>
            <a:endParaRPr lang="en-US" sz="7200" dirty="0">
              <a:solidFill>
                <a:schemeClr val="bg1"/>
              </a:solidFill>
            </a:endParaRPr>
          </a:p>
          <a:p>
            <a:r>
              <a:rPr lang="en-US" sz="7200" dirty="0">
                <a:solidFill>
                  <a:schemeClr val="bg1"/>
                </a:solidFill>
              </a:rPr>
              <a:t>4. </a:t>
            </a:r>
            <a:r>
              <a:rPr lang="en-US" sz="7200" dirty="0" err="1">
                <a:solidFill>
                  <a:schemeClr val="bg1"/>
                </a:solidFill>
              </a:rPr>
              <a:t>Trajnime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trajnerësh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mbi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zbatimin</a:t>
            </a:r>
            <a:r>
              <a:rPr lang="en-US" sz="7200" dirty="0">
                <a:solidFill>
                  <a:schemeClr val="bg1"/>
                </a:solidFill>
              </a:rPr>
              <a:t> e </a:t>
            </a:r>
            <a:r>
              <a:rPr lang="en-US" sz="7200" dirty="0" err="1">
                <a:solidFill>
                  <a:schemeClr val="bg1"/>
                </a:solidFill>
              </a:rPr>
              <a:t>kurrikulave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reja</a:t>
            </a:r>
            <a:r>
              <a:rPr lang="en-US" sz="7200" dirty="0">
                <a:solidFill>
                  <a:schemeClr val="bg1"/>
                </a:solidFill>
              </a:rPr>
              <a:t>;</a:t>
            </a:r>
          </a:p>
          <a:p>
            <a:r>
              <a:rPr lang="en-US" sz="7200" dirty="0">
                <a:solidFill>
                  <a:schemeClr val="bg1"/>
                </a:solidFill>
              </a:rPr>
              <a:t>5. </a:t>
            </a:r>
            <a:r>
              <a:rPr lang="en-US" sz="7200" dirty="0" err="1">
                <a:solidFill>
                  <a:schemeClr val="bg1"/>
                </a:solidFill>
              </a:rPr>
              <a:t>Propozimi</a:t>
            </a:r>
            <a:r>
              <a:rPr lang="en-US" sz="7200" dirty="0">
                <a:solidFill>
                  <a:schemeClr val="bg1"/>
                </a:solidFill>
              </a:rPr>
              <a:t> I </a:t>
            </a:r>
            <a:r>
              <a:rPr lang="en-US" sz="7200" dirty="0" err="1">
                <a:solidFill>
                  <a:schemeClr val="bg1"/>
                </a:solidFill>
              </a:rPr>
              <a:t>ndryshimeve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ligjore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pËr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delegim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hartimit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tË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programeve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nË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shkollË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varësisht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nga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analiza</a:t>
            </a:r>
            <a:r>
              <a:rPr lang="en-US" sz="7200" dirty="0">
                <a:solidFill>
                  <a:schemeClr val="bg1"/>
                </a:solidFill>
              </a:rPr>
              <a:t> e </a:t>
            </a:r>
            <a:r>
              <a:rPr lang="en-US" sz="7200" dirty="0" err="1">
                <a:solidFill>
                  <a:schemeClr val="bg1"/>
                </a:solidFill>
              </a:rPr>
              <a:t>nevojave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pËr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cdo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kategori</a:t>
            </a:r>
            <a:r>
              <a:rPr lang="en-US" sz="7200" dirty="0">
                <a:solidFill>
                  <a:schemeClr val="bg1"/>
                </a:solidFill>
              </a:rPr>
              <a:t> </a:t>
            </a:r>
            <a:r>
              <a:rPr lang="en-US" sz="7200" dirty="0" err="1">
                <a:solidFill>
                  <a:schemeClr val="bg1"/>
                </a:solidFill>
              </a:rPr>
              <a:t>subjekti</a:t>
            </a:r>
            <a:r>
              <a:rPr lang="en-US" sz="7200" dirty="0">
                <a:solidFill>
                  <a:schemeClr val="bg1"/>
                </a:solidFill>
              </a:rPr>
              <a:t>. </a:t>
            </a:r>
            <a:endParaRPr lang="en-US" sz="7200" b="1" dirty="0">
              <a:solidFill>
                <a:schemeClr val="bg1"/>
              </a:solidFill>
            </a:endParaRPr>
          </a:p>
          <a:p>
            <a:pPr algn="ctr"/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5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EE44E7-EC1E-E86A-B44B-0D269633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1938529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program I </a:t>
            </a:r>
            <a:r>
              <a:rPr kumimoji="0" lang="en-US" sz="32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formimit</a:t>
            </a: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fillestar</a:t>
            </a: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1800" b="1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gjendja</a:t>
            </a:r>
            <a:r>
              <a:rPr kumimoji="0" lang="en-US" sz="1800" b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800" b="1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aktuale</a:t>
            </a:r>
            <a:br>
              <a:rPr kumimoji="0" lang="en-US" sz="18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en-US" sz="18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18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masa </a:t>
            </a:r>
            <a:r>
              <a:rPr kumimoji="0" lang="en-US" sz="1800" b="1" i="1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dhe</a:t>
            </a:r>
            <a:r>
              <a:rPr kumimoji="0" lang="en-US" sz="18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propozime</a:t>
            </a:r>
            <a:br>
              <a:rPr kumimoji="0" lang="en-US" sz="18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en-US" sz="18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1800" b="1" i="1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risitë</a:t>
            </a:r>
            <a:r>
              <a:rPr kumimoji="0" lang="en-US" sz="18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në</a:t>
            </a:r>
            <a:r>
              <a:rPr kumimoji="0" lang="en-US" sz="18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kurrikulën</a:t>
            </a:r>
            <a:r>
              <a:rPr kumimoji="0" lang="en-US" sz="1800" b="1" i="1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 re</a:t>
            </a:r>
            <a:endParaRPr lang="en-US" b="1" i="1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4E9AA1-5E4C-4839-A5D9-D6FBF0403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1410" y="2776602"/>
            <a:ext cx="3196899" cy="1758821"/>
          </a:xfrm>
        </p:spPr>
        <p:txBody>
          <a:bodyPr/>
          <a:lstStyle/>
          <a:p>
            <a:pPr algn="just"/>
            <a:r>
              <a:rPr lang="en-US" sz="1600" cap="none" dirty="0" err="1">
                <a:solidFill>
                  <a:srgbClr val="002060"/>
                </a:solidFill>
              </a:rPr>
              <a:t>Lëndët</a:t>
            </a:r>
            <a:r>
              <a:rPr lang="en-US" sz="1600" cap="none" dirty="0">
                <a:solidFill>
                  <a:srgbClr val="002060"/>
                </a:solidFill>
              </a:rPr>
              <a:t> do </a:t>
            </a:r>
            <a:r>
              <a:rPr lang="en-US" sz="1600" cap="none" dirty="0" err="1">
                <a:solidFill>
                  <a:srgbClr val="002060"/>
                </a:solidFill>
              </a:rPr>
              <a:t>të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bazohen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në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b="1" cap="none" dirty="0" err="1">
                <a:solidFill>
                  <a:srgbClr val="002060"/>
                </a:solidFill>
              </a:rPr>
              <a:t>detyrat</a:t>
            </a:r>
            <a:r>
              <a:rPr lang="en-US" sz="1600" b="1" cap="none" dirty="0">
                <a:solidFill>
                  <a:srgbClr val="002060"/>
                </a:solidFill>
              </a:rPr>
              <a:t> </a:t>
            </a:r>
            <a:r>
              <a:rPr lang="en-US" sz="1600" b="1" cap="none" dirty="0" err="1">
                <a:solidFill>
                  <a:srgbClr val="002060"/>
                </a:solidFill>
              </a:rPr>
              <a:t>konkrete</a:t>
            </a:r>
            <a:r>
              <a:rPr lang="en-US" sz="1600" b="1" cap="none" dirty="0">
                <a:solidFill>
                  <a:srgbClr val="002060"/>
                </a:solidFill>
              </a:rPr>
              <a:t> </a:t>
            </a:r>
            <a:r>
              <a:rPr lang="en-US" sz="1600" b="1" cap="none" dirty="0" err="1">
                <a:solidFill>
                  <a:srgbClr val="002060"/>
                </a:solidFill>
              </a:rPr>
              <a:t>që</a:t>
            </a:r>
            <a:r>
              <a:rPr lang="en-US" sz="1600" b="1" cap="none" dirty="0">
                <a:solidFill>
                  <a:srgbClr val="002060"/>
                </a:solidFill>
              </a:rPr>
              <a:t> </a:t>
            </a:r>
            <a:r>
              <a:rPr lang="en-US" sz="1600" b="1" cap="none" dirty="0" err="1">
                <a:solidFill>
                  <a:srgbClr val="002060"/>
                </a:solidFill>
              </a:rPr>
              <a:t>kandidatët</a:t>
            </a:r>
            <a:r>
              <a:rPr lang="en-US" sz="1600" b="1" cap="none" dirty="0">
                <a:solidFill>
                  <a:srgbClr val="002060"/>
                </a:solidFill>
              </a:rPr>
              <a:t> do </a:t>
            </a:r>
            <a:r>
              <a:rPr lang="en-US" sz="1600" b="1" cap="none" dirty="0" err="1">
                <a:solidFill>
                  <a:srgbClr val="002060"/>
                </a:solidFill>
              </a:rPr>
              <a:t>të</a:t>
            </a:r>
            <a:r>
              <a:rPr lang="en-US" sz="1600" b="1" cap="none" dirty="0">
                <a:solidFill>
                  <a:srgbClr val="002060"/>
                </a:solidFill>
              </a:rPr>
              <a:t> </a:t>
            </a:r>
            <a:r>
              <a:rPr lang="en-US" sz="1600" b="1" cap="none" dirty="0" err="1">
                <a:solidFill>
                  <a:srgbClr val="002060"/>
                </a:solidFill>
              </a:rPr>
              <a:t>duhet</a:t>
            </a:r>
            <a:r>
              <a:rPr lang="en-US" sz="1600" b="1" cap="none" dirty="0">
                <a:solidFill>
                  <a:srgbClr val="002060"/>
                </a:solidFill>
              </a:rPr>
              <a:t> </a:t>
            </a:r>
            <a:r>
              <a:rPr lang="en-US" sz="1600" b="1" cap="none" dirty="0" err="1">
                <a:solidFill>
                  <a:srgbClr val="002060"/>
                </a:solidFill>
              </a:rPr>
              <a:t>të</a:t>
            </a:r>
            <a:r>
              <a:rPr lang="en-US" sz="1600" b="1" cap="none" dirty="0">
                <a:solidFill>
                  <a:srgbClr val="002060"/>
                </a:solidFill>
              </a:rPr>
              <a:t> </a:t>
            </a:r>
            <a:r>
              <a:rPr lang="en-US" sz="1600" b="1" cap="none" dirty="0" err="1">
                <a:solidFill>
                  <a:srgbClr val="002060"/>
                </a:solidFill>
              </a:rPr>
              <a:t>përmbushin</a:t>
            </a:r>
            <a:r>
              <a:rPr lang="en-US" sz="1600" b="1" cap="none" dirty="0">
                <a:solidFill>
                  <a:srgbClr val="002060"/>
                </a:solidFill>
              </a:rPr>
              <a:t> </a:t>
            </a:r>
            <a:r>
              <a:rPr lang="en-US" sz="1600" b="1" cap="none" dirty="0" err="1">
                <a:solidFill>
                  <a:srgbClr val="002060"/>
                </a:solidFill>
              </a:rPr>
              <a:t>si</a:t>
            </a:r>
            <a:r>
              <a:rPr lang="en-US" sz="1600" b="1" cap="none" dirty="0">
                <a:solidFill>
                  <a:srgbClr val="002060"/>
                </a:solidFill>
              </a:rPr>
              <a:t> </a:t>
            </a:r>
            <a:r>
              <a:rPr lang="en-US" sz="1600" b="1" cap="none" dirty="0" err="1">
                <a:solidFill>
                  <a:srgbClr val="002060"/>
                </a:solidFill>
              </a:rPr>
              <a:t>magjistratë</a:t>
            </a:r>
            <a:r>
              <a:rPr lang="en-US" sz="1600" b="1" cap="none" dirty="0">
                <a:solidFill>
                  <a:srgbClr val="002060"/>
                </a:solidFill>
              </a:rPr>
              <a:t> </a:t>
            </a:r>
            <a:r>
              <a:rPr lang="en-US" sz="1600" b="1" cap="none" dirty="0" err="1">
                <a:solidFill>
                  <a:srgbClr val="002060"/>
                </a:solidFill>
              </a:rPr>
              <a:t>të</a:t>
            </a:r>
            <a:r>
              <a:rPr lang="en-US" sz="1600" b="1" cap="none" dirty="0">
                <a:solidFill>
                  <a:srgbClr val="002060"/>
                </a:solidFill>
              </a:rPr>
              <a:t> </a:t>
            </a:r>
            <a:r>
              <a:rPr lang="en-US" sz="1600" b="1" cap="none" dirty="0" err="1">
                <a:solidFill>
                  <a:srgbClr val="002060"/>
                </a:solidFill>
              </a:rPr>
              <a:t>ardshëm</a:t>
            </a:r>
            <a:r>
              <a:rPr lang="en-US" sz="1600" cap="none" dirty="0">
                <a:solidFill>
                  <a:srgbClr val="002060"/>
                </a:solidFill>
              </a:rPr>
              <a:t>. duke </a:t>
            </a:r>
            <a:r>
              <a:rPr lang="en-US" sz="1600" cap="none" dirty="0" err="1">
                <a:solidFill>
                  <a:srgbClr val="002060"/>
                </a:solidFill>
              </a:rPr>
              <a:t>përcaktuar</a:t>
            </a:r>
            <a:r>
              <a:rPr lang="en-US" sz="1600" cap="none" dirty="0">
                <a:solidFill>
                  <a:srgbClr val="002060"/>
                </a:solidFill>
              </a:rPr>
              <a:t> “</a:t>
            </a:r>
            <a:r>
              <a:rPr lang="en-US" sz="1600" cap="none" dirty="0" err="1">
                <a:solidFill>
                  <a:srgbClr val="002060"/>
                </a:solidFill>
              </a:rPr>
              <a:t>detyrat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gjyqësore</a:t>
            </a:r>
            <a:r>
              <a:rPr lang="en-US" sz="1600" cap="none" dirty="0">
                <a:solidFill>
                  <a:srgbClr val="002060"/>
                </a:solidFill>
              </a:rPr>
              <a:t>” </a:t>
            </a:r>
            <a:r>
              <a:rPr lang="en-US" sz="1600" cap="none" dirty="0" err="1">
                <a:solidFill>
                  <a:srgbClr val="002060"/>
                </a:solidFill>
              </a:rPr>
              <a:t>ose</a:t>
            </a:r>
            <a:r>
              <a:rPr lang="en-US" sz="1600" cap="none" dirty="0">
                <a:solidFill>
                  <a:srgbClr val="002060"/>
                </a:solidFill>
              </a:rPr>
              <a:t> “</a:t>
            </a:r>
            <a:r>
              <a:rPr lang="en-US" sz="1600" cap="none" dirty="0" err="1">
                <a:solidFill>
                  <a:srgbClr val="002060"/>
                </a:solidFill>
              </a:rPr>
              <a:t>detyrat</a:t>
            </a:r>
            <a:r>
              <a:rPr lang="en-US" sz="1600" cap="none" dirty="0">
                <a:solidFill>
                  <a:srgbClr val="002060"/>
                </a:solidFill>
              </a:rPr>
              <a:t> e </a:t>
            </a:r>
            <a:r>
              <a:rPr lang="en-US" sz="1600" cap="none" dirty="0" err="1">
                <a:solidFill>
                  <a:srgbClr val="002060"/>
                </a:solidFill>
              </a:rPr>
              <a:t>prokurorit</a:t>
            </a:r>
            <a:r>
              <a:rPr lang="en-US" sz="1600" cap="none" dirty="0">
                <a:solidFill>
                  <a:srgbClr val="002060"/>
                </a:solidFill>
              </a:rPr>
              <a:t>”, </a:t>
            </a:r>
            <a:r>
              <a:rPr lang="en-US" sz="1600" cap="none" dirty="0" err="1">
                <a:solidFill>
                  <a:srgbClr val="002060"/>
                </a:solidFill>
              </a:rPr>
              <a:t>kandidatët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vendosen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që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në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ditën</a:t>
            </a:r>
            <a:r>
              <a:rPr lang="en-US" sz="1600" cap="none" dirty="0">
                <a:solidFill>
                  <a:srgbClr val="002060"/>
                </a:solidFill>
              </a:rPr>
              <a:t> 1, </a:t>
            </a:r>
            <a:r>
              <a:rPr lang="en-US" sz="1600" cap="none" dirty="0" err="1">
                <a:solidFill>
                  <a:srgbClr val="002060"/>
                </a:solidFill>
              </a:rPr>
              <a:t>në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pozicionin</a:t>
            </a:r>
            <a:r>
              <a:rPr lang="en-US" sz="1600" cap="none" dirty="0">
                <a:solidFill>
                  <a:srgbClr val="002060"/>
                </a:solidFill>
              </a:rPr>
              <a:t> e </a:t>
            </a:r>
            <a:r>
              <a:rPr lang="en-US" sz="1600" cap="none" dirty="0" err="1">
                <a:solidFill>
                  <a:srgbClr val="002060"/>
                </a:solidFill>
              </a:rPr>
              <a:t>magjistratit</a:t>
            </a:r>
            <a:r>
              <a:rPr lang="en-US" sz="1600" cap="none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9877BC-10D1-3EFE-F2BF-B99ADCB5E9B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27918" y="4706111"/>
            <a:ext cx="3208735" cy="108508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1600" dirty="0" err="1"/>
              <a:t>Kurrikula</a:t>
            </a:r>
            <a:r>
              <a:rPr lang="en-US" sz="1600" dirty="0"/>
              <a:t> e re do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lidhë</a:t>
            </a:r>
            <a:r>
              <a:rPr lang="en-US" sz="1600" dirty="0"/>
              <a:t> </a:t>
            </a:r>
            <a:r>
              <a:rPr lang="en-US" sz="1600" dirty="0" err="1"/>
              <a:t>në</a:t>
            </a:r>
            <a:r>
              <a:rPr lang="en-US" sz="1600" dirty="0"/>
              <a:t> </a:t>
            </a:r>
            <a:r>
              <a:rPr lang="en-US" sz="1600" dirty="0" err="1"/>
              <a:t>mënyrë</a:t>
            </a:r>
            <a:r>
              <a:rPr lang="en-US" sz="1600" dirty="0"/>
              <a:t> </a:t>
            </a:r>
            <a:r>
              <a:rPr lang="en-US" sz="1600" dirty="0" err="1"/>
              <a:t>thelbësore</a:t>
            </a:r>
            <a:r>
              <a:rPr lang="en-US" sz="1600" dirty="0"/>
              <a:t> </a:t>
            </a:r>
            <a:r>
              <a:rPr lang="en-US" sz="1600" dirty="0" err="1"/>
              <a:t>objektivat</a:t>
            </a:r>
            <a:r>
              <a:rPr lang="en-US" sz="1600" dirty="0"/>
              <a:t> </a:t>
            </a:r>
            <a:r>
              <a:rPr lang="en-US" sz="1600" dirty="0" err="1"/>
              <a:t>mësimorë</a:t>
            </a:r>
            <a:r>
              <a:rPr lang="en-US" sz="1600" dirty="0"/>
              <a:t> </a:t>
            </a:r>
            <a:r>
              <a:rPr lang="en-US" sz="1600" dirty="0" err="1"/>
              <a:t>dhe</a:t>
            </a:r>
            <a:r>
              <a:rPr lang="en-US" sz="1600" dirty="0"/>
              <a:t> </a:t>
            </a:r>
            <a:r>
              <a:rPr lang="en-US" sz="1600" dirty="0" err="1"/>
              <a:t>kompetencat</a:t>
            </a:r>
            <a:r>
              <a:rPr lang="en-US" sz="1600" dirty="0"/>
              <a:t> me </a:t>
            </a:r>
            <a:r>
              <a:rPr lang="en-US" sz="1600" dirty="0" err="1"/>
              <a:t>secilën</a:t>
            </a:r>
            <a:r>
              <a:rPr lang="en-US" sz="1600" dirty="0"/>
              <a:t> </a:t>
            </a:r>
            <a:r>
              <a:rPr lang="en-US" sz="1600" dirty="0" err="1"/>
              <a:t>pjesë</a:t>
            </a:r>
            <a:r>
              <a:rPr lang="en-US" sz="1600" dirty="0"/>
              <a:t>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lëndës</a:t>
            </a:r>
            <a:r>
              <a:rPr lang="en-US" sz="1600" dirty="0"/>
              <a:t>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71B1F2-41DE-8BFA-6212-003CAF907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4766" y="2779775"/>
            <a:ext cx="3184385" cy="1133857"/>
          </a:xfrm>
        </p:spPr>
        <p:txBody>
          <a:bodyPr/>
          <a:lstStyle/>
          <a:p>
            <a:pPr algn="just"/>
            <a:r>
              <a:rPr lang="en-US" sz="1600" cap="none" dirty="0" err="1"/>
              <a:t>Kurrikula</a:t>
            </a:r>
            <a:r>
              <a:rPr lang="en-US" sz="1600" cap="none" dirty="0"/>
              <a:t> e re do </a:t>
            </a:r>
            <a:r>
              <a:rPr lang="en-US" sz="1600" cap="none" dirty="0" err="1"/>
              <a:t>të</a:t>
            </a:r>
            <a:r>
              <a:rPr lang="en-US" sz="1600" cap="none" dirty="0"/>
              <a:t> </a:t>
            </a:r>
            <a:r>
              <a:rPr lang="en-US" sz="1600" cap="none" dirty="0" err="1"/>
              <a:t>përmbajë</a:t>
            </a:r>
            <a:r>
              <a:rPr lang="en-US" sz="1600" cap="none" dirty="0"/>
              <a:t> “program” </a:t>
            </a:r>
            <a:r>
              <a:rPr lang="en-US" sz="1600" cap="none" dirty="0" err="1"/>
              <a:t>të</a:t>
            </a:r>
            <a:r>
              <a:rPr lang="en-US" sz="1600" cap="none" dirty="0"/>
              <a:t> </a:t>
            </a:r>
            <a:r>
              <a:rPr lang="en-US" sz="1600" cap="none" dirty="0" err="1"/>
              <a:t>detajuar</a:t>
            </a:r>
            <a:r>
              <a:rPr lang="en-US" sz="1600" cap="none" dirty="0"/>
              <a:t> </a:t>
            </a:r>
            <a:r>
              <a:rPr lang="en-US" sz="1600" cap="none" dirty="0" err="1"/>
              <a:t>për</a:t>
            </a:r>
            <a:r>
              <a:rPr lang="en-US" sz="1600" cap="none" dirty="0"/>
              <a:t> </a:t>
            </a:r>
            <a:r>
              <a:rPr lang="en-US" sz="1600" cap="none" dirty="0" err="1"/>
              <a:t>secilën</a:t>
            </a:r>
            <a:r>
              <a:rPr lang="en-US" sz="1600" cap="none" dirty="0"/>
              <a:t> </a:t>
            </a:r>
            <a:r>
              <a:rPr lang="en-US" sz="1600" cap="none" dirty="0" err="1"/>
              <a:t>pjesë</a:t>
            </a:r>
            <a:r>
              <a:rPr lang="en-US" sz="1600" cap="none" dirty="0"/>
              <a:t> </a:t>
            </a:r>
            <a:r>
              <a:rPr lang="en-US" sz="1600" cap="none" dirty="0" err="1"/>
              <a:t>të</a:t>
            </a:r>
            <a:r>
              <a:rPr lang="en-US" sz="1600" cap="none" dirty="0"/>
              <a:t> </a:t>
            </a:r>
            <a:r>
              <a:rPr lang="en-US" sz="1600" cap="none" dirty="0" err="1"/>
              <a:t>saj</a:t>
            </a:r>
            <a:r>
              <a:rPr lang="en-US" sz="1600" cap="none" dirty="0"/>
              <a:t>. Ky program do </a:t>
            </a:r>
            <a:r>
              <a:rPr lang="en-US" sz="1600" cap="none" dirty="0" err="1"/>
              <a:t>ti</a:t>
            </a:r>
            <a:r>
              <a:rPr lang="en-US" sz="1600" cap="none" dirty="0"/>
              <a:t> </a:t>
            </a:r>
            <a:r>
              <a:rPr lang="en-US" sz="1600" cap="none" dirty="0" err="1"/>
              <a:t>ngjasoj</a:t>
            </a:r>
            <a:r>
              <a:rPr lang="en-US" sz="1600" cap="none" dirty="0"/>
              <a:t> </a:t>
            </a:r>
            <a:r>
              <a:rPr lang="en-US" sz="1600" cap="none" dirty="0" err="1"/>
              <a:t>më</a:t>
            </a:r>
            <a:r>
              <a:rPr lang="en-US" sz="1600" cap="none" dirty="0"/>
              <a:t> </a:t>
            </a:r>
            <a:r>
              <a:rPr lang="en-US" sz="1600" cap="none" dirty="0" err="1"/>
              <a:t>shumë</a:t>
            </a:r>
            <a:r>
              <a:rPr lang="en-US" sz="1600" cap="none" dirty="0"/>
              <a:t> </a:t>
            </a:r>
            <a:r>
              <a:rPr lang="en-US" sz="1600" cap="none" dirty="0" err="1"/>
              <a:t>programit</a:t>
            </a:r>
            <a:r>
              <a:rPr lang="en-US" sz="1600" cap="none" dirty="0"/>
              <a:t> </a:t>
            </a:r>
            <a:r>
              <a:rPr lang="en-US" sz="1600" cap="none" dirty="0" err="1"/>
              <a:t>që</a:t>
            </a:r>
            <a:r>
              <a:rPr lang="en-US" sz="1600" cap="none" dirty="0"/>
              <a:t> </a:t>
            </a:r>
            <a:r>
              <a:rPr lang="en-US" sz="1600" cap="none" dirty="0" err="1"/>
              <a:t>përdoret</a:t>
            </a:r>
            <a:r>
              <a:rPr lang="en-US" sz="1600" cap="none" dirty="0"/>
              <a:t> </a:t>
            </a:r>
            <a:r>
              <a:rPr lang="en-US" sz="1600" cap="none" dirty="0" err="1"/>
              <a:t>në</a:t>
            </a:r>
            <a:r>
              <a:rPr lang="en-US" sz="1600" cap="none" dirty="0"/>
              <a:t> </a:t>
            </a:r>
            <a:r>
              <a:rPr lang="en-US" sz="1600" cap="none" dirty="0" err="1"/>
              <a:t>Formimin</a:t>
            </a:r>
            <a:r>
              <a:rPr lang="en-US" sz="1600" cap="none" dirty="0"/>
              <a:t> </a:t>
            </a:r>
            <a:r>
              <a:rPr lang="en-US" sz="1600" cap="none" dirty="0" err="1"/>
              <a:t>Vazhdues</a:t>
            </a:r>
            <a:r>
              <a:rPr lang="en-US" sz="1600" cap="none" dirty="0"/>
              <a:t>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28A6AB8-70B8-9221-BE82-6B98F6886D6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04213" y="4535423"/>
            <a:ext cx="3195830" cy="125894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600" dirty="0" err="1">
                <a:solidFill>
                  <a:srgbClr val="002060"/>
                </a:solidFill>
              </a:rPr>
              <a:t>Kurrikula</a:t>
            </a:r>
            <a:r>
              <a:rPr lang="en-US" sz="1600" dirty="0">
                <a:solidFill>
                  <a:srgbClr val="002060"/>
                </a:solidFill>
              </a:rPr>
              <a:t> e re do </a:t>
            </a:r>
            <a:r>
              <a:rPr lang="en-US" sz="1600" dirty="0" err="1">
                <a:solidFill>
                  <a:srgbClr val="002060"/>
                </a:solidFill>
              </a:rPr>
              <a:t>të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detajojë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metodologjinë</a:t>
            </a:r>
            <a:r>
              <a:rPr lang="en-US" sz="1600" dirty="0">
                <a:solidFill>
                  <a:srgbClr val="002060"/>
                </a:solidFill>
              </a:rPr>
              <a:t> e </a:t>
            </a:r>
            <a:r>
              <a:rPr lang="en-US" sz="1600" dirty="0" err="1">
                <a:solidFill>
                  <a:srgbClr val="002060"/>
                </a:solidFill>
              </a:rPr>
              <a:t>përdorur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sipas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programit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dirty="0" err="1">
                <a:solidFill>
                  <a:srgbClr val="002060"/>
                </a:solidFill>
              </a:rPr>
              <a:t>në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mënyrë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konkrete</a:t>
            </a:r>
            <a:r>
              <a:rPr lang="en-US" sz="1600" dirty="0">
                <a:solidFill>
                  <a:srgbClr val="002060"/>
                </a:solidFill>
              </a:rPr>
              <a:t> (</a:t>
            </a:r>
            <a:r>
              <a:rPr lang="en-US" sz="1600" dirty="0" err="1">
                <a:solidFill>
                  <a:srgbClr val="002060"/>
                </a:solidFill>
              </a:rPr>
              <a:t>të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përcaktuar</a:t>
            </a:r>
            <a:r>
              <a:rPr lang="en-US" sz="1600" dirty="0">
                <a:solidFill>
                  <a:srgbClr val="002060"/>
                </a:solidFill>
              </a:rPr>
              <a:t> me </a:t>
            </a:r>
            <a:r>
              <a:rPr lang="en-US" sz="1600" dirty="0" err="1">
                <a:solidFill>
                  <a:srgbClr val="002060"/>
                </a:solidFill>
              </a:rPr>
              <a:t>orë</a:t>
            </a:r>
            <a:r>
              <a:rPr lang="en-US" sz="1600" dirty="0">
                <a:solidFill>
                  <a:srgbClr val="002060"/>
                </a:solidFill>
              </a:rPr>
              <a:t>) </a:t>
            </a:r>
            <a:r>
              <a:rPr lang="en-US" sz="1600" dirty="0" err="1">
                <a:solidFill>
                  <a:srgbClr val="002060"/>
                </a:solidFill>
              </a:rPr>
              <a:t>për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cdo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pjesë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të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lëndës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EA6E23-0058-BA80-0431-C8773CF113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52442" y="2776603"/>
            <a:ext cx="3194968" cy="917573"/>
          </a:xfrm>
        </p:spPr>
        <p:txBody>
          <a:bodyPr/>
          <a:lstStyle/>
          <a:p>
            <a:r>
              <a:rPr lang="en-US" sz="1600" cap="none" dirty="0" err="1">
                <a:solidFill>
                  <a:srgbClr val="002060"/>
                </a:solidFill>
              </a:rPr>
              <a:t>Kurrikula</a:t>
            </a:r>
            <a:r>
              <a:rPr lang="en-US" sz="1600" cap="none" dirty="0">
                <a:solidFill>
                  <a:srgbClr val="002060"/>
                </a:solidFill>
              </a:rPr>
              <a:t> e re do </a:t>
            </a:r>
            <a:r>
              <a:rPr lang="en-US" sz="1600" cap="none" dirty="0" err="1">
                <a:solidFill>
                  <a:srgbClr val="002060"/>
                </a:solidFill>
              </a:rPr>
              <a:t>të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përfshijë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edhe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b="1" cap="none" dirty="0" err="1">
                <a:solidFill>
                  <a:srgbClr val="002060"/>
                </a:solidFill>
              </a:rPr>
              <a:t>dosje</a:t>
            </a:r>
            <a:r>
              <a:rPr lang="en-US" sz="1600" b="1" cap="none" dirty="0">
                <a:solidFill>
                  <a:srgbClr val="002060"/>
                </a:solidFill>
              </a:rPr>
              <a:t> </a:t>
            </a:r>
            <a:r>
              <a:rPr lang="en-US" sz="1600" b="1" cap="none" dirty="0" err="1">
                <a:solidFill>
                  <a:srgbClr val="002060"/>
                </a:solidFill>
              </a:rPr>
              <a:t>gjyqësore</a:t>
            </a:r>
            <a:r>
              <a:rPr lang="en-US" sz="1600" b="1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>
                <a:solidFill>
                  <a:srgbClr val="002060"/>
                </a:solidFill>
              </a:rPr>
              <a:t>me </a:t>
            </a:r>
            <a:r>
              <a:rPr lang="en-US" sz="1600" cap="none" dirty="0" err="1">
                <a:solidFill>
                  <a:srgbClr val="002060"/>
                </a:solidFill>
              </a:rPr>
              <a:t>anë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të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së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cilave</a:t>
            </a:r>
            <a:r>
              <a:rPr lang="en-US" sz="1600" cap="none" dirty="0">
                <a:solidFill>
                  <a:srgbClr val="002060"/>
                </a:solidFill>
              </a:rPr>
              <a:t> do </a:t>
            </a:r>
            <a:r>
              <a:rPr lang="en-US" sz="1600" cap="none" dirty="0" err="1">
                <a:solidFill>
                  <a:srgbClr val="002060"/>
                </a:solidFill>
              </a:rPr>
              <a:t>të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zberthehen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elementët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për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secilën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fushë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të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së</a:t>
            </a:r>
            <a:r>
              <a:rPr lang="en-US" sz="1600" cap="none" dirty="0">
                <a:solidFill>
                  <a:srgbClr val="002060"/>
                </a:solidFill>
              </a:rPr>
              <a:t> </a:t>
            </a:r>
            <a:r>
              <a:rPr lang="en-US" sz="1600" cap="none" dirty="0" err="1">
                <a:solidFill>
                  <a:srgbClr val="002060"/>
                </a:solidFill>
              </a:rPr>
              <a:t>drejtës</a:t>
            </a:r>
            <a:r>
              <a:rPr lang="en-US" sz="1600" cap="none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3E145BE-17F7-E896-2416-DC7DE8D70207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52442" y="4413503"/>
            <a:ext cx="3194968" cy="1377695"/>
          </a:xfrm>
        </p:spPr>
        <p:txBody>
          <a:bodyPr>
            <a:normAutofit/>
          </a:bodyPr>
          <a:lstStyle/>
          <a:p>
            <a:pPr algn="just"/>
            <a:r>
              <a:rPr lang="en-US" sz="1600" dirty="0" err="1"/>
              <a:t>Vlerësimi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lëndës</a:t>
            </a:r>
            <a:r>
              <a:rPr lang="en-US" sz="1600" dirty="0"/>
              <a:t>, </a:t>
            </a:r>
            <a:r>
              <a:rPr lang="en-US" sz="1600" dirty="0" err="1"/>
              <a:t>metodologjia</a:t>
            </a:r>
            <a:r>
              <a:rPr lang="en-US" sz="1600" dirty="0"/>
              <a:t> </a:t>
            </a:r>
            <a:r>
              <a:rPr lang="en-US" sz="1600" dirty="0" err="1"/>
              <a:t>dhe</a:t>
            </a:r>
            <a:r>
              <a:rPr lang="en-US" sz="1600" dirty="0"/>
              <a:t> </a:t>
            </a:r>
            <a:r>
              <a:rPr lang="en-US" sz="1600" dirty="0" err="1"/>
              <a:t>indikatorët</a:t>
            </a:r>
            <a:r>
              <a:rPr lang="en-US" sz="1600" dirty="0"/>
              <a:t>, do </a:t>
            </a:r>
            <a:r>
              <a:rPr lang="en-US" sz="1600" dirty="0" err="1"/>
              <a:t>të</a:t>
            </a:r>
            <a:r>
              <a:rPr lang="en-US" sz="1600" dirty="0"/>
              <a:t> </a:t>
            </a:r>
            <a:r>
              <a:rPr lang="en-US" sz="1600" dirty="0" err="1"/>
              <a:t>rishikohen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700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EFFB7-F57E-CF0A-0064-38F9085BC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3997-E3DA-7C01-0D03-E6CDCB812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512065"/>
            <a:ext cx="8791575" cy="115823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br>
              <a:rPr lang="en-US" sz="3600" dirty="0">
                <a:latin typeface="+mn-lt"/>
              </a:rPr>
            </a:b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I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formimit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vazhdues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DA27E-598F-F7CE-F1B1-80754D6CB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1572768"/>
            <a:ext cx="8791575" cy="440131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</a:rPr>
              <a:t>Gjendja</a:t>
            </a:r>
            <a:r>
              <a:rPr lang="en-US" sz="7200" b="1" dirty="0">
                <a:solidFill>
                  <a:schemeClr val="bg1"/>
                </a:solidFill>
              </a:rPr>
              <a:t> </a:t>
            </a:r>
            <a:r>
              <a:rPr lang="en-US" sz="7200" b="1" dirty="0" err="1">
                <a:solidFill>
                  <a:schemeClr val="bg1"/>
                </a:solidFill>
              </a:rPr>
              <a:t>fillestare</a:t>
            </a:r>
            <a:endParaRPr lang="en-US" sz="7200" b="1" dirty="0">
              <a:solidFill>
                <a:schemeClr val="bg1"/>
              </a:solidFill>
            </a:endParaRPr>
          </a:p>
          <a:p>
            <a:pPr algn="ctr"/>
            <a:endParaRPr lang="en-US" sz="7200" b="1" dirty="0">
              <a:solidFill>
                <a:schemeClr val="bg1"/>
              </a:solidFill>
            </a:endParaRPr>
          </a:p>
          <a:p>
            <a:r>
              <a:rPr lang="en-US" sz="6400" dirty="0">
                <a:solidFill>
                  <a:schemeClr val="bg1"/>
                </a:solidFill>
              </a:rPr>
              <a:t>1. </a:t>
            </a:r>
            <a:r>
              <a:rPr lang="en-US" sz="6400" dirty="0" err="1">
                <a:solidFill>
                  <a:schemeClr val="bg1"/>
                </a:solidFill>
              </a:rPr>
              <a:t>Këshilli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pedagogjik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dhe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këshilli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drejtues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kanë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miratuar</a:t>
            </a:r>
            <a:r>
              <a:rPr lang="en-US" sz="6400" dirty="0">
                <a:solidFill>
                  <a:schemeClr val="bg1"/>
                </a:solidFill>
              </a:rPr>
              <a:t> (</a:t>
            </a:r>
            <a:r>
              <a:rPr lang="en-US" sz="6400" dirty="0" err="1">
                <a:solidFill>
                  <a:schemeClr val="bg1"/>
                </a:solidFill>
              </a:rPr>
              <a:t>viti</a:t>
            </a:r>
            <a:r>
              <a:rPr lang="en-US" sz="6400" dirty="0">
                <a:solidFill>
                  <a:schemeClr val="bg1"/>
                </a:solidFill>
              </a:rPr>
              <a:t> 2024) </a:t>
            </a:r>
            <a:r>
              <a:rPr lang="en-US" sz="6400" dirty="0" err="1">
                <a:solidFill>
                  <a:schemeClr val="bg1"/>
                </a:solidFill>
              </a:rPr>
              <a:t>disa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risi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në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përmbajtjen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dhe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organizimin</a:t>
            </a:r>
            <a:r>
              <a:rPr lang="en-US" sz="6400" dirty="0">
                <a:solidFill>
                  <a:schemeClr val="bg1"/>
                </a:solidFill>
              </a:rPr>
              <a:t> e </a:t>
            </a:r>
            <a:r>
              <a:rPr lang="en-US" sz="6400" dirty="0" err="1">
                <a:solidFill>
                  <a:schemeClr val="bg1"/>
                </a:solidFill>
              </a:rPr>
              <a:t>formimit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vazhdues</a:t>
            </a:r>
            <a:r>
              <a:rPr lang="en-US" sz="6400" dirty="0">
                <a:solidFill>
                  <a:schemeClr val="bg1"/>
                </a:solidFill>
              </a:rPr>
              <a:t>:</a:t>
            </a:r>
          </a:p>
          <a:p>
            <a:pPr marL="1143000" indent="-1143000">
              <a:buAutoNum type="alphaUcPeriod"/>
            </a:pPr>
            <a:r>
              <a:rPr lang="en-US" sz="6400" dirty="0" err="1">
                <a:solidFill>
                  <a:schemeClr val="bg1"/>
                </a:solidFill>
              </a:rPr>
              <a:t>Programi</a:t>
            </a:r>
            <a:r>
              <a:rPr lang="en-US" sz="6400" dirty="0">
                <a:solidFill>
                  <a:schemeClr val="bg1"/>
                </a:solidFill>
              </a:rPr>
              <a:t> I </a:t>
            </a:r>
            <a:r>
              <a:rPr lang="en-US" sz="6400" dirty="0" err="1">
                <a:solidFill>
                  <a:schemeClr val="bg1"/>
                </a:solidFill>
              </a:rPr>
              <a:t>trajnimit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përbëhet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nga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b="1" dirty="0">
                <a:solidFill>
                  <a:schemeClr val="bg1"/>
                </a:solidFill>
              </a:rPr>
              <a:t>module </a:t>
            </a:r>
            <a:r>
              <a:rPr lang="en-US" sz="6400" b="1" dirty="0" err="1">
                <a:solidFill>
                  <a:schemeClr val="bg1"/>
                </a:solidFill>
              </a:rPr>
              <a:t>disa</a:t>
            </a:r>
            <a:r>
              <a:rPr lang="en-US" sz="6400" b="1" dirty="0">
                <a:solidFill>
                  <a:schemeClr val="bg1"/>
                </a:solidFill>
              </a:rPr>
              <a:t> </a:t>
            </a:r>
            <a:r>
              <a:rPr lang="en-US" sz="6400" b="1" dirty="0" err="1">
                <a:solidFill>
                  <a:schemeClr val="bg1"/>
                </a:solidFill>
              </a:rPr>
              <a:t>ditore</a:t>
            </a:r>
            <a:r>
              <a:rPr lang="en-US" sz="6400" b="1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që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trajtojnë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në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mnëyrë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plotë</a:t>
            </a:r>
            <a:r>
              <a:rPr lang="en-US" sz="6400" dirty="0">
                <a:solidFill>
                  <a:schemeClr val="bg1"/>
                </a:solidFill>
              </a:rPr>
              <a:t>, </a:t>
            </a:r>
            <a:r>
              <a:rPr lang="en-US" sz="6400" dirty="0" err="1">
                <a:solidFill>
                  <a:schemeClr val="bg1"/>
                </a:solidFill>
              </a:rPr>
              <a:t>ndërdisiplinore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cështje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rëndësishme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së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drejtës</a:t>
            </a:r>
            <a:r>
              <a:rPr lang="en-US" sz="6400" dirty="0">
                <a:solidFill>
                  <a:schemeClr val="bg1"/>
                </a:solidFill>
              </a:rPr>
              <a:t>;</a:t>
            </a:r>
          </a:p>
          <a:p>
            <a:pPr marL="1143000" indent="-1143000">
              <a:buAutoNum type="alphaUcPeriod"/>
            </a:pPr>
            <a:r>
              <a:rPr lang="en-US" sz="6400" dirty="0">
                <a:solidFill>
                  <a:schemeClr val="bg1"/>
                </a:solidFill>
              </a:rPr>
              <a:t>Module </a:t>
            </a:r>
            <a:r>
              <a:rPr lang="en-US" sz="6400" dirty="0" err="1">
                <a:solidFill>
                  <a:schemeClr val="bg1"/>
                </a:solidFill>
              </a:rPr>
              <a:t>trajnimi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për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magjistratë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rinj</a:t>
            </a:r>
            <a:r>
              <a:rPr lang="en-US" sz="6400" dirty="0">
                <a:solidFill>
                  <a:schemeClr val="bg1"/>
                </a:solidFill>
              </a:rPr>
              <a:t>;</a:t>
            </a:r>
          </a:p>
          <a:p>
            <a:pPr marL="1143000" indent="-1143000">
              <a:buAutoNum type="alphaUcPeriod"/>
            </a:pPr>
            <a:r>
              <a:rPr lang="en-US" sz="6400" dirty="0">
                <a:solidFill>
                  <a:schemeClr val="bg1"/>
                </a:solidFill>
              </a:rPr>
              <a:t>Module </a:t>
            </a:r>
            <a:r>
              <a:rPr lang="en-US" sz="6400" dirty="0" err="1">
                <a:solidFill>
                  <a:schemeClr val="bg1"/>
                </a:solidFill>
              </a:rPr>
              <a:t>trajnimi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specializuara</a:t>
            </a:r>
            <a:r>
              <a:rPr lang="en-US" sz="6400" dirty="0">
                <a:solidFill>
                  <a:schemeClr val="bg1"/>
                </a:solidFill>
              </a:rPr>
              <a:t>, </a:t>
            </a:r>
            <a:r>
              <a:rPr lang="en-US" sz="6400" dirty="0" err="1">
                <a:solidFill>
                  <a:schemeClr val="bg1"/>
                </a:solidFill>
              </a:rPr>
              <a:t>sipas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lëndës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ose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subjektit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trajnimit</a:t>
            </a:r>
            <a:r>
              <a:rPr lang="en-US" sz="6400" dirty="0">
                <a:solidFill>
                  <a:schemeClr val="bg1"/>
                </a:solidFill>
              </a:rPr>
              <a:t>;</a:t>
            </a:r>
          </a:p>
          <a:p>
            <a:pPr marL="1143000" indent="-1143000">
              <a:buAutoNum type="alphaUcPeriod"/>
            </a:pPr>
            <a:r>
              <a:rPr lang="en-US" sz="6400" dirty="0">
                <a:solidFill>
                  <a:schemeClr val="bg1"/>
                </a:solidFill>
              </a:rPr>
              <a:t>Module </a:t>
            </a:r>
            <a:r>
              <a:rPr lang="en-US" sz="6400" dirty="0" err="1">
                <a:solidFill>
                  <a:schemeClr val="bg1"/>
                </a:solidFill>
              </a:rPr>
              <a:t>trajnimi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orientuara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drejt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kërkesave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të</a:t>
            </a:r>
            <a:r>
              <a:rPr lang="en-US" sz="6400" dirty="0">
                <a:solidFill>
                  <a:schemeClr val="bg1"/>
                </a:solidFill>
              </a:rPr>
              <a:t> be </a:t>
            </a:r>
            <a:r>
              <a:rPr lang="en-US" sz="6400" dirty="0" err="1">
                <a:solidFill>
                  <a:schemeClr val="bg1"/>
                </a:solidFill>
              </a:rPr>
              <a:t>për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integritet</a:t>
            </a:r>
            <a:r>
              <a:rPr lang="en-US" sz="6400" dirty="0">
                <a:solidFill>
                  <a:schemeClr val="bg1"/>
                </a:solidFill>
              </a:rPr>
              <a:t>, </a:t>
            </a:r>
            <a:r>
              <a:rPr lang="en-US" sz="6400" dirty="0" err="1">
                <a:solidFill>
                  <a:schemeClr val="bg1"/>
                </a:solidFill>
              </a:rPr>
              <a:t>etikë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dhe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shtetin</a:t>
            </a:r>
            <a:r>
              <a:rPr lang="en-US" sz="6400" dirty="0">
                <a:solidFill>
                  <a:schemeClr val="bg1"/>
                </a:solidFill>
              </a:rPr>
              <a:t> e </a:t>
            </a:r>
            <a:r>
              <a:rPr lang="en-US" sz="6400" dirty="0" err="1">
                <a:solidFill>
                  <a:schemeClr val="bg1"/>
                </a:solidFill>
              </a:rPr>
              <a:t>së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drejtës</a:t>
            </a:r>
            <a:r>
              <a:rPr lang="en-US" sz="6400" dirty="0">
                <a:solidFill>
                  <a:schemeClr val="bg1"/>
                </a:solidFill>
              </a:rPr>
              <a:t>.</a:t>
            </a:r>
          </a:p>
          <a:p>
            <a:r>
              <a:rPr lang="en-US" sz="6400" dirty="0">
                <a:solidFill>
                  <a:schemeClr val="bg1"/>
                </a:solidFill>
              </a:rPr>
              <a:t>2. </a:t>
            </a:r>
            <a:r>
              <a:rPr lang="en-US" sz="6400" dirty="0" err="1">
                <a:solidFill>
                  <a:schemeClr val="bg1"/>
                </a:solidFill>
              </a:rPr>
              <a:t>Rritet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aktorët</a:t>
            </a:r>
            <a:r>
              <a:rPr lang="en-US" sz="6400" dirty="0">
                <a:solidFill>
                  <a:schemeClr val="bg1"/>
                </a:solidFill>
              </a:rPr>
              <a:t> e </a:t>
            </a:r>
            <a:r>
              <a:rPr lang="en-US" sz="6400" dirty="0" err="1">
                <a:solidFill>
                  <a:schemeClr val="bg1"/>
                </a:solidFill>
              </a:rPr>
              <a:t>përfshirë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në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vlerësimin</a:t>
            </a:r>
            <a:r>
              <a:rPr lang="en-US" sz="6400" dirty="0">
                <a:solidFill>
                  <a:schemeClr val="bg1"/>
                </a:solidFill>
              </a:rPr>
              <a:t> e </a:t>
            </a:r>
            <a:r>
              <a:rPr lang="en-US" sz="6400" dirty="0" err="1">
                <a:solidFill>
                  <a:schemeClr val="bg1"/>
                </a:solidFill>
              </a:rPr>
              <a:t>nevojave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për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trajnim</a:t>
            </a:r>
            <a:endParaRPr lang="en-US" sz="6400" dirty="0">
              <a:solidFill>
                <a:schemeClr val="bg1"/>
              </a:solidFill>
            </a:endParaRPr>
          </a:p>
          <a:p>
            <a:r>
              <a:rPr lang="en-US" sz="6400" dirty="0">
                <a:solidFill>
                  <a:schemeClr val="bg1"/>
                </a:solidFill>
              </a:rPr>
              <a:t>3. </a:t>
            </a:r>
            <a:r>
              <a:rPr lang="en-US" sz="6400" dirty="0" err="1">
                <a:solidFill>
                  <a:schemeClr val="bg1"/>
                </a:solidFill>
              </a:rPr>
              <a:t>Këshilli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drejtues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miraton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afate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dhe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procedura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më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thjeshtuara</a:t>
            </a:r>
            <a:r>
              <a:rPr lang="en-US" sz="6400" dirty="0">
                <a:solidFill>
                  <a:schemeClr val="bg1"/>
                </a:solidFill>
              </a:rPr>
              <a:t>, </a:t>
            </a:r>
            <a:r>
              <a:rPr lang="en-US" sz="6400" dirty="0" err="1">
                <a:solidFill>
                  <a:schemeClr val="bg1"/>
                </a:solidFill>
              </a:rPr>
              <a:t>njëherazi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më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eficente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  <a:r>
              <a:rPr lang="en-US" sz="6400" dirty="0" err="1">
                <a:solidFill>
                  <a:schemeClr val="bg1"/>
                </a:solidFill>
              </a:rPr>
              <a:t>organizimi</a:t>
            </a:r>
            <a:r>
              <a:rPr lang="en-US" sz="6400" dirty="0">
                <a:solidFill>
                  <a:schemeClr val="bg1"/>
                </a:solidFill>
              </a:rPr>
              <a:t> </a:t>
            </a:r>
          </a:p>
          <a:p>
            <a:pPr marL="1143000" indent="-1143000">
              <a:buAutoNum type="alphaUcPeriod"/>
            </a:pPr>
            <a:endParaRPr lang="en-US" sz="6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64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en-US" sz="6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78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354E976-D9B8-49D6-BB1E-30B410663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B6D968-3BA5-45CA-AFA4-01F84FB04F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7C52C5-6F65-4D42-B855-A3283C55581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132</TotalTime>
  <Words>1093</Words>
  <Application>Microsoft Office PowerPoint</Application>
  <PresentationFormat>Widescreen</PresentationFormat>
  <Paragraphs>129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Tw Cen MT</vt:lpstr>
      <vt:lpstr>Circuit</vt:lpstr>
      <vt:lpstr>Rezultatet e arritura nga projekti I binjakËzimit  Qershor 2025</vt:lpstr>
      <vt:lpstr>    provimi hyrËs </vt:lpstr>
      <vt:lpstr>    provimi hyrËs </vt:lpstr>
      <vt:lpstr>    provimi hyrËs </vt:lpstr>
      <vt:lpstr>    program I formimit fillestar </vt:lpstr>
      <vt:lpstr>    program I formimit fillestar </vt:lpstr>
      <vt:lpstr>    program I formimit fillestar </vt:lpstr>
      <vt:lpstr>program I formimit fillestar  gjendja aktuale  masa dhe propozime  risitë në kurrikulën e re</vt:lpstr>
      <vt:lpstr>    program I formimit vazhdues </vt:lpstr>
      <vt:lpstr>    program I formimit vazhdues </vt:lpstr>
      <vt:lpstr>    program I formimit vazhdues </vt:lpstr>
      <vt:lpstr>    pËrmbledhje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Ador Koleka</dc:creator>
  <cp:lastModifiedBy>Borana Mustafaraj</cp:lastModifiedBy>
  <cp:revision>1</cp:revision>
  <dcterms:created xsi:type="dcterms:W3CDTF">2025-06-18T10:20:03Z</dcterms:created>
  <dcterms:modified xsi:type="dcterms:W3CDTF">2025-06-20T13:27:10Z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2025-06-18T10:34:16Z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a6d8c142-f9de-4d0d-ba68-55029357c417</vt:lpwstr>
  </property>
  <property fmtid="{D5CDD505-2E9C-101B-9397-08002B2CF9AE}" pid="8" name="MSIP_Label_defa4170-0d19-0005-0004-bc88714345d2_ActionId">
    <vt:lpwstr>c8427ee6-49ee-4b0d-9e7c-cc16a1cf8451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10, 3, 0, 1</vt:lpwstr>
  </property>
</Properties>
</file>