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1" r:id="rId7"/>
    <p:sldId id="262" r:id="rId8"/>
    <p:sldId id="263" r:id="rId9"/>
    <p:sldId id="264" r:id="rId10"/>
    <p:sldId id="260"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p:cViewPr varScale="1">
        <p:scale>
          <a:sx n="101" d="100"/>
          <a:sy n="101" d="100"/>
        </p:scale>
        <p:origin x="13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3DC84-7E39-49CB-9AF8-E54C7648AA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82B9BA-B868-4B49-87F3-36870661CA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4429F1-C0F3-46E7-894D-FD741982FC4E}"/>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5" name="Footer Placeholder 4">
            <a:extLst>
              <a:ext uri="{FF2B5EF4-FFF2-40B4-BE49-F238E27FC236}">
                <a16:creationId xmlns:a16="http://schemas.microsoft.com/office/drawing/2014/main" id="{10FAB9AC-E409-477C-84E2-04B165873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49950B-C006-4584-91E3-3A8CC9F4CD51}"/>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3579813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C4560-F4E3-4A97-9987-10236FB5C2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98B376-3F00-4904-854E-2C53695792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C69DA-0DD6-4A29-89D2-FBB4D8D956C9}"/>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5" name="Footer Placeholder 4">
            <a:extLst>
              <a:ext uri="{FF2B5EF4-FFF2-40B4-BE49-F238E27FC236}">
                <a16:creationId xmlns:a16="http://schemas.microsoft.com/office/drawing/2014/main" id="{C533F76B-F30E-4979-8723-DB89C03054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61946-30A3-46C0-BD9A-5F67AF947F1D}"/>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268664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0BB299-1F08-441B-A40C-8B3C1970F8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37F7C-9DBA-44CD-A4D0-4282A356D65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71030-558F-4DEE-8294-6B41A5153A9A}"/>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5" name="Footer Placeholder 4">
            <a:extLst>
              <a:ext uri="{FF2B5EF4-FFF2-40B4-BE49-F238E27FC236}">
                <a16:creationId xmlns:a16="http://schemas.microsoft.com/office/drawing/2014/main" id="{547F3ED4-6374-445C-88CE-CF809AD2D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76C328-F676-4B20-BC0D-FB8FA89E9A8F}"/>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246047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176D2-CFDD-4193-953D-C6016B44E5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84F541-6C30-4D43-A33C-92A30C17E9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92AF56-D217-483A-80F7-D5D414CB4441}"/>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5" name="Footer Placeholder 4">
            <a:extLst>
              <a:ext uri="{FF2B5EF4-FFF2-40B4-BE49-F238E27FC236}">
                <a16:creationId xmlns:a16="http://schemas.microsoft.com/office/drawing/2014/main" id="{F513AE86-A109-4A2D-A309-5A6E184DB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436FDD-2E61-4C47-8E79-6BD21C9F5A39}"/>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21445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68E1-A885-4FDF-B249-F67790E666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9BD22F-EE48-4584-8C89-EB3B33D40F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7D6817-7E5F-4379-8A3B-32F0F7DF04C2}"/>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5" name="Footer Placeholder 4">
            <a:extLst>
              <a:ext uri="{FF2B5EF4-FFF2-40B4-BE49-F238E27FC236}">
                <a16:creationId xmlns:a16="http://schemas.microsoft.com/office/drawing/2014/main" id="{03FCC248-FB05-4D40-B401-7DF1277347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4F6213-226B-4E5F-AD9A-5365BA2E7DED}"/>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185877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8FF44-F223-40FC-8CA8-A3B4EA164A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17BB14-F2C4-4620-8A5A-D4761F699A5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E3CDC0-96B3-461D-9F14-09987A060FB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44194B-D221-4F5B-A98E-4B28EA60595B}"/>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6" name="Footer Placeholder 5">
            <a:extLst>
              <a:ext uri="{FF2B5EF4-FFF2-40B4-BE49-F238E27FC236}">
                <a16:creationId xmlns:a16="http://schemas.microsoft.com/office/drawing/2014/main" id="{05E92DF0-0672-4B6E-9457-0EA328B73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FB9B35-ABD8-4DE7-9063-2A21C1C8B4D8}"/>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260138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21CEC-2C10-4185-B946-341FEBBA99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F8AB7D-1860-4F8D-A6CE-E5F6778105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C1BFB1-B03A-43E4-85FC-C5DC8FE72A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A3F4F4-0ADF-49E8-8982-899990C37E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ED7F02-D6FC-4178-BEEA-7047BCD4B1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BD128C-3406-4CC0-B3E2-95E46CEFD6D5}"/>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8" name="Footer Placeholder 7">
            <a:extLst>
              <a:ext uri="{FF2B5EF4-FFF2-40B4-BE49-F238E27FC236}">
                <a16:creationId xmlns:a16="http://schemas.microsoft.com/office/drawing/2014/main" id="{1F22591C-2691-419C-B041-B9E8970C11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516C59-0949-4A9B-8F3E-4B332E51CFE8}"/>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104105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E94D9-9992-48A9-A14B-9F2808E3A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1E2313-EE15-4AD3-A3CB-1F63933D0845}"/>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4" name="Footer Placeholder 3">
            <a:extLst>
              <a:ext uri="{FF2B5EF4-FFF2-40B4-BE49-F238E27FC236}">
                <a16:creationId xmlns:a16="http://schemas.microsoft.com/office/drawing/2014/main" id="{50B64CAE-346B-478E-84F9-AB517FCAC9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9672EE-B611-4464-AA48-0AD03CF4E112}"/>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288154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61814-FD86-45EC-9C9A-24010CFB8251}"/>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3" name="Footer Placeholder 2">
            <a:extLst>
              <a:ext uri="{FF2B5EF4-FFF2-40B4-BE49-F238E27FC236}">
                <a16:creationId xmlns:a16="http://schemas.microsoft.com/office/drawing/2014/main" id="{7BD2B6D8-6DEA-4482-AAD4-47137E695E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453A2B-BB3C-4ABE-9F51-C154B2524715}"/>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405717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198B3-9962-4009-B6B8-AFB6808FE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4C6295-E1D4-4DF5-AA86-01C38CD816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7FF698-4B35-4656-AA64-8CE4EA388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0A1305C-3FF6-431A-9F3E-18DC5A59A036}"/>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6" name="Footer Placeholder 5">
            <a:extLst>
              <a:ext uri="{FF2B5EF4-FFF2-40B4-BE49-F238E27FC236}">
                <a16:creationId xmlns:a16="http://schemas.microsoft.com/office/drawing/2014/main" id="{EA9A2AE8-B898-4293-88B5-16B33445EA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B5DBA4-3088-4DE2-8F42-F26C867C8258}"/>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422138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339A-B45C-4D9D-934B-8AFD2ADADB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5166B1-2B2D-44DB-87E1-2E84B7442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E92063-1152-48B0-92D1-391867C0C4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E99F719-D792-4A48-9B31-C87BC334FA72}"/>
              </a:ext>
            </a:extLst>
          </p:cNvPr>
          <p:cNvSpPr>
            <a:spLocks noGrp="1"/>
          </p:cNvSpPr>
          <p:nvPr>
            <p:ph type="dt" sz="half" idx="10"/>
          </p:nvPr>
        </p:nvSpPr>
        <p:spPr/>
        <p:txBody>
          <a:bodyPr/>
          <a:lstStyle/>
          <a:p>
            <a:fld id="{631BAF2E-7736-488A-B054-D6B512BA5D02}" type="datetimeFigureOut">
              <a:rPr lang="en-US" smtClean="0"/>
              <a:t>22/05/2023</a:t>
            </a:fld>
            <a:endParaRPr lang="en-US"/>
          </a:p>
        </p:txBody>
      </p:sp>
      <p:sp>
        <p:nvSpPr>
          <p:cNvPr id="6" name="Footer Placeholder 5">
            <a:extLst>
              <a:ext uri="{FF2B5EF4-FFF2-40B4-BE49-F238E27FC236}">
                <a16:creationId xmlns:a16="http://schemas.microsoft.com/office/drawing/2014/main" id="{A06EB1C1-49AC-4395-8C9D-C58C250C69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26B64F-98DE-4642-9AC1-F603F0595B70}"/>
              </a:ext>
            </a:extLst>
          </p:cNvPr>
          <p:cNvSpPr>
            <a:spLocks noGrp="1"/>
          </p:cNvSpPr>
          <p:nvPr>
            <p:ph type="sldNum" sz="quarter" idx="12"/>
          </p:nvPr>
        </p:nvSpPr>
        <p:spPr/>
        <p:txBody>
          <a:bodyPr/>
          <a:lstStyle/>
          <a:p>
            <a:fld id="{BEDD1181-51B6-45A2-AA9A-71EADEB6524B}" type="slidenum">
              <a:rPr lang="en-US" smtClean="0"/>
              <a:t>‹#›</a:t>
            </a:fld>
            <a:endParaRPr lang="en-US"/>
          </a:p>
        </p:txBody>
      </p:sp>
    </p:spTree>
    <p:extLst>
      <p:ext uri="{BB962C8B-B14F-4D97-AF65-F5344CB8AC3E}">
        <p14:creationId xmlns:p14="http://schemas.microsoft.com/office/powerpoint/2010/main" val="955203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C0A676-B0C1-4F0A-9BF6-918B4E1B9B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F47788-1349-4D12-A446-FF360BEC81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E71A8-E442-4252-8F32-7EC81AA5A7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BAF2E-7736-488A-B054-D6B512BA5D02}" type="datetimeFigureOut">
              <a:rPr lang="en-US" smtClean="0"/>
              <a:t>22/05/2023</a:t>
            </a:fld>
            <a:endParaRPr lang="en-US"/>
          </a:p>
        </p:txBody>
      </p:sp>
      <p:sp>
        <p:nvSpPr>
          <p:cNvPr id="5" name="Footer Placeholder 4">
            <a:extLst>
              <a:ext uri="{FF2B5EF4-FFF2-40B4-BE49-F238E27FC236}">
                <a16:creationId xmlns:a16="http://schemas.microsoft.com/office/drawing/2014/main" id="{D557D4AD-E59F-45DE-8721-E6553E0B4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EFB038-84F3-4EC8-A680-B240563AF6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D1181-51B6-45A2-AA9A-71EADEB6524B}" type="slidenum">
              <a:rPr lang="en-US" smtClean="0"/>
              <a:t>‹#›</a:t>
            </a:fld>
            <a:endParaRPr lang="en-US"/>
          </a:p>
        </p:txBody>
      </p:sp>
    </p:spTree>
    <p:extLst>
      <p:ext uri="{BB962C8B-B14F-4D97-AF65-F5344CB8AC3E}">
        <p14:creationId xmlns:p14="http://schemas.microsoft.com/office/powerpoint/2010/main" val="2156744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0ADA7-B330-4CA9-945E-6602E3B50256}"/>
              </a:ext>
            </a:extLst>
          </p:cNvPr>
          <p:cNvSpPr>
            <a:spLocks noGrp="1"/>
          </p:cNvSpPr>
          <p:nvPr>
            <p:ph type="ctrTitle"/>
          </p:nvPr>
        </p:nvSpPr>
        <p:spPr/>
        <p:txBody>
          <a:bodyPr>
            <a:normAutofit/>
          </a:bodyPr>
          <a:lstStyle/>
          <a:p>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Tema</a:t>
            </a:r>
            <a:r>
              <a:rPr lang="en-US" sz="3200" dirty="0">
                <a:latin typeface="Calibri" panose="020F0502020204030204" pitchFamily="34" charset="0"/>
                <a:cs typeface="Calibri" panose="020F0502020204030204" pitchFamily="34" charset="0"/>
              </a:rPr>
              <a:t> “ </a:t>
            </a:r>
            <a:r>
              <a:rPr lang="en-US" sz="3200" dirty="0" err="1">
                <a:latin typeface="Calibri" panose="020F0502020204030204" pitchFamily="34" charset="0"/>
                <a:cs typeface="Calibri" panose="020F0502020204030204" pitchFamily="34" charset="0"/>
              </a:rPr>
              <a:t>Llojet</a:t>
            </a:r>
            <a:r>
              <a:rPr lang="en-US" sz="3200" dirty="0">
                <a:latin typeface="Calibri" panose="020F0502020204030204" pitchFamily="34" charset="0"/>
                <a:cs typeface="Calibri" panose="020F0502020204030204" pitchFamily="34" charset="0"/>
              </a:rPr>
              <a:t> e </a:t>
            </a:r>
            <a:r>
              <a:rPr lang="en-US" sz="3200" dirty="0" err="1">
                <a:latin typeface="Calibri" panose="020F0502020204030204" pitchFamily="34" charset="0"/>
                <a:cs typeface="Calibri" panose="020F0502020204030204" pitchFamily="34" charset="0"/>
              </a:rPr>
              <a:t>masave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disiplinore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sipas</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ligjit</a:t>
            </a:r>
            <a:r>
              <a:rPr lang="en-US" sz="3200" dirty="0">
                <a:latin typeface="Calibri" panose="020F0502020204030204" pitchFamily="34" charset="0"/>
                <a:cs typeface="Calibri" panose="020F0502020204030204" pitchFamily="34" charset="0"/>
              </a:rPr>
              <a:t> nr. 96/2016</a:t>
            </a:r>
            <a:br>
              <a:rPr lang="en-US" sz="3200" dirty="0">
                <a:latin typeface="Calibri" panose="020F0502020204030204" pitchFamily="34" charset="0"/>
                <a:cs typeface="Calibri" panose="020F0502020204030204" pitchFamily="34" charset="0"/>
              </a:rPr>
            </a:br>
            <a:r>
              <a:rPr lang="en-US" sz="3200" dirty="0" err="1">
                <a:latin typeface="Calibri" panose="020F0502020204030204" pitchFamily="34" charset="0"/>
                <a:cs typeface="Calibri" panose="020F0502020204030204" pitchFamily="34" charset="0"/>
              </a:rPr>
              <a:t>Raste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praktike</a:t>
            </a:r>
            <a:r>
              <a:rPr lang="en-US" sz="3200" dirty="0">
                <a:latin typeface="Calibri" panose="020F0502020204030204" pitchFamily="34" charset="0"/>
                <a:cs typeface="Calibri" panose="020F0502020204030204" pitchFamily="34" charset="0"/>
              </a:rPr>
              <a:t> </a:t>
            </a:r>
          </a:p>
        </p:txBody>
      </p:sp>
      <p:sp>
        <p:nvSpPr>
          <p:cNvPr id="3" name="Subtitle 2">
            <a:extLst>
              <a:ext uri="{FF2B5EF4-FFF2-40B4-BE49-F238E27FC236}">
                <a16:creationId xmlns:a16="http://schemas.microsoft.com/office/drawing/2014/main" id="{7F4A084D-B428-4DD9-9253-B8F0F7A85C69}"/>
              </a:ext>
            </a:extLst>
          </p:cNvPr>
          <p:cNvSpPr>
            <a:spLocks noGrp="1"/>
          </p:cNvSpPr>
          <p:nvPr>
            <p:ph type="subTitle" idx="1"/>
          </p:nvPr>
        </p:nvSpPr>
        <p:spPr/>
        <p:txBody>
          <a:bodyPr/>
          <a:lstStyle/>
          <a:p>
            <a:pPr algn="r"/>
            <a:endParaRPr lang="en-US" dirty="0"/>
          </a:p>
          <a:p>
            <a:pPr algn="r"/>
            <a:r>
              <a:rPr lang="en-US" dirty="0" err="1"/>
              <a:t>Përgatiti</a:t>
            </a:r>
            <a:r>
              <a:rPr lang="en-US" dirty="0"/>
              <a:t>: </a:t>
            </a:r>
            <a:r>
              <a:rPr lang="en-US" dirty="0" err="1"/>
              <a:t>Marsela</a:t>
            </a:r>
            <a:r>
              <a:rPr lang="en-US" dirty="0"/>
              <a:t> </a:t>
            </a:r>
            <a:r>
              <a:rPr lang="en-US" dirty="0" err="1"/>
              <a:t>Pepi</a:t>
            </a:r>
            <a:r>
              <a:rPr lang="en-US" dirty="0"/>
              <a:t> </a:t>
            </a:r>
          </a:p>
        </p:txBody>
      </p:sp>
    </p:spTree>
    <p:extLst>
      <p:ext uri="{BB962C8B-B14F-4D97-AF65-F5344CB8AC3E}">
        <p14:creationId xmlns:p14="http://schemas.microsoft.com/office/powerpoint/2010/main" val="360712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17416-AE7C-4019-AA4C-52A930372F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02EE72-2108-4F4E-A8FD-95F72693C36A}"/>
              </a:ext>
            </a:extLst>
          </p:cNvPr>
          <p:cNvSpPr>
            <a:spLocks noGrp="1"/>
          </p:cNvSpPr>
          <p:nvPr>
            <p:ph idx="1"/>
          </p:nvPr>
        </p:nvSpPr>
        <p:spPr/>
        <p:txBody>
          <a:bodyPr>
            <a:normAutofit lnSpcReduction="10000"/>
          </a:bodyPr>
          <a:lstStyle/>
          <a:p>
            <a:pPr marL="0" indent="0" algn="just">
              <a:buNone/>
            </a:pPr>
            <a:endParaRPr lang="en-US" dirty="0"/>
          </a:p>
          <a:p>
            <a:pPr algn="just">
              <a:buFont typeface="Wingdings" panose="05000000000000000000" pitchFamily="2" charset="2"/>
              <a:buChar char="Ø"/>
            </a:pPr>
            <a:r>
              <a:rPr lang="sq-AL" dirty="0"/>
              <a:t>Në datë 17.05.2021 është publikuar një video tjetër, e cila është realizuar nga një person tjetër, </a:t>
            </a:r>
            <a:r>
              <a:rPr lang="en-US" dirty="0"/>
              <a:t> </a:t>
            </a:r>
            <a:r>
              <a:rPr lang="en-US" dirty="0" err="1"/>
              <a:t>në</a:t>
            </a:r>
            <a:r>
              <a:rPr lang="en-US" dirty="0"/>
              <a:t> </a:t>
            </a:r>
            <a:r>
              <a:rPr lang="en-US" dirty="0" err="1"/>
              <a:t>ambjentet</a:t>
            </a:r>
            <a:r>
              <a:rPr lang="en-US" dirty="0"/>
              <a:t> e  </a:t>
            </a:r>
            <a:r>
              <a:rPr lang="en-US" dirty="0" err="1"/>
              <a:t>gjykatës</a:t>
            </a:r>
            <a:r>
              <a:rPr lang="en-US" dirty="0"/>
              <a:t>.</a:t>
            </a:r>
          </a:p>
          <a:p>
            <a:pPr algn="just">
              <a:buFont typeface="Wingdings" panose="05000000000000000000" pitchFamily="2" charset="2"/>
              <a:buChar char="Ø"/>
            </a:pPr>
            <a:endParaRPr lang="en-US" dirty="0"/>
          </a:p>
          <a:p>
            <a:pPr algn="just">
              <a:buFont typeface="Wingdings" panose="05000000000000000000" pitchFamily="2" charset="2"/>
              <a:buChar char="Ø"/>
            </a:pPr>
            <a:r>
              <a:rPr lang="sq-AL" dirty="0"/>
              <a:t>Videoja shoqërohet me ecje të magjistrates të natyrës “sfilatë” si dhe me lëvizje provokuese të së njëjtës natyrë, e cila të krijon perceptimin se është realizuar me qëllim për të vënë në dukje veshjen, ecjen dhe vendin ku drejtohet magjistratja, si dhe imazhin fizik të saj.  Në vijim të njëjtës ditë, rezulton të ketë video të realizuar nga vetë ajo me të njëjtën veshje, ndërsa bën sërish gjeste jo të përshtatshme për pozitën dhe figurën e saj.	</a:t>
            </a:r>
            <a:endParaRPr lang="en-US" dirty="0"/>
          </a:p>
        </p:txBody>
      </p:sp>
    </p:spTree>
    <p:extLst>
      <p:ext uri="{BB962C8B-B14F-4D97-AF65-F5344CB8AC3E}">
        <p14:creationId xmlns:p14="http://schemas.microsoft.com/office/powerpoint/2010/main" val="286084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EB410-21BF-4835-8F12-5F2E8D94BB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B9B1BE-C148-40C4-9F66-4ABDFD17A167}"/>
              </a:ext>
            </a:extLst>
          </p:cNvPr>
          <p:cNvSpPr>
            <a:spLocks noGrp="1"/>
          </p:cNvSpPr>
          <p:nvPr>
            <p:ph idx="1"/>
          </p:nvPr>
        </p:nvSpPr>
        <p:spPr/>
        <p:txBody>
          <a:bodyPr>
            <a:normAutofit fontScale="92500" lnSpcReduction="10000"/>
          </a:bodyPr>
          <a:lstStyle/>
          <a:p>
            <a:pPr algn="just"/>
            <a:r>
              <a:rPr lang="sq-AL" dirty="0"/>
              <a:t>Videot e realizuara në këto ambiente të zyrës së kryetarit dhe të ambienteve të tjera të gjykatës janë publikuar në rrjetin social “Tik-Tok” në llogarinë e hapur me të dhëna </a:t>
            </a:r>
            <a:r>
              <a:rPr lang="sq-AL" b="1" dirty="0"/>
              <a:t>“@kapedani333”</a:t>
            </a:r>
            <a:r>
              <a:rPr lang="sq-AL" dirty="0"/>
              <a:t> në data të ndryshme: 14.05.2021, 17.05.2021 dhe 20.05.2021. </a:t>
            </a:r>
            <a:endParaRPr lang="en-US" dirty="0"/>
          </a:p>
          <a:p>
            <a:pPr algn="just"/>
            <a:r>
              <a:rPr lang="sq-AL" dirty="0"/>
              <a:t>Magjistratja ka pohuar të ketë realizuar ajo vetë  </a:t>
            </a:r>
            <a:r>
              <a:rPr lang="en-US" dirty="0" err="1"/>
              <a:t>videot</a:t>
            </a:r>
            <a:r>
              <a:rPr lang="en-US" dirty="0"/>
              <a:t> </a:t>
            </a:r>
            <a:r>
              <a:rPr lang="sq-AL" dirty="0"/>
              <a:t>me aparatin e vet celular </a:t>
            </a:r>
            <a:r>
              <a:rPr lang="en-US" dirty="0"/>
              <a:t>, </a:t>
            </a:r>
            <a:r>
              <a:rPr lang="en-US" dirty="0" err="1"/>
              <a:t>ndërsa</a:t>
            </a:r>
            <a:r>
              <a:rPr lang="en-US" dirty="0"/>
              <a:t> ka </a:t>
            </a:r>
            <a:r>
              <a:rPr lang="en-US" dirty="0" err="1"/>
              <a:t>mohuar</a:t>
            </a:r>
            <a:r>
              <a:rPr lang="en-US" dirty="0"/>
              <a:t> </a:t>
            </a:r>
            <a:r>
              <a:rPr lang="en-US" dirty="0" err="1"/>
              <a:t>ti</a:t>
            </a:r>
            <a:r>
              <a:rPr lang="en-US" dirty="0"/>
              <a:t> </a:t>
            </a:r>
            <a:r>
              <a:rPr lang="en-US" dirty="0" err="1"/>
              <a:t>ketë</a:t>
            </a:r>
            <a:r>
              <a:rPr lang="en-US" dirty="0"/>
              <a:t> </a:t>
            </a:r>
            <a:r>
              <a:rPr lang="en-US" dirty="0" err="1"/>
              <a:t>publikuar</a:t>
            </a:r>
            <a:r>
              <a:rPr lang="en-US" dirty="0"/>
              <a:t> </a:t>
            </a:r>
            <a:r>
              <a:rPr lang="en-US" dirty="0" err="1"/>
              <a:t>ajo</a:t>
            </a:r>
            <a:r>
              <a:rPr lang="en-US" dirty="0"/>
              <a:t> </a:t>
            </a:r>
            <a:r>
              <a:rPr lang="en-US" dirty="0" err="1"/>
              <a:t>në</a:t>
            </a:r>
            <a:r>
              <a:rPr lang="en-US" dirty="0"/>
              <a:t> </a:t>
            </a:r>
            <a:r>
              <a:rPr lang="en-US" dirty="0" err="1"/>
              <a:t>rrjetin</a:t>
            </a:r>
            <a:r>
              <a:rPr lang="en-US" dirty="0"/>
              <a:t> social </a:t>
            </a:r>
            <a:r>
              <a:rPr lang="en-US" dirty="0" err="1"/>
              <a:t>Tik</a:t>
            </a:r>
            <a:r>
              <a:rPr lang="en-US" dirty="0"/>
              <a:t>-Tok. </a:t>
            </a:r>
            <a:r>
              <a:rPr lang="en-US" dirty="0" err="1"/>
              <a:t>Sapo</a:t>
            </a:r>
            <a:r>
              <a:rPr lang="en-US" dirty="0"/>
              <a:t> </a:t>
            </a:r>
            <a:r>
              <a:rPr lang="en-US" dirty="0" err="1"/>
              <a:t>videot</a:t>
            </a:r>
            <a:r>
              <a:rPr lang="en-US" dirty="0"/>
              <a:t> u </a:t>
            </a:r>
            <a:r>
              <a:rPr lang="en-US" dirty="0" err="1"/>
              <a:t>bënë</a:t>
            </a:r>
            <a:r>
              <a:rPr lang="en-US" dirty="0"/>
              <a:t> </a:t>
            </a:r>
            <a:r>
              <a:rPr lang="en-US" dirty="0" err="1"/>
              <a:t>publike</a:t>
            </a:r>
            <a:r>
              <a:rPr lang="en-US" dirty="0"/>
              <a:t>, </a:t>
            </a:r>
            <a:r>
              <a:rPr lang="en-US" dirty="0" err="1"/>
              <a:t>kjo</a:t>
            </a:r>
            <a:r>
              <a:rPr lang="en-US" dirty="0"/>
              <a:t> </a:t>
            </a:r>
            <a:r>
              <a:rPr lang="en-US" dirty="0" err="1"/>
              <a:t>llogari</a:t>
            </a:r>
            <a:r>
              <a:rPr lang="en-US" dirty="0"/>
              <a:t> u </a:t>
            </a:r>
            <a:r>
              <a:rPr lang="en-US" dirty="0" err="1"/>
              <a:t>mbyll</a:t>
            </a:r>
            <a:r>
              <a:rPr lang="en-US" dirty="0"/>
              <a:t>.</a:t>
            </a:r>
            <a:r>
              <a:rPr lang="sq-AL" dirty="0"/>
              <a:t> </a:t>
            </a:r>
            <a:endParaRPr lang="en-US" dirty="0"/>
          </a:p>
          <a:p>
            <a:pPr algn="just"/>
            <a:r>
              <a:rPr lang="sq-AL" dirty="0"/>
              <a:t>Gjyqtarja kujdeset të tregojë në këtë sfond, pjesë të ndryshme të trupit, ndërsa në sfond është kënga “Mafia, Mafia”, mesazhi i të cilës në thelb është mbështetje për krimin dhe drogën, ndërsa në tekst, nuk mungojnë as fjalë banale</a:t>
            </a:r>
            <a:r>
              <a:rPr lang="en-US" dirty="0"/>
              <a:t>.</a:t>
            </a:r>
            <a:r>
              <a:rPr lang="sq-AL" dirty="0"/>
              <a:t>Teksa gjyqtarja merr poza për të dalë sa më hijshëm në video, kënga vijon me fjalët “Mafi, Mafi, Mafia, Rrethi jem o mafios” (citim).</a:t>
            </a:r>
            <a:endParaRPr lang="en-US" dirty="0"/>
          </a:p>
          <a:p>
            <a:pPr algn="just"/>
            <a:endParaRPr lang="en-US" dirty="0"/>
          </a:p>
          <a:p>
            <a:endParaRPr lang="en-US" dirty="0"/>
          </a:p>
        </p:txBody>
      </p:sp>
    </p:spTree>
    <p:extLst>
      <p:ext uri="{BB962C8B-B14F-4D97-AF65-F5344CB8AC3E}">
        <p14:creationId xmlns:p14="http://schemas.microsoft.com/office/powerpoint/2010/main" val="4096461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80FA-33BD-4BAB-A791-C16AD55ADE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7C413E-D5AD-4883-8D73-7D4C85C09B53}"/>
              </a:ext>
            </a:extLst>
          </p:cNvPr>
          <p:cNvSpPr>
            <a:spLocks noGrp="1"/>
          </p:cNvSpPr>
          <p:nvPr>
            <p:ph idx="1"/>
          </p:nvPr>
        </p:nvSpPr>
        <p:spPr/>
        <p:txBody>
          <a:bodyPr>
            <a:normAutofit lnSpcReduction="10000"/>
          </a:bodyPr>
          <a:lstStyle/>
          <a:p>
            <a:pPr algn="just"/>
            <a:r>
              <a:rPr lang="sq-AL" dirty="0"/>
              <a:t>Në të njëjtin rrjet social, dhe në të njëjtën llogari </a:t>
            </a:r>
            <a:r>
              <a:rPr lang="sq-AL" b="1" dirty="0"/>
              <a:t>“@kapedani333”</a:t>
            </a:r>
            <a:r>
              <a:rPr lang="sq-AL" dirty="0"/>
              <a:t> janë publikuar </a:t>
            </a:r>
            <a:r>
              <a:rPr lang="sq-AL" u="sng" dirty="0"/>
              <a:t>edhe disa video të tjera të realizuara nga magjistratja në brendësi të një automjeti tip “BM</a:t>
            </a:r>
            <a:r>
              <a:rPr lang="en-US" u="sng" dirty="0"/>
              <a:t>ë</a:t>
            </a:r>
            <a:r>
              <a:rPr lang="sq-AL" u="sng" dirty="0"/>
              <a:t>”,</a:t>
            </a:r>
            <a:r>
              <a:rPr lang="sq-AL" dirty="0"/>
              <a:t> në të cilat herë udhëton e vetme dhe shfaqet si drejtuese mjeti dhe herë si pasagjere në prani të personave të tjerë, përfshi një të mitur në sediljen e pasme.  </a:t>
            </a:r>
            <a:endParaRPr lang="en-US" dirty="0"/>
          </a:p>
          <a:p>
            <a:pPr algn="just"/>
            <a:r>
              <a:rPr lang="sq-AL" dirty="0"/>
              <a:t>Në dy nga videot e publikuara, shfaqet imazhi i magjistrates E.K. tek realizon sërish video të imazhit të vet personal me lëvizje dhe sjellje provokuese, të shoqëruara përkatësisht me komentet “</a:t>
            </a:r>
            <a:r>
              <a:rPr lang="sq-AL" i="1" dirty="0"/>
              <a:t>kjo ndodh kur del në punë të shtunën</a:t>
            </a:r>
            <a:r>
              <a:rPr lang="sq-AL" dirty="0"/>
              <a:t>” e shoqëruar me “</a:t>
            </a:r>
            <a:r>
              <a:rPr lang="sq-AL" i="1" dirty="0"/>
              <a:t>emoi me lot</a:t>
            </a:r>
            <a:r>
              <a:rPr lang="sq-AL" dirty="0"/>
              <a:t>”, ndërsa në një video tjetër shoqërohet me komentin “</a:t>
            </a:r>
            <a:r>
              <a:rPr lang="sq-AL" i="1" dirty="0"/>
              <a:t>All Guci made today</a:t>
            </a:r>
            <a:r>
              <a:rPr lang="sq-AL" dirty="0"/>
              <a:t>”, ndërsa magjistratja drejton automjetin në të dy rastet në dukje </a:t>
            </a:r>
            <a:r>
              <a:rPr lang="sq-AL" i="1" dirty="0"/>
              <a:t>pa rrip sigurimi</a:t>
            </a:r>
            <a:r>
              <a:rPr lang="sq-AL" dirty="0"/>
              <a:t>.</a:t>
            </a:r>
            <a:endParaRPr lang="en-US" dirty="0"/>
          </a:p>
          <a:p>
            <a:endParaRPr lang="en-US" dirty="0"/>
          </a:p>
        </p:txBody>
      </p:sp>
    </p:spTree>
    <p:extLst>
      <p:ext uri="{BB962C8B-B14F-4D97-AF65-F5344CB8AC3E}">
        <p14:creationId xmlns:p14="http://schemas.microsoft.com/office/powerpoint/2010/main" val="3588324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53093-D0D7-4C55-B2CF-3795148ECB28}"/>
              </a:ext>
            </a:extLst>
          </p:cNvPr>
          <p:cNvSpPr>
            <a:spLocks noGrp="1"/>
          </p:cNvSpPr>
          <p:nvPr>
            <p:ph type="title"/>
          </p:nvPr>
        </p:nvSpPr>
        <p:spPr/>
        <p:txBody>
          <a:bodyPr/>
          <a:lstStyle/>
          <a:p>
            <a:r>
              <a:rPr lang="en-US" dirty="0" err="1"/>
              <a:t>Shkeljet</a:t>
            </a:r>
            <a:r>
              <a:rPr lang="en-US" dirty="0"/>
              <a:t> </a:t>
            </a:r>
            <a:r>
              <a:rPr lang="en-US" dirty="0" err="1"/>
              <a:t>disiplinore</a:t>
            </a:r>
            <a:r>
              <a:rPr lang="en-US" dirty="0"/>
              <a:t> </a:t>
            </a:r>
            <a:r>
              <a:rPr lang="en-US" dirty="0" err="1"/>
              <a:t>qe</a:t>
            </a:r>
            <a:r>
              <a:rPr lang="en-US" dirty="0"/>
              <a:t> </a:t>
            </a:r>
            <a:r>
              <a:rPr lang="en-US" dirty="0" err="1"/>
              <a:t>ju</a:t>
            </a:r>
            <a:r>
              <a:rPr lang="en-US" dirty="0"/>
              <a:t> </a:t>
            </a:r>
            <a:r>
              <a:rPr lang="en-US" dirty="0" err="1"/>
              <a:t>atribuan</a:t>
            </a:r>
            <a:r>
              <a:rPr lang="en-US" dirty="0"/>
              <a:t> </a:t>
            </a:r>
            <a:r>
              <a:rPr lang="en-US" dirty="0" err="1"/>
              <a:t>gjyqtares</a:t>
            </a:r>
            <a:r>
              <a:rPr lang="en-US" dirty="0"/>
              <a:t> </a:t>
            </a:r>
          </a:p>
        </p:txBody>
      </p:sp>
      <p:sp>
        <p:nvSpPr>
          <p:cNvPr id="3" name="Content Placeholder 2">
            <a:extLst>
              <a:ext uri="{FF2B5EF4-FFF2-40B4-BE49-F238E27FC236}">
                <a16:creationId xmlns:a16="http://schemas.microsoft.com/office/drawing/2014/main" id="{329E5A42-D61D-4746-A601-E1E2194C14F7}"/>
              </a:ext>
            </a:extLst>
          </p:cNvPr>
          <p:cNvSpPr>
            <a:spLocks noGrp="1"/>
          </p:cNvSpPr>
          <p:nvPr>
            <p:ph idx="1"/>
          </p:nvPr>
        </p:nvSpPr>
        <p:spPr/>
        <p:txBody>
          <a:bodyPr/>
          <a:lstStyle/>
          <a:p>
            <a:pPr marL="0" indent="0">
              <a:buNone/>
            </a:pPr>
            <a:endParaRPr lang="en-US" dirty="0"/>
          </a:p>
          <a:p>
            <a:pPr marL="514350" indent="-514350" algn="just">
              <a:buAutoNum type="arabicPeriod"/>
            </a:pPr>
            <a:r>
              <a:rPr lang="en-US" dirty="0"/>
              <a:t>S</a:t>
            </a:r>
            <a:r>
              <a:rPr lang="sq-AL" dirty="0"/>
              <a:t>hkelje disiplinore të parashikuar nga neni 103, paragrafi 1, shkronja “dh”, të ligjit nr. 96/2016 “Për statusin e gjyqtarëve dhe të prokurorëve në Republikën e Shqipërisë”, i ndryshuar, sipas të cilit “magjistrati kryen shkelje disiplinore, me dashje ose për shkak të pakujdesisë, </a:t>
            </a:r>
            <a:r>
              <a:rPr lang="sq-AL" b="1" dirty="0"/>
              <a:t>kur kryen sjellje jashtë ushtrimit të detyrës që diskretiton pozitën dhe figurën e magjistratit dhe dëmton besimin e publikut në sistemin gjyqësor</a:t>
            </a:r>
            <a:r>
              <a:rPr lang="sq-AL" dirty="0"/>
              <a:t>”.</a:t>
            </a:r>
            <a:endParaRPr lang="en-US" dirty="0"/>
          </a:p>
          <a:p>
            <a:pPr marL="514350" indent="-514350">
              <a:buAutoNum type="arabicPeriod"/>
            </a:pPr>
            <a:endParaRPr lang="en-US" dirty="0"/>
          </a:p>
          <a:p>
            <a:endParaRPr lang="en-US" dirty="0"/>
          </a:p>
        </p:txBody>
      </p:sp>
    </p:spTree>
    <p:extLst>
      <p:ext uri="{BB962C8B-B14F-4D97-AF65-F5344CB8AC3E}">
        <p14:creationId xmlns:p14="http://schemas.microsoft.com/office/powerpoint/2010/main" val="3018813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03B55-7C26-4C23-892E-1A76C042D7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385D7C-FEA6-4BE1-BCA2-419BFF3CCDF7}"/>
              </a:ext>
            </a:extLst>
          </p:cNvPr>
          <p:cNvSpPr>
            <a:spLocks noGrp="1"/>
          </p:cNvSpPr>
          <p:nvPr>
            <p:ph idx="1"/>
          </p:nvPr>
        </p:nvSpPr>
        <p:spPr/>
        <p:txBody>
          <a:bodyPr>
            <a:normAutofit lnSpcReduction="10000"/>
          </a:bodyPr>
          <a:lstStyle/>
          <a:p>
            <a:pPr algn="just"/>
            <a:r>
              <a:rPr lang="sq-AL" dirty="0"/>
              <a:t>Gjithashtu ILD vlerësoi </a:t>
            </a:r>
            <a:r>
              <a:rPr lang="sq-AL" b="1" dirty="0"/>
              <a:t>se ishte shkelur</a:t>
            </a:r>
            <a:r>
              <a:rPr lang="sq-AL" dirty="0"/>
              <a:t>  Kodi i Etikës Gjyqësore të miratuar nga Këshilli i Lartë Gjyqësor me vendimin nr. 171, datë 22.04.2021 në Seksionin “C” “</a:t>
            </a:r>
            <a:r>
              <a:rPr lang="sq-AL" b="1" dirty="0"/>
              <a:t>Parimi i integritetit</a:t>
            </a:r>
            <a:r>
              <a:rPr lang="sq-AL" dirty="0"/>
              <a:t>”, shkronja “a” dhe “b”, parashikohet shprehimisht se: </a:t>
            </a:r>
            <a:r>
              <a:rPr lang="sq-AL" i="1" dirty="0"/>
              <a:t>“Gjyqtari sillet gjithmonë në mënyrë të tillë që të ruajë integritetin, përgjegjësitë në funksion dhe paanshmërinë e pavarësinë e gjyqësorit. Sjellja dhe qëndrimi i gjyqtarit duhet të rikonfirmojë besimin e qytetarëve tek integriteti i gjyqësorit. </a:t>
            </a:r>
            <a:endParaRPr lang="en-US" i="1" dirty="0"/>
          </a:p>
          <a:p>
            <a:pPr algn="just"/>
            <a:r>
              <a:rPr lang="sq-AL" i="1" dirty="0"/>
              <a:t>Sipas këtij parimi gjyqtari: a) </a:t>
            </a:r>
            <a:r>
              <a:rPr lang="sq-AL" b="1" i="1" dirty="0"/>
              <a:t>kujdeset për ruajtjen e integritetit si gjatë ushtrimit të detyrës, ashtu dhe në jetën e tij private me qëllim grantimin e besimit të publikut tek sistemi gjyqësor; b) sigurohet që sjellja e tij të jetë dinjitoze në sytë e një vëzhguesi të arsyeshëm.”</a:t>
            </a:r>
            <a:endParaRPr lang="en-US" dirty="0"/>
          </a:p>
          <a:p>
            <a:endParaRPr lang="en-US" dirty="0"/>
          </a:p>
        </p:txBody>
      </p:sp>
    </p:spTree>
    <p:extLst>
      <p:ext uri="{BB962C8B-B14F-4D97-AF65-F5344CB8AC3E}">
        <p14:creationId xmlns:p14="http://schemas.microsoft.com/office/powerpoint/2010/main" val="1867361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6940-1413-4B95-89BD-86B2D9D7245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26C3A4-6132-4414-9763-09BA4490C635}"/>
              </a:ext>
            </a:extLst>
          </p:cNvPr>
          <p:cNvSpPr>
            <a:spLocks noGrp="1"/>
          </p:cNvSpPr>
          <p:nvPr>
            <p:ph idx="1"/>
          </p:nvPr>
        </p:nvSpPr>
        <p:spPr/>
        <p:txBody>
          <a:bodyPr>
            <a:normAutofit fontScale="92500" lnSpcReduction="10000"/>
          </a:bodyPr>
          <a:lstStyle/>
          <a:p>
            <a:pPr algn="just"/>
            <a:r>
              <a:rPr lang="en-US" b="1" dirty="0"/>
              <a:t>S</a:t>
            </a:r>
            <a:r>
              <a:rPr lang="sq-AL" b="1" dirty="0"/>
              <a:t>hkelja e parimit të sjelljes së hijshme dhe me vetëpërmbajtje </a:t>
            </a:r>
            <a:r>
              <a:rPr lang="sq-AL" dirty="0"/>
              <a:t>të parashikuar në pikën 9 të Kodit të Etikës Gjyqësore shkronja “c”, në Seksionin “Ç”, “Parimi i sjelljes së hijshme dhe me vetëpërmbajtje”, të Kodit të Etikës pika 9, shkronja “c” parashikohet se: </a:t>
            </a:r>
            <a:r>
              <a:rPr lang="sq-AL" i="1" dirty="0"/>
              <a:t>“Gjyqtari shmang sjelljen e pahijshme dhe shfaqjen e saj në të gjitha aktivitetet e tij. Si subjekti i vëzhgimit të vazhdueshëm publik, gjyqtari duhet të pranojë kufizime personale që mund të shihen si të paarsyeshme për një qytetar të thjeshtë dhe këtë duhet ta bëjë lirshëm dhe me dëshirë. </a:t>
            </a:r>
            <a:r>
              <a:rPr lang="en-US" i="1" dirty="0"/>
              <a:t>…</a:t>
            </a:r>
          </a:p>
          <a:p>
            <a:pPr algn="just"/>
            <a:r>
              <a:rPr lang="sq-AL" i="1" dirty="0"/>
              <a:t>Gjyqtari sillet me vetëpërmbajtje me synim arritjen e një balance mes të drejtave të tij si qytetar dhe kufizimeve që lidhen me funksionin. Sipas këtij parimi, gjyqtari: </a:t>
            </a:r>
            <a:r>
              <a:rPr lang="sq-AL" b="1" i="1" dirty="0"/>
              <a:t>c) nuk lejon që zyra e tij të përdoret për qëllime të tjera të ndryshme nga ato që lidhen me ushtrimin e veprimtarisë gjyqësore</a:t>
            </a:r>
            <a:r>
              <a:rPr lang="sq-AL" i="1" dirty="0"/>
              <a:t>;”</a:t>
            </a:r>
            <a:endParaRPr lang="en-US" dirty="0"/>
          </a:p>
          <a:p>
            <a:endParaRPr lang="en-US" dirty="0"/>
          </a:p>
        </p:txBody>
      </p:sp>
    </p:spTree>
    <p:extLst>
      <p:ext uri="{BB962C8B-B14F-4D97-AF65-F5344CB8AC3E}">
        <p14:creationId xmlns:p14="http://schemas.microsoft.com/office/powerpoint/2010/main" val="1985936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8914B-0AEF-44C1-8A02-B9CDAB93C2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A3AEA3C-BC7C-4326-9E6C-FDDA7B5B5965}"/>
              </a:ext>
            </a:extLst>
          </p:cNvPr>
          <p:cNvSpPr>
            <a:spLocks noGrp="1"/>
          </p:cNvSpPr>
          <p:nvPr>
            <p:ph idx="1"/>
          </p:nvPr>
        </p:nvSpPr>
        <p:spPr/>
        <p:txBody>
          <a:bodyPr>
            <a:normAutofit/>
          </a:bodyPr>
          <a:lstStyle/>
          <a:p>
            <a:pPr algn="just"/>
            <a:r>
              <a:rPr lang="en-US" dirty="0" err="1"/>
              <a:t>Në</a:t>
            </a:r>
            <a:r>
              <a:rPr lang="en-US" dirty="0"/>
              <a:t> </a:t>
            </a:r>
            <a:r>
              <a:rPr lang="en-US" dirty="0" err="1"/>
              <a:t>përfundim</a:t>
            </a:r>
            <a:r>
              <a:rPr lang="en-US" dirty="0"/>
              <a:t> </a:t>
            </a:r>
            <a:r>
              <a:rPr lang="en-US" dirty="0" err="1"/>
              <a:t>të</a:t>
            </a:r>
            <a:r>
              <a:rPr lang="en-US" dirty="0"/>
              <a:t> </a:t>
            </a:r>
            <a:r>
              <a:rPr lang="en-US" dirty="0" err="1"/>
              <a:t>hetimit</a:t>
            </a:r>
            <a:r>
              <a:rPr lang="en-US" dirty="0"/>
              <a:t> ILD </a:t>
            </a:r>
            <a:r>
              <a:rPr lang="en-US" dirty="0" err="1"/>
              <a:t>kërkoi</a:t>
            </a:r>
            <a:r>
              <a:rPr lang="en-US" dirty="0"/>
              <a:t> </a:t>
            </a:r>
            <a:r>
              <a:rPr lang="en-US" dirty="0" err="1"/>
              <a:t>fillimin</a:t>
            </a:r>
            <a:r>
              <a:rPr lang="en-US" dirty="0"/>
              <a:t> e </a:t>
            </a:r>
            <a:r>
              <a:rPr lang="en-US" dirty="0" err="1"/>
              <a:t>procedimit</a:t>
            </a:r>
            <a:r>
              <a:rPr lang="en-US" dirty="0"/>
              <a:t> </a:t>
            </a:r>
            <a:r>
              <a:rPr lang="en-US" dirty="0" err="1"/>
              <a:t>disiplinor</a:t>
            </a:r>
            <a:r>
              <a:rPr lang="en-US" dirty="0"/>
              <a:t>, </a:t>
            </a:r>
            <a:r>
              <a:rPr lang="en-US" dirty="0" err="1"/>
              <a:t>caktimin</a:t>
            </a:r>
            <a:r>
              <a:rPr lang="en-US" dirty="0"/>
              <a:t> e </a:t>
            </a:r>
            <a:r>
              <a:rPr lang="en-US" dirty="0" err="1"/>
              <a:t>masës</a:t>
            </a:r>
            <a:r>
              <a:rPr lang="en-US" dirty="0"/>
              <a:t> </a:t>
            </a:r>
            <a:r>
              <a:rPr lang="en-US" dirty="0" err="1"/>
              <a:t>disiplinore</a:t>
            </a:r>
            <a:r>
              <a:rPr lang="en-US" dirty="0"/>
              <a:t> “ </a:t>
            </a:r>
            <a:r>
              <a:rPr lang="en-US" dirty="0" err="1"/>
              <a:t>shkarkim</a:t>
            </a:r>
            <a:r>
              <a:rPr lang="en-US" dirty="0"/>
              <a:t> </a:t>
            </a:r>
            <a:r>
              <a:rPr lang="en-US" dirty="0" err="1"/>
              <a:t>nga</a:t>
            </a:r>
            <a:r>
              <a:rPr lang="en-US" dirty="0"/>
              <a:t> </a:t>
            </a:r>
            <a:r>
              <a:rPr lang="en-US" dirty="0" err="1"/>
              <a:t>detyra</a:t>
            </a:r>
            <a:r>
              <a:rPr lang="en-US" dirty="0"/>
              <a:t>”.</a:t>
            </a:r>
          </a:p>
          <a:p>
            <a:pPr algn="just"/>
            <a:r>
              <a:rPr lang="en-US" dirty="0"/>
              <a:t>ILD </a:t>
            </a:r>
            <a:r>
              <a:rPr lang="en-US" dirty="0" err="1"/>
              <a:t>kërkoi</a:t>
            </a:r>
            <a:r>
              <a:rPr lang="en-US" dirty="0"/>
              <a:t> </a:t>
            </a:r>
            <a:r>
              <a:rPr lang="en-US" dirty="0" err="1"/>
              <a:t>njëkohësisht</a:t>
            </a:r>
            <a:r>
              <a:rPr lang="en-US" dirty="0"/>
              <a:t> </a:t>
            </a:r>
            <a:r>
              <a:rPr lang="en-US" dirty="0" err="1"/>
              <a:t>marrjen</a:t>
            </a:r>
            <a:r>
              <a:rPr lang="en-US" dirty="0"/>
              <a:t> e </a:t>
            </a:r>
            <a:r>
              <a:rPr lang="en-US" dirty="0" err="1"/>
              <a:t>masës</a:t>
            </a:r>
            <a:r>
              <a:rPr lang="en-US" dirty="0"/>
              <a:t> </a:t>
            </a:r>
            <a:r>
              <a:rPr lang="en-US" dirty="0" err="1"/>
              <a:t>provizore</a:t>
            </a:r>
            <a:r>
              <a:rPr lang="en-US" dirty="0"/>
              <a:t> “ </a:t>
            </a:r>
            <a:r>
              <a:rPr lang="en-US" dirty="0" err="1"/>
              <a:t>pezullim</a:t>
            </a:r>
            <a:r>
              <a:rPr lang="en-US" dirty="0"/>
              <a:t> </a:t>
            </a:r>
            <a:r>
              <a:rPr lang="en-US" dirty="0" err="1"/>
              <a:t>nga</a:t>
            </a:r>
            <a:r>
              <a:rPr lang="en-US" dirty="0"/>
              <a:t> </a:t>
            </a:r>
            <a:r>
              <a:rPr lang="en-US" dirty="0" err="1"/>
              <a:t>detyra</a:t>
            </a:r>
            <a:r>
              <a:rPr lang="en-US" dirty="0"/>
              <a:t>” </a:t>
            </a:r>
            <a:r>
              <a:rPr lang="en-US" dirty="0" err="1"/>
              <a:t>referuar</a:t>
            </a:r>
            <a:r>
              <a:rPr lang="en-US" dirty="0"/>
              <a:t> </a:t>
            </a:r>
            <a:r>
              <a:rPr lang="en-US" dirty="0" err="1"/>
              <a:t>nenit</a:t>
            </a:r>
            <a:r>
              <a:rPr lang="en-US" dirty="0"/>
              <a:t> 152 </a:t>
            </a:r>
            <a:r>
              <a:rPr lang="en-US" dirty="0" err="1"/>
              <a:t>të</a:t>
            </a:r>
            <a:r>
              <a:rPr lang="en-US" dirty="0"/>
              <a:t> </a:t>
            </a:r>
            <a:r>
              <a:rPr lang="en-US" dirty="0" err="1"/>
              <a:t>ligjit</a:t>
            </a:r>
            <a:r>
              <a:rPr lang="en-US" dirty="0"/>
              <a:t> nr. 96/2016.</a:t>
            </a:r>
          </a:p>
          <a:p>
            <a:pPr marL="0" indent="0" algn="just">
              <a:buNone/>
            </a:pPr>
            <a:r>
              <a:rPr lang="en-US" b="1" dirty="0" err="1"/>
              <a:t>Këshilli</a:t>
            </a:r>
            <a:r>
              <a:rPr lang="en-US" b="1" dirty="0"/>
              <a:t> I </a:t>
            </a:r>
            <a:r>
              <a:rPr lang="en-US" b="1" dirty="0" err="1"/>
              <a:t>Lartë</a:t>
            </a:r>
            <a:r>
              <a:rPr lang="en-US" b="1" dirty="0"/>
              <a:t> </a:t>
            </a:r>
            <a:r>
              <a:rPr lang="en-US" b="1" dirty="0" err="1"/>
              <a:t>Gjyqësor</a:t>
            </a:r>
            <a:r>
              <a:rPr lang="en-US" b="1" dirty="0"/>
              <a:t> </a:t>
            </a:r>
            <a:r>
              <a:rPr lang="en-US" dirty="0" err="1"/>
              <a:t>vendosi</a:t>
            </a:r>
            <a:r>
              <a:rPr lang="en-US" dirty="0"/>
              <a:t>:</a:t>
            </a:r>
          </a:p>
          <a:p>
            <a:pPr marL="0" indent="0" algn="just">
              <a:buNone/>
            </a:pPr>
            <a:r>
              <a:rPr lang="en-US" dirty="0" err="1"/>
              <a:t>Marrjen</a:t>
            </a:r>
            <a:r>
              <a:rPr lang="en-US" dirty="0"/>
              <a:t> e </a:t>
            </a:r>
            <a:r>
              <a:rPr lang="en-US" dirty="0" err="1"/>
              <a:t>masës</a:t>
            </a:r>
            <a:r>
              <a:rPr lang="en-US" dirty="0"/>
              <a:t> </a:t>
            </a:r>
            <a:r>
              <a:rPr lang="en-US" dirty="0" err="1"/>
              <a:t>provizore</a:t>
            </a:r>
            <a:r>
              <a:rPr lang="en-US" dirty="0"/>
              <a:t> “ </a:t>
            </a:r>
            <a:r>
              <a:rPr lang="en-US" dirty="0" err="1"/>
              <a:t>pezullim</a:t>
            </a:r>
            <a:r>
              <a:rPr lang="en-US" dirty="0"/>
              <a:t> </a:t>
            </a:r>
            <a:r>
              <a:rPr lang="en-US" dirty="0" err="1"/>
              <a:t>nga</a:t>
            </a:r>
            <a:r>
              <a:rPr lang="en-US" dirty="0"/>
              <a:t> </a:t>
            </a:r>
            <a:r>
              <a:rPr lang="en-US" dirty="0" err="1"/>
              <a:t>detyra</a:t>
            </a:r>
            <a:r>
              <a:rPr lang="en-US" dirty="0"/>
              <a:t>” </a:t>
            </a:r>
            <a:r>
              <a:rPr lang="en-US" dirty="0" err="1"/>
              <a:t>deri</a:t>
            </a:r>
            <a:r>
              <a:rPr lang="en-US" dirty="0"/>
              <a:t> </a:t>
            </a:r>
            <a:r>
              <a:rPr lang="en-US" dirty="0" err="1"/>
              <a:t>në</a:t>
            </a:r>
            <a:r>
              <a:rPr lang="en-US" dirty="0"/>
              <a:t> </a:t>
            </a:r>
            <a:r>
              <a:rPr lang="en-US" dirty="0" err="1"/>
              <a:t>përfundimin</a:t>
            </a:r>
            <a:r>
              <a:rPr lang="en-US" dirty="0"/>
              <a:t> e </a:t>
            </a:r>
            <a:r>
              <a:rPr lang="en-US" dirty="0" err="1"/>
              <a:t>procedimit</a:t>
            </a:r>
            <a:r>
              <a:rPr lang="en-US" dirty="0"/>
              <a:t> </a:t>
            </a:r>
            <a:r>
              <a:rPr lang="en-US" dirty="0" err="1"/>
              <a:t>disiplinor</a:t>
            </a:r>
            <a:r>
              <a:rPr lang="en-US" dirty="0"/>
              <a:t> </a:t>
            </a:r>
            <a:r>
              <a:rPr lang="en-US" dirty="0" err="1"/>
              <a:t>të</a:t>
            </a:r>
            <a:r>
              <a:rPr lang="en-US" dirty="0"/>
              <a:t> </a:t>
            </a:r>
            <a:r>
              <a:rPr lang="en-US" dirty="0" err="1"/>
              <a:t>magjistrates</a:t>
            </a:r>
            <a:r>
              <a:rPr lang="en-US" dirty="0"/>
              <a:t>.</a:t>
            </a:r>
          </a:p>
          <a:p>
            <a:pPr marL="0" indent="0" algn="just">
              <a:buNone/>
            </a:pPr>
            <a:r>
              <a:rPr lang="en-US" dirty="0" err="1"/>
              <a:t>Kthimin</a:t>
            </a:r>
            <a:r>
              <a:rPr lang="en-US" dirty="0"/>
              <a:t> </a:t>
            </a:r>
            <a:r>
              <a:rPr lang="en-US" dirty="0" err="1"/>
              <a:t>për</a:t>
            </a:r>
            <a:r>
              <a:rPr lang="en-US" dirty="0"/>
              <a:t> </a:t>
            </a:r>
            <a:r>
              <a:rPr lang="en-US" dirty="0" err="1"/>
              <a:t>hetime</a:t>
            </a:r>
            <a:r>
              <a:rPr lang="en-US" dirty="0"/>
              <a:t> </a:t>
            </a:r>
            <a:r>
              <a:rPr lang="en-US" dirty="0" err="1"/>
              <a:t>të</a:t>
            </a:r>
            <a:r>
              <a:rPr lang="en-US" dirty="0"/>
              <a:t> </a:t>
            </a:r>
            <a:r>
              <a:rPr lang="en-US" dirty="0" err="1"/>
              <a:t>mëtejshme</a:t>
            </a:r>
            <a:r>
              <a:rPr lang="en-US" dirty="0"/>
              <a:t> </a:t>
            </a:r>
            <a:r>
              <a:rPr lang="en-US" dirty="0" err="1"/>
              <a:t>mbi</a:t>
            </a:r>
            <a:r>
              <a:rPr lang="en-US" dirty="0"/>
              <a:t> </a:t>
            </a:r>
            <a:r>
              <a:rPr lang="en-US" dirty="0" err="1"/>
              <a:t>mundësinë</a:t>
            </a:r>
            <a:r>
              <a:rPr lang="en-US" dirty="0"/>
              <a:t> e </a:t>
            </a:r>
            <a:r>
              <a:rPr lang="en-US" dirty="0" err="1"/>
              <a:t>identifikimit</a:t>
            </a:r>
            <a:r>
              <a:rPr lang="en-US" dirty="0"/>
              <a:t> </a:t>
            </a:r>
            <a:r>
              <a:rPr lang="en-US" dirty="0" err="1"/>
              <a:t>të</a:t>
            </a:r>
            <a:r>
              <a:rPr lang="en-US" dirty="0"/>
              <a:t> </a:t>
            </a:r>
            <a:r>
              <a:rPr lang="en-US" dirty="0" err="1"/>
              <a:t>personit</a:t>
            </a:r>
            <a:r>
              <a:rPr lang="en-US" dirty="0"/>
              <a:t> apo </a:t>
            </a:r>
            <a:r>
              <a:rPr lang="en-US" dirty="0" err="1"/>
              <a:t>kontaktit</a:t>
            </a:r>
            <a:r>
              <a:rPr lang="en-US" dirty="0"/>
              <a:t> </a:t>
            </a:r>
            <a:r>
              <a:rPr lang="en-US" dirty="0" err="1"/>
              <a:t>që</a:t>
            </a:r>
            <a:r>
              <a:rPr lang="en-US" dirty="0"/>
              <a:t> </a:t>
            </a:r>
            <a:r>
              <a:rPr lang="en-US" dirty="0" err="1"/>
              <a:t>kishte</a:t>
            </a:r>
            <a:r>
              <a:rPr lang="en-US" dirty="0"/>
              <a:t> </a:t>
            </a:r>
            <a:r>
              <a:rPr lang="en-US" dirty="0" err="1"/>
              <a:t>publikuar</a:t>
            </a:r>
            <a:r>
              <a:rPr lang="en-US" dirty="0"/>
              <a:t> </a:t>
            </a:r>
            <a:r>
              <a:rPr lang="en-US" dirty="0" err="1"/>
              <a:t>videot</a:t>
            </a:r>
            <a:r>
              <a:rPr lang="en-US" dirty="0"/>
              <a:t> </a:t>
            </a:r>
            <a:r>
              <a:rPr lang="en-US" dirty="0" err="1"/>
              <a:t>në</a:t>
            </a:r>
            <a:r>
              <a:rPr lang="en-US" dirty="0"/>
              <a:t> </a:t>
            </a:r>
            <a:r>
              <a:rPr lang="en-US" dirty="0" err="1"/>
              <a:t>rrjetin</a:t>
            </a:r>
            <a:r>
              <a:rPr lang="en-US" dirty="0"/>
              <a:t> social.</a:t>
            </a:r>
          </a:p>
        </p:txBody>
      </p:sp>
    </p:spTree>
    <p:extLst>
      <p:ext uri="{BB962C8B-B14F-4D97-AF65-F5344CB8AC3E}">
        <p14:creationId xmlns:p14="http://schemas.microsoft.com/office/powerpoint/2010/main" val="3161020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B75CC-B8F4-4069-8C23-214B758B61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6C03B3-EC93-4E2E-B616-2227B4B52945}"/>
              </a:ext>
            </a:extLst>
          </p:cNvPr>
          <p:cNvSpPr>
            <a:spLocks noGrp="1"/>
          </p:cNvSpPr>
          <p:nvPr>
            <p:ph idx="1"/>
          </p:nvPr>
        </p:nvSpPr>
        <p:spPr/>
        <p:txBody>
          <a:bodyPr>
            <a:normAutofit fontScale="92500"/>
          </a:bodyPr>
          <a:lstStyle/>
          <a:p>
            <a:pPr algn="just"/>
            <a:r>
              <a:rPr lang="en-US" dirty="0"/>
              <a:t>ILD </a:t>
            </a:r>
            <a:r>
              <a:rPr lang="en-US" dirty="0" err="1"/>
              <a:t>në</a:t>
            </a:r>
            <a:r>
              <a:rPr lang="en-US" dirty="0"/>
              <a:t> </a:t>
            </a:r>
            <a:r>
              <a:rPr lang="en-US" dirty="0" err="1"/>
              <a:t>zbatim</a:t>
            </a:r>
            <a:r>
              <a:rPr lang="en-US" dirty="0"/>
              <a:t> </a:t>
            </a:r>
            <a:r>
              <a:rPr lang="en-US" dirty="0" err="1"/>
              <a:t>të</a:t>
            </a:r>
            <a:r>
              <a:rPr lang="en-US" dirty="0"/>
              <a:t> </a:t>
            </a:r>
            <a:r>
              <a:rPr lang="en-US" dirty="0" err="1"/>
              <a:t>vendimit</a:t>
            </a:r>
            <a:r>
              <a:rPr lang="en-US" dirty="0"/>
              <a:t> </a:t>
            </a:r>
            <a:r>
              <a:rPr lang="en-US" dirty="0" err="1"/>
              <a:t>të</a:t>
            </a:r>
            <a:r>
              <a:rPr lang="en-US" dirty="0"/>
              <a:t> KLGJ mori </a:t>
            </a:r>
            <a:r>
              <a:rPr lang="en-US" dirty="0" err="1"/>
              <a:t>vendim</a:t>
            </a:r>
            <a:r>
              <a:rPr lang="en-US" dirty="0"/>
              <a:t> </a:t>
            </a:r>
            <a:r>
              <a:rPr lang="en-US" dirty="0" err="1"/>
              <a:t>për</a:t>
            </a:r>
            <a:r>
              <a:rPr lang="en-US" dirty="0"/>
              <a:t> </a:t>
            </a:r>
            <a:r>
              <a:rPr lang="en-US" dirty="0" err="1"/>
              <a:t>vazhdimin</a:t>
            </a:r>
            <a:r>
              <a:rPr lang="en-US" dirty="0"/>
              <a:t> e </a:t>
            </a:r>
            <a:r>
              <a:rPr lang="en-US" dirty="0" err="1"/>
              <a:t>hetimit</a:t>
            </a:r>
            <a:r>
              <a:rPr lang="en-US" dirty="0"/>
              <a:t> </a:t>
            </a:r>
            <a:r>
              <a:rPr lang="en-US" dirty="0" err="1"/>
              <a:t>disiplinor</a:t>
            </a:r>
            <a:r>
              <a:rPr lang="en-US" dirty="0"/>
              <a:t> </a:t>
            </a:r>
            <a:r>
              <a:rPr lang="en-US" dirty="0" err="1"/>
              <a:t>dhe</a:t>
            </a:r>
            <a:r>
              <a:rPr lang="en-US" dirty="0"/>
              <a:t> </a:t>
            </a:r>
            <a:r>
              <a:rPr lang="en-US" dirty="0" err="1"/>
              <a:t>ndërmori</a:t>
            </a:r>
            <a:r>
              <a:rPr lang="en-US" dirty="0"/>
              <a:t> </a:t>
            </a:r>
            <a:r>
              <a:rPr lang="en-US" dirty="0" err="1"/>
              <a:t>disa</a:t>
            </a:r>
            <a:r>
              <a:rPr lang="en-US" dirty="0"/>
              <a:t> </a:t>
            </a:r>
            <a:r>
              <a:rPr lang="en-US" dirty="0" err="1"/>
              <a:t>veprime</a:t>
            </a:r>
            <a:r>
              <a:rPr lang="en-US" dirty="0"/>
              <a:t> </a:t>
            </a:r>
            <a:r>
              <a:rPr lang="en-US" dirty="0" err="1"/>
              <a:t>hetimore</a:t>
            </a:r>
            <a:r>
              <a:rPr lang="en-US" dirty="0"/>
              <a:t> </a:t>
            </a:r>
            <a:r>
              <a:rPr lang="en-US" dirty="0" err="1"/>
              <a:t>të</a:t>
            </a:r>
            <a:r>
              <a:rPr lang="en-US" dirty="0"/>
              <a:t> </a:t>
            </a:r>
            <a:r>
              <a:rPr lang="en-US" dirty="0" err="1"/>
              <a:t>lëna</a:t>
            </a:r>
            <a:r>
              <a:rPr lang="en-US" dirty="0"/>
              <a:t> </a:t>
            </a:r>
            <a:r>
              <a:rPr lang="en-US" dirty="0" err="1"/>
              <a:t>detyrë</a:t>
            </a:r>
            <a:r>
              <a:rPr lang="en-US" dirty="0"/>
              <a:t> </a:t>
            </a:r>
            <a:r>
              <a:rPr lang="en-US" dirty="0" err="1"/>
              <a:t>nga</a:t>
            </a:r>
            <a:r>
              <a:rPr lang="en-US" dirty="0"/>
              <a:t> KLGJ </a:t>
            </a:r>
            <a:r>
              <a:rPr lang="en-US" dirty="0" err="1"/>
              <a:t>si</a:t>
            </a:r>
            <a:r>
              <a:rPr lang="en-US" dirty="0"/>
              <a:t>: </a:t>
            </a:r>
            <a:r>
              <a:rPr lang="en-US" dirty="0" err="1"/>
              <a:t>akt</a:t>
            </a:r>
            <a:r>
              <a:rPr lang="en-US" dirty="0"/>
              <a:t> </a:t>
            </a:r>
            <a:r>
              <a:rPr lang="en-US" dirty="0" err="1"/>
              <a:t>ekspertimi</a:t>
            </a:r>
            <a:r>
              <a:rPr lang="en-US" dirty="0"/>
              <a:t>.</a:t>
            </a:r>
          </a:p>
          <a:p>
            <a:pPr algn="just"/>
            <a:r>
              <a:rPr lang="en-US" dirty="0" err="1"/>
              <a:t>Ndërkohë</a:t>
            </a:r>
            <a:r>
              <a:rPr lang="en-US" dirty="0"/>
              <a:t> </a:t>
            </a:r>
            <a:r>
              <a:rPr lang="en-US" dirty="0" err="1"/>
              <a:t>magjistratja</a:t>
            </a:r>
            <a:r>
              <a:rPr lang="en-US" dirty="0"/>
              <a:t> E.K., </a:t>
            </a:r>
            <a:r>
              <a:rPr lang="en-US" dirty="0" err="1"/>
              <a:t>më</a:t>
            </a:r>
            <a:r>
              <a:rPr lang="en-US" dirty="0"/>
              <a:t> </a:t>
            </a:r>
            <a:r>
              <a:rPr lang="en-US" dirty="0" err="1"/>
              <a:t>datë</a:t>
            </a:r>
            <a:r>
              <a:rPr lang="en-US" dirty="0"/>
              <a:t> 30.09.2021 </a:t>
            </a:r>
            <a:r>
              <a:rPr lang="en-US" dirty="0" err="1"/>
              <a:t>depozitoi</a:t>
            </a:r>
            <a:r>
              <a:rPr lang="en-US" dirty="0"/>
              <a:t> </a:t>
            </a:r>
            <a:r>
              <a:rPr lang="en-US" dirty="0" err="1"/>
              <a:t>kërkesë</a:t>
            </a:r>
            <a:r>
              <a:rPr lang="en-US" dirty="0"/>
              <a:t>  “</a:t>
            </a:r>
            <a:r>
              <a:rPr lang="en-US" dirty="0" err="1"/>
              <a:t>Për</a:t>
            </a:r>
            <a:r>
              <a:rPr lang="en-US" dirty="0"/>
              <a:t> </a:t>
            </a:r>
            <a:r>
              <a:rPr lang="en-US" dirty="0" err="1"/>
              <a:t>arritjen</a:t>
            </a:r>
            <a:r>
              <a:rPr lang="en-US" dirty="0"/>
              <a:t> e </a:t>
            </a:r>
            <a:r>
              <a:rPr lang="en-US" dirty="0" err="1"/>
              <a:t>marrëveshjes</a:t>
            </a:r>
            <a:r>
              <a:rPr lang="en-US" dirty="0"/>
              <a:t> </a:t>
            </a:r>
            <a:r>
              <a:rPr lang="en-US" dirty="0" err="1"/>
              <a:t>së</a:t>
            </a:r>
            <a:r>
              <a:rPr lang="en-US" dirty="0"/>
              <a:t> </a:t>
            </a:r>
            <a:r>
              <a:rPr lang="en-US" dirty="0" err="1"/>
              <a:t>bashkëpunimit</a:t>
            </a:r>
            <a:r>
              <a:rPr lang="en-US" dirty="0"/>
              <a:t> me ILD” </a:t>
            </a:r>
            <a:r>
              <a:rPr lang="en-US" dirty="0" err="1"/>
              <a:t>sipas</a:t>
            </a:r>
            <a:r>
              <a:rPr lang="en-US" dirty="0"/>
              <a:t> </a:t>
            </a:r>
            <a:r>
              <a:rPr lang="en-US" dirty="0" err="1"/>
              <a:t>parashikimeve</a:t>
            </a:r>
            <a:r>
              <a:rPr lang="en-US" dirty="0"/>
              <a:t> </a:t>
            </a:r>
            <a:r>
              <a:rPr lang="en-US" dirty="0" err="1"/>
              <a:t>të</a:t>
            </a:r>
            <a:r>
              <a:rPr lang="en-US" dirty="0"/>
              <a:t> </a:t>
            </a:r>
            <a:r>
              <a:rPr lang="sq-AL" dirty="0"/>
              <a:t>neni 135 i ligjit nr. 96/2016 </a:t>
            </a:r>
            <a:endParaRPr lang="en-US" dirty="0"/>
          </a:p>
          <a:p>
            <a:pPr algn="just"/>
            <a:r>
              <a:rPr lang="sq-AL" dirty="0"/>
              <a:t>Marrëveshja e përbashkët e pranimit të shkeljes disiplinore parashikuar nga neni 135 i ligjit nr. 96/2016 mund të arrihet në çdo kohë ndërmjet Inspektorit të Lartë të Drejtësisë dhe magjistratit subjekt hetimi disiplinor, </a:t>
            </a:r>
            <a:r>
              <a:rPr lang="sq-AL" u="sng" dirty="0"/>
              <a:t>atëhere kur magjistrati subjekt hetimi disiplinor</a:t>
            </a:r>
            <a:r>
              <a:rPr lang="sq-AL" dirty="0"/>
              <a:t> </a:t>
            </a:r>
            <a:r>
              <a:rPr lang="sq-AL" u="sng" dirty="0"/>
              <a:t>pranon shkeljen disiplinore  në këmbim të një mase disiplinore më të butë</a:t>
            </a:r>
            <a:r>
              <a:rPr lang="sq-AL" dirty="0"/>
              <a:t>. </a:t>
            </a:r>
            <a:endParaRPr lang="en-US" dirty="0"/>
          </a:p>
        </p:txBody>
      </p:sp>
    </p:spTree>
    <p:extLst>
      <p:ext uri="{BB962C8B-B14F-4D97-AF65-F5344CB8AC3E}">
        <p14:creationId xmlns:p14="http://schemas.microsoft.com/office/powerpoint/2010/main" val="205871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E522C-F87E-4BDC-88AA-3BBF03AFB1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CE11B9-920C-4752-A405-D0DA1CD7DED7}"/>
              </a:ext>
            </a:extLst>
          </p:cNvPr>
          <p:cNvSpPr>
            <a:spLocks noGrp="1"/>
          </p:cNvSpPr>
          <p:nvPr>
            <p:ph idx="1"/>
          </p:nvPr>
        </p:nvSpPr>
        <p:spPr/>
        <p:txBody>
          <a:bodyPr>
            <a:normAutofit fontScale="92500" lnSpcReduction="10000"/>
          </a:bodyPr>
          <a:lstStyle/>
          <a:p>
            <a:r>
              <a:rPr lang="sq-AL" b="1" u="sng" dirty="0"/>
              <a:t>Marrëveshja ka për qëllim</a:t>
            </a:r>
            <a:r>
              <a:rPr lang="sq-AL" dirty="0"/>
              <a:t>: </a:t>
            </a:r>
            <a:endParaRPr lang="en-US" dirty="0"/>
          </a:p>
          <a:p>
            <a:pPr marL="0" indent="0" algn="just">
              <a:buNone/>
            </a:pPr>
            <a:r>
              <a:rPr lang="sq-AL" i="1" dirty="0"/>
              <a:t>(i)</a:t>
            </a:r>
            <a:r>
              <a:rPr lang="sq-AL" dirty="0"/>
              <a:t> dakordësimin e elementeve juridikë dhe faktikë mbi përgjegjësinë disiplinore të magjistratit subjekt hetimi disiplinor lidhur me rrethanat e faktit, rëndësisë së shkeljes disiplinore, apo llojin e masës së disiplinore;</a:t>
            </a:r>
            <a:endParaRPr lang="en-US" dirty="0"/>
          </a:p>
          <a:p>
            <a:pPr marL="0" indent="0" algn="just">
              <a:buNone/>
            </a:pPr>
            <a:r>
              <a:rPr lang="sq-AL" i="1" dirty="0"/>
              <a:t>(ii)</a:t>
            </a:r>
            <a:r>
              <a:rPr lang="sq-AL" dirty="0"/>
              <a:t> </a:t>
            </a:r>
            <a:r>
              <a:rPr lang="en-US" dirty="0" err="1"/>
              <a:t>zhvillimin</a:t>
            </a:r>
            <a:r>
              <a:rPr lang="en-US" dirty="0"/>
              <a:t> e </a:t>
            </a:r>
            <a:r>
              <a:rPr lang="en-US" dirty="0" err="1"/>
              <a:t>një</a:t>
            </a:r>
            <a:r>
              <a:rPr lang="en-US" dirty="0"/>
              <a:t> procedure administrative </a:t>
            </a:r>
            <a:r>
              <a:rPr lang="en-US" dirty="0" err="1"/>
              <a:t>në</a:t>
            </a:r>
            <a:r>
              <a:rPr lang="en-US" dirty="0"/>
              <a:t> </a:t>
            </a:r>
            <a:r>
              <a:rPr lang="en-US" dirty="0" err="1"/>
              <a:t>mënyrë</a:t>
            </a:r>
            <a:r>
              <a:rPr lang="en-US" dirty="0"/>
              <a:t> </a:t>
            </a:r>
            <a:r>
              <a:rPr lang="en-US" dirty="0" err="1"/>
              <a:t>sa</a:t>
            </a:r>
            <a:r>
              <a:rPr lang="en-US" dirty="0"/>
              <a:t> </a:t>
            </a:r>
            <a:r>
              <a:rPr lang="en-US" dirty="0" err="1"/>
              <a:t>më</a:t>
            </a:r>
            <a:r>
              <a:rPr lang="en-US" dirty="0"/>
              <a:t> </a:t>
            </a:r>
            <a:r>
              <a:rPr lang="en-US" dirty="0" err="1"/>
              <a:t>të</a:t>
            </a:r>
            <a:r>
              <a:rPr lang="en-US" dirty="0"/>
              <a:t> </a:t>
            </a:r>
            <a:r>
              <a:rPr lang="en-US" dirty="0" err="1"/>
              <a:t>shpejtë</a:t>
            </a:r>
            <a:r>
              <a:rPr lang="en-US" dirty="0"/>
              <a:t> </a:t>
            </a:r>
            <a:r>
              <a:rPr lang="en-US" dirty="0" err="1"/>
              <a:t>dhe</a:t>
            </a:r>
            <a:r>
              <a:rPr lang="en-US" dirty="0"/>
              <a:t> </a:t>
            </a:r>
            <a:r>
              <a:rPr lang="en-US" dirty="0" err="1"/>
              <a:t>efektive</a:t>
            </a:r>
            <a:r>
              <a:rPr lang="en-US" dirty="0"/>
              <a:t> </a:t>
            </a:r>
            <a:r>
              <a:rPr lang="en-US" dirty="0" err="1"/>
              <a:t>në</a:t>
            </a:r>
            <a:r>
              <a:rPr lang="en-US" dirty="0"/>
              <a:t> </a:t>
            </a:r>
            <a:r>
              <a:rPr lang="en-US" dirty="0" err="1"/>
              <a:t>kuadër</a:t>
            </a:r>
            <a:r>
              <a:rPr lang="en-US" dirty="0"/>
              <a:t> </a:t>
            </a:r>
            <a:r>
              <a:rPr lang="en-US" dirty="0" err="1"/>
              <a:t>të</a:t>
            </a:r>
            <a:r>
              <a:rPr lang="en-US" dirty="0"/>
              <a:t> </a:t>
            </a:r>
            <a:r>
              <a:rPr lang="en-US" dirty="0" err="1"/>
              <a:t>hetimit</a:t>
            </a:r>
            <a:r>
              <a:rPr lang="en-US" dirty="0"/>
              <a:t> </a:t>
            </a:r>
            <a:r>
              <a:rPr lang="en-US" dirty="0" err="1"/>
              <a:t>dhe</a:t>
            </a:r>
            <a:r>
              <a:rPr lang="en-US" dirty="0"/>
              <a:t> </a:t>
            </a:r>
            <a:r>
              <a:rPr lang="en-US" dirty="0" err="1"/>
              <a:t>procedimit</a:t>
            </a:r>
            <a:r>
              <a:rPr lang="en-US" dirty="0"/>
              <a:t> </a:t>
            </a:r>
            <a:r>
              <a:rPr lang="en-US" dirty="0" err="1"/>
              <a:t>të</a:t>
            </a:r>
            <a:r>
              <a:rPr lang="en-US" dirty="0"/>
              <a:t> </a:t>
            </a:r>
            <a:r>
              <a:rPr lang="en-US" dirty="0" err="1"/>
              <a:t>shkeljeve</a:t>
            </a:r>
            <a:r>
              <a:rPr lang="en-US" dirty="0"/>
              <a:t> </a:t>
            </a:r>
            <a:r>
              <a:rPr lang="en-US" dirty="0" err="1"/>
              <a:t>disiplinore</a:t>
            </a:r>
            <a:r>
              <a:rPr lang="en-US" dirty="0"/>
              <a:t>; </a:t>
            </a:r>
          </a:p>
          <a:p>
            <a:pPr marL="0" indent="0" algn="just">
              <a:buNone/>
            </a:pPr>
            <a:r>
              <a:rPr lang="en-US" i="1" dirty="0"/>
              <a:t>(iii) </a:t>
            </a:r>
            <a:r>
              <a:rPr lang="en-US" dirty="0" err="1"/>
              <a:t>trajtimin</a:t>
            </a:r>
            <a:r>
              <a:rPr lang="en-US" dirty="0"/>
              <a:t> e </a:t>
            </a:r>
            <a:r>
              <a:rPr lang="en-US" dirty="0" err="1"/>
              <a:t>rasteve</a:t>
            </a:r>
            <a:r>
              <a:rPr lang="en-US" dirty="0"/>
              <a:t> </a:t>
            </a:r>
            <a:r>
              <a:rPr lang="en-US" dirty="0" err="1"/>
              <a:t>komplekse</a:t>
            </a:r>
            <a:r>
              <a:rPr lang="en-US" dirty="0"/>
              <a:t> </a:t>
            </a:r>
            <a:r>
              <a:rPr lang="en-US" dirty="0" err="1"/>
              <a:t>nga</a:t>
            </a:r>
            <a:r>
              <a:rPr lang="en-US" dirty="0"/>
              <a:t> </a:t>
            </a:r>
            <a:r>
              <a:rPr lang="en-US" dirty="0" err="1"/>
              <a:t>ana</a:t>
            </a:r>
            <a:r>
              <a:rPr lang="en-US" dirty="0"/>
              <a:t> e </a:t>
            </a:r>
            <a:r>
              <a:rPr lang="en-US" dirty="0" err="1"/>
              <a:t>Inspektorit</a:t>
            </a:r>
            <a:r>
              <a:rPr lang="en-US" dirty="0"/>
              <a:t> </a:t>
            </a:r>
            <a:r>
              <a:rPr lang="en-US" dirty="0" err="1"/>
              <a:t>të</a:t>
            </a:r>
            <a:r>
              <a:rPr lang="en-US" dirty="0"/>
              <a:t> </a:t>
            </a:r>
            <a:r>
              <a:rPr lang="en-US" dirty="0" err="1"/>
              <a:t>Lartë</a:t>
            </a:r>
            <a:r>
              <a:rPr lang="en-US" dirty="0"/>
              <a:t> </a:t>
            </a:r>
            <a:r>
              <a:rPr lang="en-US" dirty="0" err="1"/>
              <a:t>të</a:t>
            </a:r>
            <a:r>
              <a:rPr lang="en-US" dirty="0"/>
              <a:t> </a:t>
            </a:r>
            <a:r>
              <a:rPr lang="en-US" dirty="0" err="1"/>
              <a:t>Drejtësisë</a:t>
            </a:r>
            <a:r>
              <a:rPr lang="en-US" dirty="0"/>
              <a:t> </a:t>
            </a:r>
            <a:r>
              <a:rPr lang="en-US" dirty="0" err="1"/>
              <a:t>nëpërmjet</a:t>
            </a:r>
            <a:r>
              <a:rPr lang="en-US" dirty="0"/>
              <a:t> </a:t>
            </a:r>
            <a:r>
              <a:rPr lang="en-US" dirty="0" err="1"/>
              <a:t>bashkëpunimit</a:t>
            </a:r>
            <a:r>
              <a:rPr lang="en-US" dirty="0"/>
              <a:t> </a:t>
            </a:r>
            <a:r>
              <a:rPr lang="en-US" dirty="0" err="1"/>
              <a:t>të</a:t>
            </a:r>
            <a:r>
              <a:rPr lang="en-US" dirty="0"/>
              <a:t> </a:t>
            </a:r>
            <a:r>
              <a:rPr lang="en-US" dirty="0" err="1"/>
              <a:t>vetë</a:t>
            </a:r>
            <a:r>
              <a:rPr lang="en-US" dirty="0"/>
              <a:t> </a:t>
            </a:r>
            <a:r>
              <a:rPr lang="en-US" dirty="0" err="1"/>
              <a:t>magjistratit</a:t>
            </a:r>
            <a:r>
              <a:rPr lang="en-US" dirty="0"/>
              <a:t> </a:t>
            </a:r>
            <a:r>
              <a:rPr lang="en-US" dirty="0" err="1"/>
              <a:t>dhe</a:t>
            </a:r>
            <a:r>
              <a:rPr lang="en-US" dirty="0"/>
              <a:t> ILD; </a:t>
            </a:r>
          </a:p>
          <a:p>
            <a:pPr marL="0" indent="0" algn="just">
              <a:buNone/>
            </a:pPr>
            <a:r>
              <a:rPr lang="en-US" i="1" dirty="0"/>
              <a:t>(iv)</a:t>
            </a:r>
            <a:r>
              <a:rPr lang="en-US" dirty="0"/>
              <a:t> </a:t>
            </a:r>
            <a:r>
              <a:rPr lang="en-US" dirty="0" err="1"/>
              <a:t>ndërgjegjësimin</a:t>
            </a:r>
            <a:r>
              <a:rPr lang="en-US" dirty="0"/>
              <a:t> e </a:t>
            </a:r>
            <a:r>
              <a:rPr lang="en-US" dirty="0" err="1"/>
              <a:t>magjistratëve</a:t>
            </a:r>
            <a:r>
              <a:rPr lang="en-US" dirty="0"/>
              <a:t>, </a:t>
            </a:r>
            <a:r>
              <a:rPr lang="en-US" dirty="0" err="1"/>
              <a:t>lidhur</a:t>
            </a:r>
            <a:r>
              <a:rPr lang="en-US" dirty="0"/>
              <a:t> me </a:t>
            </a:r>
            <a:r>
              <a:rPr lang="en-US" dirty="0" err="1"/>
              <a:t>pranimin</a:t>
            </a:r>
            <a:r>
              <a:rPr lang="en-US" dirty="0"/>
              <a:t> e </a:t>
            </a:r>
            <a:r>
              <a:rPr lang="en-US" dirty="0" err="1"/>
              <a:t>shkeljeve</a:t>
            </a:r>
            <a:r>
              <a:rPr lang="en-US" dirty="0"/>
              <a:t> </a:t>
            </a:r>
            <a:r>
              <a:rPr lang="en-US" dirty="0" err="1"/>
              <a:t>disiplinore</a:t>
            </a:r>
            <a:r>
              <a:rPr lang="en-US" dirty="0"/>
              <a:t>, </a:t>
            </a:r>
            <a:r>
              <a:rPr lang="en-US" dirty="0" err="1"/>
              <a:t>si</a:t>
            </a:r>
            <a:r>
              <a:rPr lang="en-US" dirty="0"/>
              <a:t> </a:t>
            </a:r>
            <a:r>
              <a:rPr lang="en-US" dirty="0" err="1"/>
              <a:t>dhe</a:t>
            </a:r>
            <a:r>
              <a:rPr lang="en-US" dirty="0"/>
              <a:t> </a:t>
            </a:r>
            <a:r>
              <a:rPr lang="en-US" dirty="0" err="1"/>
              <a:t>arritjen</a:t>
            </a:r>
            <a:r>
              <a:rPr lang="en-US" dirty="0"/>
              <a:t> e </a:t>
            </a:r>
            <a:r>
              <a:rPr lang="en-US" dirty="0" err="1"/>
              <a:t>qëllimeve</a:t>
            </a:r>
            <a:r>
              <a:rPr lang="en-US" dirty="0"/>
              <a:t> </a:t>
            </a:r>
            <a:r>
              <a:rPr lang="en-US" dirty="0" err="1"/>
              <a:t>parandaluese</a:t>
            </a:r>
            <a:r>
              <a:rPr lang="en-US" dirty="0"/>
              <a:t> </a:t>
            </a:r>
            <a:r>
              <a:rPr lang="en-US" dirty="0" err="1"/>
              <a:t>dhe</a:t>
            </a:r>
            <a:r>
              <a:rPr lang="en-US" dirty="0"/>
              <a:t> </a:t>
            </a:r>
            <a:r>
              <a:rPr lang="en-US" dirty="0" err="1"/>
              <a:t>edukuese</a:t>
            </a:r>
            <a:r>
              <a:rPr lang="en-US" dirty="0"/>
              <a:t> </a:t>
            </a:r>
            <a:r>
              <a:rPr lang="en-US" dirty="0" err="1"/>
              <a:t>të</a:t>
            </a:r>
            <a:r>
              <a:rPr lang="en-US" dirty="0"/>
              <a:t> </a:t>
            </a:r>
            <a:r>
              <a:rPr lang="en-US" dirty="0" err="1"/>
              <a:t>masave</a:t>
            </a:r>
            <a:r>
              <a:rPr lang="en-US" dirty="0"/>
              <a:t> </a:t>
            </a:r>
            <a:r>
              <a:rPr lang="en-US" dirty="0" err="1"/>
              <a:t>disiplinore</a:t>
            </a:r>
            <a:r>
              <a:rPr lang="en-US" dirty="0"/>
              <a:t>. </a:t>
            </a:r>
          </a:p>
          <a:p>
            <a:endParaRPr lang="en-US" dirty="0"/>
          </a:p>
        </p:txBody>
      </p:sp>
    </p:spTree>
    <p:extLst>
      <p:ext uri="{BB962C8B-B14F-4D97-AF65-F5344CB8AC3E}">
        <p14:creationId xmlns:p14="http://schemas.microsoft.com/office/powerpoint/2010/main" val="1665396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9BA9E-CAB8-4F8C-9390-90C71169E5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F70E68-15E7-4EEE-855C-202BB4145566}"/>
              </a:ext>
            </a:extLst>
          </p:cNvPr>
          <p:cNvSpPr>
            <a:spLocks noGrp="1"/>
          </p:cNvSpPr>
          <p:nvPr>
            <p:ph idx="1"/>
          </p:nvPr>
        </p:nvSpPr>
        <p:spPr/>
        <p:txBody>
          <a:bodyPr/>
          <a:lstStyle/>
          <a:p>
            <a:pPr marL="0" indent="0" algn="just">
              <a:buNone/>
            </a:pPr>
            <a:r>
              <a:rPr lang="en-US" dirty="0" err="1"/>
              <a:t>Në</a:t>
            </a:r>
            <a:r>
              <a:rPr lang="en-US" dirty="0"/>
              <a:t> </a:t>
            </a:r>
            <a:r>
              <a:rPr lang="en-US" dirty="0" err="1"/>
              <a:t>analizë</a:t>
            </a:r>
            <a:r>
              <a:rPr lang="en-US" dirty="0"/>
              <a:t> </a:t>
            </a:r>
            <a:r>
              <a:rPr lang="en-US" dirty="0" err="1"/>
              <a:t>të</a:t>
            </a:r>
            <a:r>
              <a:rPr lang="en-US" dirty="0"/>
              <a:t> </a:t>
            </a:r>
            <a:r>
              <a:rPr lang="en-US" dirty="0" err="1"/>
              <a:t>individualizimit</a:t>
            </a:r>
            <a:r>
              <a:rPr lang="en-US" dirty="0"/>
              <a:t> </a:t>
            </a:r>
            <a:r>
              <a:rPr lang="en-US" dirty="0" err="1"/>
              <a:t>të</a:t>
            </a:r>
            <a:r>
              <a:rPr lang="en-US" dirty="0"/>
              <a:t> </a:t>
            </a:r>
            <a:r>
              <a:rPr lang="en-US" dirty="0" err="1"/>
              <a:t>masës</a:t>
            </a:r>
            <a:r>
              <a:rPr lang="en-US" dirty="0"/>
              <a:t> </a:t>
            </a:r>
            <a:r>
              <a:rPr lang="en-US" dirty="0" err="1"/>
              <a:t>disiplinore</a:t>
            </a:r>
            <a:r>
              <a:rPr lang="en-US" dirty="0"/>
              <a:t> </a:t>
            </a:r>
            <a:r>
              <a:rPr lang="en-US" dirty="0" err="1"/>
              <a:t>si</a:t>
            </a:r>
            <a:r>
              <a:rPr lang="en-US" dirty="0"/>
              <a:t> </a:t>
            </a:r>
            <a:r>
              <a:rPr lang="en-US" dirty="0" err="1"/>
              <a:t>dhe</a:t>
            </a:r>
            <a:r>
              <a:rPr lang="en-US" dirty="0"/>
              <a:t> </a:t>
            </a:r>
            <a:r>
              <a:rPr lang="en-US" dirty="0" err="1"/>
              <a:t>proporcionalitetit</a:t>
            </a:r>
            <a:r>
              <a:rPr lang="en-US" dirty="0"/>
              <a:t>, </a:t>
            </a:r>
            <a:r>
              <a:rPr lang="en-US" dirty="0" err="1"/>
              <a:t>si</a:t>
            </a:r>
            <a:r>
              <a:rPr lang="en-US" dirty="0"/>
              <a:t> </a:t>
            </a:r>
            <a:r>
              <a:rPr lang="en-US" dirty="0" err="1"/>
              <a:t>dhe</a:t>
            </a:r>
            <a:r>
              <a:rPr lang="en-US" dirty="0"/>
              <a:t> duke </a:t>
            </a:r>
            <a:r>
              <a:rPr lang="en-US" dirty="0" err="1"/>
              <a:t>mbajtur</a:t>
            </a:r>
            <a:r>
              <a:rPr lang="en-US" dirty="0"/>
              <a:t> </a:t>
            </a:r>
            <a:r>
              <a:rPr lang="en-US" dirty="0" err="1"/>
              <a:t>në</a:t>
            </a:r>
            <a:r>
              <a:rPr lang="en-US" dirty="0"/>
              <a:t> </a:t>
            </a:r>
            <a:r>
              <a:rPr lang="en-US" dirty="0" err="1"/>
              <a:t>konsideratë</a:t>
            </a:r>
            <a:r>
              <a:rPr lang="en-US" dirty="0"/>
              <a:t> </a:t>
            </a:r>
            <a:r>
              <a:rPr lang="en-US" dirty="0" err="1"/>
              <a:t>kriteret</a:t>
            </a:r>
            <a:r>
              <a:rPr lang="en-US" dirty="0"/>
              <a:t> </a:t>
            </a:r>
            <a:r>
              <a:rPr lang="en-US" dirty="0" err="1"/>
              <a:t>për</a:t>
            </a:r>
            <a:r>
              <a:rPr lang="en-US" dirty="0"/>
              <a:t> </a:t>
            </a:r>
            <a:r>
              <a:rPr lang="en-US" dirty="0" err="1"/>
              <a:t>caktimin</a:t>
            </a:r>
            <a:r>
              <a:rPr lang="en-US" dirty="0"/>
              <a:t> e </a:t>
            </a:r>
            <a:r>
              <a:rPr lang="en-US" dirty="0" err="1"/>
              <a:t>masës</a:t>
            </a:r>
            <a:r>
              <a:rPr lang="en-US" dirty="0"/>
              <a:t> </a:t>
            </a:r>
            <a:r>
              <a:rPr lang="en-US" dirty="0" err="1"/>
              <a:t>disiplinore</a:t>
            </a:r>
            <a:r>
              <a:rPr lang="en-US" dirty="0"/>
              <a:t>, </a:t>
            </a:r>
            <a:r>
              <a:rPr lang="sq-AL" dirty="0"/>
              <a:t>palët dakortësuan marrëveshjen për caktimin ndaj magjistrates Enkeleda Kapedani të </a:t>
            </a:r>
            <a:r>
              <a:rPr lang="sq-AL" b="1" dirty="0"/>
              <a:t>masës disiplinore “Pezullim si masë disiplinore” me të drejtën për të marrë pagën minimale për një periudhë kohore për 6 muaj</a:t>
            </a:r>
            <a:r>
              <a:rPr lang="en-US" b="1" dirty="0"/>
              <a:t>.</a:t>
            </a:r>
          </a:p>
          <a:p>
            <a:pPr marL="0" indent="0" algn="just">
              <a:buNone/>
            </a:pPr>
            <a:r>
              <a:rPr lang="en-US" b="1" dirty="0" err="1"/>
              <a:t>Këshilli</a:t>
            </a:r>
            <a:r>
              <a:rPr lang="en-US" b="1" dirty="0"/>
              <a:t> </a:t>
            </a:r>
            <a:r>
              <a:rPr lang="en-US" b="1" dirty="0" err="1"/>
              <a:t>i</a:t>
            </a:r>
            <a:r>
              <a:rPr lang="en-US" b="1" dirty="0"/>
              <a:t> </a:t>
            </a:r>
            <a:r>
              <a:rPr lang="en-US" b="1" dirty="0" err="1"/>
              <a:t>Lartë</a:t>
            </a:r>
            <a:r>
              <a:rPr lang="en-US" b="1" dirty="0"/>
              <a:t> </a:t>
            </a:r>
            <a:r>
              <a:rPr lang="en-US" b="1" dirty="0" err="1"/>
              <a:t>Gjyqësor</a:t>
            </a:r>
            <a:r>
              <a:rPr lang="en-US" b="1" dirty="0"/>
              <a:t> </a:t>
            </a:r>
            <a:r>
              <a:rPr lang="en-US" b="1" dirty="0" err="1"/>
              <a:t>miratoi</a:t>
            </a:r>
            <a:r>
              <a:rPr lang="en-US" b="1" dirty="0"/>
              <a:t> </a:t>
            </a:r>
            <a:r>
              <a:rPr lang="en-US" b="1" dirty="0" err="1"/>
              <a:t>Marrëveshjen</a:t>
            </a:r>
            <a:r>
              <a:rPr lang="en-US" b="1" dirty="0"/>
              <a:t> e </a:t>
            </a:r>
            <a:r>
              <a:rPr lang="en-US" b="1" dirty="0" err="1"/>
              <a:t>palëve</a:t>
            </a:r>
            <a:r>
              <a:rPr lang="en-US" b="1" dirty="0"/>
              <a:t> </a:t>
            </a:r>
            <a:r>
              <a:rPr lang="en-US" b="1" dirty="0" err="1"/>
              <a:t>dhe</a:t>
            </a:r>
            <a:r>
              <a:rPr lang="en-US" b="1" dirty="0"/>
              <a:t> </a:t>
            </a:r>
            <a:r>
              <a:rPr lang="en-US" b="1" dirty="0" err="1"/>
              <a:t>caktoi</a:t>
            </a:r>
            <a:r>
              <a:rPr lang="en-US" b="1" dirty="0"/>
              <a:t> </a:t>
            </a:r>
            <a:r>
              <a:rPr lang="en-US" b="1" dirty="0" err="1"/>
              <a:t>masën</a:t>
            </a:r>
            <a:r>
              <a:rPr lang="en-US" b="1" dirty="0"/>
              <a:t> </a:t>
            </a:r>
            <a:r>
              <a:rPr lang="en-US" b="1" dirty="0" err="1"/>
              <a:t>disiplinore</a:t>
            </a:r>
            <a:r>
              <a:rPr lang="en-US" b="1" dirty="0"/>
              <a:t> </a:t>
            </a:r>
            <a:r>
              <a:rPr lang="en-US" b="1" dirty="0" err="1"/>
              <a:t>të</a:t>
            </a:r>
            <a:r>
              <a:rPr lang="en-US" b="1" dirty="0"/>
              <a:t> </a:t>
            </a:r>
            <a:r>
              <a:rPr lang="en-US" b="1" dirty="0" err="1"/>
              <a:t>dakortësuar</a:t>
            </a:r>
            <a:r>
              <a:rPr lang="en-US" b="1" dirty="0"/>
              <a:t>.</a:t>
            </a:r>
            <a:endParaRPr lang="en-US" dirty="0"/>
          </a:p>
        </p:txBody>
      </p:sp>
    </p:spTree>
    <p:extLst>
      <p:ext uri="{BB962C8B-B14F-4D97-AF65-F5344CB8AC3E}">
        <p14:creationId xmlns:p14="http://schemas.microsoft.com/office/powerpoint/2010/main" val="335601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5FAEB-A28D-46B6-B03F-57A759E0D220}"/>
              </a:ext>
            </a:extLst>
          </p:cNvPr>
          <p:cNvSpPr>
            <a:spLocks noGrp="1"/>
          </p:cNvSpPr>
          <p:nvPr>
            <p:ph type="title"/>
          </p:nvPr>
        </p:nvSpPr>
        <p:spPr/>
        <p:txBody>
          <a:bodyPr>
            <a:normAutofit/>
          </a:bodyPr>
          <a:lstStyle/>
          <a:p>
            <a:pPr algn="ctr"/>
            <a:r>
              <a:rPr lang="en-US" sz="3200" dirty="0" err="1"/>
              <a:t>Të</a:t>
            </a:r>
            <a:r>
              <a:rPr lang="en-US" sz="3200" dirty="0"/>
              <a:t> </a:t>
            </a:r>
            <a:r>
              <a:rPr lang="en-US" sz="3200" dirty="0" err="1"/>
              <a:t>dhëna</a:t>
            </a:r>
            <a:r>
              <a:rPr lang="en-US" sz="3200" dirty="0"/>
              <a:t> </a:t>
            </a:r>
            <a:r>
              <a:rPr lang="en-US" sz="3200" dirty="0" err="1"/>
              <a:t>të</a:t>
            </a:r>
            <a:r>
              <a:rPr lang="en-US" sz="3200" dirty="0"/>
              <a:t> </a:t>
            </a:r>
            <a:r>
              <a:rPr lang="en-US" sz="3200" dirty="0" err="1"/>
              <a:t>përgjithshme</a:t>
            </a:r>
            <a:r>
              <a:rPr lang="en-US" sz="3200" dirty="0"/>
              <a:t> </a:t>
            </a:r>
            <a:r>
              <a:rPr lang="en-US" sz="3200" dirty="0" err="1"/>
              <a:t>mbi</a:t>
            </a:r>
            <a:r>
              <a:rPr lang="en-US" sz="3200" dirty="0"/>
              <a:t> </a:t>
            </a:r>
            <a:r>
              <a:rPr lang="en-US" sz="3200" dirty="0" err="1"/>
              <a:t>hetimet</a:t>
            </a:r>
            <a:r>
              <a:rPr lang="en-US" sz="3200" dirty="0"/>
              <a:t> </a:t>
            </a:r>
            <a:r>
              <a:rPr lang="en-US" sz="3200" dirty="0" err="1"/>
              <a:t>disiplinore</a:t>
            </a:r>
            <a:r>
              <a:rPr lang="en-US" sz="3200" dirty="0"/>
              <a:t> </a:t>
            </a:r>
            <a:r>
              <a:rPr lang="en-US" sz="3200" dirty="0" err="1"/>
              <a:t>të</a:t>
            </a:r>
            <a:r>
              <a:rPr lang="en-US" sz="3200" dirty="0"/>
              <a:t> </a:t>
            </a:r>
            <a:r>
              <a:rPr lang="en-US" sz="3200" dirty="0" err="1"/>
              <a:t>cilat</a:t>
            </a:r>
            <a:r>
              <a:rPr lang="en-US" sz="3200" dirty="0"/>
              <a:t> </a:t>
            </a:r>
            <a:r>
              <a:rPr lang="en-US" sz="3200" dirty="0" err="1"/>
              <a:t>kanë</a:t>
            </a:r>
            <a:r>
              <a:rPr lang="en-US" sz="3200" dirty="0"/>
              <a:t> </a:t>
            </a:r>
            <a:r>
              <a:rPr lang="en-US" sz="3200" dirty="0" err="1"/>
              <a:t>prodhuar</a:t>
            </a:r>
            <a:r>
              <a:rPr lang="en-US" sz="3200" dirty="0"/>
              <a:t> </a:t>
            </a:r>
            <a:r>
              <a:rPr lang="en-US" sz="3200" dirty="0" err="1"/>
              <a:t>procedura</a:t>
            </a:r>
            <a:r>
              <a:rPr lang="en-US" sz="3200" dirty="0"/>
              <a:t> </a:t>
            </a:r>
            <a:r>
              <a:rPr lang="en-US" sz="3200" dirty="0" err="1"/>
              <a:t>disiplinore</a:t>
            </a:r>
            <a:endParaRPr lang="en-US" sz="3200" dirty="0"/>
          </a:p>
        </p:txBody>
      </p:sp>
      <p:sp>
        <p:nvSpPr>
          <p:cNvPr id="3" name="Content Placeholder 2">
            <a:extLst>
              <a:ext uri="{FF2B5EF4-FFF2-40B4-BE49-F238E27FC236}">
                <a16:creationId xmlns:a16="http://schemas.microsoft.com/office/drawing/2014/main" id="{EEE00C35-BE1F-447F-9658-26D443B1F4F9}"/>
              </a:ext>
            </a:extLst>
          </p:cNvPr>
          <p:cNvSpPr>
            <a:spLocks noGrp="1"/>
          </p:cNvSpPr>
          <p:nvPr>
            <p:ph idx="1"/>
          </p:nvPr>
        </p:nvSpPr>
        <p:spPr/>
        <p:txBody>
          <a:bodyPr>
            <a:normAutofit fontScale="92500" lnSpcReduction="10000"/>
          </a:bodyPr>
          <a:lstStyle/>
          <a:p>
            <a:endParaRPr lang="en-US" dirty="0"/>
          </a:p>
          <a:p>
            <a:pPr algn="just">
              <a:buFont typeface="Wingdings" panose="05000000000000000000" pitchFamily="2" charset="2"/>
              <a:buChar char="Ø"/>
            </a:pPr>
            <a:r>
              <a:rPr lang="en-US" dirty="0"/>
              <a:t>Me </a:t>
            </a:r>
            <a:r>
              <a:rPr lang="en-US" dirty="0" err="1"/>
              <a:t>krijimin</a:t>
            </a:r>
            <a:r>
              <a:rPr lang="en-US" dirty="0"/>
              <a:t> e ILD, </a:t>
            </a:r>
            <a:r>
              <a:rPr lang="en-US" dirty="0" err="1"/>
              <a:t>nga</a:t>
            </a:r>
            <a:r>
              <a:rPr lang="en-US" dirty="0"/>
              <a:t> </a:t>
            </a:r>
            <a:r>
              <a:rPr lang="en-US" dirty="0" err="1"/>
              <a:t>shkurti</a:t>
            </a:r>
            <a:r>
              <a:rPr lang="en-US" dirty="0"/>
              <a:t> </a:t>
            </a:r>
            <a:r>
              <a:rPr lang="en-US" dirty="0" err="1"/>
              <a:t>i</a:t>
            </a:r>
            <a:r>
              <a:rPr lang="en-US" dirty="0"/>
              <a:t> </a:t>
            </a:r>
            <a:r>
              <a:rPr lang="en-US" dirty="0" err="1"/>
              <a:t>vitit</a:t>
            </a:r>
            <a:r>
              <a:rPr lang="en-US" dirty="0"/>
              <a:t> 2020 </a:t>
            </a:r>
            <a:r>
              <a:rPr lang="en-US" dirty="0" err="1"/>
              <a:t>deri</a:t>
            </a:r>
            <a:r>
              <a:rPr lang="en-US" dirty="0"/>
              <a:t> </a:t>
            </a:r>
            <a:r>
              <a:rPr lang="en-US" dirty="0" err="1"/>
              <a:t>aktualisht</a:t>
            </a:r>
            <a:r>
              <a:rPr lang="en-US" dirty="0"/>
              <a:t> </a:t>
            </a:r>
            <a:r>
              <a:rPr lang="en-US" dirty="0" err="1"/>
              <a:t>janë</a:t>
            </a:r>
            <a:r>
              <a:rPr lang="en-US" dirty="0"/>
              <a:t> </a:t>
            </a:r>
            <a:r>
              <a:rPr lang="en-US" dirty="0" err="1"/>
              <a:t>zhvilluar</a:t>
            </a:r>
            <a:r>
              <a:rPr lang="en-US" dirty="0"/>
              <a:t> 82 </a:t>
            </a:r>
            <a:r>
              <a:rPr lang="en-US" dirty="0" err="1"/>
              <a:t>hetime</a:t>
            </a:r>
            <a:r>
              <a:rPr lang="en-US" dirty="0"/>
              <a:t> </a:t>
            </a:r>
            <a:r>
              <a:rPr lang="en-US" dirty="0" err="1"/>
              <a:t>disiplinore</a:t>
            </a:r>
            <a:r>
              <a:rPr lang="en-US" dirty="0"/>
              <a:t>. Ka </a:t>
            </a:r>
            <a:r>
              <a:rPr lang="en-US" dirty="0" err="1"/>
              <a:t>patur</a:t>
            </a:r>
            <a:r>
              <a:rPr lang="en-US" dirty="0"/>
              <a:t> </a:t>
            </a:r>
            <a:r>
              <a:rPr lang="en-US" dirty="0" err="1"/>
              <a:t>magjistratë</a:t>
            </a:r>
            <a:r>
              <a:rPr lang="en-US" dirty="0"/>
              <a:t> </a:t>
            </a:r>
            <a:r>
              <a:rPr lang="en-US" dirty="0" err="1"/>
              <a:t>të</a:t>
            </a:r>
            <a:r>
              <a:rPr lang="en-US" dirty="0"/>
              <a:t> </a:t>
            </a:r>
            <a:r>
              <a:rPr lang="en-US" dirty="0" err="1"/>
              <a:t>cilët</a:t>
            </a:r>
            <a:r>
              <a:rPr lang="en-US" dirty="0"/>
              <a:t> </a:t>
            </a:r>
            <a:r>
              <a:rPr lang="en-US" dirty="0" err="1"/>
              <a:t>janë</a:t>
            </a:r>
            <a:r>
              <a:rPr lang="en-US" dirty="0"/>
              <a:t> </a:t>
            </a:r>
            <a:r>
              <a:rPr lang="en-US" dirty="0" err="1"/>
              <a:t>hetuar</a:t>
            </a:r>
            <a:r>
              <a:rPr lang="en-US" dirty="0"/>
              <a:t> </a:t>
            </a:r>
            <a:r>
              <a:rPr lang="en-US" dirty="0" err="1"/>
              <a:t>më</a:t>
            </a:r>
            <a:r>
              <a:rPr lang="en-US" dirty="0"/>
              <a:t> </a:t>
            </a:r>
            <a:r>
              <a:rPr lang="en-US" dirty="0" err="1"/>
              <a:t>shumë</a:t>
            </a:r>
            <a:r>
              <a:rPr lang="en-US" dirty="0"/>
              <a:t> se 1 </a:t>
            </a:r>
            <a:r>
              <a:rPr lang="en-US" dirty="0" err="1"/>
              <a:t>herë</a:t>
            </a:r>
            <a:r>
              <a:rPr lang="en-US" dirty="0"/>
              <a:t>, </a:t>
            </a:r>
            <a:r>
              <a:rPr lang="en-US" dirty="0" err="1"/>
              <a:t>madje</a:t>
            </a:r>
            <a:r>
              <a:rPr lang="en-US" dirty="0"/>
              <a:t> </a:t>
            </a:r>
            <a:r>
              <a:rPr lang="en-US" dirty="0" err="1"/>
              <a:t>aktualisht</a:t>
            </a:r>
            <a:r>
              <a:rPr lang="en-US" dirty="0"/>
              <a:t> </a:t>
            </a:r>
            <a:r>
              <a:rPr lang="en-US" dirty="0" err="1"/>
              <a:t>është</a:t>
            </a:r>
            <a:r>
              <a:rPr lang="en-US" dirty="0"/>
              <a:t> 1 </a:t>
            </a:r>
            <a:r>
              <a:rPr lang="en-US" dirty="0" err="1"/>
              <a:t>magjistrat</a:t>
            </a:r>
            <a:r>
              <a:rPr lang="en-US" dirty="0"/>
              <a:t> </a:t>
            </a:r>
            <a:r>
              <a:rPr lang="en-US" dirty="0" err="1"/>
              <a:t>ndaj</a:t>
            </a:r>
            <a:r>
              <a:rPr lang="en-US" dirty="0"/>
              <a:t> </a:t>
            </a:r>
            <a:r>
              <a:rPr lang="en-US" dirty="0" err="1"/>
              <a:t>të</a:t>
            </a:r>
            <a:r>
              <a:rPr lang="en-US" dirty="0"/>
              <a:t> </a:t>
            </a:r>
            <a:r>
              <a:rPr lang="en-US" dirty="0" err="1"/>
              <a:t>cilit</a:t>
            </a:r>
            <a:r>
              <a:rPr lang="en-US" dirty="0"/>
              <a:t> </a:t>
            </a:r>
            <a:r>
              <a:rPr lang="en-US" dirty="0" err="1"/>
              <a:t>janë</a:t>
            </a:r>
            <a:r>
              <a:rPr lang="en-US" dirty="0"/>
              <a:t> </a:t>
            </a:r>
            <a:r>
              <a:rPr lang="en-US" dirty="0" err="1"/>
              <a:t>paraqitur</a:t>
            </a:r>
            <a:r>
              <a:rPr lang="en-US" dirty="0"/>
              <a:t> 3 </a:t>
            </a:r>
            <a:r>
              <a:rPr lang="en-US" dirty="0" err="1"/>
              <a:t>kërkesa</a:t>
            </a:r>
            <a:r>
              <a:rPr lang="en-US" dirty="0"/>
              <a:t> </a:t>
            </a:r>
            <a:r>
              <a:rPr lang="en-US" dirty="0" err="1"/>
              <a:t>për</a:t>
            </a:r>
            <a:r>
              <a:rPr lang="en-US" dirty="0"/>
              <a:t> </a:t>
            </a:r>
            <a:r>
              <a:rPr lang="en-US" dirty="0" err="1"/>
              <a:t>procedim</a:t>
            </a:r>
            <a:r>
              <a:rPr lang="en-US" dirty="0"/>
              <a:t> </a:t>
            </a:r>
            <a:r>
              <a:rPr lang="en-US" dirty="0" err="1"/>
              <a:t>disiplinor</a:t>
            </a:r>
            <a:r>
              <a:rPr lang="en-US" dirty="0"/>
              <a:t>.</a:t>
            </a:r>
          </a:p>
          <a:p>
            <a:pPr algn="just">
              <a:buFont typeface="Wingdings" panose="05000000000000000000" pitchFamily="2" charset="2"/>
              <a:buChar char="Ø"/>
            </a:pPr>
            <a:r>
              <a:rPr lang="en-US" dirty="0"/>
              <a:t> </a:t>
            </a:r>
            <a:r>
              <a:rPr lang="en-US" dirty="0" err="1"/>
              <a:t>Në</a:t>
            </a:r>
            <a:r>
              <a:rPr lang="en-US" dirty="0"/>
              <a:t> 32 </a:t>
            </a:r>
            <a:r>
              <a:rPr lang="en-US" dirty="0" err="1"/>
              <a:t>raste</a:t>
            </a:r>
            <a:r>
              <a:rPr lang="en-US" dirty="0"/>
              <a:t> </a:t>
            </a:r>
            <a:r>
              <a:rPr lang="en-US" dirty="0" err="1"/>
              <a:t>hetimi</a:t>
            </a:r>
            <a:r>
              <a:rPr lang="en-US" dirty="0"/>
              <a:t> </a:t>
            </a:r>
            <a:r>
              <a:rPr lang="en-US" dirty="0" err="1"/>
              <a:t>disiplinor</a:t>
            </a:r>
            <a:r>
              <a:rPr lang="en-US" dirty="0"/>
              <a:t> ka </a:t>
            </a:r>
            <a:r>
              <a:rPr lang="en-US" dirty="0" err="1"/>
              <a:t>përfunduar</a:t>
            </a:r>
            <a:r>
              <a:rPr lang="en-US" dirty="0"/>
              <a:t> duke u </a:t>
            </a:r>
            <a:r>
              <a:rPr lang="en-US" dirty="0" err="1"/>
              <a:t>paraqitur</a:t>
            </a:r>
            <a:r>
              <a:rPr lang="en-US" dirty="0"/>
              <a:t> </a:t>
            </a:r>
            <a:r>
              <a:rPr lang="en-US" dirty="0" err="1"/>
              <a:t>kërkesë</a:t>
            </a:r>
            <a:r>
              <a:rPr lang="en-US" dirty="0"/>
              <a:t> </a:t>
            </a:r>
            <a:r>
              <a:rPr lang="en-US" dirty="0" err="1"/>
              <a:t>për</a:t>
            </a:r>
            <a:r>
              <a:rPr lang="en-US" dirty="0"/>
              <a:t> </a:t>
            </a:r>
            <a:r>
              <a:rPr lang="en-US" dirty="0" err="1"/>
              <a:t>fillim</a:t>
            </a:r>
            <a:r>
              <a:rPr lang="en-US" dirty="0"/>
              <a:t> </a:t>
            </a:r>
            <a:r>
              <a:rPr lang="en-US" dirty="0" err="1"/>
              <a:t>procedimi</a:t>
            </a:r>
            <a:r>
              <a:rPr lang="en-US" dirty="0"/>
              <a:t> </a:t>
            </a:r>
            <a:r>
              <a:rPr lang="en-US" dirty="0" err="1"/>
              <a:t>disiplinor</a:t>
            </a:r>
            <a:r>
              <a:rPr lang="en-US" dirty="0"/>
              <a:t> </a:t>
            </a:r>
            <a:r>
              <a:rPr lang="en-US" dirty="0" err="1"/>
              <a:t>dhe</a:t>
            </a:r>
            <a:r>
              <a:rPr lang="en-US" dirty="0"/>
              <a:t> </a:t>
            </a:r>
            <a:r>
              <a:rPr lang="en-US" dirty="0" err="1"/>
              <a:t>caktim</a:t>
            </a:r>
            <a:r>
              <a:rPr lang="en-US" dirty="0"/>
              <a:t> </a:t>
            </a:r>
            <a:r>
              <a:rPr lang="en-US" dirty="0" err="1"/>
              <a:t>mase</a:t>
            </a:r>
            <a:r>
              <a:rPr lang="en-US" dirty="0"/>
              <a:t> </a:t>
            </a:r>
            <a:r>
              <a:rPr lang="en-US" dirty="0" err="1"/>
              <a:t>disiplinore</a:t>
            </a:r>
            <a:r>
              <a:rPr lang="en-US" dirty="0"/>
              <a:t> </a:t>
            </a:r>
            <a:r>
              <a:rPr lang="en-US" dirty="0" err="1"/>
              <a:t>në</a:t>
            </a:r>
            <a:r>
              <a:rPr lang="en-US" dirty="0"/>
              <a:t> </a:t>
            </a:r>
            <a:r>
              <a:rPr lang="en-US" dirty="0" err="1"/>
              <a:t>Këshillat</a:t>
            </a:r>
            <a:r>
              <a:rPr lang="en-US" dirty="0"/>
              <a:t> </a:t>
            </a:r>
            <a:r>
              <a:rPr lang="en-US" dirty="0" err="1"/>
              <a:t>përkatës</a:t>
            </a:r>
            <a:r>
              <a:rPr lang="en-US" dirty="0"/>
              <a:t>.</a:t>
            </a:r>
          </a:p>
          <a:p>
            <a:pPr algn="just">
              <a:buFont typeface="Wingdings" panose="05000000000000000000" pitchFamily="2" charset="2"/>
              <a:buChar char="Ø"/>
            </a:pPr>
            <a:r>
              <a:rPr lang="en-US" dirty="0"/>
              <a:t> Nga 32 </a:t>
            </a:r>
            <a:r>
              <a:rPr lang="en-US" dirty="0" err="1"/>
              <a:t>kërkesa</a:t>
            </a:r>
            <a:r>
              <a:rPr lang="en-US" dirty="0"/>
              <a:t> </a:t>
            </a:r>
            <a:r>
              <a:rPr lang="en-US" dirty="0" err="1"/>
              <a:t>për</a:t>
            </a:r>
            <a:r>
              <a:rPr lang="en-US" dirty="0"/>
              <a:t> </a:t>
            </a:r>
            <a:r>
              <a:rPr lang="en-US" dirty="0" err="1"/>
              <a:t>procedim</a:t>
            </a:r>
            <a:r>
              <a:rPr lang="en-US" dirty="0"/>
              <a:t> 21 </a:t>
            </a:r>
            <a:r>
              <a:rPr lang="en-US" dirty="0" err="1"/>
              <a:t>janë</a:t>
            </a:r>
            <a:r>
              <a:rPr lang="en-US" dirty="0"/>
              <a:t> </a:t>
            </a:r>
            <a:r>
              <a:rPr lang="en-US" dirty="0" err="1"/>
              <a:t>kërkesa</a:t>
            </a:r>
            <a:r>
              <a:rPr lang="en-US" dirty="0"/>
              <a:t> </a:t>
            </a:r>
            <a:r>
              <a:rPr lang="en-US" dirty="0" err="1"/>
              <a:t>për</a:t>
            </a:r>
            <a:r>
              <a:rPr lang="en-US" dirty="0"/>
              <a:t> </a:t>
            </a:r>
            <a:r>
              <a:rPr lang="en-US" dirty="0" err="1"/>
              <a:t>fillim</a:t>
            </a:r>
            <a:r>
              <a:rPr lang="en-US" dirty="0"/>
              <a:t> </a:t>
            </a:r>
            <a:r>
              <a:rPr lang="en-US" dirty="0" err="1"/>
              <a:t>hetimi</a:t>
            </a:r>
            <a:r>
              <a:rPr lang="en-US" dirty="0"/>
              <a:t> </a:t>
            </a:r>
            <a:r>
              <a:rPr lang="en-US" dirty="0" err="1"/>
              <a:t>disiplinor</a:t>
            </a:r>
            <a:r>
              <a:rPr lang="en-US" dirty="0"/>
              <a:t> </a:t>
            </a:r>
            <a:r>
              <a:rPr lang="en-US" dirty="0" err="1"/>
              <a:t>dhe</a:t>
            </a:r>
            <a:r>
              <a:rPr lang="en-US" dirty="0"/>
              <a:t> </a:t>
            </a:r>
            <a:r>
              <a:rPr lang="en-US" dirty="0" err="1"/>
              <a:t>caktim</a:t>
            </a:r>
            <a:r>
              <a:rPr lang="en-US" dirty="0"/>
              <a:t> </a:t>
            </a:r>
            <a:r>
              <a:rPr lang="en-US" dirty="0" err="1"/>
              <a:t>mase</a:t>
            </a:r>
            <a:r>
              <a:rPr lang="en-US" dirty="0"/>
              <a:t> </a:t>
            </a:r>
            <a:r>
              <a:rPr lang="en-US" dirty="0" err="1"/>
              <a:t>ndaj</a:t>
            </a:r>
            <a:r>
              <a:rPr lang="en-US" dirty="0"/>
              <a:t> </a:t>
            </a:r>
            <a:r>
              <a:rPr lang="en-US" dirty="0" err="1"/>
              <a:t>magjistratëve</a:t>
            </a:r>
            <a:r>
              <a:rPr lang="en-US" dirty="0"/>
              <a:t> </a:t>
            </a:r>
            <a:r>
              <a:rPr lang="en-US" dirty="0" err="1"/>
              <a:t>të</a:t>
            </a:r>
            <a:r>
              <a:rPr lang="en-US" dirty="0"/>
              <a:t> </a:t>
            </a:r>
            <a:r>
              <a:rPr lang="en-US" dirty="0" err="1"/>
              <a:t>profilit</a:t>
            </a:r>
            <a:r>
              <a:rPr lang="en-US" dirty="0"/>
              <a:t> </a:t>
            </a:r>
            <a:r>
              <a:rPr lang="en-US" dirty="0" err="1"/>
              <a:t>gjyqtar</a:t>
            </a:r>
            <a:r>
              <a:rPr lang="en-US" dirty="0"/>
              <a:t> </a:t>
            </a:r>
            <a:r>
              <a:rPr lang="en-US" dirty="0" err="1"/>
              <a:t>dhe</a:t>
            </a:r>
            <a:r>
              <a:rPr lang="en-US" dirty="0"/>
              <a:t> 11 </a:t>
            </a:r>
            <a:r>
              <a:rPr lang="en-US" dirty="0" err="1"/>
              <a:t>kërkesa</a:t>
            </a:r>
            <a:r>
              <a:rPr lang="en-US" dirty="0"/>
              <a:t> </a:t>
            </a:r>
            <a:r>
              <a:rPr lang="en-US" dirty="0" err="1"/>
              <a:t>për</a:t>
            </a:r>
            <a:r>
              <a:rPr lang="en-US" dirty="0"/>
              <a:t> </a:t>
            </a:r>
            <a:r>
              <a:rPr lang="en-US" dirty="0" err="1"/>
              <a:t>procedim</a:t>
            </a:r>
            <a:r>
              <a:rPr lang="en-US" dirty="0"/>
              <a:t> </a:t>
            </a:r>
            <a:r>
              <a:rPr lang="en-US" dirty="0" err="1"/>
              <a:t>ndaj</a:t>
            </a:r>
            <a:r>
              <a:rPr lang="en-US" dirty="0"/>
              <a:t> </a:t>
            </a:r>
            <a:r>
              <a:rPr lang="en-US" dirty="0" err="1"/>
              <a:t>magjistratëve</a:t>
            </a:r>
            <a:r>
              <a:rPr lang="en-US" dirty="0"/>
              <a:t> </a:t>
            </a:r>
            <a:r>
              <a:rPr lang="en-US" dirty="0" err="1"/>
              <a:t>të</a:t>
            </a:r>
            <a:r>
              <a:rPr lang="en-US" dirty="0"/>
              <a:t> </a:t>
            </a:r>
            <a:r>
              <a:rPr lang="en-US" dirty="0" err="1"/>
              <a:t>profilit</a:t>
            </a:r>
            <a:r>
              <a:rPr lang="en-US" dirty="0"/>
              <a:t> </a:t>
            </a:r>
            <a:r>
              <a:rPr lang="en-US" dirty="0" err="1"/>
              <a:t>prokuror</a:t>
            </a:r>
            <a:r>
              <a:rPr lang="en-US" dirty="0"/>
              <a:t>.</a:t>
            </a:r>
          </a:p>
          <a:p>
            <a:pPr algn="just">
              <a:buFont typeface="Wingdings" panose="05000000000000000000" pitchFamily="2" charset="2"/>
              <a:buChar char="Ø"/>
            </a:pPr>
            <a:endParaRPr lang="en-US" dirty="0"/>
          </a:p>
        </p:txBody>
      </p:sp>
    </p:spTree>
    <p:extLst>
      <p:ext uri="{BB962C8B-B14F-4D97-AF65-F5344CB8AC3E}">
        <p14:creationId xmlns:p14="http://schemas.microsoft.com/office/powerpoint/2010/main" val="3916383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E8F5-08F2-461C-B351-BAC526A57B2F}"/>
              </a:ext>
            </a:extLst>
          </p:cNvPr>
          <p:cNvSpPr>
            <a:spLocks noGrp="1"/>
          </p:cNvSpPr>
          <p:nvPr>
            <p:ph type="title"/>
          </p:nvPr>
        </p:nvSpPr>
        <p:spPr/>
        <p:txBody>
          <a:bodyPr>
            <a:normAutofit fontScale="90000"/>
          </a:bodyPr>
          <a:lstStyle/>
          <a:p>
            <a:pPr algn="ctr"/>
            <a:r>
              <a:rPr lang="en-US" sz="3100" b="1" dirty="0" err="1"/>
              <a:t>Qëndrime</a:t>
            </a:r>
            <a:r>
              <a:rPr lang="en-US" sz="3100" b="1" dirty="0"/>
              <a:t> </a:t>
            </a:r>
            <a:r>
              <a:rPr lang="en-US" sz="3100" b="1" dirty="0" err="1"/>
              <a:t>të</a:t>
            </a:r>
            <a:r>
              <a:rPr lang="en-US" sz="3100" b="1" dirty="0"/>
              <a:t> </a:t>
            </a:r>
            <a:r>
              <a:rPr lang="en-US" sz="3100" b="1" dirty="0" err="1"/>
              <a:t>Kolegjit</a:t>
            </a:r>
            <a:r>
              <a:rPr lang="en-US" sz="3100" b="1" dirty="0"/>
              <a:t> </a:t>
            </a:r>
            <a:r>
              <a:rPr lang="en-US" sz="3100" b="1" dirty="0" err="1"/>
              <a:t>të</a:t>
            </a:r>
            <a:r>
              <a:rPr lang="en-US" sz="3100" b="1" dirty="0"/>
              <a:t> </a:t>
            </a:r>
            <a:r>
              <a:rPr lang="en-US" sz="3100" b="1" dirty="0" err="1"/>
              <a:t>Posaçëm</a:t>
            </a:r>
            <a:r>
              <a:rPr lang="en-US" sz="3100" b="1" dirty="0"/>
              <a:t> </a:t>
            </a:r>
            <a:r>
              <a:rPr lang="en-US" sz="3100" b="1" dirty="0" err="1"/>
              <a:t>të</a:t>
            </a:r>
            <a:r>
              <a:rPr lang="en-US" sz="3100" b="1" dirty="0"/>
              <a:t> </a:t>
            </a:r>
            <a:r>
              <a:rPr lang="en-US" sz="3100" b="1" dirty="0" err="1"/>
              <a:t>Apelimit</a:t>
            </a:r>
            <a:r>
              <a:rPr lang="en-US" sz="3100" b="1" dirty="0"/>
              <a:t> </a:t>
            </a:r>
            <a:r>
              <a:rPr lang="en-US" sz="3100" b="1" dirty="0" err="1"/>
              <a:t>mbi</a:t>
            </a:r>
            <a:r>
              <a:rPr lang="en-US" sz="3100" b="1" dirty="0"/>
              <a:t> </a:t>
            </a:r>
            <a:r>
              <a:rPr lang="en-US" sz="3100" b="1" dirty="0" err="1"/>
              <a:t>pretendimet</a:t>
            </a:r>
            <a:r>
              <a:rPr lang="en-US" sz="3100" b="1" dirty="0"/>
              <a:t> e </a:t>
            </a:r>
            <a:r>
              <a:rPr lang="en-US" sz="3100" b="1" dirty="0" err="1"/>
              <a:t>ndryshme</a:t>
            </a:r>
            <a:r>
              <a:rPr lang="en-US" sz="3100" b="1" dirty="0"/>
              <a:t> </a:t>
            </a:r>
            <a:r>
              <a:rPr lang="en-US" sz="3100" b="1" dirty="0" err="1"/>
              <a:t>të</a:t>
            </a:r>
            <a:r>
              <a:rPr lang="en-US" sz="3100" b="1" dirty="0"/>
              <a:t> </a:t>
            </a:r>
            <a:r>
              <a:rPr lang="en-US" sz="3100" b="1" dirty="0" err="1"/>
              <a:t>magjistratëve</a:t>
            </a:r>
            <a:r>
              <a:rPr lang="en-US" sz="3100" b="1" dirty="0"/>
              <a:t>. </a:t>
            </a:r>
            <a:br>
              <a:rPr lang="en-US" dirty="0"/>
            </a:br>
            <a:endParaRPr lang="en-US" dirty="0"/>
          </a:p>
        </p:txBody>
      </p:sp>
      <p:sp>
        <p:nvSpPr>
          <p:cNvPr id="3" name="Content Placeholder 2">
            <a:extLst>
              <a:ext uri="{FF2B5EF4-FFF2-40B4-BE49-F238E27FC236}">
                <a16:creationId xmlns:a16="http://schemas.microsoft.com/office/drawing/2014/main" id="{DAF603DF-22F7-4119-A7AA-A02F9FD61BE4}"/>
              </a:ext>
            </a:extLst>
          </p:cNvPr>
          <p:cNvSpPr>
            <a:spLocks noGrp="1"/>
          </p:cNvSpPr>
          <p:nvPr>
            <p:ph idx="1"/>
          </p:nvPr>
        </p:nvSpPr>
        <p:spPr/>
        <p:txBody>
          <a:bodyPr>
            <a:normAutofit fontScale="85000" lnSpcReduction="20000"/>
          </a:bodyPr>
          <a:lstStyle/>
          <a:p>
            <a:pPr marL="0" indent="0" algn="just">
              <a:buNone/>
            </a:pPr>
            <a:endParaRPr lang="en-US" b="1" dirty="0"/>
          </a:p>
          <a:p>
            <a:pPr marL="0" indent="0" algn="just">
              <a:buNone/>
            </a:pPr>
            <a:r>
              <a:rPr lang="en-US" b="1" dirty="0"/>
              <a:t>1. </a:t>
            </a:r>
            <a:r>
              <a:rPr lang="en-US" b="1" dirty="0" err="1"/>
              <a:t>Mbi</a:t>
            </a:r>
            <a:r>
              <a:rPr lang="en-US" b="1" dirty="0"/>
              <a:t> </a:t>
            </a:r>
            <a:r>
              <a:rPr lang="en-US" b="1" dirty="0" err="1"/>
              <a:t>aplikimin</a:t>
            </a:r>
            <a:r>
              <a:rPr lang="en-US" b="1" dirty="0"/>
              <a:t> e </a:t>
            </a:r>
            <a:r>
              <a:rPr lang="en-US" b="1" dirty="0" err="1"/>
              <a:t>drejtpërdrejtë</a:t>
            </a:r>
            <a:r>
              <a:rPr lang="en-US" b="1" dirty="0"/>
              <a:t> </a:t>
            </a:r>
            <a:r>
              <a:rPr lang="en-US" b="1" dirty="0" err="1"/>
              <a:t>të</a:t>
            </a:r>
            <a:r>
              <a:rPr lang="en-US" b="1" dirty="0"/>
              <a:t> </a:t>
            </a:r>
            <a:r>
              <a:rPr lang="en-US" b="1" dirty="0" err="1"/>
              <a:t>normave</a:t>
            </a:r>
            <a:r>
              <a:rPr lang="en-US" b="1" dirty="0"/>
              <a:t> </a:t>
            </a:r>
            <a:r>
              <a:rPr lang="en-US" b="1" dirty="0" err="1"/>
              <a:t>kushtetuese</a:t>
            </a:r>
            <a:r>
              <a:rPr lang="en-US" b="1" dirty="0"/>
              <a:t> </a:t>
            </a:r>
            <a:r>
              <a:rPr lang="en-US" b="1" dirty="0" err="1"/>
              <a:t>në</a:t>
            </a:r>
            <a:r>
              <a:rPr lang="en-US" b="1" dirty="0"/>
              <a:t> </a:t>
            </a:r>
            <a:r>
              <a:rPr lang="en-US" b="1" dirty="0" err="1"/>
              <a:t>përcaktimin</a:t>
            </a:r>
            <a:r>
              <a:rPr lang="en-US" b="1" dirty="0"/>
              <a:t> e </a:t>
            </a:r>
            <a:r>
              <a:rPr lang="en-US" b="1" dirty="0" err="1"/>
              <a:t>përgjegjësisë</a:t>
            </a:r>
            <a:r>
              <a:rPr lang="en-US" b="1" dirty="0"/>
              <a:t> </a:t>
            </a:r>
            <a:r>
              <a:rPr lang="en-US" b="1" dirty="0" err="1"/>
              <a:t>disiplinore</a:t>
            </a:r>
            <a:r>
              <a:rPr lang="en-US" b="1" dirty="0"/>
              <a:t> </a:t>
            </a:r>
            <a:r>
              <a:rPr lang="en-US" b="1" dirty="0" err="1"/>
              <a:t>të</a:t>
            </a:r>
            <a:r>
              <a:rPr lang="en-US" b="1" dirty="0"/>
              <a:t> </a:t>
            </a:r>
            <a:r>
              <a:rPr lang="en-US" b="1" dirty="0" err="1"/>
              <a:t>magjistratit</a:t>
            </a:r>
            <a:r>
              <a:rPr lang="en-US" b="1" dirty="0"/>
              <a:t> </a:t>
            </a:r>
            <a:r>
              <a:rPr lang="en-US" b="1" dirty="0" err="1"/>
              <a:t>që</a:t>
            </a:r>
            <a:r>
              <a:rPr lang="en-US" b="1" dirty="0"/>
              <a:t> </a:t>
            </a:r>
            <a:r>
              <a:rPr lang="en-US" b="1" dirty="0" err="1"/>
              <a:t>sjell</a:t>
            </a:r>
            <a:r>
              <a:rPr lang="en-US" b="1" dirty="0"/>
              <a:t> </a:t>
            </a:r>
            <a:r>
              <a:rPr lang="en-US" b="1" dirty="0" err="1"/>
              <a:t>masën</a:t>
            </a:r>
            <a:r>
              <a:rPr lang="en-US" b="1" dirty="0"/>
              <a:t> </a:t>
            </a:r>
            <a:r>
              <a:rPr lang="en-US" b="1" dirty="0" err="1"/>
              <a:t>diiplinore</a:t>
            </a:r>
            <a:r>
              <a:rPr lang="en-US" b="1" dirty="0"/>
              <a:t> “ </a:t>
            </a:r>
            <a:r>
              <a:rPr lang="en-US" b="1" i="1" dirty="0" err="1"/>
              <a:t>shkarkim</a:t>
            </a:r>
            <a:r>
              <a:rPr lang="en-US" b="1" i="1" dirty="0"/>
              <a:t> </a:t>
            </a:r>
            <a:r>
              <a:rPr lang="en-US" b="1" i="1" dirty="0" err="1"/>
              <a:t>nga</a:t>
            </a:r>
            <a:r>
              <a:rPr lang="en-US" b="1" i="1" dirty="0"/>
              <a:t> </a:t>
            </a:r>
            <a:r>
              <a:rPr lang="en-US" b="1" i="1" dirty="0" err="1"/>
              <a:t>detyra</a:t>
            </a:r>
            <a:r>
              <a:rPr lang="en-US" b="1" i="1" dirty="0"/>
              <a:t>”.</a:t>
            </a:r>
            <a:endParaRPr lang="en-US" u="sng" dirty="0"/>
          </a:p>
          <a:p>
            <a:pPr marL="0" indent="0" algn="just">
              <a:buNone/>
            </a:pPr>
            <a:r>
              <a:rPr lang="en-US" dirty="0" err="1"/>
              <a:t>Kolegji</a:t>
            </a:r>
            <a:r>
              <a:rPr lang="en-US" dirty="0"/>
              <a:t> ka </a:t>
            </a:r>
            <a:r>
              <a:rPr lang="en-US" dirty="0" err="1"/>
              <a:t>çmuar</a:t>
            </a:r>
            <a:r>
              <a:rPr lang="en-US" dirty="0"/>
              <a:t> se </a:t>
            </a:r>
            <a:r>
              <a:rPr lang="en-US" dirty="0" err="1"/>
              <a:t>mungesa</a:t>
            </a:r>
            <a:r>
              <a:rPr lang="en-US" dirty="0"/>
              <a:t> e </a:t>
            </a:r>
            <a:r>
              <a:rPr lang="en-US" dirty="0" err="1"/>
              <a:t>parashikimeve</a:t>
            </a:r>
            <a:r>
              <a:rPr lang="en-US" dirty="0"/>
              <a:t> </a:t>
            </a:r>
            <a:r>
              <a:rPr lang="en-US" dirty="0" err="1"/>
              <a:t>ligjore</a:t>
            </a:r>
            <a:r>
              <a:rPr lang="en-US" dirty="0"/>
              <a:t> </a:t>
            </a:r>
            <a:r>
              <a:rPr lang="en-US" dirty="0" err="1"/>
              <a:t>nuk</a:t>
            </a:r>
            <a:r>
              <a:rPr lang="en-US" dirty="0"/>
              <a:t> </a:t>
            </a:r>
            <a:r>
              <a:rPr lang="en-US" dirty="0" err="1"/>
              <a:t>mund</a:t>
            </a:r>
            <a:r>
              <a:rPr lang="en-US" dirty="0"/>
              <a:t> </a:t>
            </a:r>
            <a:r>
              <a:rPr lang="en-US" dirty="0" err="1"/>
              <a:t>të</a:t>
            </a:r>
            <a:r>
              <a:rPr lang="en-US" dirty="0"/>
              <a:t> </a:t>
            </a:r>
            <a:r>
              <a:rPr lang="en-US" dirty="0" err="1"/>
              <a:t>sjellë</a:t>
            </a:r>
            <a:r>
              <a:rPr lang="en-US" dirty="0"/>
              <a:t> </a:t>
            </a:r>
            <a:r>
              <a:rPr lang="en-US" dirty="0" err="1"/>
              <a:t>mungesën</a:t>
            </a:r>
            <a:r>
              <a:rPr lang="en-US" dirty="0"/>
              <a:t> e </a:t>
            </a:r>
            <a:r>
              <a:rPr lang="en-US" dirty="0" err="1"/>
              <a:t>ushtrimit</a:t>
            </a:r>
            <a:r>
              <a:rPr lang="en-US" dirty="0"/>
              <a:t> </a:t>
            </a:r>
            <a:r>
              <a:rPr lang="en-US" dirty="0" err="1"/>
              <a:t>të</a:t>
            </a:r>
            <a:r>
              <a:rPr lang="en-US" dirty="0"/>
              <a:t> </a:t>
            </a:r>
            <a:r>
              <a:rPr lang="en-US" dirty="0" err="1"/>
              <a:t>kontrollit</a:t>
            </a:r>
            <a:r>
              <a:rPr lang="en-US" dirty="0"/>
              <a:t> </a:t>
            </a:r>
            <a:r>
              <a:rPr lang="en-US" dirty="0" err="1"/>
              <a:t>të</a:t>
            </a:r>
            <a:r>
              <a:rPr lang="en-US" dirty="0"/>
              <a:t> </a:t>
            </a:r>
            <a:r>
              <a:rPr lang="en-US" dirty="0" err="1"/>
              <a:t>veprimtarisë</a:t>
            </a:r>
            <a:r>
              <a:rPr lang="en-US" dirty="0"/>
              <a:t> </a:t>
            </a:r>
            <a:r>
              <a:rPr lang="en-US" dirty="0" err="1"/>
              <a:t>së</a:t>
            </a:r>
            <a:r>
              <a:rPr lang="en-US" dirty="0"/>
              <a:t> </a:t>
            </a:r>
            <a:r>
              <a:rPr lang="en-US" dirty="0" err="1"/>
              <a:t>magjistratëve</a:t>
            </a:r>
            <a:r>
              <a:rPr lang="en-US" dirty="0"/>
              <a:t> </a:t>
            </a:r>
            <a:r>
              <a:rPr lang="en-US" dirty="0" err="1"/>
              <a:t>nga</a:t>
            </a:r>
            <a:r>
              <a:rPr lang="en-US" dirty="0"/>
              <a:t> </a:t>
            </a:r>
            <a:r>
              <a:rPr lang="en-US" dirty="0" err="1"/>
              <a:t>organi</a:t>
            </a:r>
            <a:r>
              <a:rPr lang="en-US" dirty="0"/>
              <a:t> </a:t>
            </a:r>
            <a:r>
              <a:rPr lang="en-US" dirty="0" err="1"/>
              <a:t>i</a:t>
            </a:r>
            <a:r>
              <a:rPr lang="en-US" dirty="0"/>
              <a:t> </a:t>
            </a:r>
            <a:r>
              <a:rPr lang="en-US" dirty="0" err="1"/>
              <a:t>parashikuar</a:t>
            </a:r>
            <a:r>
              <a:rPr lang="en-US" dirty="0"/>
              <a:t> me </a:t>
            </a:r>
            <a:r>
              <a:rPr lang="en-US" dirty="0" err="1"/>
              <a:t>ligj</a:t>
            </a:r>
            <a:r>
              <a:rPr lang="en-US" dirty="0"/>
              <a:t> </a:t>
            </a:r>
            <a:r>
              <a:rPr lang="en-US" dirty="0" err="1"/>
              <a:t>dhe</a:t>
            </a:r>
            <a:r>
              <a:rPr lang="en-US" dirty="0"/>
              <a:t> </a:t>
            </a:r>
            <a:r>
              <a:rPr lang="en-US" dirty="0" err="1"/>
              <a:t>nga</a:t>
            </a:r>
            <a:r>
              <a:rPr lang="en-US" dirty="0"/>
              <a:t> </a:t>
            </a:r>
            <a:r>
              <a:rPr lang="en-US" dirty="0" err="1"/>
              <a:t>ana</a:t>
            </a:r>
            <a:r>
              <a:rPr lang="en-US" dirty="0"/>
              <a:t> </a:t>
            </a:r>
            <a:r>
              <a:rPr lang="en-US" dirty="0" err="1"/>
              <a:t>tjetër</a:t>
            </a:r>
            <a:r>
              <a:rPr lang="en-US" dirty="0"/>
              <a:t>, </a:t>
            </a:r>
            <a:r>
              <a:rPr lang="en-US" dirty="0" err="1"/>
              <a:t>nuk</a:t>
            </a:r>
            <a:r>
              <a:rPr lang="en-US" dirty="0"/>
              <a:t> </a:t>
            </a:r>
            <a:r>
              <a:rPr lang="en-US" dirty="0" err="1"/>
              <a:t>mund</a:t>
            </a:r>
            <a:r>
              <a:rPr lang="en-US" dirty="0"/>
              <a:t> </a:t>
            </a:r>
            <a:r>
              <a:rPr lang="en-US" dirty="0" err="1"/>
              <a:t>të</a:t>
            </a:r>
            <a:r>
              <a:rPr lang="en-US" dirty="0"/>
              <a:t> </a:t>
            </a:r>
            <a:r>
              <a:rPr lang="en-US" dirty="0" err="1"/>
              <a:t>përdoret</a:t>
            </a:r>
            <a:r>
              <a:rPr lang="en-US" dirty="0"/>
              <a:t> </a:t>
            </a:r>
            <a:r>
              <a:rPr lang="en-US" dirty="0" err="1"/>
              <a:t>nga</a:t>
            </a:r>
            <a:r>
              <a:rPr lang="en-US" dirty="0"/>
              <a:t> </a:t>
            </a:r>
            <a:r>
              <a:rPr lang="en-US" dirty="0" err="1"/>
              <a:t>magjistrati</a:t>
            </a:r>
            <a:r>
              <a:rPr lang="en-US" dirty="0"/>
              <a:t> </a:t>
            </a:r>
            <a:r>
              <a:rPr lang="en-US" dirty="0" err="1"/>
              <a:t>si</a:t>
            </a:r>
            <a:r>
              <a:rPr lang="en-US" dirty="0"/>
              <a:t> </a:t>
            </a:r>
            <a:r>
              <a:rPr lang="en-US" dirty="0" err="1"/>
              <a:t>shkak</a:t>
            </a:r>
            <a:r>
              <a:rPr lang="en-US" dirty="0"/>
              <a:t> </a:t>
            </a:r>
            <a:r>
              <a:rPr lang="en-US" dirty="0" err="1"/>
              <a:t>për</a:t>
            </a:r>
            <a:r>
              <a:rPr lang="en-US" dirty="0"/>
              <a:t> </a:t>
            </a:r>
            <a:r>
              <a:rPr lang="en-US" dirty="0" err="1"/>
              <a:t>të</a:t>
            </a:r>
            <a:r>
              <a:rPr lang="en-US" dirty="0"/>
              <a:t> </a:t>
            </a:r>
            <a:r>
              <a:rPr lang="en-US" dirty="0" err="1"/>
              <a:t>mos</a:t>
            </a:r>
            <a:r>
              <a:rPr lang="en-US" dirty="0"/>
              <a:t> </a:t>
            </a:r>
            <a:r>
              <a:rPr lang="en-US" dirty="0" err="1"/>
              <a:t>përmbushur</a:t>
            </a:r>
            <a:r>
              <a:rPr lang="en-US" dirty="0"/>
              <a:t> </a:t>
            </a:r>
            <a:r>
              <a:rPr lang="en-US" dirty="0" err="1"/>
              <a:t>funksionin</a:t>
            </a:r>
            <a:r>
              <a:rPr lang="en-US" dirty="0"/>
              <a:t> e </a:t>
            </a:r>
            <a:r>
              <a:rPr lang="en-US" dirty="0" err="1"/>
              <a:t>tij</a:t>
            </a:r>
            <a:r>
              <a:rPr lang="en-US" dirty="0"/>
              <a:t> </a:t>
            </a:r>
            <a:r>
              <a:rPr lang="en-US" dirty="0" err="1"/>
              <a:t>në</a:t>
            </a:r>
            <a:r>
              <a:rPr lang="en-US" dirty="0"/>
              <a:t> </a:t>
            </a:r>
            <a:r>
              <a:rPr lang="en-US" dirty="0" err="1"/>
              <a:t>mënyrë</a:t>
            </a:r>
            <a:r>
              <a:rPr lang="en-US" dirty="0"/>
              <a:t> </a:t>
            </a:r>
            <a:r>
              <a:rPr lang="en-US" dirty="0" err="1"/>
              <a:t>të</a:t>
            </a:r>
            <a:r>
              <a:rPr lang="en-US" dirty="0"/>
              <a:t> </a:t>
            </a:r>
            <a:r>
              <a:rPr lang="en-US" dirty="0" err="1"/>
              <a:t>rregullt</a:t>
            </a:r>
            <a:r>
              <a:rPr lang="en-US" dirty="0"/>
              <a:t> apo </a:t>
            </a:r>
            <a:r>
              <a:rPr lang="en-US" dirty="0" err="1"/>
              <a:t>për</a:t>
            </a:r>
            <a:r>
              <a:rPr lang="en-US" dirty="0"/>
              <a:t> </a:t>
            </a:r>
            <a:r>
              <a:rPr lang="en-US" dirty="0" err="1"/>
              <a:t>të</a:t>
            </a:r>
            <a:r>
              <a:rPr lang="en-US" dirty="0"/>
              <a:t> </a:t>
            </a:r>
            <a:r>
              <a:rPr lang="en-US" dirty="0" err="1"/>
              <a:t>kryer</a:t>
            </a:r>
            <a:r>
              <a:rPr lang="en-US" dirty="0"/>
              <a:t> </a:t>
            </a:r>
            <a:r>
              <a:rPr lang="en-US" dirty="0" err="1"/>
              <a:t>shkelje</a:t>
            </a:r>
            <a:r>
              <a:rPr lang="en-US" dirty="0"/>
              <a:t> </a:t>
            </a:r>
            <a:r>
              <a:rPr lang="en-US" dirty="0" err="1"/>
              <a:t>profesionale</a:t>
            </a:r>
            <a:r>
              <a:rPr lang="en-US" dirty="0"/>
              <a:t> </a:t>
            </a:r>
            <a:r>
              <a:rPr lang="en-US" dirty="0" err="1"/>
              <a:t>të</a:t>
            </a:r>
            <a:r>
              <a:rPr lang="en-US" dirty="0"/>
              <a:t> </a:t>
            </a:r>
            <a:r>
              <a:rPr lang="en-US" dirty="0" err="1"/>
              <a:t>natyrës</a:t>
            </a:r>
            <a:r>
              <a:rPr lang="en-US" dirty="0"/>
              <a:t> </a:t>
            </a:r>
            <a:r>
              <a:rPr lang="en-US" dirty="0" err="1"/>
              <a:t>që</a:t>
            </a:r>
            <a:r>
              <a:rPr lang="en-US" dirty="0"/>
              <a:t> </a:t>
            </a:r>
            <a:r>
              <a:rPr lang="en-US" dirty="0" err="1"/>
              <a:t>diskreditojnë</a:t>
            </a:r>
            <a:r>
              <a:rPr lang="en-US" dirty="0"/>
              <a:t> </a:t>
            </a:r>
            <a:r>
              <a:rPr lang="en-US" dirty="0" err="1"/>
              <a:t>pozitën</a:t>
            </a:r>
            <a:r>
              <a:rPr lang="en-US" dirty="0"/>
              <a:t> </a:t>
            </a:r>
            <a:r>
              <a:rPr lang="en-US" dirty="0" err="1"/>
              <a:t>dhe</a:t>
            </a:r>
            <a:r>
              <a:rPr lang="en-US" dirty="0"/>
              <a:t> </a:t>
            </a:r>
            <a:r>
              <a:rPr lang="en-US" dirty="0" err="1"/>
              <a:t>figurën</a:t>
            </a:r>
            <a:r>
              <a:rPr lang="en-US" dirty="0"/>
              <a:t> e </a:t>
            </a:r>
            <a:r>
              <a:rPr lang="en-US" dirty="0" err="1"/>
              <a:t>prokurorit</a:t>
            </a:r>
            <a:r>
              <a:rPr lang="en-US" dirty="0"/>
              <a:t> </a:t>
            </a:r>
            <a:r>
              <a:rPr lang="en-US" dirty="0" err="1"/>
              <a:t>gjatë</a:t>
            </a:r>
            <a:r>
              <a:rPr lang="en-US" dirty="0"/>
              <a:t> </a:t>
            </a:r>
            <a:r>
              <a:rPr lang="en-US" dirty="0" err="1"/>
              <a:t>ushtrimit</a:t>
            </a:r>
            <a:r>
              <a:rPr lang="en-US" dirty="0"/>
              <a:t> </a:t>
            </a:r>
            <a:r>
              <a:rPr lang="en-US" dirty="0" err="1"/>
              <a:t>të</a:t>
            </a:r>
            <a:r>
              <a:rPr lang="en-US" dirty="0"/>
              <a:t> </a:t>
            </a:r>
            <a:r>
              <a:rPr lang="en-US" dirty="0" err="1"/>
              <a:t>detyrës</a:t>
            </a:r>
            <a:r>
              <a:rPr lang="en-US" dirty="0"/>
              <a:t>. (shih </a:t>
            </a:r>
            <a:r>
              <a:rPr lang="en-US" dirty="0" err="1"/>
              <a:t>vendimin</a:t>
            </a:r>
            <a:r>
              <a:rPr lang="en-US" dirty="0"/>
              <a:t> 1 </a:t>
            </a:r>
            <a:r>
              <a:rPr lang="en-US" dirty="0" err="1"/>
              <a:t>datë</a:t>
            </a:r>
            <a:r>
              <a:rPr lang="en-US" dirty="0"/>
              <a:t> 30.05.2022 </a:t>
            </a:r>
            <a:r>
              <a:rPr lang="en-US" dirty="0" err="1"/>
              <a:t>për</a:t>
            </a:r>
            <a:r>
              <a:rPr lang="en-US" dirty="0"/>
              <a:t> </a:t>
            </a:r>
            <a:r>
              <a:rPr lang="en-US" dirty="0" err="1"/>
              <a:t>procedimin</a:t>
            </a:r>
            <a:r>
              <a:rPr lang="en-US" dirty="0"/>
              <a:t> </a:t>
            </a:r>
            <a:r>
              <a:rPr lang="en-US" dirty="0" err="1"/>
              <a:t>disiplinor</a:t>
            </a:r>
            <a:r>
              <a:rPr lang="en-US" dirty="0"/>
              <a:t> </a:t>
            </a:r>
            <a:r>
              <a:rPr lang="en-US" dirty="0" err="1"/>
              <a:t>të</a:t>
            </a:r>
            <a:r>
              <a:rPr lang="en-US" dirty="0"/>
              <a:t> </a:t>
            </a:r>
            <a:r>
              <a:rPr lang="en-US" dirty="0" err="1"/>
              <a:t>magjistratit</a:t>
            </a:r>
            <a:r>
              <a:rPr lang="en-US" dirty="0"/>
              <a:t> </a:t>
            </a:r>
            <a:r>
              <a:rPr lang="en-US" dirty="0" err="1"/>
              <a:t>prokuror</a:t>
            </a:r>
            <a:r>
              <a:rPr lang="en-US" dirty="0"/>
              <a:t> B.M., </a:t>
            </a:r>
            <a:r>
              <a:rPr lang="en-US" dirty="0" err="1"/>
              <a:t>dhe</a:t>
            </a:r>
            <a:r>
              <a:rPr lang="en-US" dirty="0"/>
              <a:t> </a:t>
            </a:r>
            <a:r>
              <a:rPr lang="en-US" dirty="0" err="1"/>
              <a:t>vendimin</a:t>
            </a:r>
            <a:r>
              <a:rPr lang="en-US" dirty="0"/>
              <a:t> nr. 1 </a:t>
            </a:r>
            <a:r>
              <a:rPr lang="en-US" dirty="0" err="1"/>
              <a:t>datë</a:t>
            </a:r>
            <a:r>
              <a:rPr lang="en-US" dirty="0"/>
              <a:t> 20.02.2023 </a:t>
            </a:r>
            <a:r>
              <a:rPr lang="en-US" dirty="0" err="1"/>
              <a:t>për</a:t>
            </a:r>
            <a:r>
              <a:rPr lang="en-US" dirty="0"/>
              <a:t> </a:t>
            </a:r>
            <a:r>
              <a:rPr lang="en-US" dirty="0" err="1"/>
              <a:t>procedimin</a:t>
            </a:r>
            <a:r>
              <a:rPr lang="en-US" dirty="0"/>
              <a:t> </a:t>
            </a:r>
            <a:r>
              <a:rPr lang="en-US" dirty="0" err="1"/>
              <a:t>disiplinor</a:t>
            </a:r>
            <a:r>
              <a:rPr lang="en-US" dirty="0"/>
              <a:t> </a:t>
            </a:r>
            <a:r>
              <a:rPr lang="en-US" dirty="0" err="1"/>
              <a:t>ndaj</a:t>
            </a:r>
            <a:r>
              <a:rPr lang="en-US" dirty="0"/>
              <a:t> </a:t>
            </a:r>
            <a:r>
              <a:rPr lang="en-US" dirty="0" err="1"/>
              <a:t>magjistratit</a:t>
            </a:r>
            <a:r>
              <a:rPr lang="en-US" dirty="0"/>
              <a:t> </a:t>
            </a:r>
            <a:r>
              <a:rPr lang="en-US" dirty="0" err="1"/>
              <a:t>prokuror</a:t>
            </a:r>
            <a:r>
              <a:rPr lang="en-US" dirty="0"/>
              <a:t> </a:t>
            </a:r>
            <a:r>
              <a:rPr lang="en-US" dirty="0" err="1"/>
              <a:t>Sh.K</a:t>
            </a:r>
            <a:r>
              <a:rPr lang="en-US" dirty="0"/>
              <a:t>., </a:t>
            </a:r>
            <a:r>
              <a:rPr lang="en-US" i="1" dirty="0"/>
              <a:t>shih</a:t>
            </a:r>
            <a:r>
              <a:rPr lang="en-US" dirty="0"/>
              <a:t> : </a:t>
            </a:r>
            <a:r>
              <a:rPr lang="en-US" dirty="0" err="1"/>
              <a:t>vendimin</a:t>
            </a:r>
            <a:r>
              <a:rPr lang="en-US" dirty="0"/>
              <a:t> nr. 2 </a:t>
            </a:r>
            <a:r>
              <a:rPr lang="en-US" dirty="0" err="1"/>
              <a:t>datë</a:t>
            </a:r>
            <a:r>
              <a:rPr lang="en-US" dirty="0"/>
              <a:t> 31.05.2022 </a:t>
            </a:r>
            <a:r>
              <a:rPr lang="en-US" dirty="0" err="1"/>
              <a:t>për</a:t>
            </a:r>
            <a:r>
              <a:rPr lang="en-US" dirty="0"/>
              <a:t> </a:t>
            </a:r>
            <a:r>
              <a:rPr lang="en-US" dirty="0" err="1"/>
              <a:t>procedimin</a:t>
            </a:r>
            <a:r>
              <a:rPr lang="en-US" dirty="0"/>
              <a:t> </a:t>
            </a:r>
            <a:r>
              <a:rPr lang="en-US" dirty="0" err="1"/>
              <a:t>disiplinor</a:t>
            </a:r>
            <a:r>
              <a:rPr lang="en-US" dirty="0"/>
              <a:t> </a:t>
            </a:r>
            <a:r>
              <a:rPr lang="en-US" dirty="0" err="1"/>
              <a:t>ndaj</a:t>
            </a:r>
            <a:r>
              <a:rPr lang="en-US" dirty="0"/>
              <a:t> </a:t>
            </a:r>
            <a:r>
              <a:rPr lang="en-US" dirty="0" err="1"/>
              <a:t>magjistrates</a:t>
            </a:r>
            <a:r>
              <a:rPr lang="en-US" dirty="0"/>
              <a:t> </a:t>
            </a:r>
            <a:r>
              <a:rPr lang="en-US" dirty="0" err="1"/>
              <a:t>gjyqtare</a:t>
            </a:r>
            <a:r>
              <a:rPr lang="en-US" dirty="0"/>
              <a:t> E.H., </a:t>
            </a:r>
            <a:r>
              <a:rPr lang="en-US" dirty="0" err="1"/>
              <a:t>vendimin</a:t>
            </a:r>
            <a:r>
              <a:rPr lang="en-US" dirty="0"/>
              <a:t> nr. 3 </a:t>
            </a:r>
            <a:r>
              <a:rPr lang="en-US" dirty="0" err="1"/>
              <a:t>datë</a:t>
            </a:r>
            <a:r>
              <a:rPr lang="en-US" dirty="0"/>
              <a:t> 07.12.2022 </a:t>
            </a:r>
            <a:r>
              <a:rPr lang="en-US" dirty="0" err="1"/>
              <a:t>për</a:t>
            </a:r>
            <a:r>
              <a:rPr lang="en-US" dirty="0"/>
              <a:t> </a:t>
            </a:r>
            <a:r>
              <a:rPr lang="en-US" dirty="0" err="1"/>
              <a:t>procedimin</a:t>
            </a:r>
            <a:r>
              <a:rPr lang="en-US" dirty="0"/>
              <a:t> </a:t>
            </a:r>
            <a:r>
              <a:rPr lang="en-US" dirty="0" err="1"/>
              <a:t>disiplinor</a:t>
            </a:r>
            <a:r>
              <a:rPr lang="en-US" dirty="0"/>
              <a:t> </a:t>
            </a:r>
            <a:r>
              <a:rPr lang="en-US" dirty="0" err="1"/>
              <a:t>ndaj</a:t>
            </a:r>
            <a:r>
              <a:rPr lang="en-US" dirty="0"/>
              <a:t> </a:t>
            </a:r>
            <a:r>
              <a:rPr lang="en-US" dirty="0" err="1"/>
              <a:t>magjistratit</a:t>
            </a:r>
            <a:r>
              <a:rPr lang="en-US" dirty="0"/>
              <a:t> </a:t>
            </a:r>
            <a:r>
              <a:rPr lang="en-US" dirty="0" err="1"/>
              <a:t>gjyqtar</a:t>
            </a:r>
            <a:r>
              <a:rPr lang="en-US" dirty="0"/>
              <a:t> M.K., .)</a:t>
            </a:r>
          </a:p>
          <a:p>
            <a:pPr algn="just"/>
            <a:endParaRPr lang="en-US" dirty="0"/>
          </a:p>
          <a:p>
            <a:endParaRPr lang="en-US" dirty="0"/>
          </a:p>
        </p:txBody>
      </p:sp>
    </p:spTree>
    <p:extLst>
      <p:ext uri="{BB962C8B-B14F-4D97-AF65-F5344CB8AC3E}">
        <p14:creationId xmlns:p14="http://schemas.microsoft.com/office/powerpoint/2010/main" val="4193646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9CF4A-42A7-49CB-81E5-709A208AF637}"/>
              </a:ext>
            </a:extLst>
          </p:cNvPr>
          <p:cNvSpPr>
            <a:spLocks noGrp="1"/>
          </p:cNvSpPr>
          <p:nvPr>
            <p:ph type="title"/>
          </p:nvPr>
        </p:nvSpPr>
        <p:spPr/>
        <p:txBody>
          <a:bodyPr/>
          <a:lstStyle/>
          <a:p>
            <a:r>
              <a:rPr lang="en-US" sz="2800" b="1" dirty="0"/>
              <a:t>II. </a:t>
            </a:r>
            <a:r>
              <a:rPr lang="en-US" sz="2800" b="1" dirty="0" err="1"/>
              <a:t>Pavarësia</a:t>
            </a:r>
            <a:r>
              <a:rPr lang="en-US" sz="2800" b="1" dirty="0"/>
              <a:t> e ILD </a:t>
            </a:r>
            <a:r>
              <a:rPr lang="en-US" sz="2800" b="1" dirty="0" err="1"/>
              <a:t>gjatë</a:t>
            </a:r>
            <a:r>
              <a:rPr lang="en-US" sz="2800" b="1" dirty="0"/>
              <a:t> </a:t>
            </a:r>
            <a:r>
              <a:rPr lang="en-US" sz="2800" b="1" dirty="0" err="1"/>
              <a:t>procedurës</a:t>
            </a:r>
            <a:r>
              <a:rPr lang="en-US" sz="2800" b="1" dirty="0"/>
              <a:t> </a:t>
            </a:r>
            <a:r>
              <a:rPr lang="en-US" sz="2800" b="1" dirty="0" err="1"/>
              <a:t>hetimore</a:t>
            </a:r>
            <a:br>
              <a:rPr lang="en-US" dirty="0"/>
            </a:br>
            <a:endParaRPr lang="en-US" dirty="0"/>
          </a:p>
        </p:txBody>
      </p:sp>
      <p:sp>
        <p:nvSpPr>
          <p:cNvPr id="3" name="Content Placeholder 2">
            <a:extLst>
              <a:ext uri="{FF2B5EF4-FFF2-40B4-BE49-F238E27FC236}">
                <a16:creationId xmlns:a16="http://schemas.microsoft.com/office/drawing/2014/main" id="{B18E8AA9-5D06-4E44-AA10-13A3D1C6100E}"/>
              </a:ext>
            </a:extLst>
          </p:cNvPr>
          <p:cNvSpPr>
            <a:spLocks noGrp="1"/>
          </p:cNvSpPr>
          <p:nvPr>
            <p:ph idx="1"/>
          </p:nvPr>
        </p:nvSpPr>
        <p:spPr/>
        <p:txBody>
          <a:bodyPr>
            <a:normAutofit fontScale="92500" lnSpcReduction="10000"/>
          </a:bodyPr>
          <a:lstStyle/>
          <a:p>
            <a:pPr marL="0" indent="0" algn="just">
              <a:buNone/>
            </a:pPr>
            <a:endParaRPr lang="en-US" dirty="0"/>
          </a:p>
          <a:p>
            <a:pPr marL="0" indent="0" algn="just">
              <a:buNone/>
            </a:pPr>
            <a:r>
              <a:rPr lang="en-US" dirty="0" err="1"/>
              <a:t>Sipas</a:t>
            </a:r>
            <a:r>
              <a:rPr lang="en-US" dirty="0"/>
              <a:t> </a:t>
            </a:r>
            <a:r>
              <a:rPr lang="en-US" dirty="0" err="1"/>
              <a:t>vlerwsimit</a:t>
            </a:r>
            <a:r>
              <a:rPr lang="en-US" dirty="0"/>
              <a:t> </a:t>
            </a:r>
            <a:r>
              <a:rPr lang="en-US" dirty="0" err="1"/>
              <a:t>tw</a:t>
            </a:r>
            <a:r>
              <a:rPr lang="en-US" dirty="0"/>
              <a:t> </a:t>
            </a:r>
            <a:r>
              <a:rPr lang="en-US" dirty="0" err="1"/>
              <a:t>Kolegjit</a:t>
            </a:r>
            <a:r>
              <a:rPr lang="en-US" dirty="0"/>
              <a:t>, </a:t>
            </a:r>
            <a:r>
              <a:rPr lang="en-US" dirty="0" err="1"/>
              <a:t>Kushtetuta</a:t>
            </a:r>
            <a:r>
              <a:rPr lang="en-US" dirty="0"/>
              <a:t> </a:t>
            </a:r>
            <a:r>
              <a:rPr lang="en-US" dirty="0" err="1"/>
              <a:t>dhe</a:t>
            </a:r>
            <a:r>
              <a:rPr lang="en-US" dirty="0"/>
              <a:t> </a:t>
            </a:r>
            <a:r>
              <a:rPr lang="en-US" dirty="0" err="1"/>
              <a:t>ligji</a:t>
            </a:r>
            <a:r>
              <a:rPr lang="en-US" dirty="0"/>
              <a:t> </a:t>
            </a:r>
            <a:r>
              <a:rPr lang="en-US" dirty="0" err="1"/>
              <a:t>i</a:t>
            </a:r>
            <a:r>
              <a:rPr lang="en-US" dirty="0"/>
              <a:t> </a:t>
            </a:r>
            <a:r>
              <a:rPr lang="en-US" dirty="0" err="1"/>
              <a:t>garantojnë</a:t>
            </a:r>
            <a:r>
              <a:rPr lang="en-US" dirty="0"/>
              <a:t> ILD </a:t>
            </a:r>
            <a:r>
              <a:rPr lang="en-US" dirty="0" err="1"/>
              <a:t>diskrecionin</a:t>
            </a:r>
            <a:r>
              <a:rPr lang="en-US" dirty="0"/>
              <a:t> </a:t>
            </a:r>
            <a:r>
              <a:rPr lang="en-US" dirty="0" err="1"/>
              <a:t>për</a:t>
            </a:r>
            <a:r>
              <a:rPr lang="en-US" dirty="0"/>
              <a:t> </a:t>
            </a:r>
            <a:r>
              <a:rPr lang="en-US" dirty="0" err="1"/>
              <a:t>fillimin</a:t>
            </a:r>
            <a:r>
              <a:rPr lang="en-US" dirty="0"/>
              <a:t> </a:t>
            </a:r>
            <a:r>
              <a:rPr lang="en-US" dirty="0" err="1"/>
              <a:t>dhe</a:t>
            </a:r>
            <a:r>
              <a:rPr lang="en-US" dirty="0"/>
              <a:t> </a:t>
            </a:r>
            <a:r>
              <a:rPr lang="en-US" dirty="0" err="1"/>
              <a:t>kryerjen</a:t>
            </a:r>
            <a:r>
              <a:rPr lang="en-US" dirty="0"/>
              <a:t> e </a:t>
            </a:r>
            <a:r>
              <a:rPr lang="en-US" dirty="0" err="1"/>
              <a:t>një</a:t>
            </a:r>
            <a:r>
              <a:rPr lang="en-US" dirty="0"/>
              <a:t> </a:t>
            </a:r>
            <a:r>
              <a:rPr lang="en-US" dirty="0" err="1"/>
              <a:t>procesi</a:t>
            </a:r>
            <a:r>
              <a:rPr lang="en-US" dirty="0"/>
              <a:t> </a:t>
            </a:r>
            <a:r>
              <a:rPr lang="en-US" dirty="0" err="1"/>
              <a:t>të</a:t>
            </a:r>
            <a:r>
              <a:rPr lang="en-US" dirty="0"/>
              <a:t> </a:t>
            </a:r>
            <a:r>
              <a:rPr lang="en-US" dirty="0" err="1"/>
              <a:t>plotë</a:t>
            </a:r>
            <a:r>
              <a:rPr lang="en-US" dirty="0"/>
              <a:t> </a:t>
            </a:r>
            <a:r>
              <a:rPr lang="en-US" dirty="0" err="1"/>
              <a:t>dhe</a:t>
            </a:r>
            <a:r>
              <a:rPr lang="en-US" dirty="0"/>
              <a:t> </a:t>
            </a:r>
            <a:r>
              <a:rPr lang="en-US" dirty="0" err="1"/>
              <a:t>të</a:t>
            </a:r>
            <a:r>
              <a:rPr lang="en-US" dirty="0"/>
              <a:t> </a:t>
            </a:r>
            <a:r>
              <a:rPr lang="en-US" dirty="0" err="1"/>
              <a:t>gjithanshëm</a:t>
            </a:r>
            <a:r>
              <a:rPr lang="en-US" dirty="0"/>
              <a:t> </a:t>
            </a:r>
            <a:r>
              <a:rPr lang="en-US" dirty="0" err="1"/>
              <a:t>hetimi</a:t>
            </a:r>
            <a:r>
              <a:rPr lang="en-US" dirty="0"/>
              <a:t> </a:t>
            </a:r>
            <a:r>
              <a:rPr lang="en-US" dirty="0" err="1"/>
              <a:t>në</a:t>
            </a:r>
            <a:r>
              <a:rPr lang="en-US" dirty="0"/>
              <a:t> </a:t>
            </a:r>
            <a:r>
              <a:rPr lang="en-US" dirty="0" err="1"/>
              <a:t>funksion</a:t>
            </a:r>
            <a:r>
              <a:rPr lang="en-US" dirty="0"/>
              <a:t> </a:t>
            </a:r>
            <a:r>
              <a:rPr lang="en-US" dirty="0" err="1"/>
              <a:t>të</a:t>
            </a:r>
            <a:r>
              <a:rPr lang="en-US" dirty="0"/>
              <a:t> </a:t>
            </a:r>
            <a:r>
              <a:rPr lang="en-US" dirty="0" err="1"/>
              <a:t>respektimit</a:t>
            </a:r>
            <a:r>
              <a:rPr lang="en-US" dirty="0"/>
              <a:t> </a:t>
            </a:r>
            <a:r>
              <a:rPr lang="en-US" dirty="0" err="1"/>
              <a:t>të</a:t>
            </a:r>
            <a:r>
              <a:rPr lang="en-US" dirty="0"/>
              <a:t> </a:t>
            </a:r>
            <a:r>
              <a:rPr lang="en-US" dirty="0" err="1"/>
              <a:t>procesit</a:t>
            </a:r>
            <a:r>
              <a:rPr lang="en-US" dirty="0"/>
              <a:t> </a:t>
            </a:r>
            <a:r>
              <a:rPr lang="en-US" dirty="0" err="1"/>
              <a:t>të</a:t>
            </a:r>
            <a:r>
              <a:rPr lang="en-US" dirty="0"/>
              <a:t> </a:t>
            </a:r>
            <a:r>
              <a:rPr lang="en-US" dirty="0" err="1"/>
              <a:t>rregullt</a:t>
            </a:r>
            <a:r>
              <a:rPr lang="en-US" dirty="0"/>
              <a:t> </a:t>
            </a:r>
            <a:r>
              <a:rPr lang="en-US" dirty="0" err="1"/>
              <a:t>ligjor</a:t>
            </a:r>
            <a:r>
              <a:rPr lang="en-US" dirty="0"/>
              <a:t>.  </a:t>
            </a:r>
          </a:p>
          <a:p>
            <a:pPr marL="0" indent="0" algn="just">
              <a:buNone/>
            </a:pPr>
            <a:r>
              <a:rPr lang="en-US" dirty="0" err="1"/>
              <a:t>Në</a:t>
            </a:r>
            <a:r>
              <a:rPr lang="en-US" dirty="0"/>
              <a:t> </a:t>
            </a:r>
            <a:r>
              <a:rPr lang="en-US" dirty="0" err="1"/>
              <a:t>vlerësimin</a:t>
            </a:r>
            <a:r>
              <a:rPr lang="en-US" dirty="0"/>
              <a:t> e </a:t>
            </a:r>
            <a:r>
              <a:rPr lang="en-US" dirty="0" err="1"/>
              <a:t>Kolegjit</a:t>
            </a:r>
            <a:r>
              <a:rPr lang="en-US" dirty="0"/>
              <a:t>, </a:t>
            </a:r>
            <a:r>
              <a:rPr lang="en-US" dirty="0" err="1"/>
              <a:t>përdorimi</a:t>
            </a:r>
            <a:r>
              <a:rPr lang="en-US" dirty="0"/>
              <a:t> </a:t>
            </a:r>
            <a:r>
              <a:rPr lang="en-US" dirty="0" err="1"/>
              <a:t>i</a:t>
            </a:r>
            <a:r>
              <a:rPr lang="en-US" dirty="0"/>
              <a:t> </a:t>
            </a:r>
            <a:r>
              <a:rPr lang="en-US" dirty="0" err="1"/>
              <a:t>të</a:t>
            </a:r>
            <a:r>
              <a:rPr lang="en-US" dirty="0"/>
              <a:t> </a:t>
            </a:r>
            <a:r>
              <a:rPr lang="en-US" dirty="0" err="1"/>
              <a:t>dhënave</a:t>
            </a:r>
            <a:r>
              <a:rPr lang="en-US" dirty="0"/>
              <a:t> </a:t>
            </a:r>
            <a:r>
              <a:rPr lang="en-US" dirty="0" err="1"/>
              <a:t>që</a:t>
            </a:r>
            <a:r>
              <a:rPr lang="en-US" dirty="0"/>
              <a:t> </a:t>
            </a:r>
            <a:r>
              <a:rPr lang="en-US" dirty="0" err="1"/>
              <a:t>vijnë</a:t>
            </a:r>
            <a:r>
              <a:rPr lang="en-US" dirty="0"/>
              <a:t> </a:t>
            </a:r>
            <a:r>
              <a:rPr lang="en-US" dirty="0" err="1"/>
              <a:t>nga</a:t>
            </a:r>
            <a:r>
              <a:rPr lang="en-US" dirty="0"/>
              <a:t> </a:t>
            </a:r>
            <a:r>
              <a:rPr lang="en-US" dirty="0" err="1"/>
              <a:t>ankesa</a:t>
            </a:r>
            <a:r>
              <a:rPr lang="en-US" dirty="0"/>
              <a:t> por </a:t>
            </a:r>
            <a:r>
              <a:rPr lang="en-US" dirty="0" err="1"/>
              <a:t>dhe</a:t>
            </a:r>
            <a:r>
              <a:rPr lang="en-US" dirty="0"/>
              <a:t> </a:t>
            </a:r>
            <a:r>
              <a:rPr lang="en-US" dirty="0" err="1"/>
              <a:t>nga</a:t>
            </a:r>
            <a:r>
              <a:rPr lang="en-US" dirty="0"/>
              <a:t> </a:t>
            </a:r>
            <a:r>
              <a:rPr lang="en-US" dirty="0" err="1"/>
              <a:t>rezultatet</a:t>
            </a:r>
            <a:r>
              <a:rPr lang="en-US" dirty="0"/>
              <a:t> e </a:t>
            </a:r>
            <a:r>
              <a:rPr lang="en-US" dirty="0" err="1"/>
              <a:t>inspektimit</a:t>
            </a:r>
            <a:r>
              <a:rPr lang="en-US" dirty="0"/>
              <a:t> </a:t>
            </a:r>
            <a:r>
              <a:rPr lang="en-US" dirty="0" err="1"/>
              <a:t>tematik</a:t>
            </a:r>
            <a:r>
              <a:rPr lang="en-US" dirty="0"/>
              <a:t> </a:t>
            </a:r>
            <a:r>
              <a:rPr lang="en-US" dirty="0" err="1"/>
              <a:t>nuk</a:t>
            </a:r>
            <a:r>
              <a:rPr lang="en-US" dirty="0"/>
              <a:t> </a:t>
            </a:r>
            <a:r>
              <a:rPr lang="en-US" dirty="0" err="1"/>
              <a:t>konsiderohet</a:t>
            </a:r>
            <a:r>
              <a:rPr lang="en-US" dirty="0"/>
              <a:t> se </a:t>
            </a:r>
            <a:r>
              <a:rPr lang="en-US" dirty="0" err="1"/>
              <a:t>shkel</a:t>
            </a:r>
            <a:r>
              <a:rPr lang="en-US" dirty="0"/>
              <a:t> </a:t>
            </a:r>
            <a:r>
              <a:rPr lang="en-US" dirty="0" err="1"/>
              <a:t>asnjë</a:t>
            </a:r>
            <a:r>
              <a:rPr lang="en-US" dirty="0"/>
              <a:t> </a:t>
            </a:r>
            <a:r>
              <a:rPr lang="en-US" dirty="0" err="1"/>
              <a:t>të</a:t>
            </a:r>
            <a:r>
              <a:rPr lang="en-US" dirty="0"/>
              <a:t> </a:t>
            </a:r>
            <a:r>
              <a:rPr lang="en-US" dirty="0" err="1"/>
              <a:t>drejtë</a:t>
            </a:r>
            <a:r>
              <a:rPr lang="en-US" dirty="0"/>
              <a:t> </a:t>
            </a:r>
            <a:r>
              <a:rPr lang="en-US" dirty="0" err="1"/>
              <a:t>të</a:t>
            </a:r>
            <a:r>
              <a:rPr lang="en-US" dirty="0"/>
              <a:t> </a:t>
            </a:r>
            <a:r>
              <a:rPr lang="en-US" dirty="0" err="1"/>
              <a:t>magjistratit</a:t>
            </a:r>
            <a:r>
              <a:rPr lang="en-US" dirty="0"/>
              <a:t> </a:t>
            </a:r>
            <a:r>
              <a:rPr lang="en-US" dirty="0" err="1"/>
              <a:t>pasi</a:t>
            </a:r>
            <a:r>
              <a:rPr lang="en-US" dirty="0"/>
              <a:t> </a:t>
            </a:r>
            <a:r>
              <a:rPr lang="en-US" dirty="0" err="1"/>
              <a:t>për</a:t>
            </a:r>
            <a:r>
              <a:rPr lang="en-US" dirty="0"/>
              <a:t> </a:t>
            </a:r>
            <a:r>
              <a:rPr lang="en-US" dirty="0" err="1"/>
              <a:t>të</a:t>
            </a:r>
            <a:r>
              <a:rPr lang="en-US" dirty="0"/>
              <a:t> </a:t>
            </a:r>
            <a:r>
              <a:rPr lang="en-US" dirty="0" err="1"/>
              <a:t>gjitha</a:t>
            </a:r>
            <a:r>
              <a:rPr lang="en-US" dirty="0"/>
              <a:t> </a:t>
            </a:r>
            <a:r>
              <a:rPr lang="en-US" dirty="0" err="1"/>
              <a:t>gjetjet</a:t>
            </a:r>
            <a:r>
              <a:rPr lang="en-US" dirty="0"/>
              <a:t> </a:t>
            </a:r>
            <a:r>
              <a:rPr lang="en-US" dirty="0" err="1"/>
              <a:t>i</a:t>
            </a:r>
            <a:r>
              <a:rPr lang="en-US" dirty="0"/>
              <a:t> </a:t>
            </a:r>
            <a:r>
              <a:rPr lang="en-US" dirty="0" err="1"/>
              <a:t>nënshtrohet</a:t>
            </a:r>
            <a:r>
              <a:rPr lang="en-US" dirty="0"/>
              <a:t> </a:t>
            </a:r>
            <a:r>
              <a:rPr lang="en-US" dirty="0" err="1"/>
              <a:t>hetimit</a:t>
            </a:r>
            <a:r>
              <a:rPr lang="en-US" dirty="0"/>
              <a:t> </a:t>
            </a:r>
            <a:r>
              <a:rPr lang="en-US" dirty="0" err="1"/>
              <a:t>disiplinor</a:t>
            </a:r>
            <a:r>
              <a:rPr lang="en-US" dirty="0"/>
              <a:t> </a:t>
            </a:r>
            <a:r>
              <a:rPr lang="en-US" dirty="0" err="1"/>
              <a:t>përgjatë</a:t>
            </a:r>
            <a:r>
              <a:rPr lang="en-US" dirty="0"/>
              <a:t> </a:t>
            </a:r>
            <a:r>
              <a:rPr lang="en-US" dirty="0" err="1"/>
              <a:t>të</a:t>
            </a:r>
            <a:r>
              <a:rPr lang="en-US" dirty="0"/>
              <a:t> </a:t>
            </a:r>
            <a:r>
              <a:rPr lang="en-US" dirty="0" err="1"/>
              <a:t>cilit</a:t>
            </a:r>
            <a:r>
              <a:rPr lang="en-US" dirty="0"/>
              <a:t> </a:t>
            </a:r>
            <a:r>
              <a:rPr lang="en-US" dirty="0" err="1"/>
              <a:t>magjistrati</a:t>
            </a:r>
            <a:r>
              <a:rPr lang="en-US" dirty="0"/>
              <a:t> </a:t>
            </a:r>
            <a:r>
              <a:rPr lang="en-US" dirty="0" err="1"/>
              <a:t>gëzon</a:t>
            </a:r>
            <a:r>
              <a:rPr lang="en-US" dirty="0"/>
              <a:t> </a:t>
            </a:r>
            <a:r>
              <a:rPr lang="en-US" dirty="0" err="1"/>
              <a:t>të</a:t>
            </a:r>
            <a:r>
              <a:rPr lang="en-US" dirty="0"/>
              <a:t> </a:t>
            </a:r>
            <a:r>
              <a:rPr lang="en-US" dirty="0" err="1"/>
              <a:t>gjitha</a:t>
            </a:r>
            <a:r>
              <a:rPr lang="en-US" dirty="0"/>
              <a:t> </a:t>
            </a:r>
            <a:r>
              <a:rPr lang="en-US" dirty="0" err="1"/>
              <a:t>të</a:t>
            </a:r>
            <a:r>
              <a:rPr lang="en-US" dirty="0"/>
              <a:t> </a:t>
            </a:r>
            <a:r>
              <a:rPr lang="en-US" dirty="0" err="1"/>
              <a:t>drejtat</a:t>
            </a:r>
            <a:r>
              <a:rPr lang="en-US" dirty="0"/>
              <a:t> e </a:t>
            </a:r>
            <a:r>
              <a:rPr lang="en-US" dirty="0" err="1"/>
              <a:t>parashikuara</a:t>
            </a:r>
            <a:r>
              <a:rPr lang="en-US" dirty="0"/>
              <a:t> </a:t>
            </a:r>
            <a:r>
              <a:rPr lang="en-US" dirty="0" err="1"/>
              <a:t>nga</a:t>
            </a:r>
            <a:r>
              <a:rPr lang="en-US" dirty="0"/>
              <a:t> </a:t>
            </a:r>
            <a:r>
              <a:rPr lang="en-US" dirty="0" err="1"/>
              <a:t>ligji</a:t>
            </a:r>
            <a:r>
              <a:rPr lang="en-US" dirty="0"/>
              <a:t>. </a:t>
            </a:r>
          </a:p>
          <a:p>
            <a:pPr marL="0" indent="0" algn="just">
              <a:buNone/>
            </a:pPr>
            <a:r>
              <a:rPr lang="en-US" dirty="0" err="1"/>
              <a:t>Kolegji</a:t>
            </a:r>
            <a:r>
              <a:rPr lang="en-US" dirty="0"/>
              <a:t> ka </a:t>
            </a:r>
            <a:r>
              <a:rPr lang="en-US" dirty="0" err="1"/>
              <a:t>theksuar</a:t>
            </a:r>
            <a:r>
              <a:rPr lang="en-US" dirty="0"/>
              <a:t> </a:t>
            </a:r>
            <a:r>
              <a:rPr lang="en-US" dirty="0" err="1"/>
              <a:t>diskrecionin</a:t>
            </a:r>
            <a:r>
              <a:rPr lang="en-US" dirty="0"/>
              <a:t> e ILD </a:t>
            </a:r>
            <a:r>
              <a:rPr lang="en-US" dirty="0" err="1"/>
              <a:t>për</a:t>
            </a:r>
            <a:r>
              <a:rPr lang="en-US" dirty="0"/>
              <a:t> </a:t>
            </a:r>
            <a:r>
              <a:rPr lang="en-US" dirty="0" err="1"/>
              <a:t>të</a:t>
            </a:r>
            <a:r>
              <a:rPr lang="en-US" dirty="0"/>
              <a:t> </a:t>
            </a:r>
            <a:r>
              <a:rPr lang="en-US" dirty="0" err="1"/>
              <a:t>vlerësuar</a:t>
            </a:r>
            <a:r>
              <a:rPr lang="en-US" dirty="0"/>
              <a:t> se </a:t>
            </a:r>
            <a:r>
              <a:rPr lang="en-US" dirty="0" err="1"/>
              <a:t>mbi</a:t>
            </a:r>
            <a:r>
              <a:rPr lang="en-US" dirty="0"/>
              <a:t> </a:t>
            </a:r>
            <a:r>
              <a:rPr lang="en-US" dirty="0" err="1"/>
              <a:t>ç`farë</a:t>
            </a:r>
            <a:r>
              <a:rPr lang="en-US" dirty="0"/>
              <a:t> </a:t>
            </a:r>
            <a:r>
              <a:rPr lang="en-US" dirty="0" err="1"/>
              <a:t>baze</a:t>
            </a:r>
            <a:r>
              <a:rPr lang="en-US" dirty="0"/>
              <a:t> do </a:t>
            </a:r>
            <a:r>
              <a:rPr lang="en-US" dirty="0" err="1"/>
              <a:t>të</a:t>
            </a:r>
            <a:r>
              <a:rPr lang="en-US" dirty="0"/>
              <a:t> </a:t>
            </a:r>
            <a:r>
              <a:rPr lang="en-US" dirty="0" err="1"/>
              <a:t>nisë</a:t>
            </a:r>
            <a:r>
              <a:rPr lang="en-US" dirty="0"/>
              <a:t> </a:t>
            </a:r>
            <a:r>
              <a:rPr lang="en-US" dirty="0" err="1"/>
              <a:t>hetimin</a:t>
            </a:r>
            <a:r>
              <a:rPr lang="en-US" dirty="0"/>
              <a:t> </a:t>
            </a:r>
            <a:r>
              <a:rPr lang="en-US" dirty="0" err="1"/>
              <a:t>disiplinor</a:t>
            </a:r>
            <a:r>
              <a:rPr lang="en-US" dirty="0"/>
              <a:t> me </a:t>
            </a:r>
            <a:r>
              <a:rPr lang="en-US" dirty="0" err="1"/>
              <a:t>qëllim</a:t>
            </a:r>
            <a:r>
              <a:rPr lang="en-US" dirty="0"/>
              <a:t> </a:t>
            </a:r>
            <a:r>
              <a:rPr lang="en-US" dirty="0" err="1"/>
              <a:t>ushtrimin</a:t>
            </a:r>
            <a:r>
              <a:rPr lang="en-US" dirty="0"/>
              <a:t> e </a:t>
            </a:r>
            <a:r>
              <a:rPr lang="en-US" dirty="0" err="1"/>
              <a:t>kompetencave</a:t>
            </a:r>
            <a:r>
              <a:rPr lang="en-US" dirty="0"/>
              <a:t> </a:t>
            </a:r>
            <a:r>
              <a:rPr lang="en-US" dirty="0" err="1"/>
              <a:t>të</a:t>
            </a:r>
            <a:r>
              <a:rPr lang="en-US" dirty="0"/>
              <a:t> </a:t>
            </a:r>
            <a:r>
              <a:rPr lang="en-US" dirty="0" err="1"/>
              <a:t>tij</a:t>
            </a:r>
            <a:r>
              <a:rPr lang="en-US" dirty="0"/>
              <a:t> </a:t>
            </a:r>
            <a:r>
              <a:rPr lang="en-US" dirty="0" err="1"/>
              <a:t>ligjore</a:t>
            </a:r>
            <a:r>
              <a:rPr lang="en-US" dirty="0"/>
              <a:t> </a:t>
            </a:r>
            <a:r>
              <a:rPr lang="en-US" dirty="0" err="1"/>
              <a:t>për</a:t>
            </a:r>
            <a:r>
              <a:rPr lang="en-US" dirty="0"/>
              <a:t> </a:t>
            </a:r>
            <a:r>
              <a:rPr lang="en-US" dirty="0" err="1"/>
              <a:t>të</a:t>
            </a:r>
            <a:r>
              <a:rPr lang="en-US" dirty="0"/>
              <a:t> </a:t>
            </a:r>
            <a:r>
              <a:rPr lang="en-US" dirty="0" err="1"/>
              <a:t>garantuar</a:t>
            </a:r>
            <a:r>
              <a:rPr lang="en-US" dirty="0"/>
              <a:t> </a:t>
            </a:r>
            <a:r>
              <a:rPr lang="en-US" dirty="0" err="1"/>
              <a:t>evidentimin</a:t>
            </a:r>
            <a:r>
              <a:rPr lang="en-US" dirty="0"/>
              <a:t> </a:t>
            </a:r>
            <a:r>
              <a:rPr lang="en-US" dirty="0" err="1"/>
              <a:t>dhe</a:t>
            </a:r>
            <a:r>
              <a:rPr lang="en-US" dirty="0"/>
              <a:t> </a:t>
            </a:r>
            <a:r>
              <a:rPr lang="en-US" dirty="0" err="1"/>
              <a:t>ndjekjen</a:t>
            </a:r>
            <a:r>
              <a:rPr lang="en-US" dirty="0"/>
              <a:t> </a:t>
            </a:r>
            <a:r>
              <a:rPr lang="en-US" dirty="0" err="1"/>
              <a:t>disiplinore</a:t>
            </a:r>
            <a:r>
              <a:rPr lang="en-US" dirty="0"/>
              <a:t> </a:t>
            </a:r>
            <a:r>
              <a:rPr lang="en-US" dirty="0" err="1"/>
              <a:t>të</a:t>
            </a:r>
            <a:r>
              <a:rPr lang="en-US" dirty="0"/>
              <a:t> </a:t>
            </a:r>
            <a:r>
              <a:rPr lang="en-US" dirty="0" err="1"/>
              <a:t>magjistratëve</a:t>
            </a:r>
            <a:r>
              <a:rPr lang="en-US" dirty="0"/>
              <a:t> </a:t>
            </a:r>
            <a:r>
              <a:rPr lang="en-US" dirty="0" err="1"/>
              <a:t>që</a:t>
            </a:r>
            <a:r>
              <a:rPr lang="en-US" dirty="0"/>
              <a:t> </a:t>
            </a:r>
            <a:r>
              <a:rPr lang="en-US" dirty="0" err="1"/>
              <a:t>rezultojnë</a:t>
            </a:r>
            <a:r>
              <a:rPr lang="en-US" dirty="0"/>
              <a:t> se </a:t>
            </a:r>
            <a:r>
              <a:rPr lang="en-US" dirty="0" err="1"/>
              <a:t>shkelin</a:t>
            </a:r>
            <a:r>
              <a:rPr lang="en-US" dirty="0"/>
              <a:t> </a:t>
            </a:r>
            <a:r>
              <a:rPr lang="en-US" dirty="0" err="1"/>
              <a:t>ligjin</a:t>
            </a:r>
            <a:r>
              <a:rPr lang="en-US" dirty="0"/>
              <a:t> </a:t>
            </a:r>
            <a:r>
              <a:rPr lang="en-US" dirty="0" err="1"/>
              <a:t>përgjatë</a:t>
            </a:r>
            <a:r>
              <a:rPr lang="en-US" dirty="0"/>
              <a:t> </a:t>
            </a:r>
            <a:r>
              <a:rPr lang="en-US" dirty="0" err="1"/>
              <a:t>veprimtarisë</a:t>
            </a:r>
            <a:r>
              <a:rPr lang="en-US" dirty="0"/>
              <a:t> </a:t>
            </a:r>
            <a:r>
              <a:rPr lang="en-US" dirty="0" err="1"/>
              <a:t>së</a:t>
            </a:r>
            <a:r>
              <a:rPr lang="en-US" dirty="0"/>
              <a:t> </a:t>
            </a:r>
            <a:r>
              <a:rPr lang="en-US" dirty="0" err="1"/>
              <a:t>tyre</a:t>
            </a:r>
            <a:r>
              <a:rPr lang="en-US" dirty="0"/>
              <a:t>. </a:t>
            </a:r>
          </a:p>
          <a:p>
            <a:endParaRPr lang="en-US" dirty="0"/>
          </a:p>
        </p:txBody>
      </p:sp>
    </p:spTree>
    <p:extLst>
      <p:ext uri="{BB962C8B-B14F-4D97-AF65-F5344CB8AC3E}">
        <p14:creationId xmlns:p14="http://schemas.microsoft.com/office/powerpoint/2010/main" val="146019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D8E7-69C1-4F60-B5B8-47196296AE2D}"/>
              </a:ext>
            </a:extLst>
          </p:cNvPr>
          <p:cNvSpPr>
            <a:spLocks noGrp="1"/>
          </p:cNvSpPr>
          <p:nvPr>
            <p:ph type="title"/>
          </p:nvPr>
        </p:nvSpPr>
        <p:spPr/>
        <p:txBody>
          <a:bodyPr>
            <a:normAutofit fontScale="90000"/>
          </a:bodyPr>
          <a:lstStyle/>
          <a:p>
            <a:r>
              <a:rPr lang="en-US" sz="3100" b="1" dirty="0"/>
              <a:t>III. </a:t>
            </a:r>
            <a:r>
              <a:rPr lang="en-US" sz="3100" b="1" dirty="0" err="1"/>
              <a:t>Garantimi</a:t>
            </a:r>
            <a:r>
              <a:rPr lang="en-US" sz="3100" b="1" dirty="0"/>
              <a:t> </a:t>
            </a:r>
            <a:r>
              <a:rPr lang="en-US" sz="3100" b="1" dirty="0" err="1"/>
              <a:t>i</a:t>
            </a:r>
            <a:r>
              <a:rPr lang="en-US" sz="3100" b="1" dirty="0"/>
              <a:t> </a:t>
            </a:r>
            <a:r>
              <a:rPr lang="en-US" sz="3100" b="1" dirty="0" err="1"/>
              <a:t>procesit</a:t>
            </a:r>
            <a:r>
              <a:rPr lang="en-US" sz="3100" b="1" dirty="0"/>
              <a:t> </a:t>
            </a:r>
            <a:r>
              <a:rPr lang="en-US" sz="3100" b="1" dirty="0" err="1"/>
              <a:t>të</a:t>
            </a:r>
            <a:r>
              <a:rPr lang="en-US" sz="3100" b="1" dirty="0"/>
              <a:t> </a:t>
            </a:r>
            <a:r>
              <a:rPr lang="en-US" sz="3100" b="1" dirty="0" err="1"/>
              <a:t>rregullt</a:t>
            </a:r>
            <a:r>
              <a:rPr lang="en-US" sz="3100" b="1" dirty="0"/>
              <a:t> </a:t>
            </a:r>
            <a:r>
              <a:rPr lang="en-US" sz="3100" b="1" dirty="0" err="1"/>
              <a:t>ligjor</a:t>
            </a:r>
            <a:r>
              <a:rPr lang="en-US" sz="3100" b="1" dirty="0"/>
              <a:t> </a:t>
            </a:r>
            <a:r>
              <a:rPr lang="en-US" sz="3100" b="1" dirty="0" err="1"/>
              <a:t>gjatë</a:t>
            </a:r>
            <a:r>
              <a:rPr lang="en-US" sz="3100" b="1" dirty="0"/>
              <a:t> </a:t>
            </a:r>
            <a:r>
              <a:rPr lang="en-US" sz="3100" b="1" dirty="0" err="1"/>
              <a:t>procedurës</a:t>
            </a:r>
            <a:r>
              <a:rPr lang="en-US" sz="3100" b="1" dirty="0"/>
              <a:t> </a:t>
            </a:r>
            <a:r>
              <a:rPr lang="en-US" sz="3100" b="1" dirty="0" err="1"/>
              <a:t>disiplinore</a:t>
            </a:r>
            <a:r>
              <a:rPr lang="en-US" sz="3100" b="1" dirty="0"/>
              <a:t>. </a:t>
            </a:r>
            <a:br>
              <a:rPr lang="en-US" dirty="0"/>
            </a:br>
            <a:endParaRPr lang="en-US" dirty="0"/>
          </a:p>
        </p:txBody>
      </p:sp>
      <p:sp>
        <p:nvSpPr>
          <p:cNvPr id="3" name="Content Placeholder 2">
            <a:extLst>
              <a:ext uri="{FF2B5EF4-FFF2-40B4-BE49-F238E27FC236}">
                <a16:creationId xmlns:a16="http://schemas.microsoft.com/office/drawing/2014/main" id="{8D4DCA83-EC15-4616-BCE8-253338B3F981}"/>
              </a:ext>
            </a:extLst>
          </p:cNvPr>
          <p:cNvSpPr>
            <a:spLocks noGrp="1"/>
          </p:cNvSpPr>
          <p:nvPr>
            <p:ph idx="1"/>
          </p:nvPr>
        </p:nvSpPr>
        <p:spPr/>
        <p:txBody>
          <a:bodyPr>
            <a:normAutofit fontScale="92500" lnSpcReduction="10000"/>
          </a:bodyPr>
          <a:lstStyle/>
          <a:p>
            <a:pPr marL="0" indent="0">
              <a:buNone/>
            </a:pPr>
            <a:endParaRPr lang="en-US" dirty="0"/>
          </a:p>
          <a:p>
            <a:pPr marL="0" indent="0" algn="just">
              <a:buNone/>
            </a:pPr>
            <a:r>
              <a:rPr lang="en-US" dirty="0" err="1"/>
              <a:t>Sipas</a:t>
            </a:r>
            <a:r>
              <a:rPr lang="en-US" dirty="0"/>
              <a:t> </a:t>
            </a:r>
            <a:r>
              <a:rPr lang="en-US" dirty="0" err="1"/>
              <a:t>arsyetimit</a:t>
            </a:r>
            <a:r>
              <a:rPr lang="en-US" dirty="0"/>
              <a:t> </a:t>
            </a:r>
            <a:r>
              <a:rPr lang="en-US" dirty="0" err="1"/>
              <a:t>të</a:t>
            </a:r>
            <a:r>
              <a:rPr lang="en-US" dirty="0"/>
              <a:t> </a:t>
            </a:r>
            <a:r>
              <a:rPr lang="en-US" dirty="0" err="1"/>
              <a:t>Kolegjit</a:t>
            </a:r>
            <a:r>
              <a:rPr lang="en-US" dirty="0"/>
              <a:t>, </a:t>
            </a:r>
            <a:r>
              <a:rPr lang="en-US" dirty="0" err="1"/>
              <a:t>marrja</a:t>
            </a:r>
            <a:r>
              <a:rPr lang="en-US" dirty="0"/>
              <a:t> </a:t>
            </a:r>
            <a:r>
              <a:rPr lang="en-US" dirty="0" err="1"/>
              <a:t>dijeni</a:t>
            </a:r>
            <a:r>
              <a:rPr lang="en-US" dirty="0"/>
              <a:t> </a:t>
            </a:r>
            <a:r>
              <a:rPr lang="en-US" dirty="0" err="1"/>
              <a:t>për</a:t>
            </a:r>
            <a:r>
              <a:rPr lang="en-US" dirty="0"/>
              <a:t> </a:t>
            </a:r>
            <a:r>
              <a:rPr lang="en-US" dirty="0" err="1"/>
              <a:t>fillimin</a:t>
            </a:r>
            <a:r>
              <a:rPr lang="en-US" dirty="0"/>
              <a:t> e </a:t>
            </a:r>
            <a:r>
              <a:rPr lang="en-US" dirty="0" err="1"/>
              <a:t>hetimit</a:t>
            </a:r>
            <a:r>
              <a:rPr lang="en-US" dirty="0"/>
              <a:t> </a:t>
            </a:r>
            <a:r>
              <a:rPr lang="en-US" dirty="0" err="1"/>
              <a:t>disiplinor</a:t>
            </a:r>
            <a:r>
              <a:rPr lang="en-US" dirty="0"/>
              <a:t>, </a:t>
            </a:r>
            <a:r>
              <a:rPr lang="en-US" dirty="0" err="1"/>
              <a:t>vënia</a:t>
            </a:r>
            <a:r>
              <a:rPr lang="en-US" dirty="0"/>
              <a:t> </a:t>
            </a:r>
            <a:r>
              <a:rPr lang="en-US" dirty="0" err="1"/>
              <a:t>në</a:t>
            </a:r>
            <a:r>
              <a:rPr lang="en-US" dirty="0"/>
              <a:t> </a:t>
            </a:r>
            <a:r>
              <a:rPr lang="en-US" dirty="0" err="1"/>
              <a:t>dijeni</a:t>
            </a:r>
            <a:r>
              <a:rPr lang="en-US" dirty="0"/>
              <a:t> </a:t>
            </a:r>
            <a:r>
              <a:rPr lang="en-US" dirty="0" err="1"/>
              <a:t>për</a:t>
            </a:r>
            <a:r>
              <a:rPr lang="en-US" dirty="0"/>
              <a:t> </a:t>
            </a:r>
            <a:r>
              <a:rPr lang="en-US" dirty="0" err="1"/>
              <a:t>të</a:t>
            </a:r>
            <a:r>
              <a:rPr lang="en-US" dirty="0"/>
              <a:t> </a:t>
            </a:r>
            <a:r>
              <a:rPr lang="en-US" dirty="0" err="1"/>
              <a:t>drejtat</a:t>
            </a:r>
            <a:r>
              <a:rPr lang="en-US" dirty="0"/>
              <a:t> </a:t>
            </a:r>
            <a:r>
              <a:rPr lang="en-US" dirty="0" err="1"/>
              <a:t>dhe</a:t>
            </a:r>
            <a:r>
              <a:rPr lang="en-US" dirty="0"/>
              <a:t> </a:t>
            </a:r>
            <a:r>
              <a:rPr lang="en-US" dirty="0" err="1"/>
              <a:t>detyrimet</a:t>
            </a:r>
            <a:r>
              <a:rPr lang="en-US" dirty="0"/>
              <a:t> </a:t>
            </a:r>
            <a:r>
              <a:rPr lang="en-US" dirty="0" err="1"/>
              <a:t>ndërmjet</a:t>
            </a:r>
            <a:r>
              <a:rPr lang="en-US" dirty="0"/>
              <a:t> </a:t>
            </a:r>
            <a:r>
              <a:rPr lang="en-US" dirty="0" err="1"/>
              <a:t>të</a:t>
            </a:r>
            <a:r>
              <a:rPr lang="en-US" dirty="0"/>
              <a:t> </a:t>
            </a:r>
            <a:r>
              <a:rPr lang="en-US" dirty="0" err="1"/>
              <a:t>cilave</a:t>
            </a:r>
            <a:r>
              <a:rPr lang="en-US" dirty="0"/>
              <a:t> </a:t>
            </a:r>
            <a:r>
              <a:rPr lang="en-US" dirty="0" err="1"/>
              <a:t>dhe</a:t>
            </a:r>
            <a:r>
              <a:rPr lang="en-US" dirty="0"/>
              <a:t> e </a:t>
            </a:r>
            <a:r>
              <a:rPr lang="en-US" dirty="0" err="1"/>
              <a:t>drejta</a:t>
            </a:r>
            <a:r>
              <a:rPr lang="en-US" dirty="0"/>
              <a:t> e </a:t>
            </a:r>
            <a:r>
              <a:rPr lang="en-US" dirty="0" err="1"/>
              <a:t>aksesit</a:t>
            </a:r>
            <a:r>
              <a:rPr lang="en-US" dirty="0"/>
              <a:t> </a:t>
            </a:r>
            <a:r>
              <a:rPr lang="en-US" dirty="0" err="1"/>
              <a:t>në</a:t>
            </a:r>
            <a:r>
              <a:rPr lang="en-US" dirty="0"/>
              <a:t> </a:t>
            </a:r>
            <a:r>
              <a:rPr lang="en-US" dirty="0" err="1"/>
              <a:t>dosjen</a:t>
            </a:r>
            <a:r>
              <a:rPr lang="en-US" dirty="0"/>
              <a:t> e </a:t>
            </a:r>
            <a:r>
              <a:rPr lang="en-US" dirty="0" err="1"/>
              <a:t>hetimit</a:t>
            </a:r>
            <a:r>
              <a:rPr lang="en-US" dirty="0"/>
              <a:t>, </a:t>
            </a:r>
            <a:r>
              <a:rPr lang="en-US" dirty="0" err="1"/>
              <a:t>dhënia</a:t>
            </a:r>
            <a:r>
              <a:rPr lang="en-US" dirty="0"/>
              <a:t> e </a:t>
            </a:r>
            <a:r>
              <a:rPr lang="en-US" dirty="0" err="1"/>
              <a:t>sqarimeve</a:t>
            </a:r>
            <a:r>
              <a:rPr lang="en-US" dirty="0"/>
              <a:t> </a:t>
            </a:r>
            <a:r>
              <a:rPr lang="en-US" dirty="0" err="1"/>
              <a:t>gjatë</a:t>
            </a:r>
            <a:r>
              <a:rPr lang="en-US" dirty="0"/>
              <a:t> </a:t>
            </a:r>
            <a:r>
              <a:rPr lang="en-US" dirty="0" err="1"/>
              <a:t>procesit</a:t>
            </a:r>
            <a:r>
              <a:rPr lang="en-US" dirty="0"/>
              <a:t> </a:t>
            </a:r>
            <a:r>
              <a:rPr lang="en-US" dirty="0" err="1"/>
              <a:t>të</a:t>
            </a:r>
            <a:r>
              <a:rPr lang="en-US" dirty="0"/>
              <a:t> </a:t>
            </a:r>
            <a:r>
              <a:rPr lang="en-US" dirty="0" err="1"/>
              <a:t>hetimit</a:t>
            </a:r>
            <a:r>
              <a:rPr lang="en-US" dirty="0"/>
              <a:t> </a:t>
            </a:r>
            <a:r>
              <a:rPr lang="en-US" dirty="0" err="1"/>
              <a:t>disiplinor</a:t>
            </a:r>
            <a:r>
              <a:rPr lang="en-US" dirty="0"/>
              <a:t>, </a:t>
            </a:r>
            <a:r>
              <a:rPr lang="en-US" dirty="0" err="1"/>
              <a:t>njohja</a:t>
            </a:r>
            <a:r>
              <a:rPr lang="en-US" dirty="0"/>
              <a:t> me </a:t>
            </a:r>
            <a:r>
              <a:rPr lang="en-US" dirty="0" err="1"/>
              <a:t>materialet</a:t>
            </a:r>
            <a:r>
              <a:rPr lang="en-US" dirty="0"/>
              <a:t> e </a:t>
            </a:r>
            <a:r>
              <a:rPr lang="en-US" dirty="0" err="1"/>
              <a:t>hetimit</a:t>
            </a:r>
            <a:r>
              <a:rPr lang="en-US" dirty="0"/>
              <a:t> </a:t>
            </a:r>
            <a:r>
              <a:rPr lang="en-US" dirty="0" err="1"/>
              <a:t>dhe</a:t>
            </a:r>
            <a:r>
              <a:rPr lang="en-US" dirty="0"/>
              <a:t> </a:t>
            </a:r>
            <a:r>
              <a:rPr lang="en-US" dirty="0" err="1"/>
              <a:t>paraqitja</a:t>
            </a:r>
            <a:r>
              <a:rPr lang="en-US" dirty="0"/>
              <a:t> e </a:t>
            </a:r>
            <a:r>
              <a:rPr lang="en-US" dirty="0" err="1"/>
              <a:t>argumentave</a:t>
            </a:r>
            <a:r>
              <a:rPr lang="en-US" dirty="0"/>
              <a:t> </a:t>
            </a:r>
            <a:r>
              <a:rPr lang="en-US" dirty="0" err="1"/>
              <a:t>gjatë</a:t>
            </a:r>
            <a:r>
              <a:rPr lang="en-US" dirty="0"/>
              <a:t> </a:t>
            </a:r>
            <a:r>
              <a:rPr lang="en-US" dirty="0" err="1"/>
              <a:t>procesit</a:t>
            </a:r>
            <a:r>
              <a:rPr lang="en-US" dirty="0"/>
              <a:t> </a:t>
            </a:r>
            <a:r>
              <a:rPr lang="en-US" dirty="0" err="1"/>
              <a:t>që</a:t>
            </a:r>
            <a:r>
              <a:rPr lang="en-US" dirty="0"/>
              <a:t> </a:t>
            </a:r>
            <a:r>
              <a:rPr lang="en-US" dirty="0" err="1"/>
              <a:t>zhvillohet</a:t>
            </a:r>
            <a:r>
              <a:rPr lang="en-US" dirty="0"/>
              <a:t> </a:t>
            </a:r>
            <a:r>
              <a:rPr lang="en-US" dirty="0" err="1"/>
              <a:t>në</a:t>
            </a:r>
            <a:r>
              <a:rPr lang="en-US" dirty="0"/>
              <a:t> </a:t>
            </a:r>
            <a:r>
              <a:rPr lang="en-US" dirty="0" err="1"/>
              <a:t>Këshill</a:t>
            </a:r>
            <a:r>
              <a:rPr lang="en-US" dirty="0"/>
              <a:t> </a:t>
            </a:r>
            <a:r>
              <a:rPr lang="en-US" dirty="0" err="1"/>
              <a:t>i</a:t>
            </a:r>
            <a:r>
              <a:rPr lang="en-US" dirty="0"/>
              <a:t> </a:t>
            </a:r>
            <a:r>
              <a:rPr lang="en-US" dirty="0" err="1"/>
              <a:t>sigurojnë</a:t>
            </a:r>
            <a:r>
              <a:rPr lang="en-US" dirty="0"/>
              <a:t> </a:t>
            </a:r>
            <a:r>
              <a:rPr lang="en-US" dirty="0" err="1"/>
              <a:t>magjistratit</a:t>
            </a:r>
            <a:r>
              <a:rPr lang="en-US" dirty="0"/>
              <a:t> </a:t>
            </a:r>
            <a:r>
              <a:rPr lang="en-US" dirty="0" err="1"/>
              <a:t>mundësinë</a:t>
            </a:r>
            <a:r>
              <a:rPr lang="en-US" dirty="0"/>
              <a:t> </a:t>
            </a:r>
            <a:r>
              <a:rPr lang="en-US" dirty="0" err="1"/>
              <a:t>për</a:t>
            </a:r>
            <a:r>
              <a:rPr lang="en-US" dirty="0"/>
              <a:t> </a:t>
            </a:r>
            <a:r>
              <a:rPr lang="en-US" dirty="0" err="1"/>
              <a:t>një</a:t>
            </a:r>
            <a:r>
              <a:rPr lang="en-US" dirty="0"/>
              <a:t> </a:t>
            </a:r>
            <a:r>
              <a:rPr lang="en-US" dirty="0" err="1"/>
              <a:t>mbrojtje</a:t>
            </a:r>
            <a:r>
              <a:rPr lang="en-US" dirty="0"/>
              <a:t> </a:t>
            </a:r>
            <a:r>
              <a:rPr lang="en-US" dirty="0" err="1"/>
              <a:t>efektive</a:t>
            </a:r>
            <a:r>
              <a:rPr lang="en-US" dirty="0"/>
              <a:t>.  </a:t>
            </a:r>
          </a:p>
          <a:p>
            <a:pPr marL="0" indent="0" algn="just">
              <a:buNone/>
            </a:pPr>
            <a:r>
              <a:rPr lang="en-US" dirty="0"/>
              <a:t>ILD </a:t>
            </a:r>
            <a:r>
              <a:rPr lang="en-US" dirty="0" err="1"/>
              <a:t>në</a:t>
            </a:r>
            <a:r>
              <a:rPr lang="en-US" dirty="0"/>
              <a:t> </a:t>
            </a:r>
            <a:r>
              <a:rPr lang="en-US" dirty="0" err="1"/>
              <a:t>njw</a:t>
            </a:r>
            <a:r>
              <a:rPr lang="en-US" dirty="0"/>
              <a:t> </a:t>
            </a:r>
            <a:r>
              <a:rPr lang="en-US" dirty="0" err="1"/>
              <a:t>rast</a:t>
            </a:r>
            <a:r>
              <a:rPr lang="en-US" dirty="0"/>
              <a:t> </a:t>
            </a:r>
            <a:r>
              <a:rPr lang="en-US" dirty="0" err="1"/>
              <a:t>nuk</a:t>
            </a:r>
            <a:r>
              <a:rPr lang="en-US" dirty="0"/>
              <a:t> </a:t>
            </a:r>
            <a:r>
              <a:rPr lang="en-US" dirty="0" err="1"/>
              <a:t>i</a:t>
            </a:r>
            <a:r>
              <a:rPr lang="en-US" dirty="0"/>
              <a:t> </a:t>
            </a:r>
            <a:r>
              <a:rPr lang="en-US" dirty="0" err="1"/>
              <a:t>njoftoi</a:t>
            </a:r>
            <a:r>
              <a:rPr lang="en-US" dirty="0"/>
              <a:t> </a:t>
            </a:r>
            <a:r>
              <a:rPr lang="en-US" dirty="0" err="1"/>
              <a:t>magjistratit</a:t>
            </a:r>
            <a:r>
              <a:rPr lang="en-US" dirty="0"/>
              <a:t> </a:t>
            </a:r>
            <a:r>
              <a:rPr lang="en-US" dirty="0" err="1"/>
              <a:t>Raportin</a:t>
            </a:r>
            <a:r>
              <a:rPr lang="en-US" dirty="0"/>
              <a:t> e </a:t>
            </a:r>
            <a:r>
              <a:rPr lang="en-US" dirty="0" err="1"/>
              <a:t>hetimit</a:t>
            </a:r>
            <a:r>
              <a:rPr lang="en-US" dirty="0"/>
              <a:t> </a:t>
            </a:r>
            <a:r>
              <a:rPr lang="en-US" dirty="0" err="1"/>
              <a:t>disiplinor</a:t>
            </a:r>
            <a:r>
              <a:rPr lang="en-US" dirty="0"/>
              <a:t>.</a:t>
            </a:r>
          </a:p>
          <a:p>
            <a:pPr marL="0" indent="0" algn="just">
              <a:buNone/>
            </a:pPr>
            <a:r>
              <a:rPr lang="en-US" dirty="0" err="1"/>
              <a:t>Këshilli</a:t>
            </a:r>
            <a:r>
              <a:rPr lang="en-US" dirty="0"/>
              <a:t> I </a:t>
            </a:r>
            <a:r>
              <a:rPr lang="en-US" dirty="0" err="1"/>
              <a:t>Lartë</a:t>
            </a:r>
            <a:r>
              <a:rPr lang="en-US" dirty="0"/>
              <a:t> </a:t>
            </a:r>
            <a:r>
              <a:rPr lang="en-US" dirty="0" err="1"/>
              <a:t>Gjyqësor</a:t>
            </a:r>
            <a:r>
              <a:rPr lang="en-US" dirty="0"/>
              <a:t> </a:t>
            </a:r>
            <a:r>
              <a:rPr lang="en-US" dirty="0" err="1"/>
              <a:t>si</a:t>
            </a:r>
            <a:r>
              <a:rPr lang="en-US" dirty="0"/>
              <a:t> organ </a:t>
            </a:r>
            <a:r>
              <a:rPr lang="en-US" dirty="0" err="1"/>
              <a:t>procedues</a:t>
            </a:r>
            <a:r>
              <a:rPr lang="en-US" dirty="0"/>
              <a:t> </a:t>
            </a:r>
            <a:r>
              <a:rPr lang="en-US" dirty="0" err="1"/>
              <a:t>shëroi</a:t>
            </a:r>
            <a:r>
              <a:rPr lang="en-US" dirty="0"/>
              <a:t> </a:t>
            </a:r>
            <a:r>
              <a:rPr lang="en-US" dirty="0" err="1"/>
              <a:t>këtë</a:t>
            </a:r>
            <a:r>
              <a:rPr lang="en-US" dirty="0"/>
              <a:t> </a:t>
            </a:r>
            <a:r>
              <a:rPr lang="en-US" dirty="0" err="1"/>
              <a:t>të</a:t>
            </a:r>
            <a:r>
              <a:rPr lang="en-US" dirty="0"/>
              <a:t> </a:t>
            </a:r>
            <a:r>
              <a:rPr lang="en-US" i="1" dirty="0" err="1"/>
              <a:t>metë</a:t>
            </a:r>
            <a:r>
              <a:rPr lang="en-US" dirty="0"/>
              <a:t> </a:t>
            </a:r>
            <a:r>
              <a:rPr lang="en-US" dirty="0" err="1"/>
              <a:t>të</a:t>
            </a:r>
            <a:r>
              <a:rPr lang="en-US" dirty="0"/>
              <a:t> ILD-</a:t>
            </a:r>
            <a:r>
              <a:rPr lang="en-US" dirty="0" err="1"/>
              <a:t>së</a:t>
            </a:r>
            <a:r>
              <a:rPr lang="en-US" dirty="0"/>
              <a:t> , duke </a:t>
            </a:r>
            <a:r>
              <a:rPr lang="en-US" dirty="0" err="1"/>
              <a:t>i</a:t>
            </a:r>
            <a:r>
              <a:rPr lang="en-US" dirty="0"/>
              <a:t> </a:t>
            </a:r>
            <a:r>
              <a:rPr lang="en-US" dirty="0" err="1"/>
              <a:t>vënë</a:t>
            </a:r>
            <a:r>
              <a:rPr lang="en-US" dirty="0"/>
              <a:t> </a:t>
            </a:r>
            <a:r>
              <a:rPr lang="en-US" dirty="0" err="1"/>
              <a:t>në</a:t>
            </a:r>
            <a:r>
              <a:rPr lang="en-US" dirty="0"/>
              <a:t> </a:t>
            </a:r>
            <a:r>
              <a:rPr lang="en-US" dirty="0" err="1"/>
              <a:t>dispozicion</a:t>
            </a:r>
            <a:r>
              <a:rPr lang="en-US" dirty="0"/>
              <a:t> </a:t>
            </a:r>
            <a:r>
              <a:rPr lang="en-US" dirty="0" err="1"/>
              <a:t>magjistratit</a:t>
            </a:r>
            <a:r>
              <a:rPr lang="en-US" dirty="0"/>
              <a:t> </a:t>
            </a:r>
            <a:r>
              <a:rPr lang="en-US" dirty="0" err="1"/>
              <a:t>Raportin</a:t>
            </a:r>
            <a:r>
              <a:rPr lang="en-US" dirty="0"/>
              <a:t> e </a:t>
            </a:r>
            <a:r>
              <a:rPr lang="en-US" dirty="0" err="1"/>
              <a:t>Hetimit</a:t>
            </a:r>
            <a:r>
              <a:rPr lang="en-US" dirty="0"/>
              <a:t> </a:t>
            </a:r>
            <a:r>
              <a:rPr lang="en-US" dirty="0" err="1"/>
              <a:t>disiplinor</a:t>
            </a:r>
            <a:r>
              <a:rPr lang="en-US" dirty="0"/>
              <a:t> </a:t>
            </a:r>
            <a:r>
              <a:rPr lang="en-US" dirty="0" err="1"/>
              <a:t>që</a:t>
            </a:r>
            <a:r>
              <a:rPr lang="en-US" dirty="0"/>
              <a:t> ILD </a:t>
            </a:r>
            <a:r>
              <a:rPr lang="en-US" dirty="0" err="1"/>
              <a:t>kishte</a:t>
            </a:r>
            <a:r>
              <a:rPr lang="en-US" dirty="0"/>
              <a:t> </a:t>
            </a:r>
            <a:r>
              <a:rPr lang="en-US" dirty="0" err="1"/>
              <a:t>depozituar</a:t>
            </a:r>
            <a:r>
              <a:rPr lang="en-US" dirty="0"/>
              <a:t> </a:t>
            </a:r>
            <a:r>
              <a:rPr lang="en-US" dirty="0" err="1"/>
              <a:t>në</a:t>
            </a:r>
            <a:r>
              <a:rPr lang="en-US" dirty="0"/>
              <a:t> </a:t>
            </a:r>
            <a:r>
              <a:rPr lang="en-US" dirty="0" err="1"/>
              <a:t>Këshill</a:t>
            </a:r>
            <a:r>
              <a:rPr lang="en-US" dirty="0"/>
              <a:t> </a:t>
            </a:r>
            <a:r>
              <a:rPr lang="en-US" dirty="0" err="1"/>
              <a:t>si</a:t>
            </a:r>
            <a:r>
              <a:rPr lang="en-US" dirty="0"/>
              <a:t> </a:t>
            </a:r>
            <a:r>
              <a:rPr lang="en-US" dirty="0" err="1"/>
              <a:t>dhe</a:t>
            </a:r>
            <a:r>
              <a:rPr lang="en-US" dirty="0"/>
              <a:t> </a:t>
            </a:r>
            <a:r>
              <a:rPr lang="en-US" dirty="0" err="1"/>
              <a:t>i</a:t>
            </a:r>
            <a:r>
              <a:rPr lang="en-US" dirty="0"/>
              <a:t> </a:t>
            </a:r>
            <a:r>
              <a:rPr lang="en-US" dirty="0" err="1"/>
              <a:t>vuri</a:t>
            </a:r>
            <a:r>
              <a:rPr lang="en-US" dirty="0"/>
              <a:t> </a:t>
            </a:r>
            <a:r>
              <a:rPr lang="en-US" dirty="0" err="1"/>
              <a:t>në</a:t>
            </a:r>
            <a:r>
              <a:rPr lang="en-US" dirty="0"/>
              <a:t> </a:t>
            </a:r>
            <a:r>
              <a:rPr lang="en-US" dirty="0" err="1"/>
              <a:t>dispozicion</a:t>
            </a:r>
            <a:r>
              <a:rPr lang="en-US" dirty="0"/>
              <a:t> apo </a:t>
            </a:r>
            <a:r>
              <a:rPr lang="en-US" dirty="0" err="1"/>
              <a:t>i</a:t>
            </a:r>
            <a:r>
              <a:rPr lang="en-US" dirty="0"/>
              <a:t> </a:t>
            </a:r>
            <a:r>
              <a:rPr lang="en-US" dirty="0" err="1"/>
              <a:t>dha</a:t>
            </a:r>
            <a:r>
              <a:rPr lang="en-US" dirty="0"/>
              <a:t> </a:t>
            </a:r>
            <a:r>
              <a:rPr lang="en-US" dirty="0" err="1"/>
              <a:t>mundësinë</a:t>
            </a:r>
            <a:r>
              <a:rPr lang="en-US" dirty="0"/>
              <a:t> </a:t>
            </a:r>
            <a:r>
              <a:rPr lang="en-US" dirty="0" err="1"/>
              <a:t>magjistratit</a:t>
            </a:r>
            <a:r>
              <a:rPr lang="en-US" dirty="0"/>
              <a:t> </a:t>
            </a:r>
            <a:r>
              <a:rPr lang="en-US" dirty="0" err="1"/>
              <a:t>të</a:t>
            </a:r>
            <a:r>
              <a:rPr lang="en-US" dirty="0"/>
              <a:t> </a:t>
            </a:r>
            <a:r>
              <a:rPr lang="en-US" dirty="0" err="1"/>
              <a:t>njihej</a:t>
            </a:r>
            <a:r>
              <a:rPr lang="en-US" dirty="0"/>
              <a:t> me </a:t>
            </a:r>
            <a:r>
              <a:rPr lang="en-US" dirty="0" err="1"/>
              <a:t>të</a:t>
            </a:r>
            <a:r>
              <a:rPr lang="en-US" dirty="0"/>
              <a:t> </a:t>
            </a:r>
            <a:r>
              <a:rPr lang="en-US" dirty="0" err="1"/>
              <a:t>gjitha</a:t>
            </a:r>
            <a:r>
              <a:rPr lang="en-US" dirty="0"/>
              <a:t> </a:t>
            </a:r>
            <a:r>
              <a:rPr lang="en-US" dirty="0" err="1"/>
              <a:t>aktet</a:t>
            </a:r>
            <a:r>
              <a:rPr lang="en-US" dirty="0"/>
              <a:t> e </a:t>
            </a:r>
            <a:r>
              <a:rPr lang="en-US" dirty="0" err="1"/>
              <a:t>dosjes</a:t>
            </a:r>
            <a:r>
              <a:rPr lang="en-US" dirty="0"/>
              <a:t> </a:t>
            </a:r>
            <a:r>
              <a:rPr lang="en-US" dirty="0" err="1"/>
              <a:t>disiplinore</a:t>
            </a:r>
            <a:r>
              <a:rPr lang="en-US" dirty="0"/>
              <a:t>. </a:t>
            </a:r>
          </a:p>
          <a:p>
            <a:pPr marL="0" indent="0">
              <a:buNone/>
            </a:pPr>
            <a:endParaRPr lang="en-US" dirty="0"/>
          </a:p>
        </p:txBody>
      </p:sp>
    </p:spTree>
    <p:extLst>
      <p:ext uri="{BB962C8B-B14F-4D97-AF65-F5344CB8AC3E}">
        <p14:creationId xmlns:p14="http://schemas.microsoft.com/office/powerpoint/2010/main" val="3957270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A8D8-3B92-4CA8-B99A-40095F92DA56}"/>
              </a:ext>
            </a:extLst>
          </p:cNvPr>
          <p:cNvSpPr>
            <a:spLocks noGrp="1"/>
          </p:cNvSpPr>
          <p:nvPr>
            <p:ph type="title"/>
          </p:nvPr>
        </p:nvSpPr>
        <p:spPr/>
        <p:txBody>
          <a:bodyPr>
            <a:normAutofit fontScale="90000"/>
          </a:bodyPr>
          <a:lstStyle/>
          <a:p>
            <a:r>
              <a:rPr lang="en-US" sz="3100" b="1" dirty="0"/>
              <a:t>III. </a:t>
            </a:r>
            <a:r>
              <a:rPr lang="en-US" sz="3100" b="1" dirty="0" err="1"/>
              <a:t>Garantimi</a:t>
            </a:r>
            <a:r>
              <a:rPr lang="en-US" sz="3100" b="1" dirty="0"/>
              <a:t> </a:t>
            </a:r>
            <a:r>
              <a:rPr lang="en-US" sz="3100" b="1" dirty="0" err="1"/>
              <a:t>i</a:t>
            </a:r>
            <a:r>
              <a:rPr lang="en-US" sz="3100" b="1" dirty="0"/>
              <a:t> </a:t>
            </a:r>
            <a:r>
              <a:rPr lang="en-US" sz="3100" b="1" dirty="0" err="1"/>
              <a:t>procesit</a:t>
            </a:r>
            <a:r>
              <a:rPr lang="en-US" sz="3100" b="1" dirty="0"/>
              <a:t> </a:t>
            </a:r>
            <a:r>
              <a:rPr lang="en-US" sz="3100" b="1" dirty="0" err="1"/>
              <a:t>të</a:t>
            </a:r>
            <a:r>
              <a:rPr lang="en-US" sz="3100" b="1" dirty="0"/>
              <a:t> </a:t>
            </a:r>
            <a:r>
              <a:rPr lang="en-US" sz="3100" b="1" dirty="0" err="1"/>
              <a:t>rregullt</a:t>
            </a:r>
            <a:r>
              <a:rPr lang="en-US" sz="3100" b="1" dirty="0"/>
              <a:t> </a:t>
            </a:r>
            <a:r>
              <a:rPr lang="en-US" sz="3100" b="1" dirty="0" err="1"/>
              <a:t>ligjor</a:t>
            </a:r>
            <a:r>
              <a:rPr lang="en-US" sz="3100" b="1" dirty="0"/>
              <a:t> </a:t>
            </a:r>
            <a:r>
              <a:rPr lang="en-US" sz="3100" b="1" dirty="0" err="1"/>
              <a:t>gjatë</a:t>
            </a:r>
            <a:r>
              <a:rPr lang="en-US" sz="3100" b="1" dirty="0"/>
              <a:t> </a:t>
            </a:r>
            <a:r>
              <a:rPr lang="en-US" sz="3100" b="1" dirty="0" err="1"/>
              <a:t>procedurës</a:t>
            </a:r>
            <a:r>
              <a:rPr lang="en-US" sz="3100" b="1" dirty="0"/>
              <a:t> </a:t>
            </a:r>
            <a:r>
              <a:rPr lang="en-US" sz="3100" b="1" dirty="0" err="1"/>
              <a:t>disiplino</a:t>
            </a:r>
            <a:r>
              <a:rPr lang="en-US" b="1" dirty="0" err="1"/>
              <a:t>re</a:t>
            </a:r>
            <a:r>
              <a:rPr lang="en-US" b="1" dirty="0"/>
              <a:t>. </a:t>
            </a:r>
            <a:br>
              <a:rPr lang="en-US" dirty="0"/>
            </a:br>
            <a:endParaRPr lang="en-US" dirty="0"/>
          </a:p>
        </p:txBody>
      </p:sp>
      <p:sp>
        <p:nvSpPr>
          <p:cNvPr id="3" name="Content Placeholder 2">
            <a:extLst>
              <a:ext uri="{FF2B5EF4-FFF2-40B4-BE49-F238E27FC236}">
                <a16:creationId xmlns:a16="http://schemas.microsoft.com/office/drawing/2014/main" id="{846F9ACC-8FE1-4344-BBBA-AC8918751CCD}"/>
              </a:ext>
            </a:extLst>
          </p:cNvPr>
          <p:cNvSpPr>
            <a:spLocks noGrp="1"/>
          </p:cNvSpPr>
          <p:nvPr>
            <p:ph idx="1"/>
          </p:nvPr>
        </p:nvSpPr>
        <p:spPr/>
        <p:txBody>
          <a:bodyPr>
            <a:normAutofit/>
          </a:bodyPr>
          <a:lstStyle/>
          <a:p>
            <a:pPr marL="0" indent="0" algn="just">
              <a:buNone/>
            </a:pPr>
            <a:r>
              <a:rPr lang="en-US" dirty="0" err="1"/>
              <a:t>Kolegji</a:t>
            </a:r>
            <a:r>
              <a:rPr lang="en-US" dirty="0"/>
              <a:t> </a:t>
            </a:r>
            <a:r>
              <a:rPr lang="en-US" dirty="0" err="1"/>
              <a:t>vlerësoi</a:t>
            </a:r>
            <a:r>
              <a:rPr lang="en-US" dirty="0"/>
              <a:t> se  </a:t>
            </a:r>
            <a:r>
              <a:rPr lang="en-US" dirty="0" err="1"/>
              <a:t>pavarësisht</a:t>
            </a:r>
            <a:r>
              <a:rPr lang="en-US" dirty="0"/>
              <a:t> </a:t>
            </a:r>
            <a:r>
              <a:rPr lang="en-US" dirty="0" err="1"/>
              <a:t>mungesës</a:t>
            </a:r>
            <a:r>
              <a:rPr lang="en-US" dirty="0"/>
              <a:t> </a:t>
            </a:r>
            <a:r>
              <a:rPr lang="en-US" dirty="0" err="1"/>
              <a:t>së</a:t>
            </a:r>
            <a:r>
              <a:rPr lang="en-US" dirty="0"/>
              <a:t> </a:t>
            </a:r>
            <a:r>
              <a:rPr lang="en-US" dirty="0" err="1"/>
              <a:t>parashikimit</a:t>
            </a:r>
            <a:r>
              <a:rPr lang="en-US" dirty="0"/>
              <a:t> </a:t>
            </a:r>
            <a:r>
              <a:rPr lang="en-US" dirty="0" err="1"/>
              <a:t>nga</a:t>
            </a:r>
            <a:r>
              <a:rPr lang="en-US" dirty="0"/>
              <a:t> </a:t>
            </a:r>
            <a:r>
              <a:rPr lang="en-US" dirty="0" err="1"/>
              <a:t>dispozitat</a:t>
            </a:r>
            <a:r>
              <a:rPr lang="en-US" dirty="0"/>
              <a:t> </a:t>
            </a:r>
            <a:r>
              <a:rPr lang="en-US" dirty="0" err="1"/>
              <a:t>ligjore</a:t>
            </a:r>
            <a:r>
              <a:rPr lang="en-US" dirty="0"/>
              <a:t> </a:t>
            </a:r>
            <a:r>
              <a:rPr lang="en-US" dirty="0" err="1"/>
              <a:t>të</a:t>
            </a:r>
            <a:r>
              <a:rPr lang="en-US" dirty="0"/>
              <a:t> </a:t>
            </a:r>
            <a:r>
              <a:rPr lang="en-US" dirty="0" err="1"/>
              <a:t>njoftimit</a:t>
            </a:r>
            <a:r>
              <a:rPr lang="en-US" dirty="0"/>
              <a:t> </a:t>
            </a:r>
            <a:r>
              <a:rPr lang="en-US" dirty="0" err="1"/>
              <a:t>të</a:t>
            </a:r>
            <a:r>
              <a:rPr lang="en-US" dirty="0"/>
              <a:t> </a:t>
            </a:r>
            <a:r>
              <a:rPr lang="en-US" dirty="0" err="1"/>
              <a:t>Raportit</a:t>
            </a:r>
            <a:r>
              <a:rPr lang="en-US" dirty="0"/>
              <a:t> </a:t>
            </a:r>
            <a:r>
              <a:rPr lang="en-US" dirty="0" err="1"/>
              <a:t>të</a:t>
            </a:r>
            <a:r>
              <a:rPr lang="en-US" dirty="0"/>
              <a:t> </a:t>
            </a:r>
            <a:r>
              <a:rPr lang="en-US" dirty="0" err="1"/>
              <a:t>Hetimit</a:t>
            </a:r>
            <a:r>
              <a:rPr lang="en-US" dirty="0"/>
              <a:t> </a:t>
            </a:r>
            <a:r>
              <a:rPr lang="en-US" dirty="0" err="1"/>
              <a:t>disiplinor</a:t>
            </a:r>
            <a:r>
              <a:rPr lang="en-US" dirty="0"/>
              <a:t> </a:t>
            </a:r>
            <a:r>
              <a:rPr lang="en-US" dirty="0" err="1"/>
              <a:t>magjistratit</a:t>
            </a:r>
            <a:r>
              <a:rPr lang="en-US" dirty="0"/>
              <a:t>, </a:t>
            </a:r>
            <a:r>
              <a:rPr lang="en-US" dirty="0" err="1"/>
              <a:t>në</a:t>
            </a:r>
            <a:r>
              <a:rPr lang="en-US" dirty="0"/>
              <a:t> </a:t>
            </a:r>
            <a:r>
              <a:rPr lang="en-US" dirty="0" err="1"/>
              <a:t>kuadër</a:t>
            </a:r>
            <a:r>
              <a:rPr lang="en-US" dirty="0"/>
              <a:t> </a:t>
            </a:r>
            <a:r>
              <a:rPr lang="en-US" dirty="0" err="1"/>
              <a:t>të</a:t>
            </a:r>
            <a:r>
              <a:rPr lang="en-US" dirty="0"/>
              <a:t> </a:t>
            </a:r>
            <a:r>
              <a:rPr lang="en-US" dirty="0" err="1"/>
              <a:t>respektimit</a:t>
            </a:r>
            <a:r>
              <a:rPr lang="en-US" dirty="0"/>
              <a:t> </a:t>
            </a:r>
            <a:r>
              <a:rPr lang="en-US" dirty="0" err="1"/>
              <a:t>të</a:t>
            </a:r>
            <a:r>
              <a:rPr lang="en-US" dirty="0"/>
              <a:t> </a:t>
            </a:r>
            <a:r>
              <a:rPr lang="en-US" dirty="0" err="1"/>
              <a:t>parimit</a:t>
            </a:r>
            <a:r>
              <a:rPr lang="en-US" dirty="0"/>
              <a:t> </a:t>
            </a:r>
            <a:r>
              <a:rPr lang="en-US" dirty="0" err="1"/>
              <a:t>të</a:t>
            </a:r>
            <a:r>
              <a:rPr lang="en-US" dirty="0"/>
              <a:t> </a:t>
            </a:r>
            <a:r>
              <a:rPr lang="en-US" dirty="0" err="1"/>
              <a:t>barazisë</a:t>
            </a:r>
            <a:r>
              <a:rPr lang="en-US" dirty="0"/>
              <a:t> </a:t>
            </a:r>
            <a:r>
              <a:rPr lang="en-US" dirty="0" err="1"/>
              <a:t>së</a:t>
            </a:r>
            <a:r>
              <a:rPr lang="en-US" dirty="0"/>
              <a:t> </a:t>
            </a:r>
            <a:r>
              <a:rPr lang="en-US" dirty="0" err="1"/>
              <a:t>armëve</a:t>
            </a:r>
            <a:r>
              <a:rPr lang="en-US" dirty="0"/>
              <a:t> </a:t>
            </a:r>
            <a:r>
              <a:rPr lang="en-US" dirty="0" err="1"/>
              <a:t>në</a:t>
            </a:r>
            <a:r>
              <a:rPr lang="en-US" dirty="0"/>
              <a:t> </a:t>
            </a:r>
            <a:r>
              <a:rPr lang="en-US" dirty="0" err="1"/>
              <a:t>një</a:t>
            </a:r>
            <a:r>
              <a:rPr lang="en-US" dirty="0"/>
              <a:t> </a:t>
            </a:r>
            <a:r>
              <a:rPr lang="en-US" dirty="0" err="1"/>
              <a:t>proces</a:t>
            </a:r>
            <a:r>
              <a:rPr lang="en-US" dirty="0"/>
              <a:t> </a:t>
            </a:r>
            <a:r>
              <a:rPr lang="en-US" dirty="0" err="1"/>
              <a:t>të</a:t>
            </a:r>
            <a:r>
              <a:rPr lang="en-US" dirty="0"/>
              <a:t> </a:t>
            </a:r>
            <a:r>
              <a:rPr lang="en-US" dirty="0" err="1"/>
              <a:t>rregullt</a:t>
            </a:r>
            <a:r>
              <a:rPr lang="en-US" dirty="0"/>
              <a:t> </a:t>
            </a:r>
            <a:r>
              <a:rPr lang="en-US" dirty="0" err="1"/>
              <a:t>ligjor</a:t>
            </a:r>
            <a:r>
              <a:rPr lang="en-US" dirty="0"/>
              <a:t>, </a:t>
            </a:r>
            <a:r>
              <a:rPr lang="en-US" dirty="0" err="1"/>
              <a:t>raportimi</a:t>
            </a:r>
            <a:r>
              <a:rPr lang="en-US" dirty="0"/>
              <a:t> </a:t>
            </a:r>
            <a:r>
              <a:rPr lang="en-US" dirty="0" err="1"/>
              <a:t>i</a:t>
            </a:r>
            <a:r>
              <a:rPr lang="en-US" dirty="0"/>
              <a:t> </a:t>
            </a:r>
            <a:r>
              <a:rPr lang="en-US" dirty="0" err="1"/>
              <a:t>hetimit</a:t>
            </a:r>
            <a:r>
              <a:rPr lang="en-US" dirty="0"/>
              <a:t> </a:t>
            </a:r>
            <a:r>
              <a:rPr lang="en-US" dirty="0" err="1"/>
              <a:t>si</a:t>
            </a:r>
            <a:r>
              <a:rPr lang="en-US" dirty="0"/>
              <a:t> </a:t>
            </a:r>
            <a:r>
              <a:rPr lang="en-US" dirty="0" err="1"/>
              <a:t>pjesë</a:t>
            </a:r>
            <a:r>
              <a:rPr lang="en-US" dirty="0"/>
              <a:t> e </a:t>
            </a:r>
            <a:r>
              <a:rPr lang="en-US" dirty="0" err="1"/>
              <a:t>dokumentacionit</a:t>
            </a:r>
            <a:r>
              <a:rPr lang="en-US" dirty="0"/>
              <a:t> </a:t>
            </a:r>
            <a:r>
              <a:rPr lang="en-US" dirty="0" err="1"/>
              <a:t>të</a:t>
            </a:r>
            <a:r>
              <a:rPr lang="en-US" dirty="0"/>
              <a:t> </a:t>
            </a:r>
            <a:r>
              <a:rPr lang="en-US" dirty="0" err="1"/>
              <a:t>hetimit</a:t>
            </a:r>
            <a:r>
              <a:rPr lang="en-US" dirty="0"/>
              <a:t> </a:t>
            </a:r>
            <a:r>
              <a:rPr lang="en-US" dirty="0" err="1"/>
              <a:t>dhe</a:t>
            </a:r>
            <a:r>
              <a:rPr lang="en-US" dirty="0"/>
              <a:t> </a:t>
            </a:r>
            <a:r>
              <a:rPr lang="en-US" dirty="0" err="1"/>
              <a:t>si</a:t>
            </a:r>
            <a:r>
              <a:rPr lang="en-US" dirty="0"/>
              <a:t> </a:t>
            </a:r>
            <a:r>
              <a:rPr lang="en-US" dirty="0" err="1"/>
              <a:t>akti</a:t>
            </a:r>
            <a:r>
              <a:rPr lang="en-US" dirty="0"/>
              <a:t> </a:t>
            </a:r>
            <a:r>
              <a:rPr lang="en-US" dirty="0" err="1"/>
              <a:t>përfundimtar</a:t>
            </a:r>
            <a:r>
              <a:rPr lang="en-US" dirty="0"/>
              <a:t> </a:t>
            </a:r>
            <a:r>
              <a:rPr lang="en-US" b="1" u="sng" dirty="0" err="1"/>
              <a:t>duhet</a:t>
            </a:r>
            <a:r>
              <a:rPr lang="en-US" b="1" u="sng" dirty="0"/>
              <a:t> </a:t>
            </a:r>
            <a:r>
              <a:rPr lang="en-US" b="1" u="sng" dirty="0" err="1"/>
              <a:t>t`i</a:t>
            </a:r>
            <a:r>
              <a:rPr lang="en-US" b="1" u="sng" dirty="0"/>
              <a:t> </a:t>
            </a:r>
            <a:r>
              <a:rPr lang="en-US" b="1" u="sng" dirty="0" err="1"/>
              <a:t>njoftohet</a:t>
            </a:r>
            <a:r>
              <a:rPr lang="en-US" dirty="0"/>
              <a:t> </a:t>
            </a:r>
            <a:r>
              <a:rPr lang="en-US" dirty="0" err="1"/>
              <a:t>magjistratit</a:t>
            </a:r>
            <a:r>
              <a:rPr lang="en-US" dirty="0"/>
              <a:t> me </a:t>
            </a:r>
            <a:r>
              <a:rPr lang="en-US" dirty="0" err="1"/>
              <a:t>qëllim</a:t>
            </a:r>
            <a:r>
              <a:rPr lang="en-US" dirty="0"/>
              <a:t> </a:t>
            </a:r>
            <a:r>
              <a:rPr lang="en-US" dirty="0" err="1"/>
              <a:t>realizimin</a:t>
            </a:r>
            <a:r>
              <a:rPr lang="en-US" dirty="0"/>
              <a:t> e </a:t>
            </a:r>
            <a:r>
              <a:rPr lang="en-US" dirty="0" err="1"/>
              <a:t>një</a:t>
            </a:r>
            <a:r>
              <a:rPr lang="en-US" dirty="0"/>
              <a:t> </a:t>
            </a:r>
            <a:r>
              <a:rPr lang="en-US" dirty="0" err="1"/>
              <a:t>mbrojtje</a:t>
            </a:r>
            <a:r>
              <a:rPr lang="en-US" dirty="0"/>
              <a:t> </a:t>
            </a:r>
            <a:r>
              <a:rPr lang="en-US" dirty="0" err="1"/>
              <a:t>efektive</a:t>
            </a:r>
            <a:r>
              <a:rPr lang="en-US" dirty="0"/>
              <a:t> </a:t>
            </a:r>
            <a:r>
              <a:rPr lang="en-US" dirty="0" err="1"/>
              <a:t>në</a:t>
            </a:r>
            <a:r>
              <a:rPr lang="en-US" dirty="0"/>
              <a:t> </a:t>
            </a:r>
            <a:r>
              <a:rPr lang="en-US" dirty="0" err="1"/>
              <a:t>vazhdim</a:t>
            </a:r>
            <a:r>
              <a:rPr lang="en-US" dirty="0"/>
              <a:t> </a:t>
            </a:r>
            <a:r>
              <a:rPr lang="en-US" dirty="0" err="1"/>
              <a:t>të</a:t>
            </a:r>
            <a:r>
              <a:rPr lang="en-US" dirty="0"/>
              <a:t> </a:t>
            </a:r>
            <a:r>
              <a:rPr lang="en-US" dirty="0" err="1"/>
              <a:t>procedimit</a:t>
            </a:r>
            <a:r>
              <a:rPr lang="en-US" dirty="0"/>
              <a:t> </a:t>
            </a:r>
            <a:r>
              <a:rPr lang="en-US" dirty="0" err="1"/>
              <a:t>disiplinor</a:t>
            </a:r>
            <a:r>
              <a:rPr lang="en-US" dirty="0"/>
              <a:t>. </a:t>
            </a:r>
          </a:p>
          <a:p>
            <a:pPr algn="just"/>
            <a:r>
              <a:rPr lang="en-US" dirty="0" err="1"/>
              <a:t>Pavarësisht</a:t>
            </a:r>
            <a:r>
              <a:rPr lang="en-US" dirty="0"/>
              <a:t> </a:t>
            </a:r>
            <a:r>
              <a:rPr lang="en-US" dirty="0" err="1"/>
              <a:t>standardit</a:t>
            </a:r>
            <a:r>
              <a:rPr lang="en-US" dirty="0"/>
              <a:t> </a:t>
            </a:r>
            <a:r>
              <a:rPr lang="en-US" dirty="0" err="1"/>
              <a:t>të</a:t>
            </a:r>
            <a:r>
              <a:rPr lang="en-US" dirty="0"/>
              <a:t> </a:t>
            </a:r>
            <a:r>
              <a:rPr lang="en-US" dirty="0" err="1"/>
              <a:t>vendosur</a:t>
            </a:r>
            <a:r>
              <a:rPr lang="en-US" dirty="0"/>
              <a:t> </a:t>
            </a:r>
            <a:r>
              <a:rPr lang="en-US" dirty="0" err="1"/>
              <a:t>nga</a:t>
            </a:r>
            <a:r>
              <a:rPr lang="en-US" dirty="0"/>
              <a:t> KPA </a:t>
            </a:r>
            <a:r>
              <a:rPr lang="en-US" dirty="0" err="1"/>
              <a:t>nw</a:t>
            </a:r>
            <a:r>
              <a:rPr lang="en-US" dirty="0"/>
              <a:t> </a:t>
            </a:r>
            <a:r>
              <a:rPr lang="en-US" dirty="0" err="1"/>
              <a:t>vendimarrjen</a:t>
            </a:r>
            <a:r>
              <a:rPr lang="en-US" dirty="0"/>
              <a:t> e vet, </a:t>
            </a:r>
            <a:r>
              <a:rPr lang="en-US" dirty="0" err="1"/>
              <a:t>njoftimi</a:t>
            </a:r>
            <a:r>
              <a:rPr lang="en-US" dirty="0"/>
              <a:t> </a:t>
            </a:r>
            <a:r>
              <a:rPr lang="en-US" dirty="0" err="1"/>
              <a:t>i</a:t>
            </a:r>
            <a:r>
              <a:rPr lang="en-US" dirty="0"/>
              <a:t> </a:t>
            </a:r>
            <a:r>
              <a:rPr lang="en-US" dirty="0" err="1"/>
              <a:t>Raportit</a:t>
            </a:r>
            <a:r>
              <a:rPr lang="en-US" dirty="0"/>
              <a:t> </a:t>
            </a:r>
            <a:r>
              <a:rPr lang="en-US" dirty="0" err="1"/>
              <a:t>të</a:t>
            </a:r>
            <a:r>
              <a:rPr lang="en-US" dirty="0"/>
              <a:t> </a:t>
            </a:r>
            <a:r>
              <a:rPr lang="en-US" dirty="0" err="1"/>
              <a:t>Hetimit</a:t>
            </a:r>
            <a:r>
              <a:rPr lang="en-US" dirty="0"/>
              <a:t> </a:t>
            </a:r>
            <a:r>
              <a:rPr lang="en-US" dirty="0" err="1"/>
              <a:t>magjistratit</a:t>
            </a:r>
            <a:r>
              <a:rPr lang="en-US" dirty="0"/>
              <a:t> </a:t>
            </a:r>
            <a:r>
              <a:rPr lang="en-US" dirty="0" err="1"/>
              <a:t>subjekt</a:t>
            </a:r>
            <a:r>
              <a:rPr lang="en-US" dirty="0"/>
              <a:t> </a:t>
            </a:r>
            <a:r>
              <a:rPr lang="en-US" dirty="0" err="1"/>
              <a:t>të</a:t>
            </a:r>
            <a:r>
              <a:rPr lang="en-US" dirty="0"/>
              <a:t> </a:t>
            </a:r>
            <a:r>
              <a:rPr lang="en-US" dirty="0" err="1"/>
              <a:t>procedimit</a:t>
            </a:r>
            <a:r>
              <a:rPr lang="en-US" dirty="0"/>
              <a:t> </a:t>
            </a:r>
            <a:r>
              <a:rPr lang="en-US" dirty="0" err="1"/>
              <a:t>disiplinor</a:t>
            </a:r>
            <a:r>
              <a:rPr lang="en-US" dirty="0"/>
              <a:t> </a:t>
            </a:r>
            <a:r>
              <a:rPr lang="en-US" dirty="0" err="1"/>
              <a:t>përbën</a:t>
            </a:r>
            <a:r>
              <a:rPr lang="en-US" dirty="0"/>
              <a:t> </a:t>
            </a:r>
            <a:r>
              <a:rPr lang="en-US" dirty="0" err="1"/>
              <a:t>tashmë</a:t>
            </a:r>
            <a:r>
              <a:rPr lang="en-US" dirty="0"/>
              <a:t> </a:t>
            </a:r>
            <a:r>
              <a:rPr lang="en-US" dirty="0" err="1"/>
              <a:t>një</a:t>
            </a:r>
            <a:r>
              <a:rPr lang="en-US" dirty="0"/>
              <a:t> standard </a:t>
            </a:r>
            <a:r>
              <a:rPr lang="en-US" dirty="0" err="1"/>
              <a:t>të</a:t>
            </a:r>
            <a:r>
              <a:rPr lang="en-US" dirty="0"/>
              <a:t> </a:t>
            </a:r>
            <a:r>
              <a:rPr lang="en-US" dirty="0" err="1"/>
              <a:t>vendosur</a:t>
            </a:r>
            <a:r>
              <a:rPr lang="en-US" dirty="0"/>
              <a:t> </a:t>
            </a:r>
            <a:r>
              <a:rPr lang="en-US" dirty="0" err="1"/>
              <a:t>nga</a:t>
            </a:r>
            <a:r>
              <a:rPr lang="en-US" dirty="0"/>
              <a:t> ILD </a:t>
            </a:r>
            <a:r>
              <a:rPr lang="en-US" dirty="0" err="1"/>
              <a:t>në</a:t>
            </a:r>
            <a:r>
              <a:rPr lang="en-US" dirty="0"/>
              <a:t> </a:t>
            </a:r>
            <a:r>
              <a:rPr lang="en-US" dirty="0" err="1"/>
              <a:t>praktika</a:t>
            </a:r>
            <a:r>
              <a:rPr lang="en-US" dirty="0"/>
              <a:t> </a:t>
            </a:r>
            <a:r>
              <a:rPr lang="en-US" dirty="0" err="1"/>
              <a:t>disiplinore</a:t>
            </a:r>
            <a:r>
              <a:rPr lang="en-US" dirty="0"/>
              <a:t> </a:t>
            </a:r>
            <a:r>
              <a:rPr lang="en-US" dirty="0" err="1"/>
              <a:t>të</a:t>
            </a:r>
            <a:r>
              <a:rPr lang="en-US" dirty="0"/>
              <a:t> </a:t>
            </a:r>
            <a:r>
              <a:rPr lang="en-US" dirty="0" err="1"/>
              <a:t>kryera</a:t>
            </a:r>
            <a:r>
              <a:rPr lang="en-US" dirty="0"/>
              <a:t> </a:t>
            </a:r>
            <a:r>
              <a:rPr lang="en-US" dirty="0" err="1"/>
              <a:t>nga</a:t>
            </a:r>
            <a:r>
              <a:rPr lang="en-US" dirty="0"/>
              <a:t> </a:t>
            </a:r>
            <a:r>
              <a:rPr lang="en-US" dirty="0" err="1"/>
              <a:t>ana</a:t>
            </a:r>
            <a:r>
              <a:rPr lang="en-US" dirty="0"/>
              <a:t> e </a:t>
            </a:r>
            <a:r>
              <a:rPr lang="en-US" dirty="0" err="1"/>
              <a:t>saj</a:t>
            </a:r>
            <a:r>
              <a:rPr lang="en-US" dirty="0"/>
              <a:t>. </a:t>
            </a:r>
          </a:p>
          <a:p>
            <a:endParaRPr lang="en-US" dirty="0"/>
          </a:p>
        </p:txBody>
      </p:sp>
    </p:spTree>
    <p:extLst>
      <p:ext uri="{BB962C8B-B14F-4D97-AF65-F5344CB8AC3E}">
        <p14:creationId xmlns:p14="http://schemas.microsoft.com/office/powerpoint/2010/main" val="2372902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3D940-86A5-4211-88A2-10D08C75C92F}"/>
              </a:ext>
            </a:extLst>
          </p:cNvPr>
          <p:cNvSpPr>
            <a:spLocks noGrp="1"/>
          </p:cNvSpPr>
          <p:nvPr>
            <p:ph type="title"/>
          </p:nvPr>
        </p:nvSpPr>
        <p:spPr/>
        <p:txBody>
          <a:bodyPr>
            <a:normAutofit/>
          </a:bodyPr>
          <a:lstStyle/>
          <a:p>
            <a:pPr algn="just"/>
            <a:r>
              <a:rPr lang="en-US" sz="2800" b="1" dirty="0" err="1"/>
              <a:t>Pavarësia</a:t>
            </a:r>
            <a:r>
              <a:rPr lang="en-US" sz="2800" b="1" dirty="0"/>
              <a:t> e </a:t>
            </a:r>
            <a:r>
              <a:rPr lang="en-US" sz="2800" b="1" dirty="0" err="1"/>
              <a:t>magjistratit</a:t>
            </a:r>
            <a:r>
              <a:rPr lang="en-US" sz="2800" b="1" dirty="0"/>
              <a:t> </a:t>
            </a:r>
            <a:r>
              <a:rPr lang="en-US" sz="2800" b="1" dirty="0" err="1"/>
              <a:t>në</a:t>
            </a:r>
            <a:r>
              <a:rPr lang="en-US" sz="2800" b="1" dirty="0"/>
              <a:t> </a:t>
            </a:r>
            <a:r>
              <a:rPr lang="en-US" sz="2800" b="1" dirty="0" err="1"/>
              <a:t>raport</a:t>
            </a:r>
            <a:r>
              <a:rPr lang="en-US" sz="2800" b="1" dirty="0"/>
              <a:t> me </a:t>
            </a:r>
            <a:r>
              <a:rPr lang="en-US" sz="2800" b="1" dirty="0" err="1"/>
              <a:t>parimin</a:t>
            </a:r>
            <a:r>
              <a:rPr lang="en-US" sz="2800" b="1" dirty="0"/>
              <a:t> e </a:t>
            </a:r>
            <a:r>
              <a:rPr lang="en-US" sz="2800" b="1" dirty="0" err="1"/>
              <a:t>përgjegjshmërisë</a:t>
            </a:r>
            <a:r>
              <a:rPr lang="en-US" sz="2800" b="1" dirty="0"/>
              <a:t>. </a:t>
            </a:r>
            <a:endParaRPr lang="en-US" sz="2800" dirty="0"/>
          </a:p>
        </p:txBody>
      </p:sp>
      <p:sp>
        <p:nvSpPr>
          <p:cNvPr id="3" name="Content Placeholder 2">
            <a:extLst>
              <a:ext uri="{FF2B5EF4-FFF2-40B4-BE49-F238E27FC236}">
                <a16:creationId xmlns:a16="http://schemas.microsoft.com/office/drawing/2014/main" id="{E6A40B56-4586-4534-9234-FC4FC60682BE}"/>
              </a:ext>
            </a:extLst>
          </p:cNvPr>
          <p:cNvSpPr>
            <a:spLocks noGrp="1"/>
          </p:cNvSpPr>
          <p:nvPr>
            <p:ph idx="1"/>
          </p:nvPr>
        </p:nvSpPr>
        <p:spPr/>
        <p:txBody>
          <a:bodyPr/>
          <a:lstStyle/>
          <a:p>
            <a:pPr marL="0" indent="0" algn="just">
              <a:buNone/>
            </a:pPr>
            <a:r>
              <a:rPr lang="en-US" dirty="0" err="1"/>
              <a:t>Në</a:t>
            </a:r>
            <a:r>
              <a:rPr lang="en-US" dirty="0"/>
              <a:t> </a:t>
            </a:r>
            <a:r>
              <a:rPr lang="en-US" dirty="0" err="1"/>
              <a:t>nenin</a:t>
            </a:r>
            <a:r>
              <a:rPr lang="en-US" dirty="0"/>
              <a:t> 145 </a:t>
            </a:r>
            <a:r>
              <a:rPr lang="en-US" dirty="0" err="1"/>
              <a:t>pika</a:t>
            </a:r>
            <a:r>
              <a:rPr lang="en-US" dirty="0"/>
              <a:t> 1 </a:t>
            </a:r>
            <a:r>
              <a:rPr lang="en-US" dirty="0" err="1"/>
              <a:t>i</a:t>
            </a:r>
            <a:r>
              <a:rPr lang="en-US" dirty="0"/>
              <a:t> </a:t>
            </a:r>
            <a:r>
              <a:rPr lang="en-US" dirty="0" err="1"/>
              <a:t>Kushtetutës</a:t>
            </a:r>
            <a:r>
              <a:rPr lang="en-US" dirty="0"/>
              <a:t> </a:t>
            </a:r>
            <a:r>
              <a:rPr lang="en-US" dirty="0" err="1"/>
              <a:t>së</a:t>
            </a:r>
            <a:r>
              <a:rPr lang="en-US" dirty="0"/>
              <a:t> </a:t>
            </a:r>
            <a:r>
              <a:rPr lang="en-US" dirty="0" err="1"/>
              <a:t>Republikës</a:t>
            </a:r>
            <a:r>
              <a:rPr lang="en-US" dirty="0"/>
              <a:t> </a:t>
            </a:r>
            <a:r>
              <a:rPr lang="en-US" dirty="0" err="1"/>
              <a:t>së</a:t>
            </a:r>
            <a:r>
              <a:rPr lang="en-US" dirty="0"/>
              <a:t> </a:t>
            </a:r>
            <a:r>
              <a:rPr lang="en-US" dirty="0" err="1"/>
              <a:t>Shqipërisë</a:t>
            </a:r>
            <a:r>
              <a:rPr lang="en-US" dirty="0"/>
              <a:t> </a:t>
            </a:r>
            <a:r>
              <a:rPr lang="en-US" dirty="0" err="1"/>
              <a:t>parashikohet</a:t>
            </a:r>
            <a:r>
              <a:rPr lang="en-US" dirty="0"/>
              <a:t> se </a:t>
            </a:r>
            <a:r>
              <a:rPr lang="en-US" i="1" dirty="0"/>
              <a:t>“ </a:t>
            </a:r>
            <a:r>
              <a:rPr lang="en-US" i="1" dirty="0" err="1"/>
              <a:t>Gjyqtarët</a:t>
            </a:r>
            <a:r>
              <a:rPr lang="en-US" i="1" dirty="0"/>
              <a:t> </a:t>
            </a:r>
            <a:r>
              <a:rPr lang="en-US" i="1" dirty="0" err="1"/>
              <a:t>janë</a:t>
            </a:r>
            <a:r>
              <a:rPr lang="en-US" i="1" dirty="0"/>
              <a:t> </a:t>
            </a:r>
            <a:r>
              <a:rPr lang="en-US" i="1" dirty="0" err="1"/>
              <a:t>të</a:t>
            </a:r>
            <a:r>
              <a:rPr lang="en-US" i="1" dirty="0"/>
              <a:t> </a:t>
            </a:r>
            <a:r>
              <a:rPr lang="en-US" i="1" dirty="0" err="1"/>
              <a:t>pavarur</a:t>
            </a:r>
            <a:r>
              <a:rPr lang="en-US" i="1" dirty="0"/>
              <a:t> </a:t>
            </a:r>
            <a:r>
              <a:rPr lang="en-US" i="1" dirty="0" err="1"/>
              <a:t>dhe</a:t>
            </a:r>
            <a:r>
              <a:rPr lang="en-US" i="1" dirty="0"/>
              <a:t> u </a:t>
            </a:r>
            <a:r>
              <a:rPr lang="en-US" i="1" dirty="0" err="1"/>
              <a:t>nënshtrohen</a:t>
            </a:r>
            <a:r>
              <a:rPr lang="en-US" i="1" dirty="0"/>
              <a:t> </a:t>
            </a:r>
            <a:r>
              <a:rPr lang="en-US" i="1" dirty="0" err="1"/>
              <a:t>vetëm</a:t>
            </a:r>
            <a:r>
              <a:rPr lang="en-US" i="1" dirty="0"/>
              <a:t> </a:t>
            </a:r>
            <a:r>
              <a:rPr lang="en-US" i="1" dirty="0" err="1"/>
              <a:t>Kushtetutës</a:t>
            </a:r>
            <a:r>
              <a:rPr lang="en-US" i="1" dirty="0"/>
              <a:t> </a:t>
            </a:r>
            <a:r>
              <a:rPr lang="en-US" i="1" dirty="0" err="1"/>
              <a:t>dhe</a:t>
            </a:r>
            <a:r>
              <a:rPr lang="en-US" i="1" dirty="0"/>
              <a:t> </a:t>
            </a:r>
            <a:r>
              <a:rPr lang="en-US" i="1" dirty="0" err="1"/>
              <a:t>ligjit</a:t>
            </a:r>
            <a:r>
              <a:rPr lang="en-US" i="1" dirty="0"/>
              <a:t>” </a:t>
            </a:r>
            <a:r>
              <a:rPr lang="en-US" dirty="0"/>
              <a:t>. </a:t>
            </a:r>
          </a:p>
          <a:p>
            <a:pPr marL="0" indent="0" algn="just">
              <a:buNone/>
            </a:pPr>
            <a:r>
              <a:rPr lang="en-US" dirty="0" err="1"/>
              <a:t>Përkundrejt</a:t>
            </a:r>
            <a:r>
              <a:rPr lang="en-US" dirty="0"/>
              <a:t> </a:t>
            </a:r>
            <a:r>
              <a:rPr lang="en-US" dirty="0" err="1"/>
              <a:t>kësaj</a:t>
            </a:r>
            <a:r>
              <a:rPr lang="en-US" dirty="0"/>
              <a:t> </a:t>
            </a:r>
            <a:r>
              <a:rPr lang="en-US" dirty="0" err="1"/>
              <a:t>garancie</a:t>
            </a:r>
            <a:r>
              <a:rPr lang="en-US" dirty="0"/>
              <a:t> </a:t>
            </a:r>
            <a:r>
              <a:rPr lang="en-US" dirty="0" err="1"/>
              <a:t>kushtetuese</a:t>
            </a:r>
            <a:r>
              <a:rPr lang="en-US" dirty="0"/>
              <a:t> </a:t>
            </a:r>
            <a:r>
              <a:rPr lang="en-US" dirty="0" err="1"/>
              <a:t>të</a:t>
            </a:r>
            <a:r>
              <a:rPr lang="en-US" dirty="0"/>
              <a:t> </a:t>
            </a:r>
            <a:r>
              <a:rPr lang="en-US" dirty="0" err="1"/>
              <a:t>pavarësisë</a:t>
            </a:r>
            <a:r>
              <a:rPr lang="en-US" dirty="0"/>
              <a:t> </a:t>
            </a:r>
            <a:r>
              <a:rPr lang="en-US" dirty="0" err="1"/>
              <a:t>së</a:t>
            </a:r>
            <a:r>
              <a:rPr lang="en-US" dirty="0"/>
              <a:t> </a:t>
            </a:r>
            <a:r>
              <a:rPr lang="en-US" dirty="0" err="1"/>
              <a:t>magjistratit</a:t>
            </a:r>
            <a:r>
              <a:rPr lang="en-US" dirty="0"/>
              <a:t>, </a:t>
            </a:r>
            <a:r>
              <a:rPr lang="en-US" dirty="0" err="1"/>
              <a:t>dhe</a:t>
            </a:r>
            <a:r>
              <a:rPr lang="en-US" dirty="0"/>
              <a:t> </a:t>
            </a:r>
            <a:r>
              <a:rPr lang="en-US" dirty="0" err="1"/>
              <a:t>për</a:t>
            </a:r>
            <a:r>
              <a:rPr lang="en-US" dirty="0"/>
              <a:t> </a:t>
            </a:r>
            <a:r>
              <a:rPr lang="en-US" dirty="0" err="1"/>
              <a:t>të</a:t>
            </a:r>
            <a:r>
              <a:rPr lang="en-US" dirty="0"/>
              <a:t> </a:t>
            </a:r>
            <a:r>
              <a:rPr lang="en-US" dirty="0" err="1"/>
              <a:t>garantuar</a:t>
            </a:r>
            <a:r>
              <a:rPr lang="en-US" dirty="0"/>
              <a:t> </a:t>
            </a:r>
            <a:r>
              <a:rPr lang="en-US" dirty="0" err="1"/>
              <a:t>që</a:t>
            </a:r>
            <a:r>
              <a:rPr lang="en-US" dirty="0"/>
              <a:t> </a:t>
            </a:r>
            <a:r>
              <a:rPr lang="en-US" dirty="0" err="1"/>
              <a:t>pavarësia</a:t>
            </a:r>
            <a:r>
              <a:rPr lang="en-US" dirty="0"/>
              <a:t> </a:t>
            </a:r>
            <a:r>
              <a:rPr lang="en-US" dirty="0" err="1"/>
              <a:t>të</a:t>
            </a:r>
            <a:r>
              <a:rPr lang="en-US" dirty="0"/>
              <a:t> </a:t>
            </a:r>
            <a:r>
              <a:rPr lang="en-US" dirty="0" err="1"/>
              <a:t>mos</a:t>
            </a:r>
            <a:r>
              <a:rPr lang="en-US" dirty="0"/>
              <a:t> </a:t>
            </a:r>
            <a:r>
              <a:rPr lang="en-US" dirty="0" err="1"/>
              <a:t>kthehet</a:t>
            </a:r>
            <a:r>
              <a:rPr lang="en-US" dirty="0"/>
              <a:t> </a:t>
            </a:r>
            <a:r>
              <a:rPr lang="en-US" dirty="0" err="1"/>
              <a:t>në</a:t>
            </a:r>
            <a:r>
              <a:rPr lang="en-US" dirty="0"/>
              <a:t> </a:t>
            </a:r>
            <a:r>
              <a:rPr lang="en-US" dirty="0" err="1"/>
              <a:t>arbitraritet</a:t>
            </a:r>
            <a:r>
              <a:rPr lang="en-US" dirty="0"/>
              <a:t> me </a:t>
            </a:r>
            <a:r>
              <a:rPr lang="en-US" dirty="0" err="1"/>
              <a:t>justifikimin</a:t>
            </a:r>
            <a:r>
              <a:rPr lang="en-US" dirty="0"/>
              <a:t> e </a:t>
            </a:r>
            <a:r>
              <a:rPr lang="en-US" dirty="0" err="1"/>
              <a:t>pavarësisë</a:t>
            </a:r>
            <a:r>
              <a:rPr lang="en-US" dirty="0"/>
              <a:t>, </a:t>
            </a:r>
            <a:r>
              <a:rPr lang="en-US" dirty="0" err="1"/>
              <a:t>Kushtetuta</a:t>
            </a:r>
            <a:r>
              <a:rPr lang="en-US" dirty="0"/>
              <a:t> ka </a:t>
            </a:r>
            <a:r>
              <a:rPr lang="en-US" dirty="0" err="1"/>
              <a:t>sanksionuar</a:t>
            </a:r>
            <a:r>
              <a:rPr lang="en-US" dirty="0"/>
              <a:t> </a:t>
            </a:r>
            <a:r>
              <a:rPr lang="en-US" dirty="0" err="1"/>
              <a:t>dhe</a:t>
            </a:r>
            <a:r>
              <a:rPr lang="en-US" dirty="0"/>
              <a:t> </a:t>
            </a:r>
            <a:r>
              <a:rPr lang="en-US" dirty="0" err="1"/>
              <a:t>parimin</a:t>
            </a:r>
            <a:r>
              <a:rPr lang="en-US" dirty="0"/>
              <a:t> </a:t>
            </a:r>
            <a:r>
              <a:rPr lang="en-US" dirty="0" err="1"/>
              <a:t>tjetër</a:t>
            </a:r>
            <a:r>
              <a:rPr lang="en-US" dirty="0"/>
              <a:t> </a:t>
            </a:r>
            <a:r>
              <a:rPr lang="en-US" dirty="0" err="1"/>
              <a:t>atë</a:t>
            </a:r>
            <a:r>
              <a:rPr lang="en-US" dirty="0"/>
              <a:t> </a:t>
            </a:r>
            <a:r>
              <a:rPr lang="en-US" dirty="0" err="1"/>
              <a:t>të</a:t>
            </a:r>
            <a:r>
              <a:rPr lang="en-US" dirty="0"/>
              <a:t> </a:t>
            </a:r>
            <a:r>
              <a:rPr lang="en-US" dirty="0" err="1"/>
              <a:t>përgjegjshëmrisë</a:t>
            </a:r>
            <a:r>
              <a:rPr lang="en-US" dirty="0"/>
              <a:t> </a:t>
            </a:r>
            <a:r>
              <a:rPr lang="en-US" dirty="0" err="1"/>
              <a:t>dhe</a:t>
            </a:r>
            <a:r>
              <a:rPr lang="en-US" dirty="0"/>
              <a:t> </a:t>
            </a:r>
            <a:r>
              <a:rPr lang="en-US" dirty="0" err="1"/>
              <a:t>llogaridhënies</a:t>
            </a:r>
            <a:r>
              <a:rPr lang="en-US" dirty="0"/>
              <a:t> </a:t>
            </a:r>
            <a:r>
              <a:rPr lang="en-US" dirty="0" err="1"/>
              <a:t>së</a:t>
            </a:r>
            <a:r>
              <a:rPr lang="en-US" dirty="0"/>
              <a:t> </a:t>
            </a:r>
            <a:r>
              <a:rPr lang="en-US" dirty="0" err="1"/>
              <a:t>magjistratit</a:t>
            </a:r>
            <a:r>
              <a:rPr lang="en-US" dirty="0"/>
              <a:t> </a:t>
            </a:r>
            <a:r>
              <a:rPr lang="en-US" dirty="0" err="1"/>
              <a:t>në</a:t>
            </a:r>
            <a:r>
              <a:rPr lang="en-US" dirty="0"/>
              <a:t> </a:t>
            </a:r>
            <a:r>
              <a:rPr lang="en-US" dirty="0" err="1"/>
              <a:t>nenin</a:t>
            </a:r>
            <a:r>
              <a:rPr lang="en-US" dirty="0"/>
              <a:t> 140 </a:t>
            </a:r>
            <a:r>
              <a:rPr lang="en-US" dirty="0" err="1"/>
              <a:t>pika</a:t>
            </a:r>
            <a:r>
              <a:rPr lang="en-US" dirty="0"/>
              <a:t> 1 </a:t>
            </a:r>
            <a:r>
              <a:rPr lang="en-US" dirty="0" err="1"/>
              <a:t>të</a:t>
            </a:r>
            <a:r>
              <a:rPr lang="en-US" dirty="0"/>
              <a:t> </a:t>
            </a:r>
            <a:r>
              <a:rPr lang="en-US" dirty="0" err="1"/>
              <a:t>Kushtetutës</a:t>
            </a:r>
            <a:r>
              <a:rPr lang="en-US" dirty="0"/>
              <a:t> </a:t>
            </a:r>
            <a:r>
              <a:rPr lang="en-US" dirty="0" err="1"/>
              <a:t>parashikohet</a:t>
            </a:r>
            <a:r>
              <a:rPr lang="en-US" dirty="0"/>
              <a:t> “ </a:t>
            </a:r>
            <a:r>
              <a:rPr lang="en-US" i="1" dirty="0" err="1"/>
              <a:t>Gjyqtari</a:t>
            </a:r>
            <a:r>
              <a:rPr lang="en-US" i="1" dirty="0"/>
              <a:t> </a:t>
            </a:r>
            <a:r>
              <a:rPr lang="en-US" i="1" dirty="0" err="1"/>
              <a:t>mban</a:t>
            </a:r>
            <a:r>
              <a:rPr lang="en-US" i="1" dirty="0"/>
              <a:t> </a:t>
            </a:r>
            <a:r>
              <a:rPr lang="en-US" i="1" dirty="0" err="1"/>
              <a:t>përgjegjësi</a:t>
            </a:r>
            <a:r>
              <a:rPr lang="en-US" i="1" dirty="0"/>
              <a:t> </a:t>
            </a:r>
            <a:r>
              <a:rPr lang="en-US" i="1" dirty="0" err="1"/>
              <a:t>disiplinore</a:t>
            </a:r>
            <a:r>
              <a:rPr lang="en-US" i="1" dirty="0"/>
              <a:t> </a:t>
            </a:r>
            <a:r>
              <a:rPr lang="en-US" i="1" dirty="0" err="1"/>
              <a:t>sipas</a:t>
            </a:r>
            <a:r>
              <a:rPr lang="en-US" i="1" dirty="0"/>
              <a:t> </a:t>
            </a:r>
            <a:r>
              <a:rPr lang="en-US" i="1" dirty="0" err="1"/>
              <a:t>ligjit</a:t>
            </a:r>
            <a:r>
              <a:rPr lang="en-US" dirty="0"/>
              <a:t>”. </a:t>
            </a:r>
          </a:p>
          <a:p>
            <a:endParaRPr lang="en-US" dirty="0"/>
          </a:p>
        </p:txBody>
      </p:sp>
    </p:spTree>
    <p:extLst>
      <p:ext uri="{BB962C8B-B14F-4D97-AF65-F5344CB8AC3E}">
        <p14:creationId xmlns:p14="http://schemas.microsoft.com/office/powerpoint/2010/main" val="3752377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959B9-94AA-4AEE-A8FC-65181CA6128E}"/>
              </a:ext>
            </a:extLst>
          </p:cNvPr>
          <p:cNvSpPr>
            <a:spLocks noGrp="1"/>
          </p:cNvSpPr>
          <p:nvPr>
            <p:ph type="title"/>
          </p:nvPr>
        </p:nvSpPr>
        <p:spPr/>
        <p:txBody>
          <a:bodyPr/>
          <a:lstStyle/>
          <a:p>
            <a:pPr algn="just"/>
            <a:r>
              <a:rPr lang="en-US" dirty="0" err="1"/>
              <a:t>Rasti</a:t>
            </a:r>
            <a:r>
              <a:rPr lang="en-US" dirty="0"/>
              <a:t> 2 </a:t>
            </a:r>
            <a:r>
              <a:rPr lang="en-US" dirty="0" err="1"/>
              <a:t>praktik</a:t>
            </a:r>
            <a:endParaRPr lang="en-US" dirty="0"/>
          </a:p>
        </p:txBody>
      </p:sp>
      <p:sp>
        <p:nvSpPr>
          <p:cNvPr id="3" name="Content Placeholder 2">
            <a:extLst>
              <a:ext uri="{FF2B5EF4-FFF2-40B4-BE49-F238E27FC236}">
                <a16:creationId xmlns:a16="http://schemas.microsoft.com/office/drawing/2014/main" id="{F5296B1A-E66C-4B48-B7B5-E45878357401}"/>
              </a:ext>
            </a:extLst>
          </p:cNvPr>
          <p:cNvSpPr>
            <a:spLocks noGrp="1"/>
          </p:cNvSpPr>
          <p:nvPr>
            <p:ph idx="1"/>
          </p:nvPr>
        </p:nvSpPr>
        <p:spPr/>
        <p:txBody>
          <a:bodyPr/>
          <a:lstStyle/>
          <a:p>
            <a:pPr marL="0" indent="0" algn="just">
              <a:buNone/>
            </a:pPr>
            <a:r>
              <a:rPr lang="en-US" dirty="0" err="1"/>
              <a:t>Në</a:t>
            </a:r>
            <a:r>
              <a:rPr lang="en-US" dirty="0"/>
              <a:t> 1 </a:t>
            </a:r>
            <a:r>
              <a:rPr lang="en-US" dirty="0" err="1"/>
              <a:t>rast</a:t>
            </a:r>
            <a:r>
              <a:rPr lang="en-US" dirty="0"/>
              <a:t>, </a:t>
            </a:r>
            <a:r>
              <a:rPr lang="en-US" dirty="0" err="1"/>
              <a:t>shkeljet</a:t>
            </a:r>
            <a:r>
              <a:rPr lang="en-US" dirty="0"/>
              <a:t> </a:t>
            </a:r>
            <a:r>
              <a:rPr lang="en-US" dirty="0" err="1"/>
              <a:t>disiplinore</a:t>
            </a:r>
            <a:r>
              <a:rPr lang="en-US" dirty="0"/>
              <a:t> </a:t>
            </a:r>
            <a:r>
              <a:rPr lang="en-US" dirty="0" err="1"/>
              <a:t>të</a:t>
            </a:r>
            <a:r>
              <a:rPr lang="en-US" dirty="0"/>
              <a:t> </a:t>
            </a:r>
            <a:r>
              <a:rPr lang="en-US" dirty="0" err="1"/>
              <a:t>atribuara</a:t>
            </a:r>
            <a:r>
              <a:rPr lang="en-US" dirty="0"/>
              <a:t> </a:t>
            </a:r>
            <a:r>
              <a:rPr lang="en-US" dirty="0" err="1"/>
              <a:t>magjistratit</a:t>
            </a:r>
            <a:r>
              <a:rPr lang="en-US" dirty="0"/>
              <a:t> </a:t>
            </a:r>
            <a:r>
              <a:rPr lang="en-US" dirty="0" err="1"/>
              <a:t>të</a:t>
            </a:r>
            <a:r>
              <a:rPr lang="en-US" dirty="0"/>
              <a:t> </a:t>
            </a:r>
            <a:r>
              <a:rPr lang="en-US" dirty="0" err="1"/>
              <a:t>shkallës</a:t>
            </a:r>
            <a:r>
              <a:rPr lang="en-US" dirty="0"/>
              <a:t> </a:t>
            </a:r>
            <a:r>
              <a:rPr lang="en-US" dirty="0" err="1"/>
              <a:t>së</a:t>
            </a:r>
            <a:r>
              <a:rPr lang="en-US" dirty="0"/>
              <a:t> </a:t>
            </a:r>
            <a:r>
              <a:rPr lang="en-US" dirty="0" err="1"/>
              <a:t>parë</a:t>
            </a:r>
            <a:r>
              <a:rPr lang="en-US" dirty="0"/>
              <a:t> </a:t>
            </a:r>
            <a:r>
              <a:rPr lang="en-US" dirty="0" err="1"/>
              <a:t>në</a:t>
            </a:r>
            <a:r>
              <a:rPr lang="en-US" dirty="0"/>
              <a:t> </a:t>
            </a:r>
            <a:r>
              <a:rPr lang="en-US" dirty="0" err="1"/>
              <a:t>dhënien</a:t>
            </a:r>
            <a:r>
              <a:rPr lang="en-US" dirty="0"/>
              <a:t> e </a:t>
            </a:r>
            <a:r>
              <a:rPr lang="en-US" dirty="0" err="1"/>
              <a:t>vendimit</a:t>
            </a:r>
            <a:r>
              <a:rPr lang="en-US" dirty="0"/>
              <a:t>  </a:t>
            </a:r>
            <a:r>
              <a:rPr lang="en-US" dirty="0" err="1"/>
              <a:t>pwr</a:t>
            </a:r>
            <a:r>
              <a:rPr lang="en-US" dirty="0"/>
              <a:t> </a:t>
            </a:r>
            <a:r>
              <a:rPr lang="en-US" dirty="0" err="1"/>
              <a:t>lirimin</a:t>
            </a:r>
            <a:r>
              <a:rPr lang="en-US" dirty="0"/>
              <a:t> para </a:t>
            </a:r>
            <a:r>
              <a:rPr lang="en-US" dirty="0" err="1"/>
              <a:t>kohe</a:t>
            </a:r>
            <a:r>
              <a:rPr lang="en-US" dirty="0"/>
              <a:t> </a:t>
            </a:r>
            <a:r>
              <a:rPr lang="en-US" dirty="0" err="1"/>
              <a:t>tw</a:t>
            </a:r>
            <a:r>
              <a:rPr lang="en-US" dirty="0"/>
              <a:t> </a:t>
            </a:r>
            <a:r>
              <a:rPr lang="en-US" dirty="0" err="1"/>
              <a:t>njw</a:t>
            </a:r>
            <a:r>
              <a:rPr lang="en-US" dirty="0"/>
              <a:t> </a:t>
            </a:r>
            <a:r>
              <a:rPr lang="en-US" dirty="0" err="1"/>
              <a:t>tw</a:t>
            </a:r>
            <a:r>
              <a:rPr lang="en-US" dirty="0"/>
              <a:t> </a:t>
            </a:r>
            <a:r>
              <a:rPr lang="en-US" dirty="0" err="1"/>
              <a:t>dwnuari</a:t>
            </a:r>
            <a:r>
              <a:rPr lang="en-US" dirty="0"/>
              <a:t> me </a:t>
            </a:r>
            <a:r>
              <a:rPr lang="en-US" dirty="0" err="1"/>
              <a:t>burgim</a:t>
            </a:r>
            <a:r>
              <a:rPr lang="en-US" dirty="0"/>
              <a:t> </a:t>
            </a:r>
            <a:r>
              <a:rPr lang="en-US" dirty="0" err="1"/>
              <a:t>tw</a:t>
            </a:r>
            <a:r>
              <a:rPr lang="en-US" dirty="0"/>
              <a:t> </a:t>
            </a:r>
            <a:r>
              <a:rPr lang="en-US" dirty="0" err="1"/>
              <a:t>pwrjetshwm</a:t>
            </a:r>
            <a:r>
              <a:rPr lang="en-US" dirty="0"/>
              <a:t>, </a:t>
            </a:r>
            <a:r>
              <a:rPr lang="en-US" dirty="0" err="1"/>
              <a:t>kanë</a:t>
            </a:r>
            <a:r>
              <a:rPr lang="en-US" dirty="0"/>
              <a:t> </a:t>
            </a:r>
            <a:r>
              <a:rPr lang="en-US" dirty="0" err="1"/>
              <a:t>qënë</a:t>
            </a:r>
            <a:r>
              <a:rPr lang="en-US" dirty="0"/>
              <a:t> :</a:t>
            </a:r>
          </a:p>
          <a:p>
            <a:pPr marL="0" lvl="0" indent="0" algn="just">
              <a:buNone/>
            </a:pPr>
            <a:r>
              <a:rPr lang="en-US" dirty="0"/>
              <a:t>-</a:t>
            </a:r>
            <a:r>
              <a:rPr lang="en-US" dirty="0" err="1"/>
              <a:t>Mosrespektim</a:t>
            </a:r>
            <a:r>
              <a:rPr lang="en-US" dirty="0"/>
              <a:t> </a:t>
            </a:r>
            <a:r>
              <a:rPr lang="en-US" dirty="0" err="1"/>
              <a:t>i</a:t>
            </a:r>
            <a:r>
              <a:rPr lang="en-US" dirty="0"/>
              <a:t> </a:t>
            </a:r>
            <a:r>
              <a:rPr lang="en-US" dirty="0" err="1"/>
              <a:t>rëndë</a:t>
            </a:r>
            <a:r>
              <a:rPr lang="en-US" dirty="0"/>
              <a:t> </a:t>
            </a:r>
            <a:r>
              <a:rPr lang="en-US" dirty="0" err="1"/>
              <a:t>ose</a:t>
            </a:r>
            <a:r>
              <a:rPr lang="en-US" dirty="0"/>
              <a:t> </a:t>
            </a:r>
            <a:r>
              <a:rPr lang="en-US" dirty="0" err="1"/>
              <a:t>i</a:t>
            </a:r>
            <a:r>
              <a:rPr lang="en-US" dirty="0"/>
              <a:t> </a:t>
            </a:r>
            <a:r>
              <a:rPr lang="en-US" dirty="0" err="1"/>
              <a:t>përsëritur</a:t>
            </a:r>
            <a:r>
              <a:rPr lang="en-US" dirty="0"/>
              <a:t> </a:t>
            </a:r>
            <a:r>
              <a:rPr lang="en-US" dirty="0" err="1"/>
              <a:t>i</a:t>
            </a:r>
            <a:r>
              <a:rPr lang="en-US" dirty="0"/>
              <a:t> </a:t>
            </a:r>
            <a:r>
              <a:rPr lang="en-US" dirty="0" err="1"/>
              <a:t>legjislacionit</a:t>
            </a:r>
            <a:r>
              <a:rPr lang="en-US" dirty="0"/>
              <a:t> procedural </a:t>
            </a:r>
            <a:r>
              <a:rPr lang="en-US" dirty="0" err="1"/>
              <a:t>dhe</a:t>
            </a:r>
            <a:r>
              <a:rPr lang="en-US" dirty="0"/>
              <a:t> material, </a:t>
            </a:r>
            <a:r>
              <a:rPr lang="en-US" dirty="0" err="1"/>
              <a:t>dhe</a:t>
            </a:r>
            <a:r>
              <a:rPr lang="en-US" dirty="0"/>
              <a:t> </a:t>
            </a:r>
            <a:r>
              <a:rPr lang="en-US" dirty="0" err="1"/>
              <a:t>zbatim</a:t>
            </a:r>
            <a:r>
              <a:rPr lang="en-US" dirty="0"/>
              <a:t> </a:t>
            </a:r>
            <a:r>
              <a:rPr lang="en-US" dirty="0" err="1"/>
              <a:t>i</a:t>
            </a:r>
            <a:r>
              <a:rPr lang="en-US" dirty="0"/>
              <a:t> </a:t>
            </a:r>
            <a:r>
              <a:rPr lang="en-US" dirty="0" err="1"/>
              <a:t>gabuar</a:t>
            </a:r>
            <a:r>
              <a:rPr lang="en-US" dirty="0"/>
              <a:t> </a:t>
            </a:r>
            <a:r>
              <a:rPr lang="en-US" dirty="0" err="1"/>
              <a:t>i</a:t>
            </a:r>
            <a:r>
              <a:rPr lang="en-US" dirty="0"/>
              <a:t> </a:t>
            </a:r>
            <a:r>
              <a:rPr lang="en-US" dirty="0" err="1"/>
              <a:t>legjislacionit</a:t>
            </a:r>
            <a:r>
              <a:rPr lang="en-US" dirty="0"/>
              <a:t> procedural </a:t>
            </a:r>
            <a:r>
              <a:rPr lang="en-US" dirty="0" err="1"/>
              <a:t>dhe</a:t>
            </a:r>
            <a:r>
              <a:rPr lang="en-US" dirty="0"/>
              <a:t> material </a:t>
            </a:r>
            <a:r>
              <a:rPr lang="en-US" dirty="0" err="1"/>
              <a:t>kur</a:t>
            </a:r>
            <a:r>
              <a:rPr lang="en-US" dirty="0"/>
              <a:t> </a:t>
            </a:r>
            <a:r>
              <a:rPr lang="en-US" dirty="0" err="1"/>
              <a:t>konstatohet</a:t>
            </a:r>
            <a:r>
              <a:rPr lang="en-US" dirty="0"/>
              <a:t> </a:t>
            </a:r>
            <a:r>
              <a:rPr lang="en-US" dirty="0" err="1"/>
              <a:t>nga</a:t>
            </a:r>
            <a:r>
              <a:rPr lang="en-US" dirty="0"/>
              <a:t> </a:t>
            </a:r>
            <a:r>
              <a:rPr lang="en-US" dirty="0" err="1"/>
              <a:t>një</a:t>
            </a:r>
            <a:r>
              <a:rPr lang="en-US" dirty="0"/>
              <a:t> </a:t>
            </a:r>
            <a:r>
              <a:rPr lang="en-US" dirty="0" err="1"/>
              <a:t>gjykatë</a:t>
            </a:r>
            <a:r>
              <a:rPr lang="en-US" dirty="0"/>
              <a:t> </a:t>
            </a:r>
            <a:r>
              <a:rPr lang="en-US" dirty="0" err="1"/>
              <a:t>më</a:t>
            </a:r>
            <a:r>
              <a:rPr lang="en-US" dirty="0"/>
              <a:t> e </a:t>
            </a:r>
            <a:r>
              <a:rPr lang="en-US" dirty="0" err="1"/>
              <a:t>lartë</a:t>
            </a:r>
            <a:r>
              <a:rPr lang="en-US" dirty="0"/>
              <a:t>, </a:t>
            </a:r>
            <a:r>
              <a:rPr lang="en-US" dirty="0" err="1"/>
              <a:t>parashikuar</a:t>
            </a:r>
            <a:r>
              <a:rPr lang="en-US" dirty="0"/>
              <a:t> </a:t>
            </a:r>
            <a:r>
              <a:rPr lang="en-US" dirty="0" err="1"/>
              <a:t>nga</a:t>
            </a:r>
            <a:r>
              <a:rPr lang="en-US" dirty="0"/>
              <a:t> </a:t>
            </a:r>
            <a:r>
              <a:rPr lang="en-US" dirty="0" err="1"/>
              <a:t>neni</a:t>
            </a:r>
            <a:r>
              <a:rPr lang="en-US" dirty="0"/>
              <a:t> 102 </a:t>
            </a:r>
            <a:r>
              <a:rPr lang="en-US" dirty="0" err="1"/>
              <a:t>pika</a:t>
            </a:r>
            <a:r>
              <a:rPr lang="en-US" dirty="0"/>
              <a:t> 2 </a:t>
            </a:r>
            <a:r>
              <a:rPr lang="en-US" dirty="0" err="1"/>
              <a:t>shkronja</a:t>
            </a:r>
            <a:r>
              <a:rPr lang="en-US" dirty="0"/>
              <a:t> “</a:t>
            </a:r>
            <a:r>
              <a:rPr lang="en-US" dirty="0" err="1"/>
              <a:t>a”të</a:t>
            </a:r>
            <a:r>
              <a:rPr lang="en-US" dirty="0"/>
              <a:t> </a:t>
            </a:r>
            <a:r>
              <a:rPr lang="en-US" dirty="0" err="1"/>
              <a:t>ligjit</a:t>
            </a:r>
            <a:r>
              <a:rPr lang="en-US" dirty="0"/>
              <a:t> nr. 96/2016” “ </a:t>
            </a:r>
            <a:r>
              <a:rPr lang="en-US" dirty="0" err="1"/>
              <a:t>Për</a:t>
            </a:r>
            <a:r>
              <a:rPr lang="en-US" dirty="0"/>
              <a:t> </a:t>
            </a:r>
            <a:r>
              <a:rPr lang="en-US" dirty="0" err="1"/>
              <a:t>Statusin</a:t>
            </a:r>
            <a:r>
              <a:rPr lang="en-US" dirty="0"/>
              <a:t>”  </a:t>
            </a:r>
            <a:r>
              <a:rPr lang="en-US" dirty="0" err="1"/>
              <a:t>si</a:t>
            </a:r>
            <a:r>
              <a:rPr lang="en-US" dirty="0"/>
              <a:t> </a:t>
            </a:r>
            <a:r>
              <a:rPr lang="en-US" dirty="0" err="1"/>
              <a:t>dhe</a:t>
            </a:r>
            <a:r>
              <a:rPr lang="en-US" dirty="0"/>
              <a:t>;</a:t>
            </a:r>
          </a:p>
          <a:p>
            <a:pPr marL="0" lvl="0" indent="0" algn="just">
              <a:buNone/>
            </a:pPr>
            <a:r>
              <a:rPr lang="en-US" dirty="0" err="1"/>
              <a:t>Paraqitja</a:t>
            </a:r>
            <a:r>
              <a:rPr lang="en-US" dirty="0"/>
              <a:t> e </a:t>
            </a:r>
            <a:r>
              <a:rPr lang="sq-AL" dirty="0"/>
              <a:t>shtrembëruar të fakteve dhe të rrethanave në mënyrë të dukshme në aktet e nxjerra’, të parashikuar si shkelje disiplinore në nenin 102 pika 2 shkronja “b” e ligjit nr. 96/2016  “Për Statusin”. </a:t>
            </a:r>
            <a:endParaRPr lang="en-US" dirty="0"/>
          </a:p>
          <a:p>
            <a:endParaRPr lang="en-US" dirty="0"/>
          </a:p>
        </p:txBody>
      </p:sp>
    </p:spTree>
    <p:extLst>
      <p:ext uri="{BB962C8B-B14F-4D97-AF65-F5344CB8AC3E}">
        <p14:creationId xmlns:p14="http://schemas.microsoft.com/office/powerpoint/2010/main" val="2038856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0176B-D5EE-490E-ABC1-2817DFD78E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9AD1E8-9D3E-4296-A735-ED1D23239662}"/>
              </a:ext>
            </a:extLst>
          </p:cNvPr>
          <p:cNvSpPr>
            <a:spLocks noGrp="1"/>
          </p:cNvSpPr>
          <p:nvPr>
            <p:ph idx="1"/>
          </p:nvPr>
        </p:nvSpPr>
        <p:spPr/>
        <p:txBody>
          <a:bodyPr/>
          <a:lstStyle/>
          <a:p>
            <a:pPr marL="0" indent="0">
              <a:buNone/>
            </a:pPr>
            <a:r>
              <a:rPr lang="en-US" dirty="0" err="1"/>
              <a:t>Gjatë</a:t>
            </a:r>
            <a:r>
              <a:rPr lang="en-US" dirty="0"/>
              <a:t> </a:t>
            </a:r>
            <a:r>
              <a:rPr lang="en-US" dirty="0" err="1"/>
              <a:t>gjykimit</a:t>
            </a:r>
            <a:r>
              <a:rPr lang="en-US" dirty="0"/>
              <a:t> </a:t>
            </a:r>
            <a:r>
              <a:rPr lang="en-US" dirty="0" err="1"/>
              <a:t>të</a:t>
            </a:r>
            <a:r>
              <a:rPr lang="en-US" dirty="0"/>
              <a:t> </a:t>
            </a:r>
            <a:r>
              <a:rPr lang="en-US" dirty="0" err="1"/>
              <a:t>çështjes</a:t>
            </a:r>
            <a:r>
              <a:rPr lang="en-US" dirty="0"/>
              <a:t> </a:t>
            </a:r>
            <a:r>
              <a:rPr lang="en-US" dirty="0" err="1"/>
              <a:t>në</a:t>
            </a:r>
            <a:r>
              <a:rPr lang="en-US" dirty="0"/>
              <a:t> KPA , </a:t>
            </a:r>
            <a:r>
              <a:rPr lang="en-US" dirty="0" err="1"/>
              <a:t>gjyqtari</a:t>
            </a:r>
            <a:r>
              <a:rPr lang="en-US" dirty="0"/>
              <a:t> ka </a:t>
            </a:r>
            <a:r>
              <a:rPr lang="en-US" dirty="0" err="1"/>
              <a:t>pretenduar</a:t>
            </a:r>
            <a:r>
              <a:rPr lang="en-US" dirty="0"/>
              <a:t> se </a:t>
            </a:r>
            <a:r>
              <a:rPr lang="en-US" dirty="0" err="1"/>
              <a:t>është</a:t>
            </a:r>
            <a:r>
              <a:rPr lang="en-US" dirty="0"/>
              <a:t> </a:t>
            </a:r>
            <a:r>
              <a:rPr lang="en-US" dirty="0" err="1"/>
              <a:t>cenuar</a:t>
            </a:r>
            <a:r>
              <a:rPr lang="en-US" dirty="0"/>
              <a:t> </a:t>
            </a:r>
            <a:r>
              <a:rPr lang="en-US" dirty="0" err="1"/>
              <a:t>parimi</a:t>
            </a:r>
            <a:r>
              <a:rPr lang="en-US" dirty="0"/>
              <a:t> </a:t>
            </a:r>
            <a:r>
              <a:rPr lang="en-US" dirty="0" err="1"/>
              <a:t>i</a:t>
            </a:r>
            <a:r>
              <a:rPr lang="en-US" dirty="0"/>
              <a:t> </a:t>
            </a:r>
            <a:r>
              <a:rPr lang="en-US" dirty="0" err="1"/>
              <a:t>pavarësisë</a:t>
            </a:r>
            <a:r>
              <a:rPr lang="en-US" dirty="0"/>
              <a:t> </a:t>
            </a:r>
            <a:r>
              <a:rPr lang="en-US" dirty="0" err="1"/>
              <a:t>së</a:t>
            </a:r>
            <a:r>
              <a:rPr lang="en-US" dirty="0"/>
              <a:t> </a:t>
            </a:r>
            <a:r>
              <a:rPr lang="en-US" dirty="0" err="1"/>
              <a:t>gjyqësorit</a:t>
            </a:r>
            <a:r>
              <a:rPr lang="en-US" dirty="0"/>
              <a:t> </a:t>
            </a:r>
            <a:r>
              <a:rPr lang="en-US" dirty="0" err="1"/>
              <a:t>dhe</a:t>
            </a:r>
            <a:r>
              <a:rPr lang="en-US" dirty="0"/>
              <a:t> se </a:t>
            </a:r>
            <a:r>
              <a:rPr lang="en-US" dirty="0" err="1"/>
              <a:t>shkeljet</a:t>
            </a:r>
            <a:r>
              <a:rPr lang="en-US" dirty="0"/>
              <a:t> e </a:t>
            </a:r>
            <a:r>
              <a:rPr lang="en-US" dirty="0" err="1"/>
              <a:t>paraqitura</a:t>
            </a:r>
            <a:r>
              <a:rPr lang="en-US" dirty="0"/>
              <a:t> </a:t>
            </a:r>
            <a:r>
              <a:rPr lang="en-US" dirty="0" err="1"/>
              <a:t>në</a:t>
            </a:r>
            <a:r>
              <a:rPr lang="en-US" dirty="0"/>
              <a:t> </a:t>
            </a:r>
            <a:r>
              <a:rPr lang="en-US" dirty="0" err="1"/>
              <a:t>vendimin</a:t>
            </a:r>
            <a:r>
              <a:rPr lang="en-US" dirty="0"/>
              <a:t> e </a:t>
            </a:r>
            <a:r>
              <a:rPr lang="en-US" dirty="0" err="1"/>
              <a:t>KLGj-së</a:t>
            </a:r>
            <a:r>
              <a:rPr lang="en-US" dirty="0"/>
              <a:t>, </a:t>
            </a:r>
            <a:r>
              <a:rPr lang="en-US" dirty="0" err="1"/>
              <a:t>në</a:t>
            </a:r>
            <a:r>
              <a:rPr lang="en-US" dirty="0"/>
              <a:t> </a:t>
            </a:r>
            <a:r>
              <a:rPr lang="en-US" dirty="0" err="1"/>
              <a:t>lidhje</a:t>
            </a:r>
            <a:r>
              <a:rPr lang="en-US" dirty="0"/>
              <a:t> me </a:t>
            </a:r>
            <a:r>
              <a:rPr lang="en-US" dirty="0" err="1"/>
              <a:t>çështjen</a:t>
            </a:r>
            <a:r>
              <a:rPr lang="en-US" dirty="0"/>
              <a:t> </a:t>
            </a:r>
            <a:r>
              <a:rPr lang="en-US" dirty="0" err="1"/>
              <a:t>penale</a:t>
            </a:r>
            <a:r>
              <a:rPr lang="en-US" dirty="0"/>
              <a:t> </a:t>
            </a:r>
            <a:r>
              <a:rPr lang="en-US" dirty="0" err="1"/>
              <a:t>të</a:t>
            </a:r>
            <a:r>
              <a:rPr lang="en-US" dirty="0"/>
              <a:t> </a:t>
            </a:r>
            <a:r>
              <a:rPr lang="en-US" dirty="0" err="1"/>
              <a:t>gjykuar</a:t>
            </a:r>
            <a:r>
              <a:rPr lang="en-US" dirty="0"/>
              <a:t> </a:t>
            </a:r>
            <a:r>
              <a:rPr lang="en-US" dirty="0" err="1"/>
              <a:t>prej</a:t>
            </a:r>
            <a:r>
              <a:rPr lang="en-US" dirty="0"/>
              <a:t> </a:t>
            </a:r>
            <a:r>
              <a:rPr lang="en-US" dirty="0" err="1"/>
              <a:t>tij</a:t>
            </a:r>
            <a:r>
              <a:rPr lang="en-US" dirty="0"/>
              <a:t>, </a:t>
            </a:r>
            <a:r>
              <a:rPr lang="en-US" dirty="0" err="1"/>
              <a:t>kanë</a:t>
            </a:r>
            <a:r>
              <a:rPr lang="en-US" dirty="0"/>
              <a:t> </a:t>
            </a:r>
            <a:r>
              <a:rPr lang="en-US" dirty="0" err="1"/>
              <a:t>të</a:t>
            </a:r>
            <a:r>
              <a:rPr lang="en-US" dirty="0"/>
              <a:t> </a:t>
            </a:r>
            <a:r>
              <a:rPr lang="en-US" dirty="0" err="1"/>
              <a:t>bëjnë</a:t>
            </a:r>
            <a:r>
              <a:rPr lang="en-US" dirty="0"/>
              <a:t> me </a:t>
            </a:r>
            <a:r>
              <a:rPr lang="en-US" dirty="0" err="1"/>
              <a:t>bindjen</a:t>
            </a:r>
            <a:r>
              <a:rPr lang="en-US" dirty="0"/>
              <a:t> e </a:t>
            </a:r>
            <a:r>
              <a:rPr lang="en-US" dirty="0" err="1"/>
              <a:t>brendshme</a:t>
            </a:r>
            <a:r>
              <a:rPr lang="en-US" dirty="0"/>
              <a:t> </a:t>
            </a:r>
            <a:r>
              <a:rPr lang="en-US" dirty="0" err="1"/>
              <a:t>të</a:t>
            </a:r>
            <a:r>
              <a:rPr lang="en-US" dirty="0"/>
              <a:t> </a:t>
            </a:r>
            <a:r>
              <a:rPr lang="en-US" dirty="0" err="1"/>
              <a:t>gjyqtarit</a:t>
            </a:r>
            <a:r>
              <a:rPr lang="en-US" dirty="0"/>
              <a:t>. </a:t>
            </a:r>
          </a:p>
          <a:p>
            <a:pPr marL="0" indent="0">
              <a:buNone/>
            </a:pPr>
            <a:r>
              <a:rPr lang="en-US" dirty="0" err="1"/>
              <a:t>Kolegji</a:t>
            </a:r>
            <a:r>
              <a:rPr lang="en-US" dirty="0"/>
              <a:t> </a:t>
            </a:r>
            <a:r>
              <a:rPr lang="en-US" dirty="0" err="1"/>
              <a:t>çmon</a:t>
            </a:r>
            <a:r>
              <a:rPr lang="en-US" dirty="0"/>
              <a:t> se </a:t>
            </a:r>
            <a:r>
              <a:rPr lang="en-US" dirty="0" err="1"/>
              <a:t>këto</a:t>
            </a:r>
            <a:r>
              <a:rPr lang="en-US" dirty="0"/>
              <a:t> </a:t>
            </a:r>
            <a:r>
              <a:rPr lang="en-US" dirty="0" err="1"/>
              <a:t>pretendime</a:t>
            </a:r>
            <a:r>
              <a:rPr lang="en-US" dirty="0"/>
              <a:t> </a:t>
            </a:r>
            <a:r>
              <a:rPr lang="en-US" dirty="0" err="1"/>
              <a:t>të</a:t>
            </a:r>
            <a:r>
              <a:rPr lang="en-US" dirty="0"/>
              <a:t> </a:t>
            </a:r>
            <a:r>
              <a:rPr lang="en-US" dirty="0" err="1"/>
              <a:t>ankuesit</a:t>
            </a:r>
            <a:r>
              <a:rPr lang="en-US" dirty="0"/>
              <a:t> </a:t>
            </a:r>
            <a:r>
              <a:rPr lang="en-US" dirty="0" err="1"/>
              <a:t>janë</a:t>
            </a:r>
            <a:r>
              <a:rPr lang="en-US" dirty="0"/>
              <a:t> </a:t>
            </a:r>
            <a:r>
              <a:rPr lang="en-US" dirty="0" err="1"/>
              <a:t>të</a:t>
            </a:r>
            <a:r>
              <a:rPr lang="en-US" dirty="0"/>
              <a:t> </a:t>
            </a:r>
            <a:r>
              <a:rPr lang="en-US" dirty="0" err="1"/>
              <a:t>pabazuara</a:t>
            </a:r>
            <a:r>
              <a:rPr lang="en-US" dirty="0"/>
              <a:t>. </a:t>
            </a:r>
            <a:r>
              <a:rPr lang="en-US" dirty="0" err="1"/>
              <a:t>Sipas</a:t>
            </a:r>
            <a:r>
              <a:rPr lang="en-US" dirty="0"/>
              <a:t> </a:t>
            </a:r>
            <a:r>
              <a:rPr lang="en-US" dirty="0" err="1"/>
              <a:t>Kolegjit</a:t>
            </a:r>
            <a:r>
              <a:rPr lang="en-US" dirty="0"/>
              <a:t>, </a:t>
            </a:r>
            <a:r>
              <a:rPr lang="en-US" dirty="0" err="1"/>
              <a:t>Këshilli</a:t>
            </a:r>
            <a:r>
              <a:rPr lang="en-US" dirty="0"/>
              <a:t> </a:t>
            </a:r>
            <a:r>
              <a:rPr lang="en-US" dirty="0" err="1"/>
              <a:t>i</a:t>
            </a:r>
            <a:r>
              <a:rPr lang="en-US" dirty="0"/>
              <a:t> </a:t>
            </a:r>
            <a:r>
              <a:rPr lang="en-US" dirty="0" err="1"/>
              <a:t>Lartë</a:t>
            </a:r>
            <a:r>
              <a:rPr lang="en-US" dirty="0"/>
              <a:t> </a:t>
            </a:r>
            <a:r>
              <a:rPr lang="en-US" dirty="0" err="1"/>
              <a:t>Gjyqësor</a:t>
            </a:r>
            <a:r>
              <a:rPr lang="en-US" dirty="0"/>
              <a:t> </a:t>
            </a:r>
            <a:r>
              <a:rPr lang="en-US" dirty="0" err="1"/>
              <a:t>në</a:t>
            </a:r>
            <a:r>
              <a:rPr lang="en-US" dirty="0"/>
              <a:t> </a:t>
            </a:r>
            <a:r>
              <a:rPr lang="en-US" dirty="0" err="1"/>
              <a:t>vendimin</a:t>
            </a:r>
            <a:r>
              <a:rPr lang="en-US" dirty="0"/>
              <a:t> e </a:t>
            </a:r>
            <a:r>
              <a:rPr lang="en-US" dirty="0" err="1"/>
              <a:t>tij</a:t>
            </a:r>
            <a:r>
              <a:rPr lang="en-US" dirty="0"/>
              <a:t> ka </a:t>
            </a:r>
            <a:r>
              <a:rPr lang="en-US" dirty="0" err="1"/>
              <a:t>konstatuar</a:t>
            </a:r>
            <a:r>
              <a:rPr lang="en-US" dirty="0"/>
              <a:t> </a:t>
            </a:r>
            <a:r>
              <a:rPr lang="en-US" dirty="0" err="1"/>
              <a:t>vetëm</a:t>
            </a:r>
            <a:r>
              <a:rPr lang="en-US" dirty="0"/>
              <a:t> </a:t>
            </a:r>
            <a:r>
              <a:rPr lang="en-US" dirty="0" err="1"/>
              <a:t>ato</a:t>
            </a:r>
            <a:r>
              <a:rPr lang="en-US" dirty="0"/>
              <a:t> </a:t>
            </a:r>
            <a:r>
              <a:rPr lang="en-US" dirty="0" err="1"/>
              <a:t>shkelje</a:t>
            </a:r>
            <a:r>
              <a:rPr lang="en-US" dirty="0"/>
              <a:t> </a:t>
            </a:r>
            <a:r>
              <a:rPr lang="en-US" dirty="0" err="1"/>
              <a:t>të</a:t>
            </a:r>
            <a:r>
              <a:rPr lang="en-US" dirty="0"/>
              <a:t> </a:t>
            </a:r>
            <a:r>
              <a:rPr lang="en-US" dirty="0" err="1"/>
              <a:t>ankuesit</a:t>
            </a:r>
            <a:r>
              <a:rPr lang="en-US" dirty="0"/>
              <a:t>, </a:t>
            </a:r>
            <a:r>
              <a:rPr lang="en-US" dirty="0" err="1"/>
              <a:t>të</a:t>
            </a:r>
            <a:r>
              <a:rPr lang="en-US" dirty="0"/>
              <a:t> </a:t>
            </a:r>
            <a:r>
              <a:rPr lang="en-US" dirty="0" err="1"/>
              <a:t>evidentuara</a:t>
            </a:r>
            <a:r>
              <a:rPr lang="en-US" dirty="0"/>
              <a:t> </a:t>
            </a:r>
            <a:r>
              <a:rPr lang="en-US" dirty="0" err="1"/>
              <a:t>nga</a:t>
            </a:r>
            <a:r>
              <a:rPr lang="en-US" dirty="0"/>
              <a:t> </a:t>
            </a:r>
            <a:r>
              <a:rPr lang="en-US" dirty="0" err="1"/>
              <a:t>Gjykata</a:t>
            </a:r>
            <a:r>
              <a:rPr lang="en-US" dirty="0"/>
              <a:t> e </a:t>
            </a:r>
            <a:r>
              <a:rPr lang="en-US" dirty="0" err="1"/>
              <a:t>Apelit</a:t>
            </a:r>
            <a:r>
              <a:rPr lang="en-US" dirty="0"/>
              <a:t> </a:t>
            </a:r>
            <a:r>
              <a:rPr lang="en-US" dirty="0" err="1"/>
              <a:t>Korçë</a:t>
            </a:r>
            <a:r>
              <a:rPr lang="en-US" dirty="0"/>
              <a:t>, </a:t>
            </a:r>
            <a:r>
              <a:rPr lang="en-US" dirty="0" err="1"/>
              <a:t>që</a:t>
            </a:r>
            <a:r>
              <a:rPr lang="en-US" dirty="0"/>
              <a:t> </a:t>
            </a:r>
            <a:r>
              <a:rPr lang="en-US" dirty="0" err="1"/>
              <a:t>kanë</a:t>
            </a:r>
            <a:r>
              <a:rPr lang="en-US" dirty="0"/>
              <a:t> </a:t>
            </a:r>
            <a:r>
              <a:rPr lang="en-US" dirty="0" err="1"/>
              <a:t>të</a:t>
            </a:r>
            <a:r>
              <a:rPr lang="en-US" dirty="0"/>
              <a:t> </a:t>
            </a:r>
            <a:r>
              <a:rPr lang="en-US" dirty="0" err="1"/>
              <a:t>bëjnë</a:t>
            </a:r>
            <a:r>
              <a:rPr lang="en-US" dirty="0"/>
              <a:t> me </a:t>
            </a:r>
            <a:r>
              <a:rPr lang="en-US" dirty="0" err="1"/>
              <a:t>zbatimin</a:t>
            </a:r>
            <a:r>
              <a:rPr lang="en-US" dirty="0"/>
              <a:t> e </a:t>
            </a:r>
            <a:r>
              <a:rPr lang="en-US" dirty="0" err="1"/>
              <a:t>gabuar</a:t>
            </a:r>
            <a:r>
              <a:rPr lang="en-US" dirty="0"/>
              <a:t> </a:t>
            </a:r>
            <a:r>
              <a:rPr lang="en-US" dirty="0" err="1"/>
              <a:t>të</a:t>
            </a:r>
            <a:r>
              <a:rPr lang="en-US" dirty="0"/>
              <a:t> </a:t>
            </a:r>
            <a:r>
              <a:rPr lang="en-US" dirty="0" err="1"/>
              <a:t>legjislacionit</a:t>
            </a:r>
            <a:r>
              <a:rPr lang="en-US" dirty="0"/>
              <a:t> </a:t>
            </a:r>
            <a:r>
              <a:rPr lang="en-US" dirty="0" err="1"/>
              <a:t>në</a:t>
            </a:r>
            <a:r>
              <a:rPr lang="en-US" dirty="0"/>
              <a:t> </a:t>
            </a:r>
            <a:r>
              <a:rPr lang="en-US" dirty="0" err="1"/>
              <a:t>fuqi</a:t>
            </a:r>
            <a:r>
              <a:rPr lang="en-US" dirty="0"/>
              <a:t>, </a:t>
            </a:r>
            <a:r>
              <a:rPr lang="en-US" dirty="0" err="1"/>
              <a:t>si</a:t>
            </a:r>
            <a:r>
              <a:rPr lang="en-US" dirty="0"/>
              <a:t> </a:t>
            </a:r>
            <a:r>
              <a:rPr lang="en-US" dirty="0" err="1"/>
              <a:t>dhe</a:t>
            </a:r>
            <a:r>
              <a:rPr lang="en-US" dirty="0"/>
              <a:t> </a:t>
            </a:r>
            <a:r>
              <a:rPr lang="en-US" dirty="0" err="1"/>
              <a:t>për</a:t>
            </a:r>
            <a:r>
              <a:rPr lang="en-US" dirty="0"/>
              <a:t> </a:t>
            </a:r>
            <a:r>
              <a:rPr lang="en-US" dirty="0" err="1"/>
              <a:t>referencat</a:t>
            </a:r>
            <a:r>
              <a:rPr lang="en-US" dirty="0"/>
              <a:t> jo </a:t>
            </a:r>
            <a:r>
              <a:rPr lang="en-US" dirty="0" err="1"/>
              <a:t>të</a:t>
            </a:r>
            <a:r>
              <a:rPr lang="en-US" dirty="0"/>
              <a:t> </a:t>
            </a:r>
            <a:r>
              <a:rPr lang="en-US" dirty="0" err="1"/>
              <a:t>drejta</a:t>
            </a:r>
            <a:r>
              <a:rPr lang="en-US" dirty="0"/>
              <a:t> </a:t>
            </a:r>
            <a:r>
              <a:rPr lang="en-US" dirty="0" err="1"/>
              <a:t>në</a:t>
            </a:r>
            <a:r>
              <a:rPr lang="en-US" dirty="0"/>
              <a:t> </a:t>
            </a:r>
            <a:r>
              <a:rPr lang="en-US" dirty="0" err="1"/>
              <a:t>jurisprudencën</a:t>
            </a:r>
            <a:r>
              <a:rPr lang="en-US" dirty="0"/>
              <a:t> e </a:t>
            </a:r>
            <a:r>
              <a:rPr lang="en-US" dirty="0" err="1"/>
              <a:t>GjK-së</a:t>
            </a:r>
            <a:r>
              <a:rPr lang="en-US" dirty="0"/>
              <a:t> </a:t>
            </a:r>
            <a:r>
              <a:rPr lang="en-US" dirty="0" err="1"/>
              <a:t>dhe</a:t>
            </a:r>
            <a:r>
              <a:rPr lang="en-US" dirty="0"/>
              <a:t> </a:t>
            </a:r>
            <a:r>
              <a:rPr lang="en-US" dirty="0" err="1"/>
              <a:t>të</a:t>
            </a:r>
            <a:r>
              <a:rPr lang="en-US" dirty="0"/>
              <a:t> </a:t>
            </a:r>
            <a:r>
              <a:rPr lang="en-US" dirty="0" err="1"/>
              <a:t>GJEDNJsë</a:t>
            </a:r>
            <a:r>
              <a:rPr lang="en-US" dirty="0"/>
              <a:t>. </a:t>
            </a:r>
          </a:p>
        </p:txBody>
      </p:sp>
    </p:spTree>
    <p:extLst>
      <p:ext uri="{BB962C8B-B14F-4D97-AF65-F5344CB8AC3E}">
        <p14:creationId xmlns:p14="http://schemas.microsoft.com/office/powerpoint/2010/main" val="87927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3E4F-83CA-4399-8769-A282F83531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2A0AA5-4144-43AA-B85D-3B9D666DF7CF}"/>
              </a:ext>
            </a:extLst>
          </p:cNvPr>
          <p:cNvSpPr>
            <a:spLocks noGrp="1"/>
          </p:cNvSpPr>
          <p:nvPr>
            <p:ph idx="1"/>
          </p:nvPr>
        </p:nvSpPr>
        <p:spPr/>
        <p:txBody>
          <a:bodyPr>
            <a:normAutofit fontScale="92500" lnSpcReduction="10000"/>
          </a:bodyPr>
          <a:lstStyle/>
          <a:p>
            <a:pPr marL="0" indent="0" algn="just">
              <a:buNone/>
            </a:pPr>
            <a:r>
              <a:rPr lang="en-US" dirty="0" err="1"/>
              <a:t>Kolegji</a:t>
            </a:r>
            <a:r>
              <a:rPr lang="en-US" dirty="0"/>
              <a:t> </a:t>
            </a:r>
            <a:r>
              <a:rPr lang="en-US" dirty="0" err="1"/>
              <a:t>nënvizon</a:t>
            </a:r>
            <a:r>
              <a:rPr lang="en-US" dirty="0"/>
              <a:t> </a:t>
            </a:r>
            <a:r>
              <a:rPr lang="en-US" dirty="0" err="1"/>
              <a:t>sërish</a:t>
            </a:r>
            <a:r>
              <a:rPr lang="en-US" dirty="0"/>
              <a:t> </a:t>
            </a:r>
            <a:r>
              <a:rPr lang="en-US" dirty="0" err="1"/>
              <a:t>qëndrimin</a:t>
            </a:r>
            <a:r>
              <a:rPr lang="en-US" dirty="0"/>
              <a:t> e </a:t>
            </a:r>
            <a:r>
              <a:rPr lang="en-US" dirty="0" err="1"/>
              <a:t>mbajtur</a:t>
            </a:r>
            <a:r>
              <a:rPr lang="en-US" dirty="0"/>
              <a:t> </a:t>
            </a:r>
            <a:r>
              <a:rPr lang="en-US" dirty="0" err="1"/>
              <a:t>prej</a:t>
            </a:r>
            <a:r>
              <a:rPr lang="en-US" dirty="0"/>
              <a:t> </a:t>
            </a:r>
            <a:r>
              <a:rPr lang="en-US" dirty="0" err="1"/>
              <a:t>tij</a:t>
            </a:r>
            <a:r>
              <a:rPr lang="en-US" dirty="0"/>
              <a:t> </a:t>
            </a:r>
            <a:r>
              <a:rPr lang="en-US" dirty="0" err="1"/>
              <a:t>në</a:t>
            </a:r>
            <a:r>
              <a:rPr lang="en-US" dirty="0"/>
              <a:t> </a:t>
            </a:r>
            <a:r>
              <a:rPr lang="en-US" dirty="0" err="1"/>
              <a:t>Vendimin</a:t>
            </a:r>
            <a:r>
              <a:rPr lang="en-US" dirty="0"/>
              <a:t> nr. 1, </a:t>
            </a:r>
            <a:r>
              <a:rPr lang="en-US" dirty="0" err="1"/>
              <a:t>datë</a:t>
            </a:r>
            <a:r>
              <a:rPr lang="en-US" dirty="0"/>
              <a:t> 30.05.2021, se:“ </a:t>
            </a:r>
            <a:r>
              <a:rPr lang="en-US" i="1" dirty="0" err="1"/>
              <a:t>Ndërsa</a:t>
            </a:r>
            <a:r>
              <a:rPr lang="en-US" i="1" dirty="0"/>
              <a:t> </a:t>
            </a:r>
            <a:r>
              <a:rPr lang="en-US" i="1" dirty="0" err="1"/>
              <a:t>sa</a:t>
            </a:r>
            <a:r>
              <a:rPr lang="en-US" i="1" dirty="0"/>
              <a:t> </a:t>
            </a:r>
            <a:r>
              <a:rPr lang="en-US" i="1" dirty="0" err="1"/>
              <a:t>i</a:t>
            </a:r>
            <a:r>
              <a:rPr lang="en-US" i="1" dirty="0"/>
              <a:t> </a:t>
            </a:r>
            <a:r>
              <a:rPr lang="en-US" i="1" dirty="0" err="1"/>
              <a:t>përket</a:t>
            </a:r>
            <a:r>
              <a:rPr lang="en-US" i="1" dirty="0"/>
              <a:t> </a:t>
            </a:r>
            <a:r>
              <a:rPr lang="en-US" i="1" dirty="0" err="1"/>
              <a:t>pretendimit</a:t>
            </a:r>
            <a:r>
              <a:rPr lang="en-US" i="1" dirty="0"/>
              <a:t> </a:t>
            </a:r>
            <a:r>
              <a:rPr lang="en-US" i="1" dirty="0" err="1"/>
              <a:t>të</a:t>
            </a:r>
            <a:r>
              <a:rPr lang="en-US" i="1" dirty="0"/>
              <a:t> </a:t>
            </a:r>
            <a:r>
              <a:rPr lang="en-US" i="1" dirty="0" err="1"/>
              <a:t>magjistratit</a:t>
            </a:r>
            <a:r>
              <a:rPr lang="en-US" i="1" dirty="0"/>
              <a:t> se </a:t>
            </a:r>
            <a:r>
              <a:rPr lang="en-US" i="1" dirty="0" err="1"/>
              <a:t>ushtrimi</a:t>
            </a:r>
            <a:r>
              <a:rPr lang="en-US" i="1" dirty="0"/>
              <a:t> </a:t>
            </a:r>
            <a:r>
              <a:rPr lang="en-US" i="1" dirty="0" err="1"/>
              <a:t>i</a:t>
            </a:r>
            <a:r>
              <a:rPr lang="en-US" i="1" dirty="0"/>
              <a:t> </a:t>
            </a:r>
            <a:r>
              <a:rPr lang="en-US" i="1" dirty="0" err="1"/>
              <a:t>ankimit</a:t>
            </a:r>
            <a:r>
              <a:rPr lang="en-US" i="1" dirty="0"/>
              <a:t> </a:t>
            </a:r>
            <a:r>
              <a:rPr lang="en-US" i="1" dirty="0" err="1"/>
              <a:t>lidhet</a:t>
            </a:r>
            <a:r>
              <a:rPr lang="en-US" i="1" dirty="0"/>
              <a:t> me </a:t>
            </a:r>
            <a:r>
              <a:rPr lang="en-US" i="1" dirty="0" err="1"/>
              <a:t>bindjen</a:t>
            </a:r>
            <a:r>
              <a:rPr lang="en-US" i="1" dirty="0"/>
              <a:t> e </a:t>
            </a:r>
            <a:r>
              <a:rPr lang="en-US" i="1" dirty="0" err="1"/>
              <a:t>brendshme</a:t>
            </a:r>
            <a:r>
              <a:rPr lang="en-US" i="1" dirty="0"/>
              <a:t> </a:t>
            </a:r>
            <a:r>
              <a:rPr lang="en-US" i="1" dirty="0" err="1"/>
              <a:t>të</a:t>
            </a:r>
            <a:r>
              <a:rPr lang="en-US" i="1" dirty="0"/>
              <a:t> </a:t>
            </a:r>
            <a:r>
              <a:rPr lang="en-US" i="1" dirty="0" err="1"/>
              <a:t>tij</a:t>
            </a:r>
            <a:r>
              <a:rPr lang="en-US" i="1" dirty="0"/>
              <a:t>, </a:t>
            </a:r>
            <a:r>
              <a:rPr lang="en-US" i="1" dirty="0" err="1"/>
              <a:t>Kolegji</a:t>
            </a:r>
            <a:r>
              <a:rPr lang="en-US" i="1" dirty="0"/>
              <a:t> </a:t>
            </a:r>
            <a:r>
              <a:rPr lang="en-US" i="1" dirty="0" err="1"/>
              <a:t>vlerëson</a:t>
            </a:r>
            <a:r>
              <a:rPr lang="en-US" i="1" dirty="0"/>
              <a:t> se </a:t>
            </a:r>
            <a:r>
              <a:rPr lang="en-US" i="1" dirty="0" err="1"/>
              <a:t>koncepti</a:t>
            </a:r>
            <a:r>
              <a:rPr lang="en-US" i="1" dirty="0"/>
              <a:t> </a:t>
            </a:r>
            <a:r>
              <a:rPr lang="en-US" i="1" dirty="0" err="1"/>
              <a:t>i</a:t>
            </a:r>
            <a:r>
              <a:rPr lang="en-US" i="1" dirty="0"/>
              <a:t> ‘</a:t>
            </a:r>
            <a:r>
              <a:rPr lang="en-US" i="1" dirty="0" err="1"/>
              <a:t>bindjes</a:t>
            </a:r>
            <a:r>
              <a:rPr lang="en-US" i="1" dirty="0"/>
              <a:t> </a:t>
            </a:r>
            <a:r>
              <a:rPr lang="en-US" i="1" dirty="0" err="1"/>
              <a:t>së</a:t>
            </a:r>
            <a:r>
              <a:rPr lang="en-US" i="1" dirty="0"/>
              <a:t> </a:t>
            </a:r>
            <a:r>
              <a:rPr lang="en-US" i="1" dirty="0" err="1"/>
              <a:t>brendshme</a:t>
            </a:r>
            <a:r>
              <a:rPr lang="en-US" i="1" dirty="0"/>
              <a:t>’ </a:t>
            </a:r>
            <a:r>
              <a:rPr lang="en-US" i="1" dirty="0" err="1"/>
              <a:t>të</a:t>
            </a:r>
            <a:r>
              <a:rPr lang="en-US" i="1" dirty="0"/>
              <a:t> </a:t>
            </a:r>
            <a:r>
              <a:rPr lang="en-US" i="1" dirty="0" err="1"/>
              <a:t>magjistratëve</a:t>
            </a:r>
            <a:r>
              <a:rPr lang="en-US" i="1" dirty="0"/>
              <a:t> </a:t>
            </a:r>
            <a:r>
              <a:rPr lang="en-US" i="1" dirty="0" err="1"/>
              <a:t>është</a:t>
            </a:r>
            <a:r>
              <a:rPr lang="en-US" i="1" dirty="0"/>
              <a:t> </a:t>
            </a:r>
            <a:r>
              <a:rPr lang="en-US" i="1" dirty="0" err="1"/>
              <a:t>i</a:t>
            </a:r>
            <a:r>
              <a:rPr lang="en-US" i="1" dirty="0"/>
              <a:t> </a:t>
            </a:r>
            <a:r>
              <a:rPr lang="en-US" i="1" dirty="0" err="1"/>
              <a:t>lidhur</a:t>
            </a:r>
            <a:r>
              <a:rPr lang="en-US" i="1" dirty="0"/>
              <a:t> </a:t>
            </a:r>
            <a:r>
              <a:rPr lang="en-US" i="1" dirty="0" err="1"/>
              <a:t>vetëm</a:t>
            </a:r>
            <a:r>
              <a:rPr lang="en-US" i="1" dirty="0"/>
              <a:t> me </a:t>
            </a:r>
            <a:r>
              <a:rPr lang="en-US" i="1" dirty="0" err="1"/>
              <a:t>interpretimin</a:t>
            </a:r>
            <a:r>
              <a:rPr lang="en-US" i="1" dirty="0"/>
              <a:t> e </a:t>
            </a:r>
            <a:r>
              <a:rPr lang="en-US" i="1" dirty="0" err="1"/>
              <a:t>ligjit</a:t>
            </a:r>
            <a:r>
              <a:rPr lang="en-US" i="1" dirty="0"/>
              <a:t> </a:t>
            </a:r>
            <a:r>
              <a:rPr lang="en-US" i="1" dirty="0" err="1"/>
              <a:t>në</a:t>
            </a:r>
            <a:r>
              <a:rPr lang="en-US" i="1" dirty="0"/>
              <a:t> </a:t>
            </a:r>
            <a:r>
              <a:rPr lang="en-US" i="1" dirty="0" err="1"/>
              <a:t>kontekstin</a:t>
            </a:r>
            <a:r>
              <a:rPr lang="en-US" i="1" dirty="0"/>
              <a:t> e </a:t>
            </a:r>
            <a:r>
              <a:rPr lang="en-US" i="1" dirty="0" err="1"/>
              <a:t>fakteve</a:t>
            </a:r>
            <a:r>
              <a:rPr lang="en-US" i="1" dirty="0"/>
              <a:t> </a:t>
            </a:r>
            <a:r>
              <a:rPr lang="en-US" i="1" dirty="0" err="1"/>
              <a:t>dhe</a:t>
            </a:r>
            <a:r>
              <a:rPr lang="en-US" i="1" dirty="0"/>
              <a:t> </a:t>
            </a:r>
            <a:r>
              <a:rPr lang="en-US" i="1" dirty="0" err="1"/>
              <a:t>provave</a:t>
            </a:r>
            <a:r>
              <a:rPr lang="en-US" i="1" dirty="0"/>
              <a:t> </a:t>
            </a:r>
            <a:r>
              <a:rPr lang="en-US" i="1" dirty="0" err="1"/>
              <a:t>të</a:t>
            </a:r>
            <a:r>
              <a:rPr lang="en-US" i="1" dirty="0"/>
              <a:t> </a:t>
            </a:r>
            <a:r>
              <a:rPr lang="en-US" i="1" dirty="0" err="1"/>
              <a:t>një</a:t>
            </a:r>
            <a:r>
              <a:rPr lang="en-US" i="1" dirty="0"/>
              <a:t> </a:t>
            </a:r>
            <a:r>
              <a:rPr lang="en-US" i="1" dirty="0" err="1"/>
              <a:t>çështjeje</a:t>
            </a:r>
            <a:r>
              <a:rPr lang="en-US" i="1" dirty="0"/>
              <a:t> </a:t>
            </a:r>
            <a:r>
              <a:rPr lang="en-US" i="1" dirty="0" err="1"/>
              <a:t>të</a:t>
            </a:r>
            <a:r>
              <a:rPr lang="en-US" i="1" dirty="0"/>
              <a:t> </a:t>
            </a:r>
            <a:r>
              <a:rPr lang="en-US" i="1" dirty="0" err="1"/>
              <a:t>caktuar</a:t>
            </a:r>
            <a:r>
              <a:rPr lang="en-US" i="1" dirty="0"/>
              <a:t>. </a:t>
            </a:r>
            <a:r>
              <a:rPr lang="en-US" i="1" dirty="0" err="1"/>
              <a:t>Magjistrati</a:t>
            </a:r>
            <a:r>
              <a:rPr lang="en-US" i="1" dirty="0"/>
              <a:t> </a:t>
            </a:r>
            <a:r>
              <a:rPr lang="en-US" i="1" dirty="0" err="1"/>
              <a:t>mban</a:t>
            </a:r>
            <a:r>
              <a:rPr lang="en-US" i="1" dirty="0"/>
              <a:t> </a:t>
            </a:r>
            <a:r>
              <a:rPr lang="en-US" i="1" dirty="0" err="1"/>
              <a:t>përgjegjësi</a:t>
            </a:r>
            <a:r>
              <a:rPr lang="en-US" i="1" dirty="0"/>
              <a:t> </a:t>
            </a:r>
            <a:r>
              <a:rPr lang="en-US" i="1" dirty="0" err="1"/>
              <a:t>disiplinore</a:t>
            </a:r>
            <a:r>
              <a:rPr lang="en-US" i="1" dirty="0"/>
              <a:t> </a:t>
            </a:r>
            <a:r>
              <a:rPr lang="en-US" i="1" dirty="0" err="1"/>
              <a:t>për</a:t>
            </a:r>
            <a:r>
              <a:rPr lang="en-US" i="1" dirty="0"/>
              <a:t> </a:t>
            </a:r>
            <a:r>
              <a:rPr lang="en-US" i="1" dirty="0" err="1"/>
              <a:t>mënyrën</a:t>
            </a:r>
            <a:r>
              <a:rPr lang="en-US" i="1" dirty="0"/>
              <a:t> e </a:t>
            </a:r>
            <a:r>
              <a:rPr lang="en-US" i="1" dirty="0" err="1"/>
              <a:t>interpretimit</a:t>
            </a:r>
            <a:r>
              <a:rPr lang="en-US" i="1" dirty="0"/>
              <a:t> </a:t>
            </a:r>
            <a:r>
              <a:rPr lang="en-US" i="1" dirty="0" err="1"/>
              <a:t>dhe</a:t>
            </a:r>
            <a:r>
              <a:rPr lang="en-US" i="1" dirty="0"/>
              <a:t> </a:t>
            </a:r>
            <a:r>
              <a:rPr lang="en-US" i="1" dirty="0" err="1"/>
              <a:t>të</a:t>
            </a:r>
            <a:r>
              <a:rPr lang="en-US" i="1" dirty="0"/>
              <a:t> </a:t>
            </a:r>
            <a:r>
              <a:rPr lang="en-US" i="1" dirty="0" err="1"/>
              <a:t>zbatimit</a:t>
            </a:r>
            <a:r>
              <a:rPr lang="en-US" i="1" dirty="0"/>
              <a:t> </a:t>
            </a:r>
            <a:r>
              <a:rPr lang="en-US" i="1" dirty="0" err="1"/>
              <a:t>të</a:t>
            </a:r>
            <a:r>
              <a:rPr lang="en-US" i="1" dirty="0"/>
              <a:t> </a:t>
            </a:r>
            <a:r>
              <a:rPr lang="en-US" i="1" dirty="0" err="1"/>
              <a:t>ligjit</a:t>
            </a:r>
            <a:r>
              <a:rPr lang="en-US" i="1" dirty="0"/>
              <a:t>, </a:t>
            </a:r>
            <a:r>
              <a:rPr lang="en-US" i="1" dirty="0" err="1"/>
              <a:t>për</a:t>
            </a:r>
            <a:r>
              <a:rPr lang="en-US" i="1" dirty="0"/>
              <a:t> </a:t>
            </a:r>
            <a:r>
              <a:rPr lang="en-US" i="1" dirty="0" err="1"/>
              <a:t>sa</a:t>
            </a:r>
            <a:r>
              <a:rPr lang="en-US" i="1" dirty="0"/>
              <a:t> </a:t>
            </a:r>
            <a:r>
              <a:rPr lang="en-US" i="1" dirty="0" err="1"/>
              <a:t>kohë</a:t>
            </a:r>
            <a:r>
              <a:rPr lang="en-US" i="1" dirty="0"/>
              <a:t> </a:t>
            </a:r>
            <a:r>
              <a:rPr lang="en-US" i="1" dirty="0" err="1"/>
              <a:t>që</a:t>
            </a:r>
            <a:r>
              <a:rPr lang="en-US" i="1" dirty="0"/>
              <a:t> </a:t>
            </a:r>
            <a:r>
              <a:rPr lang="en-US" i="1" dirty="0" err="1"/>
              <a:t>nga</a:t>
            </a:r>
            <a:r>
              <a:rPr lang="en-US" i="1" dirty="0"/>
              <a:t> </a:t>
            </a:r>
            <a:r>
              <a:rPr lang="en-US" i="1" dirty="0" err="1"/>
              <a:t>rrethanat</a:t>
            </a:r>
            <a:r>
              <a:rPr lang="en-US" i="1" dirty="0"/>
              <a:t> </a:t>
            </a:r>
            <a:r>
              <a:rPr lang="en-US" i="1" dirty="0" err="1"/>
              <a:t>objektive</a:t>
            </a:r>
            <a:r>
              <a:rPr lang="en-US" i="1" dirty="0"/>
              <a:t> </a:t>
            </a:r>
            <a:r>
              <a:rPr lang="en-US" i="1" dirty="0" err="1"/>
              <a:t>dhe</a:t>
            </a:r>
            <a:r>
              <a:rPr lang="en-US" i="1" dirty="0"/>
              <a:t> </a:t>
            </a:r>
            <a:r>
              <a:rPr lang="en-US" i="1" dirty="0" err="1"/>
              <a:t>subjektive</a:t>
            </a:r>
            <a:r>
              <a:rPr lang="en-US" i="1" dirty="0"/>
              <a:t>, </a:t>
            </a:r>
            <a:r>
              <a:rPr lang="en-US" i="1" dirty="0" err="1"/>
              <a:t>rezulton</a:t>
            </a:r>
            <a:r>
              <a:rPr lang="en-US" i="1" dirty="0"/>
              <a:t> se </a:t>
            </a:r>
            <a:r>
              <a:rPr lang="en-US" i="1" dirty="0" err="1"/>
              <a:t>veprimet</a:t>
            </a:r>
            <a:r>
              <a:rPr lang="en-US" i="1" dirty="0"/>
              <a:t> e </a:t>
            </a:r>
            <a:r>
              <a:rPr lang="en-US" i="1" dirty="0" err="1"/>
              <a:t>tij</a:t>
            </a:r>
            <a:r>
              <a:rPr lang="en-US" i="1" dirty="0"/>
              <a:t> </a:t>
            </a:r>
            <a:r>
              <a:rPr lang="en-US" i="1" dirty="0" err="1"/>
              <a:t>mund</a:t>
            </a:r>
            <a:r>
              <a:rPr lang="en-US" i="1" dirty="0"/>
              <a:t> </a:t>
            </a:r>
            <a:r>
              <a:rPr lang="en-US" i="1" dirty="0" err="1"/>
              <a:t>të</a:t>
            </a:r>
            <a:r>
              <a:rPr lang="en-US" i="1" dirty="0"/>
              <a:t> </a:t>
            </a:r>
            <a:r>
              <a:rPr lang="en-US" i="1" dirty="0" err="1"/>
              <a:t>kenë</a:t>
            </a:r>
            <a:r>
              <a:rPr lang="en-US" i="1" dirty="0"/>
              <a:t> </a:t>
            </a:r>
            <a:r>
              <a:rPr lang="en-US" i="1" dirty="0" err="1"/>
              <a:t>qenë</a:t>
            </a:r>
            <a:r>
              <a:rPr lang="en-US" i="1" dirty="0"/>
              <a:t> </a:t>
            </a:r>
            <a:r>
              <a:rPr lang="en-US" i="1" dirty="0" err="1"/>
              <a:t>të</a:t>
            </a:r>
            <a:r>
              <a:rPr lang="en-US" i="1" dirty="0"/>
              <a:t> </a:t>
            </a:r>
            <a:r>
              <a:rPr lang="en-US" i="1" dirty="0" err="1"/>
              <a:t>qëllimshme</a:t>
            </a:r>
            <a:r>
              <a:rPr lang="en-US" i="1" dirty="0"/>
              <a:t> </a:t>
            </a:r>
            <a:r>
              <a:rPr lang="en-US" i="1" dirty="0" err="1"/>
              <a:t>dhe</a:t>
            </a:r>
            <a:r>
              <a:rPr lang="en-US" i="1" dirty="0"/>
              <a:t> </a:t>
            </a:r>
            <a:r>
              <a:rPr lang="en-US" i="1" dirty="0" err="1"/>
              <a:t>në</a:t>
            </a:r>
            <a:r>
              <a:rPr lang="en-US" i="1" dirty="0"/>
              <a:t> </a:t>
            </a:r>
            <a:r>
              <a:rPr lang="en-US" i="1" dirty="0" err="1"/>
              <a:t>kundërshtim</a:t>
            </a:r>
            <a:r>
              <a:rPr lang="en-US" i="1" dirty="0"/>
              <a:t> </a:t>
            </a:r>
            <a:r>
              <a:rPr lang="en-US" i="1" dirty="0" err="1"/>
              <a:t>të</a:t>
            </a:r>
            <a:r>
              <a:rPr lang="en-US" i="1" dirty="0"/>
              <a:t> </a:t>
            </a:r>
            <a:r>
              <a:rPr lang="en-US" i="1" dirty="0" err="1"/>
              <a:t>hapur</a:t>
            </a:r>
            <a:r>
              <a:rPr lang="en-US" i="1" dirty="0"/>
              <a:t> </a:t>
            </a:r>
            <a:r>
              <a:rPr lang="en-US" i="1" dirty="0" err="1"/>
              <a:t>dhe</a:t>
            </a:r>
            <a:r>
              <a:rPr lang="en-US" i="1" dirty="0"/>
              <a:t> flagrant me </a:t>
            </a:r>
            <a:r>
              <a:rPr lang="en-US" i="1" dirty="0" err="1"/>
              <a:t>ligjin</a:t>
            </a:r>
            <a:r>
              <a:rPr lang="en-US" i="1" dirty="0"/>
              <a:t> apo me </a:t>
            </a:r>
            <a:r>
              <a:rPr lang="en-US" i="1" dirty="0" err="1"/>
              <a:t>praktikat</a:t>
            </a:r>
            <a:r>
              <a:rPr lang="en-US" i="1" dirty="0"/>
              <a:t> </a:t>
            </a:r>
            <a:r>
              <a:rPr lang="en-US" i="1" dirty="0" err="1"/>
              <a:t>unifikuese</a:t>
            </a:r>
            <a:r>
              <a:rPr lang="en-US" i="1" dirty="0"/>
              <a:t> </a:t>
            </a:r>
            <a:r>
              <a:rPr lang="en-US" i="1" dirty="0" err="1"/>
              <a:t>të</a:t>
            </a:r>
            <a:r>
              <a:rPr lang="en-US" i="1" dirty="0"/>
              <a:t> </a:t>
            </a:r>
            <a:r>
              <a:rPr lang="en-US" i="1" dirty="0" err="1"/>
              <a:t>gjykatave</a:t>
            </a:r>
            <a:r>
              <a:rPr lang="en-US" i="1" dirty="0"/>
              <a:t> </a:t>
            </a:r>
            <a:r>
              <a:rPr lang="en-US" i="1" dirty="0" err="1"/>
              <a:t>më</a:t>
            </a:r>
            <a:r>
              <a:rPr lang="en-US" i="1" dirty="0"/>
              <a:t> </a:t>
            </a:r>
            <a:r>
              <a:rPr lang="en-US" i="1" dirty="0" err="1"/>
              <a:t>të</a:t>
            </a:r>
            <a:r>
              <a:rPr lang="en-US" i="1" dirty="0"/>
              <a:t> </a:t>
            </a:r>
            <a:r>
              <a:rPr lang="en-US" i="1" dirty="0" err="1"/>
              <a:t>larta</a:t>
            </a:r>
            <a:r>
              <a:rPr lang="en-US" i="1" dirty="0"/>
              <a:t>. </a:t>
            </a:r>
            <a:r>
              <a:rPr lang="en-US" i="1" dirty="0" err="1"/>
              <a:t>Në</a:t>
            </a:r>
            <a:r>
              <a:rPr lang="en-US" i="1" dirty="0"/>
              <a:t> </a:t>
            </a:r>
            <a:r>
              <a:rPr lang="en-US" i="1" dirty="0" err="1"/>
              <a:t>çdo</a:t>
            </a:r>
            <a:r>
              <a:rPr lang="en-US" i="1" dirty="0"/>
              <a:t> </a:t>
            </a:r>
            <a:r>
              <a:rPr lang="en-US" i="1" dirty="0" err="1"/>
              <a:t>rast</a:t>
            </a:r>
            <a:r>
              <a:rPr lang="en-US" i="1" dirty="0"/>
              <a:t>, </a:t>
            </a:r>
            <a:r>
              <a:rPr lang="en-US" i="1" dirty="0" err="1"/>
              <a:t>bindja</a:t>
            </a:r>
            <a:r>
              <a:rPr lang="en-US" i="1" dirty="0"/>
              <a:t> e </a:t>
            </a:r>
            <a:r>
              <a:rPr lang="en-US" i="1" dirty="0" err="1"/>
              <a:t>brendshme</a:t>
            </a:r>
            <a:r>
              <a:rPr lang="en-US" i="1" dirty="0"/>
              <a:t> </a:t>
            </a:r>
            <a:r>
              <a:rPr lang="en-US" i="1" dirty="0" err="1"/>
              <a:t>duhet</a:t>
            </a:r>
            <a:r>
              <a:rPr lang="en-US" i="1" dirty="0"/>
              <a:t> </a:t>
            </a:r>
            <a:r>
              <a:rPr lang="en-US" i="1" dirty="0" err="1"/>
              <a:t>të</a:t>
            </a:r>
            <a:r>
              <a:rPr lang="en-US" i="1" dirty="0"/>
              <a:t> </a:t>
            </a:r>
            <a:r>
              <a:rPr lang="en-US" i="1" dirty="0" err="1"/>
              <a:t>jetë</a:t>
            </a:r>
            <a:r>
              <a:rPr lang="en-US" i="1" dirty="0"/>
              <a:t> </a:t>
            </a:r>
            <a:r>
              <a:rPr lang="en-US" i="1" dirty="0" err="1"/>
              <a:t>në</a:t>
            </a:r>
            <a:r>
              <a:rPr lang="en-US" i="1" dirty="0"/>
              <a:t> </a:t>
            </a:r>
            <a:r>
              <a:rPr lang="en-US" i="1" dirty="0" err="1"/>
              <a:t>përputhje</a:t>
            </a:r>
            <a:r>
              <a:rPr lang="en-US" i="1" dirty="0"/>
              <a:t> me </a:t>
            </a:r>
            <a:r>
              <a:rPr lang="en-US" i="1" dirty="0" err="1"/>
              <a:t>ligjin</a:t>
            </a:r>
            <a:r>
              <a:rPr lang="en-US" i="1" dirty="0"/>
              <a:t>, me </a:t>
            </a:r>
            <a:r>
              <a:rPr lang="en-US" i="1" dirty="0" err="1"/>
              <a:t>analizën</a:t>
            </a:r>
            <a:r>
              <a:rPr lang="en-US" i="1" dirty="0"/>
              <a:t> e </a:t>
            </a:r>
            <a:r>
              <a:rPr lang="en-US" i="1" dirty="0" err="1"/>
              <a:t>fakteve</a:t>
            </a:r>
            <a:r>
              <a:rPr lang="en-US" i="1" dirty="0"/>
              <a:t> </a:t>
            </a:r>
            <a:r>
              <a:rPr lang="en-US" i="1" dirty="0" err="1"/>
              <a:t>dhe</a:t>
            </a:r>
            <a:r>
              <a:rPr lang="en-US" i="1" dirty="0"/>
              <a:t> </a:t>
            </a:r>
            <a:r>
              <a:rPr lang="en-US" i="1" dirty="0" err="1"/>
              <a:t>provave</a:t>
            </a:r>
            <a:r>
              <a:rPr lang="en-US" i="1" dirty="0"/>
              <a:t> </a:t>
            </a:r>
            <a:r>
              <a:rPr lang="en-US" i="1" dirty="0" err="1"/>
              <a:t>në</a:t>
            </a:r>
            <a:r>
              <a:rPr lang="en-US" i="1" dirty="0"/>
              <a:t> </a:t>
            </a:r>
            <a:r>
              <a:rPr lang="en-US" i="1" dirty="0" err="1"/>
              <a:t>brendësi</a:t>
            </a:r>
            <a:r>
              <a:rPr lang="en-US" i="1" dirty="0"/>
              <a:t> </a:t>
            </a:r>
            <a:r>
              <a:rPr lang="en-US" i="1" dirty="0" err="1"/>
              <a:t>të</a:t>
            </a:r>
            <a:r>
              <a:rPr lang="en-US" i="1" dirty="0"/>
              <a:t> </a:t>
            </a:r>
            <a:r>
              <a:rPr lang="en-US" i="1" dirty="0" err="1"/>
              <a:t>çështjes</a:t>
            </a:r>
            <a:r>
              <a:rPr lang="en-US" i="1" dirty="0"/>
              <a:t>, </a:t>
            </a:r>
            <a:r>
              <a:rPr lang="en-US" i="1" dirty="0" err="1"/>
              <a:t>për</a:t>
            </a:r>
            <a:r>
              <a:rPr lang="en-US" i="1" dirty="0"/>
              <a:t> ta </a:t>
            </a:r>
            <a:r>
              <a:rPr lang="en-US" i="1" dirty="0" err="1"/>
              <a:t>kualifikuar</a:t>
            </a:r>
            <a:r>
              <a:rPr lang="en-US" i="1" dirty="0"/>
              <a:t> </a:t>
            </a:r>
            <a:r>
              <a:rPr lang="en-US" i="1" dirty="0" err="1"/>
              <a:t>atë</a:t>
            </a:r>
            <a:r>
              <a:rPr lang="en-US" i="1" dirty="0"/>
              <a:t> </a:t>
            </a:r>
            <a:r>
              <a:rPr lang="en-US" i="1" dirty="0" err="1"/>
              <a:t>sipas</a:t>
            </a:r>
            <a:r>
              <a:rPr lang="en-US" i="1" dirty="0"/>
              <a:t> </a:t>
            </a:r>
            <a:r>
              <a:rPr lang="en-US" i="1" dirty="0" err="1"/>
              <a:t>ligjit</a:t>
            </a:r>
            <a:r>
              <a:rPr lang="en-US" i="1" dirty="0"/>
              <a:t> [...]”.</a:t>
            </a:r>
            <a:endParaRPr lang="en-US" dirty="0"/>
          </a:p>
          <a:p>
            <a:endParaRPr lang="en-US" dirty="0"/>
          </a:p>
        </p:txBody>
      </p:sp>
    </p:spTree>
    <p:extLst>
      <p:ext uri="{BB962C8B-B14F-4D97-AF65-F5344CB8AC3E}">
        <p14:creationId xmlns:p14="http://schemas.microsoft.com/office/powerpoint/2010/main" val="826948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4C92F-AE8A-4FE7-9A73-93EC10A7AD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245179-32D4-42B2-B46F-C009D6EFE2E3}"/>
              </a:ext>
            </a:extLst>
          </p:cNvPr>
          <p:cNvSpPr>
            <a:spLocks noGrp="1"/>
          </p:cNvSpPr>
          <p:nvPr>
            <p:ph idx="1"/>
          </p:nvPr>
        </p:nvSpPr>
        <p:spPr/>
        <p:txBody>
          <a:bodyPr>
            <a:normAutofit fontScale="92500"/>
          </a:bodyPr>
          <a:lstStyle/>
          <a:p>
            <a:pPr algn="just"/>
            <a:r>
              <a:rPr lang="en-US" dirty="0" err="1"/>
              <a:t>Sjelljet</a:t>
            </a:r>
            <a:r>
              <a:rPr lang="en-US" dirty="0"/>
              <a:t> e </a:t>
            </a:r>
            <a:r>
              <a:rPr lang="en-US" dirty="0" err="1"/>
              <a:t>magjistratit</a:t>
            </a:r>
            <a:r>
              <a:rPr lang="en-US" dirty="0"/>
              <a:t> </a:t>
            </a:r>
            <a:r>
              <a:rPr lang="en-US" dirty="0" err="1"/>
              <a:t>konsiderohen</a:t>
            </a:r>
            <a:r>
              <a:rPr lang="en-US" dirty="0"/>
              <a:t> </a:t>
            </a:r>
            <a:r>
              <a:rPr lang="en-US" dirty="0" err="1"/>
              <a:t>prej</a:t>
            </a:r>
            <a:r>
              <a:rPr lang="en-US" dirty="0"/>
              <a:t> </a:t>
            </a:r>
            <a:r>
              <a:rPr lang="en-US" dirty="0" err="1"/>
              <a:t>Kolegjit</a:t>
            </a:r>
            <a:r>
              <a:rPr lang="en-US" dirty="0"/>
              <a:t> se </a:t>
            </a:r>
            <a:r>
              <a:rPr lang="en-US" dirty="0" err="1"/>
              <a:t>kanë</a:t>
            </a:r>
            <a:r>
              <a:rPr lang="en-US" dirty="0"/>
              <a:t> </a:t>
            </a:r>
            <a:r>
              <a:rPr lang="en-US" dirty="0" err="1"/>
              <a:t>diskredituar</a:t>
            </a:r>
            <a:r>
              <a:rPr lang="en-US" dirty="0"/>
              <a:t> </a:t>
            </a:r>
            <a:r>
              <a:rPr lang="en-US" dirty="0" err="1"/>
              <a:t>pozitën</a:t>
            </a:r>
            <a:r>
              <a:rPr lang="en-US" dirty="0"/>
              <a:t> </a:t>
            </a:r>
            <a:r>
              <a:rPr lang="en-US" dirty="0" err="1"/>
              <a:t>dhe</a:t>
            </a:r>
            <a:r>
              <a:rPr lang="en-US" dirty="0"/>
              <a:t> </a:t>
            </a:r>
            <a:r>
              <a:rPr lang="en-US" dirty="0" err="1"/>
              <a:t>figurën</a:t>
            </a:r>
            <a:r>
              <a:rPr lang="en-US" dirty="0"/>
              <a:t> e </a:t>
            </a:r>
            <a:r>
              <a:rPr lang="en-US" dirty="0" err="1"/>
              <a:t>gjyqtarit</a:t>
            </a:r>
            <a:r>
              <a:rPr lang="en-US" dirty="0"/>
              <a:t>, </a:t>
            </a:r>
            <a:r>
              <a:rPr lang="en-US" dirty="0" err="1"/>
              <a:t>në</a:t>
            </a:r>
            <a:r>
              <a:rPr lang="en-US" dirty="0"/>
              <a:t> </a:t>
            </a:r>
            <a:r>
              <a:rPr lang="en-US" dirty="0" err="1"/>
              <a:t>kuptim</a:t>
            </a:r>
            <a:r>
              <a:rPr lang="en-US" dirty="0"/>
              <a:t> </a:t>
            </a:r>
            <a:r>
              <a:rPr lang="en-US" dirty="0" err="1"/>
              <a:t>të</a:t>
            </a:r>
            <a:r>
              <a:rPr lang="en-US" dirty="0"/>
              <a:t> </a:t>
            </a:r>
            <a:r>
              <a:rPr lang="en-US" dirty="0" err="1"/>
              <a:t>parashikimit</a:t>
            </a:r>
            <a:r>
              <a:rPr lang="en-US" dirty="0"/>
              <a:t> </a:t>
            </a:r>
            <a:r>
              <a:rPr lang="en-US" dirty="0" err="1"/>
              <a:t>kushtetues</a:t>
            </a:r>
            <a:r>
              <a:rPr lang="en-US" dirty="0"/>
              <a:t> </a:t>
            </a:r>
            <a:r>
              <a:rPr lang="en-US" dirty="0" err="1"/>
              <a:t>të</a:t>
            </a:r>
            <a:r>
              <a:rPr lang="en-US" dirty="0"/>
              <a:t> </a:t>
            </a:r>
            <a:r>
              <a:rPr lang="en-US" dirty="0" err="1"/>
              <a:t>nenit</a:t>
            </a:r>
            <a:r>
              <a:rPr lang="en-US" dirty="0"/>
              <a:t> 140, </a:t>
            </a:r>
            <a:r>
              <a:rPr lang="en-US" dirty="0" err="1"/>
              <a:t>si</a:t>
            </a:r>
            <a:r>
              <a:rPr lang="en-US" dirty="0"/>
              <a:t> </a:t>
            </a:r>
            <a:r>
              <a:rPr lang="en-US" dirty="0" err="1"/>
              <a:t>dhe</a:t>
            </a:r>
            <a:r>
              <a:rPr lang="en-US" dirty="0"/>
              <a:t> </a:t>
            </a:r>
            <a:r>
              <a:rPr lang="en-US" dirty="0" err="1"/>
              <a:t>në</a:t>
            </a:r>
            <a:r>
              <a:rPr lang="en-US" dirty="0"/>
              <a:t> </a:t>
            </a:r>
            <a:r>
              <a:rPr lang="en-US" dirty="0" err="1"/>
              <a:t>frymën</a:t>
            </a:r>
            <a:r>
              <a:rPr lang="en-US" dirty="0"/>
              <a:t> e </a:t>
            </a:r>
            <a:r>
              <a:rPr lang="en-US" dirty="0" err="1"/>
              <a:t>qëndrimit</a:t>
            </a:r>
            <a:r>
              <a:rPr lang="en-US" dirty="0"/>
              <a:t> </a:t>
            </a:r>
            <a:r>
              <a:rPr lang="en-US" dirty="0" err="1"/>
              <a:t>të</a:t>
            </a:r>
            <a:r>
              <a:rPr lang="en-US" dirty="0"/>
              <a:t> </a:t>
            </a:r>
            <a:r>
              <a:rPr lang="en-US" dirty="0" err="1"/>
              <a:t>Gjykatës</a:t>
            </a:r>
            <a:r>
              <a:rPr lang="en-US" dirty="0"/>
              <a:t> </a:t>
            </a:r>
            <a:r>
              <a:rPr lang="en-US" dirty="0" err="1"/>
              <a:t>Kushtetuese</a:t>
            </a:r>
            <a:r>
              <a:rPr lang="en-US" dirty="0"/>
              <a:t> se </a:t>
            </a:r>
            <a:r>
              <a:rPr lang="en-US" dirty="0" err="1"/>
              <a:t>shprehja</a:t>
            </a:r>
            <a:r>
              <a:rPr lang="en-US" dirty="0"/>
              <a:t> “</a:t>
            </a:r>
            <a:r>
              <a:rPr lang="en-US" dirty="0" err="1"/>
              <a:t>akte</a:t>
            </a:r>
            <a:r>
              <a:rPr lang="en-US" dirty="0"/>
              <a:t> e </a:t>
            </a:r>
            <a:r>
              <a:rPr lang="en-US" dirty="0" err="1"/>
              <a:t>sjellje</a:t>
            </a:r>
            <a:r>
              <a:rPr lang="en-US" dirty="0"/>
              <a:t> </a:t>
            </a:r>
            <a:r>
              <a:rPr lang="en-US" dirty="0" err="1"/>
              <a:t>që</a:t>
            </a:r>
            <a:r>
              <a:rPr lang="en-US" dirty="0"/>
              <a:t> </a:t>
            </a:r>
            <a:r>
              <a:rPr lang="en-US" dirty="0" err="1"/>
              <a:t>diskreditojnë</a:t>
            </a:r>
            <a:r>
              <a:rPr lang="en-US" dirty="0"/>
              <a:t> </a:t>
            </a:r>
            <a:r>
              <a:rPr lang="en-US" dirty="0" err="1"/>
              <a:t>rëndë</a:t>
            </a:r>
            <a:r>
              <a:rPr lang="en-US" dirty="0"/>
              <a:t> </a:t>
            </a:r>
            <a:r>
              <a:rPr lang="en-US" dirty="0" err="1"/>
              <a:t>pozitën</a:t>
            </a:r>
            <a:r>
              <a:rPr lang="en-US" dirty="0"/>
              <a:t> </a:t>
            </a:r>
            <a:r>
              <a:rPr lang="en-US" dirty="0" err="1"/>
              <a:t>dhe</a:t>
            </a:r>
            <a:r>
              <a:rPr lang="en-US" dirty="0"/>
              <a:t> </a:t>
            </a:r>
            <a:r>
              <a:rPr lang="en-US" dirty="0" err="1"/>
              <a:t>figurën</a:t>
            </a:r>
            <a:r>
              <a:rPr lang="en-US" dirty="0"/>
              <a:t>…”, [...] </a:t>
            </a:r>
            <a:r>
              <a:rPr lang="en-US" dirty="0" err="1"/>
              <a:t>përmbledh</a:t>
            </a:r>
            <a:r>
              <a:rPr lang="en-US" dirty="0"/>
              <a:t> </a:t>
            </a:r>
            <a:r>
              <a:rPr lang="en-US" dirty="0" err="1"/>
              <a:t>në</a:t>
            </a:r>
            <a:r>
              <a:rPr lang="en-US" dirty="0"/>
              <a:t> </a:t>
            </a:r>
            <a:r>
              <a:rPr lang="en-US" dirty="0" err="1"/>
              <a:t>vetvete</a:t>
            </a:r>
            <a:r>
              <a:rPr lang="en-US" dirty="0"/>
              <a:t> </a:t>
            </a:r>
            <a:r>
              <a:rPr lang="en-US" dirty="0" err="1"/>
              <a:t>një</a:t>
            </a:r>
            <a:r>
              <a:rPr lang="en-US" dirty="0"/>
              <a:t> </a:t>
            </a:r>
            <a:r>
              <a:rPr lang="en-US" dirty="0" err="1"/>
              <a:t>sërë</a:t>
            </a:r>
            <a:r>
              <a:rPr lang="en-US" dirty="0"/>
              <a:t> </a:t>
            </a:r>
            <a:r>
              <a:rPr lang="en-US" dirty="0" err="1"/>
              <a:t>elementesh</a:t>
            </a:r>
            <a:r>
              <a:rPr lang="en-US" dirty="0"/>
              <a:t>, [...] </a:t>
            </a:r>
            <a:r>
              <a:rPr lang="en-US" dirty="0" err="1"/>
              <a:t>të</a:t>
            </a:r>
            <a:r>
              <a:rPr lang="en-US" dirty="0"/>
              <a:t> </a:t>
            </a:r>
            <a:r>
              <a:rPr lang="en-US" dirty="0" err="1"/>
              <a:t>lidhura</a:t>
            </a:r>
            <a:r>
              <a:rPr lang="en-US" dirty="0"/>
              <a:t> me </a:t>
            </a:r>
            <a:r>
              <a:rPr lang="en-US" dirty="0" err="1"/>
              <a:t>aktet</a:t>
            </a:r>
            <a:r>
              <a:rPr lang="en-US" dirty="0"/>
              <a:t> </a:t>
            </a:r>
            <a:r>
              <a:rPr lang="en-US" dirty="0" err="1"/>
              <a:t>dhe</a:t>
            </a:r>
            <a:r>
              <a:rPr lang="en-US" dirty="0"/>
              <a:t> </a:t>
            </a:r>
            <a:r>
              <a:rPr lang="en-US" dirty="0" err="1"/>
              <a:t>sjelljet</a:t>
            </a:r>
            <a:r>
              <a:rPr lang="en-US" dirty="0"/>
              <a:t> e </a:t>
            </a:r>
            <a:r>
              <a:rPr lang="en-US" dirty="0" err="1"/>
              <a:t>parregullta</a:t>
            </a:r>
            <a:r>
              <a:rPr lang="en-US" dirty="0"/>
              <a:t> e </a:t>
            </a:r>
            <a:r>
              <a:rPr lang="en-US" dirty="0" err="1"/>
              <a:t>të</a:t>
            </a:r>
            <a:r>
              <a:rPr lang="en-US" dirty="0"/>
              <a:t> </a:t>
            </a:r>
            <a:r>
              <a:rPr lang="en-US" dirty="0" err="1"/>
              <a:t>padenja</a:t>
            </a:r>
            <a:r>
              <a:rPr lang="en-US" dirty="0"/>
              <a:t> </a:t>
            </a:r>
            <a:r>
              <a:rPr lang="en-US" dirty="0" err="1"/>
              <a:t>që</a:t>
            </a:r>
            <a:r>
              <a:rPr lang="en-US" dirty="0"/>
              <a:t> </a:t>
            </a:r>
            <a:r>
              <a:rPr lang="en-US" dirty="0" err="1"/>
              <a:t>këta</a:t>
            </a:r>
            <a:r>
              <a:rPr lang="en-US" dirty="0"/>
              <a:t> </a:t>
            </a:r>
            <a:r>
              <a:rPr lang="en-US" dirty="0" err="1"/>
              <a:t>funksionarë</a:t>
            </a:r>
            <a:r>
              <a:rPr lang="en-US" dirty="0"/>
              <a:t> </a:t>
            </a:r>
            <a:r>
              <a:rPr lang="en-US" dirty="0" err="1"/>
              <a:t>të</a:t>
            </a:r>
            <a:r>
              <a:rPr lang="en-US" dirty="0"/>
              <a:t> </a:t>
            </a:r>
            <a:r>
              <a:rPr lang="en-US" dirty="0" err="1"/>
              <a:t>lartë</a:t>
            </a:r>
            <a:r>
              <a:rPr lang="en-US" dirty="0"/>
              <a:t> </a:t>
            </a:r>
            <a:r>
              <a:rPr lang="en-US" dirty="0" err="1"/>
              <a:t>kryejnë</a:t>
            </a:r>
            <a:r>
              <a:rPr lang="en-US" dirty="0"/>
              <a:t> </a:t>
            </a:r>
            <a:r>
              <a:rPr lang="en-US" dirty="0" err="1"/>
              <a:t>gjatë</a:t>
            </a:r>
            <a:r>
              <a:rPr lang="en-US" dirty="0"/>
              <a:t> </a:t>
            </a:r>
            <a:r>
              <a:rPr lang="en-US" dirty="0" err="1"/>
              <a:t>ushtrimit</a:t>
            </a:r>
            <a:r>
              <a:rPr lang="en-US" dirty="0"/>
              <a:t> </a:t>
            </a:r>
            <a:r>
              <a:rPr lang="en-US" dirty="0" err="1"/>
              <a:t>të</a:t>
            </a:r>
            <a:r>
              <a:rPr lang="en-US" dirty="0"/>
              <a:t> </a:t>
            </a:r>
            <a:r>
              <a:rPr lang="en-US" dirty="0" err="1"/>
              <a:t>detyrës</a:t>
            </a:r>
            <a:r>
              <a:rPr lang="en-US" dirty="0"/>
              <a:t>, </a:t>
            </a:r>
            <a:r>
              <a:rPr lang="en-US" dirty="0" err="1"/>
              <a:t>për</a:t>
            </a:r>
            <a:r>
              <a:rPr lang="en-US" dirty="0"/>
              <a:t> </a:t>
            </a:r>
            <a:r>
              <a:rPr lang="en-US" dirty="0" err="1"/>
              <a:t>shkak</a:t>
            </a:r>
            <a:r>
              <a:rPr lang="en-US" dirty="0"/>
              <a:t> </a:t>
            </a:r>
            <a:r>
              <a:rPr lang="en-US" dirty="0" err="1"/>
              <a:t>të</a:t>
            </a:r>
            <a:r>
              <a:rPr lang="en-US" dirty="0"/>
              <a:t> </a:t>
            </a:r>
            <a:r>
              <a:rPr lang="en-US" dirty="0" err="1"/>
              <a:t>saj</a:t>
            </a:r>
            <a:r>
              <a:rPr lang="en-US" dirty="0"/>
              <a:t>, por </a:t>
            </a:r>
            <a:r>
              <a:rPr lang="en-US" dirty="0" err="1"/>
              <a:t>edhe</a:t>
            </a:r>
            <a:r>
              <a:rPr lang="en-US" dirty="0"/>
              <a:t> </a:t>
            </a:r>
            <a:r>
              <a:rPr lang="en-US" dirty="0" err="1"/>
              <a:t>jashtë</a:t>
            </a:r>
            <a:r>
              <a:rPr lang="en-US" dirty="0"/>
              <a:t> </a:t>
            </a:r>
            <a:r>
              <a:rPr lang="en-US" dirty="0" err="1"/>
              <a:t>detyrës</a:t>
            </a:r>
            <a:r>
              <a:rPr lang="en-US"/>
              <a:t>. </a:t>
            </a:r>
          </a:p>
          <a:p>
            <a:pPr algn="just"/>
            <a:r>
              <a:rPr lang="en-US" u="sng"/>
              <a:t>Këto</a:t>
            </a:r>
            <a:r>
              <a:rPr lang="en-US" u="sng" dirty="0"/>
              <a:t> </a:t>
            </a:r>
            <a:r>
              <a:rPr lang="en-US" u="sng" dirty="0" err="1"/>
              <a:t>veprime</a:t>
            </a:r>
            <a:r>
              <a:rPr lang="en-US" u="sng" dirty="0"/>
              <a:t> apo </a:t>
            </a:r>
            <a:r>
              <a:rPr lang="en-US" u="sng" dirty="0" err="1"/>
              <a:t>mosveprime</a:t>
            </a:r>
            <a:r>
              <a:rPr lang="en-US" u="sng" dirty="0"/>
              <a:t> </a:t>
            </a:r>
            <a:r>
              <a:rPr lang="en-US" u="sng" dirty="0" err="1"/>
              <a:t>që</a:t>
            </a:r>
            <a:r>
              <a:rPr lang="en-US" u="sng" dirty="0"/>
              <a:t> </a:t>
            </a:r>
            <a:r>
              <a:rPr lang="en-US" u="sng" dirty="0" err="1"/>
              <a:t>analizohen</a:t>
            </a:r>
            <a:r>
              <a:rPr lang="en-US" u="sng" dirty="0"/>
              <a:t> </a:t>
            </a:r>
            <a:r>
              <a:rPr lang="en-US" u="sng" dirty="0" err="1"/>
              <a:t>në</a:t>
            </a:r>
            <a:r>
              <a:rPr lang="en-US" u="sng" dirty="0"/>
              <a:t> </a:t>
            </a:r>
            <a:r>
              <a:rPr lang="en-US" u="sng" dirty="0" err="1"/>
              <a:t>bazë</a:t>
            </a:r>
            <a:r>
              <a:rPr lang="en-US" u="sng" dirty="0"/>
              <a:t> </a:t>
            </a:r>
            <a:r>
              <a:rPr lang="en-US" u="sng" dirty="0" err="1"/>
              <a:t>të</a:t>
            </a:r>
            <a:r>
              <a:rPr lang="en-US" u="sng" dirty="0"/>
              <a:t> </a:t>
            </a:r>
            <a:r>
              <a:rPr lang="en-US" u="sng" dirty="0" err="1"/>
              <a:t>rrethanave</a:t>
            </a:r>
            <a:r>
              <a:rPr lang="en-US" u="sng" dirty="0"/>
              <a:t> </a:t>
            </a:r>
            <a:r>
              <a:rPr lang="en-US" u="sng" dirty="0" err="1"/>
              <a:t>të</a:t>
            </a:r>
            <a:r>
              <a:rPr lang="en-US" u="sng" dirty="0"/>
              <a:t> </a:t>
            </a:r>
            <a:r>
              <a:rPr lang="en-US" u="sng" dirty="0" err="1"/>
              <a:t>kryerjes</a:t>
            </a:r>
            <a:r>
              <a:rPr lang="en-US" u="sng" dirty="0"/>
              <a:t> </a:t>
            </a:r>
            <a:r>
              <a:rPr lang="en-US" u="sng" dirty="0" err="1"/>
              <a:t>së</a:t>
            </a:r>
            <a:r>
              <a:rPr lang="en-US" u="sng" dirty="0"/>
              <a:t> </a:t>
            </a:r>
            <a:r>
              <a:rPr lang="en-US" u="sng" dirty="0" err="1"/>
              <a:t>tyre</a:t>
            </a:r>
            <a:r>
              <a:rPr lang="en-US" u="sng" dirty="0"/>
              <a:t>, </a:t>
            </a:r>
            <a:r>
              <a:rPr lang="en-US" u="sng" dirty="0" err="1"/>
              <a:t>momentit</a:t>
            </a:r>
            <a:r>
              <a:rPr lang="en-US" u="sng" dirty="0"/>
              <a:t> </a:t>
            </a:r>
            <a:r>
              <a:rPr lang="en-US" u="sng" dirty="0" err="1"/>
              <a:t>subjektiv</a:t>
            </a:r>
            <a:r>
              <a:rPr lang="en-US" u="sng" dirty="0"/>
              <a:t>, </a:t>
            </a:r>
            <a:r>
              <a:rPr lang="en-US" u="sng" dirty="0" err="1"/>
              <a:t>si</a:t>
            </a:r>
            <a:r>
              <a:rPr lang="en-US" u="sng" dirty="0"/>
              <a:t> </a:t>
            </a:r>
            <a:r>
              <a:rPr lang="en-US" u="sng" dirty="0" err="1"/>
              <a:t>dhe</a:t>
            </a:r>
            <a:r>
              <a:rPr lang="en-US" u="sng" dirty="0"/>
              <a:t> </a:t>
            </a:r>
            <a:r>
              <a:rPr lang="en-US" u="sng" dirty="0" err="1"/>
              <a:t>nga</a:t>
            </a:r>
            <a:r>
              <a:rPr lang="en-US" u="sng" dirty="0"/>
              <a:t> </a:t>
            </a:r>
            <a:r>
              <a:rPr lang="en-US" u="sng" dirty="0" err="1"/>
              <a:t>dëmet</a:t>
            </a:r>
            <a:r>
              <a:rPr lang="en-US" u="sng" dirty="0"/>
              <a:t> </a:t>
            </a:r>
            <a:r>
              <a:rPr lang="en-US" u="sng" dirty="0" err="1"/>
              <a:t>që</a:t>
            </a:r>
            <a:r>
              <a:rPr lang="en-US" u="sng" dirty="0"/>
              <a:t> </a:t>
            </a:r>
            <a:r>
              <a:rPr lang="en-US" u="sng" dirty="0" err="1"/>
              <a:t>ato</a:t>
            </a:r>
            <a:r>
              <a:rPr lang="en-US" u="sng" dirty="0"/>
              <a:t> </a:t>
            </a:r>
            <a:r>
              <a:rPr lang="en-US" u="sng" dirty="0" err="1"/>
              <a:t>i</a:t>
            </a:r>
            <a:r>
              <a:rPr lang="en-US" u="sng" dirty="0"/>
              <a:t> </a:t>
            </a:r>
            <a:r>
              <a:rPr lang="en-US" u="sng" dirty="0" err="1"/>
              <a:t>sjellin</a:t>
            </a:r>
            <a:r>
              <a:rPr lang="en-US" u="sng" dirty="0"/>
              <a:t> </a:t>
            </a:r>
            <a:r>
              <a:rPr lang="en-US" u="sng" dirty="0" err="1"/>
              <a:t>shoqërisë</a:t>
            </a:r>
            <a:r>
              <a:rPr lang="en-US" u="sng" dirty="0"/>
              <a:t> e </a:t>
            </a:r>
            <a:r>
              <a:rPr lang="en-US" u="sng" dirty="0" err="1"/>
              <a:t>shtetit</a:t>
            </a:r>
            <a:r>
              <a:rPr lang="en-US" u="sng" dirty="0"/>
              <a:t>, </a:t>
            </a:r>
            <a:r>
              <a:rPr lang="en-US" u="sng" dirty="0" err="1"/>
              <a:t>janë</a:t>
            </a:r>
            <a:r>
              <a:rPr lang="en-US" u="sng" dirty="0"/>
              <a:t> </a:t>
            </a:r>
            <a:r>
              <a:rPr lang="en-US" u="sng" dirty="0" err="1"/>
              <a:t>të</a:t>
            </a:r>
            <a:r>
              <a:rPr lang="en-US" u="sng" dirty="0"/>
              <a:t> </a:t>
            </a:r>
            <a:r>
              <a:rPr lang="en-US" u="sng" dirty="0" err="1"/>
              <a:t>asaj</a:t>
            </a:r>
            <a:r>
              <a:rPr lang="en-US" u="sng" dirty="0"/>
              <a:t> </a:t>
            </a:r>
            <a:r>
              <a:rPr lang="en-US" u="sng" dirty="0" err="1"/>
              <a:t>natyre</a:t>
            </a:r>
            <a:r>
              <a:rPr lang="en-US" u="sng" dirty="0"/>
              <a:t> </a:t>
            </a:r>
            <a:r>
              <a:rPr lang="en-US" u="sng" dirty="0" err="1"/>
              <a:t>që</a:t>
            </a:r>
            <a:r>
              <a:rPr lang="en-US" u="sng" dirty="0"/>
              <a:t> e </a:t>
            </a:r>
            <a:r>
              <a:rPr lang="en-US" u="sng" dirty="0" err="1"/>
              <a:t>bëjnë</a:t>
            </a:r>
            <a:r>
              <a:rPr lang="en-US" u="sng" dirty="0"/>
              <a:t> </a:t>
            </a:r>
            <a:r>
              <a:rPr lang="en-US" u="sng" dirty="0" err="1"/>
              <a:t>të</a:t>
            </a:r>
            <a:r>
              <a:rPr lang="en-US" u="sng" dirty="0"/>
              <a:t> </a:t>
            </a:r>
            <a:r>
              <a:rPr lang="en-US" u="sng" dirty="0" err="1"/>
              <a:t>pamundur</a:t>
            </a:r>
            <a:r>
              <a:rPr lang="en-US" u="sng" dirty="0"/>
              <a:t> </a:t>
            </a:r>
            <a:r>
              <a:rPr lang="en-US" u="sng" dirty="0" err="1"/>
              <a:t>kryerjen</a:t>
            </a:r>
            <a:r>
              <a:rPr lang="en-US" u="sng" dirty="0"/>
              <a:t> e </a:t>
            </a:r>
            <a:r>
              <a:rPr lang="en-US" u="sng" dirty="0" err="1"/>
              <a:t>mëtejshme</a:t>
            </a:r>
            <a:r>
              <a:rPr lang="en-US" u="sng" dirty="0"/>
              <a:t> </a:t>
            </a:r>
            <a:r>
              <a:rPr lang="en-US" u="sng" dirty="0" err="1"/>
              <a:t>të</a:t>
            </a:r>
            <a:r>
              <a:rPr lang="en-US" u="sng" dirty="0"/>
              <a:t> </a:t>
            </a:r>
            <a:r>
              <a:rPr lang="en-US" u="sng" dirty="0" err="1"/>
              <a:t>funksioneve</a:t>
            </a:r>
            <a:r>
              <a:rPr lang="en-US" u="sng" dirty="0"/>
              <a:t> </a:t>
            </a:r>
            <a:r>
              <a:rPr lang="en-US" u="sng" dirty="0" err="1"/>
              <a:t>kushtetuese</a:t>
            </a:r>
            <a:r>
              <a:rPr lang="en-US" u="sng" dirty="0"/>
              <a:t> </a:t>
            </a:r>
            <a:r>
              <a:rPr lang="en-US" u="sng" dirty="0" err="1"/>
              <a:t>nga</a:t>
            </a:r>
            <a:r>
              <a:rPr lang="en-US" u="sng" dirty="0"/>
              <a:t> </a:t>
            </a:r>
            <a:r>
              <a:rPr lang="en-US" u="sng" dirty="0" err="1"/>
              <a:t>këto</a:t>
            </a:r>
            <a:r>
              <a:rPr lang="en-US" u="sng" dirty="0"/>
              <a:t> </a:t>
            </a:r>
            <a:r>
              <a:rPr lang="en-US" u="sng" dirty="0" err="1"/>
              <a:t>subjekte</a:t>
            </a:r>
            <a:r>
              <a:rPr lang="en-US" u="sng" dirty="0"/>
              <a:t>]”.</a:t>
            </a:r>
            <a:endParaRPr lang="en-US" dirty="0"/>
          </a:p>
          <a:p>
            <a:endParaRPr lang="en-US" dirty="0"/>
          </a:p>
        </p:txBody>
      </p:sp>
    </p:spTree>
    <p:extLst>
      <p:ext uri="{BB962C8B-B14F-4D97-AF65-F5344CB8AC3E}">
        <p14:creationId xmlns:p14="http://schemas.microsoft.com/office/powerpoint/2010/main" val="160479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FFA2B-52D1-46A2-9A0F-56FD8638D2A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1C42718-B6FA-4566-9DCC-8D7F2560E0E3}"/>
              </a:ext>
            </a:extLst>
          </p:cNvPr>
          <p:cNvSpPr>
            <a:spLocks noGrp="1"/>
          </p:cNvSpPr>
          <p:nvPr>
            <p:ph idx="1"/>
          </p:nvPr>
        </p:nvSpPr>
        <p:spPr/>
        <p:txBody>
          <a:bodyPr/>
          <a:lstStyle/>
          <a:p>
            <a:pPr marL="0" indent="0">
              <a:buNone/>
            </a:pPr>
            <a:endParaRPr lang="en-US" dirty="0"/>
          </a:p>
          <a:p>
            <a:pPr algn="just">
              <a:buFont typeface="Wingdings" panose="05000000000000000000" pitchFamily="2" charset="2"/>
              <a:buChar char="Ø"/>
            </a:pPr>
            <a:r>
              <a:rPr lang="en-US" dirty="0"/>
              <a:t>Nga 32 </a:t>
            </a:r>
            <a:r>
              <a:rPr lang="en-US" dirty="0" err="1"/>
              <a:t>kërkesa</a:t>
            </a:r>
            <a:r>
              <a:rPr lang="en-US" dirty="0"/>
              <a:t> </a:t>
            </a:r>
            <a:r>
              <a:rPr lang="en-US" dirty="0" err="1"/>
              <a:t>të</a:t>
            </a:r>
            <a:r>
              <a:rPr lang="en-US" dirty="0"/>
              <a:t> </a:t>
            </a:r>
            <a:r>
              <a:rPr lang="en-US" dirty="0" err="1"/>
              <a:t>paraqitura</a:t>
            </a:r>
            <a:r>
              <a:rPr lang="en-US" dirty="0"/>
              <a:t> , 10 </a:t>
            </a:r>
            <a:r>
              <a:rPr lang="en-US" dirty="0" err="1"/>
              <a:t>prej</a:t>
            </a:r>
            <a:r>
              <a:rPr lang="en-US" dirty="0"/>
              <a:t> </a:t>
            </a:r>
            <a:r>
              <a:rPr lang="en-US" dirty="0" err="1"/>
              <a:t>tyre</a:t>
            </a:r>
            <a:r>
              <a:rPr lang="en-US" dirty="0"/>
              <a:t> </a:t>
            </a:r>
            <a:r>
              <a:rPr lang="en-US" dirty="0" err="1"/>
              <a:t>janë</a:t>
            </a:r>
            <a:r>
              <a:rPr lang="en-US" dirty="0"/>
              <a:t> </a:t>
            </a:r>
            <a:r>
              <a:rPr lang="en-US" dirty="0" err="1"/>
              <a:t>pranuar</a:t>
            </a:r>
            <a:r>
              <a:rPr lang="en-US" dirty="0"/>
              <a:t> ( 5 KLGJ </a:t>
            </a:r>
            <a:r>
              <a:rPr lang="en-US" dirty="0" err="1"/>
              <a:t>dhe</a:t>
            </a:r>
            <a:r>
              <a:rPr lang="en-US" dirty="0"/>
              <a:t> 5 KLP), 2 </a:t>
            </a:r>
            <a:r>
              <a:rPr lang="en-US" dirty="0" err="1"/>
              <a:t>janë</a:t>
            </a:r>
            <a:r>
              <a:rPr lang="en-US" dirty="0"/>
              <a:t> </a:t>
            </a:r>
            <a:r>
              <a:rPr lang="en-US" dirty="0" err="1"/>
              <a:t>rrëzuar</a:t>
            </a:r>
            <a:r>
              <a:rPr lang="en-US" dirty="0"/>
              <a:t> ( KLP, </a:t>
            </a:r>
            <a:r>
              <a:rPr lang="en-US" dirty="0" err="1"/>
              <a:t>nga</a:t>
            </a:r>
            <a:r>
              <a:rPr lang="en-US" dirty="0"/>
              <a:t> </a:t>
            </a:r>
            <a:r>
              <a:rPr lang="en-US" dirty="0" err="1"/>
              <a:t>të</a:t>
            </a:r>
            <a:r>
              <a:rPr lang="en-US" dirty="0"/>
              <a:t> </a:t>
            </a:r>
            <a:r>
              <a:rPr lang="en-US" dirty="0" err="1"/>
              <a:t>cilat</a:t>
            </a:r>
            <a:r>
              <a:rPr lang="en-US" dirty="0"/>
              <a:t> 1 </a:t>
            </a:r>
            <a:r>
              <a:rPr lang="en-US" dirty="0" err="1"/>
              <a:t>është</a:t>
            </a:r>
            <a:r>
              <a:rPr lang="en-US" dirty="0"/>
              <a:t> </a:t>
            </a:r>
            <a:r>
              <a:rPr lang="en-US" dirty="0" err="1"/>
              <a:t>kthyer</a:t>
            </a:r>
            <a:r>
              <a:rPr lang="en-US" dirty="0"/>
              <a:t> </a:t>
            </a:r>
            <a:r>
              <a:rPr lang="en-US" dirty="0" err="1"/>
              <a:t>për</a:t>
            </a:r>
            <a:r>
              <a:rPr lang="en-US" dirty="0"/>
              <a:t> </a:t>
            </a:r>
            <a:r>
              <a:rPr lang="en-US" dirty="0" err="1"/>
              <a:t>gjykim</a:t>
            </a:r>
            <a:r>
              <a:rPr lang="en-US" dirty="0"/>
              <a:t> </a:t>
            </a:r>
            <a:r>
              <a:rPr lang="en-US" dirty="0" err="1"/>
              <a:t>sërish</a:t>
            </a:r>
            <a:r>
              <a:rPr lang="en-US" dirty="0"/>
              <a:t> </a:t>
            </a:r>
            <a:r>
              <a:rPr lang="en-US" dirty="0" err="1"/>
              <a:t>në</a:t>
            </a:r>
            <a:r>
              <a:rPr lang="en-US" dirty="0"/>
              <a:t> KPA ), 3 </a:t>
            </a:r>
            <a:r>
              <a:rPr lang="en-US" dirty="0" err="1"/>
              <a:t>janë</a:t>
            </a:r>
            <a:r>
              <a:rPr lang="en-US" dirty="0"/>
              <a:t> </a:t>
            </a:r>
            <a:r>
              <a:rPr lang="en-US" dirty="0" err="1"/>
              <a:t>pranuar</a:t>
            </a:r>
            <a:r>
              <a:rPr lang="en-US" dirty="0"/>
              <a:t> </a:t>
            </a:r>
            <a:r>
              <a:rPr lang="en-US" dirty="0" err="1"/>
              <a:t>pjesërisht</a:t>
            </a:r>
            <a:r>
              <a:rPr lang="en-US" dirty="0"/>
              <a:t> ( KLGJ).</a:t>
            </a:r>
          </a:p>
          <a:p>
            <a:pPr algn="just">
              <a:buFont typeface="Wingdings" panose="05000000000000000000" pitchFamily="2" charset="2"/>
              <a:buChar char="Ø"/>
            </a:pPr>
            <a:endParaRPr lang="en-US" dirty="0"/>
          </a:p>
          <a:p>
            <a:pPr algn="just">
              <a:buFont typeface="Wingdings" panose="05000000000000000000" pitchFamily="2" charset="2"/>
              <a:buChar char="Ø"/>
            </a:pPr>
            <a:r>
              <a:rPr lang="en-US" dirty="0" err="1"/>
              <a:t>Në</a:t>
            </a:r>
            <a:r>
              <a:rPr lang="en-US" dirty="0"/>
              <a:t> 1 </a:t>
            </a:r>
            <a:r>
              <a:rPr lang="en-US" dirty="0" err="1"/>
              <a:t>rast</a:t>
            </a:r>
            <a:r>
              <a:rPr lang="en-US" dirty="0"/>
              <a:t> </a:t>
            </a:r>
            <a:r>
              <a:rPr lang="en-US" dirty="0" err="1"/>
              <a:t>është</a:t>
            </a:r>
            <a:r>
              <a:rPr lang="en-US" dirty="0"/>
              <a:t> </a:t>
            </a:r>
            <a:r>
              <a:rPr lang="en-US" dirty="0" err="1"/>
              <a:t>miratuar</a:t>
            </a:r>
            <a:r>
              <a:rPr lang="en-US" dirty="0"/>
              <a:t> </a:t>
            </a:r>
            <a:r>
              <a:rPr lang="en-US" dirty="0" err="1"/>
              <a:t>Marrëveshja</a:t>
            </a:r>
            <a:r>
              <a:rPr lang="en-US" dirty="0"/>
              <a:t> e </a:t>
            </a:r>
            <a:r>
              <a:rPr lang="en-US" dirty="0" err="1"/>
              <a:t>bashkëpunimit</a:t>
            </a:r>
            <a:r>
              <a:rPr lang="en-US" dirty="0"/>
              <a:t> ILD-</a:t>
            </a:r>
            <a:r>
              <a:rPr lang="en-US" dirty="0" err="1"/>
              <a:t>Magjistrat</a:t>
            </a:r>
            <a:r>
              <a:rPr lang="en-US" dirty="0"/>
              <a:t>, 2 </a:t>
            </a:r>
            <a:r>
              <a:rPr lang="en-US" dirty="0" err="1"/>
              <a:t>raste</a:t>
            </a:r>
            <a:r>
              <a:rPr lang="en-US" dirty="0"/>
              <a:t> </a:t>
            </a:r>
            <a:r>
              <a:rPr lang="en-US" dirty="0" err="1"/>
              <a:t>janë</a:t>
            </a:r>
            <a:r>
              <a:rPr lang="en-US" dirty="0"/>
              <a:t> </a:t>
            </a:r>
            <a:r>
              <a:rPr lang="en-US" dirty="0" err="1"/>
              <a:t>mbyllur</a:t>
            </a:r>
            <a:r>
              <a:rPr lang="en-US" dirty="0"/>
              <a:t> pa </a:t>
            </a:r>
            <a:r>
              <a:rPr lang="en-US" dirty="0" err="1"/>
              <a:t>vendim</a:t>
            </a:r>
            <a:r>
              <a:rPr lang="en-US" dirty="0"/>
              <a:t> </a:t>
            </a:r>
            <a:r>
              <a:rPr lang="en-US" dirty="0" err="1"/>
              <a:t>përfundimtar</a:t>
            </a:r>
            <a:r>
              <a:rPr lang="en-US" dirty="0"/>
              <a:t>, 7 </a:t>
            </a:r>
            <a:r>
              <a:rPr lang="en-US" dirty="0" err="1"/>
              <a:t>janë</a:t>
            </a:r>
            <a:r>
              <a:rPr lang="en-US" dirty="0"/>
              <a:t> </a:t>
            </a:r>
            <a:r>
              <a:rPr lang="en-US" dirty="0" err="1"/>
              <a:t>pezulluar</a:t>
            </a:r>
            <a:r>
              <a:rPr lang="en-US" dirty="0"/>
              <a:t> ( 5 KLGJ </a:t>
            </a:r>
            <a:r>
              <a:rPr lang="en-US" dirty="0" err="1"/>
              <a:t>dhe</a:t>
            </a:r>
            <a:r>
              <a:rPr lang="en-US" dirty="0"/>
              <a:t> 2 KLP) </a:t>
            </a:r>
            <a:r>
              <a:rPr lang="en-US" dirty="0" err="1"/>
              <a:t>dhe</a:t>
            </a:r>
            <a:r>
              <a:rPr lang="en-US" dirty="0"/>
              <a:t> 7  </a:t>
            </a:r>
            <a:r>
              <a:rPr lang="en-US" dirty="0" err="1"/>
              <a:t>kërkesa</a:t>
            </a:r>
            <a:r>
              <a:rPr lang="en-US" dirty="0"/>
              <a:t> </a:t>
            </a:r>
            <a:r>
              <a:rPr lang="en-US" dirty="0" err="1"/>
              <a:t>për</a:t>
            </a:r>
            <a:r>
              <a:rPr lang="en-US" dirty="0"/>
              <a:t> </a:t>
            </a:r>
            <a:r>
              <a:rPr lang="en-US" dirty="0" err="1"/>
              <a:t>procedim</a:t>
            </a:r>
            <a:r>
              <a:rPr lang="en-US" dirty="0"/>
              <a:t> </a:t>
            </a:r>
            <a:r>
              <a:rPr lang="en-US" dirty="0" err="1"/>
              <a:t>disiplinor</a:t>
            </a:r>
            <a:r>
              <a:rPr lang="en-US" dirty="0"/>
              <a:t> </a:t>
            </a:r>
            <a:r>
              <a:rPr lang="en-US" dirty="0" err="1"/>
              <a:t>janë</a:t>
            </a:r>
            <a:r>
              <a:rPr lang="en-US" dirty="0"/>
              <a:t> </a:t>
            </a:r>
            <a:r>
              <a:rPr lang="en-US" dirty="0" err="1"/>
              <a:t>në</a:t>
            </a:r>
            <a:r>
              <a:rPr lang="en-US" dirty="0"/>
              <a:t> </a:t>
            </a:r>
            <a:r>
              <a:rPr lang="en-US" dirty="0" err="1"/>
              <a:t>proces</a:t>
            </a:r>
            <a:r>
              <a:rPr lang="en-US" dirty="0"/>
              <a:t> ( 5 </a:t>
            </a:r>
            <a:r>
              <a:rPr lang="en-US" dirty="0" err="1"/>
              <a:t>në</a:t>
            </a:r>
            <a:r>
              <a:rPr lang="en-US" dirty="0"/>
              <a:t> KLGJ </a:t>
            </a:r>
            <a:r>
              <a:rPr lang="en-US" dirty="0" err="1"/>
              <a:t>dhe</a:t>
            </a:r>
            <a:r>
              <a:rPr lang="en-US" dirty="0"/>
              <a:t> 2 </a:t>
            </a:r>
            <a:r>
              <a:rPr lang="en-US" dirty="0" err="1"/>
              <a:t>në</a:t>
            </a:r>
            <a:r>
              <a:rPr lang="en-US" dirty="0"/>
              <a:t> KLP);</a:t>
            </a:r>
          </a:p>
          <a:p>
            <a:endParaRPr lang="en-US" dirty="0"/>
          </a:p>
        </p:txBody>
      </p:sp>
    </p:spTree>
    <p:extLst>
      <p:ext uri="{BB962C8B-B14F-4D97-AF65-F5344CB8AC3E}">
        <p14:creationId xmlns:p14="http://schemas.microsoft.com/office/powerpoint/2010/main" val="33534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2609D-F93C-481E-8D4B-E1D0A14A91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49BEB2-3CA2-4C80-9E03-5DCCD4FD587C}"/>
              </a:ext>
            </a:extLst>
          </p:cNvPr>
          <p:cNvSpPr>
            <a:spLocks noGrp="1"/>
          </p:cNvSpPr>
          <p:nvPr>
            <p:ph idx="1"/>
          </p:nvPr>
        </p:nvSpPr>
        <p:spPr/>
        <p:txBody>
          <a:bodyPr>
            <a:normAutofit fontScale="85000" lnSpcReduction="10000"/>
          </a:bodyPr>
          <a:lstStyle/>
          <a:p>
            <a:pPr marL="0" indent="0">
              <a:buNone/>
            </a:pPr>
            <a:endParaRPr lang="en-US" dirty="0"/>
          </a:p>
          <a:p>
            <a:pPr algn="just">
              <a:buFont typeface="Wingdings" panose="05000000000000000000" pitchFamily="2" charset="2"/>
              <a:buChar char="Ø"/>
            </a:pPr>
            <a:r>
              <a:rPr lang="en-US" sz="3200" dirty="0">
                <a:latin typeface="Calibri" panose="020F0502020204030204" pitchFamily="34" charset="0"/>
                <a:cs typeface="Calibri" panose="020F0502020204030204" pitchFamily="34" charset="0"/>
              </a:rPr>
              <a:t>9 masa </a:t>
            </a:r>
            <a:r>
              <a:rPr lang="en-US" sz="3200" dirty="0" err="1">
                <a:latin typeface="Calibri" panose="020F0502020204030204" pitchFamily="34" charset="0"/>
                <a:cs typeface="Calibri" panose="020F0502020204030204" pitchFamily="34" charset="0"/>
              </a:rPr>
              <a:t>disiplinore</a:t>
            </a:r>
            <a:r>
              <a:rPr lang="en-US" sz="3200" dirty="0">
                <a:latin typeface="Calibri" panose="020F0502020204030204" pitchFamily="34" charset="0"/>
                <a:cs typeface="Calibri" panose="020F0502020204030204" pitchFamily="34" charset="0"/>
              </a:rPr>
              <a:t> “ </a:t>
            </a:r>
            <a:r>
              <a:rPr lang="en-US" sz="3200" dirty="0" err="1">
                <a:latin typeface="Calibri" panose="020F0502020204030204" pitchFamily="34" charset="0"/>
                <a:cs typeface="Calibri" panose="020F0502020204030204" pitchFamily="34" charset="0"/>
              </a:rPr>
              <a:t>shkarkim</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nga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detyra</a:t>
            </a:r>
            <a:r>
              <a:rPr lang="en-US" sz="3200" dirty="0">
                <a:latin typeface="Calibri" panose="020F0502020204030204" pitchFamily="34" charset="0"/>
                <a:cs typeface="Calibri" panose="020F0502020204030204" pitchFamily="34" charset="0"/>
              </a:rPr>
              <a:t> “ </a:t>
            </a:r>
            <a:r>
              <a:rPr lang="en-US" sz="3200" dirty="0" err="1">
                <a:latin typeface="Calibri" panose="020F0502020204030204" pitchFamily="34" charset="0"/>
                <a:cs typeface="Calibri" panose="020F0502020204030204" pitchFamily="34" charset="0"/>
              </a:rPr>
              <a:t>janë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caktuar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nga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cilat</a:t>
            </a:r>
            <a:r>
              <a:rPr lang="en-US" sz="3200" dirty="0">
                <a:latin typeface="Calibri" panose="020F0502020204030204" pitchFamily="34" charset="0"/>
                <a:cs typeface="Calibri" panose="020F0502020204030204" pitchFamily="34" charset="0"/>
              </a:rPr>
              <a:t> 4 masa </a:t>
            </a:r>
            <a:r>
              <a:rPr lang="en-US" sz="3200" dirty="0" err="1">
                <a:latin typeface="Calibri" panose="020F0502020204030204" pitchFamily="34" charset="0"/>
                <a:cs typeface="Calibri" panose="020F0502020204030204" pitchFamily="34" charset="0"/>
              </a:rPr>
              <a:t>janë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dhënë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për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kryerjen</a:t>
            </a:r>
            <a:r>
              <a:rPr lang="en-US" sz="3200" dirty="0">
                <a:latin typeface="Calibri" panose="020F0502020204030204" pitchFamily="34" charset="0"/>
                <a:cs typeface="Calibri" panose="020F0502020204030204" pitchFamily="34" charset="0"/>
              </a:rPr>
              <a:t> e </a:t>
            </a:r>
            <a:r>
              <a:rPr lang="en-US" sz="3200" dirty="0" err="1">
                <a:latin typeface="Calibri" panose="020F0502020204030204" pitchFamily="34" charset="0"/>
                <a:cs typeface="Calibri" panose="020F0502020204030204" pitchFamily="34" charset="0"/>
              </a:rPr>
              <a:t>shkeljes</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disiplinore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për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shkak</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kryerjes</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së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një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vepre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penale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parashikuar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nga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neni</a:t>
            </a:r>
            <a:r>
              <a:rPr lang="en-US" sz="3200" dirty="0">
                <a:latin typeface="Calibri" panose="020F0502020204030204" pitchFamily="34" charset="0"/>
                <a:cs typeface="Calibri" panose="020F0502020204030204" pitchFamily="34" charset="0"/>
              </a:rPr>
              <a:t> 103 I </a:t>
            </a:r>
            <a:r>
              <a:rPr lang="en-US" sz="3200" dirty="0" err="1">
                <a:latin typeface="Calibri" panose="020F0502020204030204" pitchFamily="34" charset="0"/>
                <a:cs typeface="Calibri" panose="020F0502020204030204" pitchFamily="34" charset="0"/>
              </a:rPr>
              <a:t>ligjit</a:t>
            </a:r>
            <a:r>
              <a:rPr lang="en-US" sz="3200" dirty="0">
                <a:latin typeface="Calibri" panose="020F0502020204030204" pitchFamily="34" charset="0"/>
                <a:cs typeface="Calibri" panose="020F0502020204030204" pitchFamily="34" charset="0"/>
              </a:rPr>
              <a:t> nr. 96/2016.</a:t>
            </a:r>
          </a:p>
          <a:p>
            <a:pPr algn="just">
              <a:buFont typeface="Wingdings" panose="05000000000000000000" pitchFamily="2" charset="2"/>
              <a:buChar char="Ø"/>
            </a:pPr>
            <a:r>
              <a:rPr lang="en-US" sz="3200" dirty="0">
                <a:latin typeface="Calibri" panose="020F0502020204030204" pitchFamily="34" charset="0"/>
                <a:cs typeface="Calibri" panose="020F0502020204030204" pitchFamily="34" charset="0"/>
              </a:rPr>
              <a:t> 5 masa </a:t>
            </a:r>
            <a:r>
              <a:rPr lang="en-US" sz="3200" dirty="0" err="1">
                <a:latin typeface="Calibri" panose="020F0502020204030204" pitchFamily="34" charset="0"/>
                <a:cs typeface="Calibri" panose="020F0502020204030204" pitchFamily="34" charset="0"/>
              </a:rPr>
              <a:t>disiplinore</a:t>
            </a:r>
            <a:r>
              <a:rPr lang="en-US" sz="3200" dirty="0">
                <a:latin typeface="Calibri" panose="020F0502020204030204" pitchFamily="34" charset="0"/>
                <a:cs typeface="Calibri" panose="020F0502020204030204" pitchFamily="34" charset="0"/>
              </a:rPr>
              <a:t> “ </a:t>
            </a:r>
            <a:r>
              <a:rPr lang="en-US" sz="3200" dirty="0" err="1">
                <a:latin typeface="Calibri" panose="020F0502020204030204" pitchFamily="34" charset="0"/>
                <a:cs typeface="Calibri" panose="020F0502020204030204" pitchFamily="34" charset="0"/>
              </a:rPr>
              <a:t>shkarkim</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nga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detyra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dhëna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për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shkelje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kryera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gjatë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ushtrimit</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funksionit</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janë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ankimuar</a:t>
            </a:r>
            <a:r>
              <a:rPr lang="en-US" sz="3200" dirty="0">
                <a:latin typeface="Calibri" panose="020F0502020204030204" pitchFamily="34" charset="0"/>
                <a:cs typeface="Calibri" panose="020F0502020204030204" pitchFamily="34" charset="0"/>
              </a:rPr>
              <a:t>. </a:t>
            </a:r>
          </a:p>
          <a:p>
            <a:pPr algn="just">
              <a:buFont typeface="Wingdings" panose="05000000000000000000" pitchFamily="2" charset="2"/>
              <a:buChar char="Ø"/>
            </a:pPr>
            <a:r>
              <a:rPr lang="en-US" sz="3200" dirty="0">
                <a:latin typeface="Calibri" panose="020F0502020204030204" pitchFamily="34" charset="0"/>
                <a:cs typeface="Calibri" panose="020F0502020204030204" pitchFamily="34" charset="0"/>
              </a:rPr>
              <a:t>Nga </a:t>
            </a:r>
            <a:r>
              <a:rPr lang="en-US" sz="3200" dirty="0" err="1">
                <a:latin typeface="Calibri" panose="020F0502020204030204" pitchFamily="34" charset="0"/>
                <a:cs typeface="Calibri" panose="020F0502020204030204" pitchFamily="34" charset="0"/>
              </a:rPr>
              <a:t>këto</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në</a:t>
            </a:r>
            <a:r>
              <a:rPr lang="en-US" sz="3200" dirty="0">
                <a:latin typeface="Calibri" panose="020F0502020204030204" pitchFamily="34" charset="0"/>
                <a:cs typeface="Calibri" panose="020F0502020204030204" pitchFamily="34" charset="0"/>
              </a:rPr>
              <a:t> 4 </a:t>
            </a:r>
            <a:r>
              <a:rPr lang="en-US" sz="3200" dirty="0" err="1">
                <a:latin typeface="Calibri" panose="020F0502020204030204" pitchFamily="34" charset="0"/>
                <a:cs typeface="Calibri" panose="020F0502020204030204" pitchFamily="34" charset="0"/>
              </a:rPr>
              <a:t>raste</a:t>
            </a:r>
            <a:r>
              <a:rPr lang="en-US" sz="3200" dirty="0">
                <a:latin typeface="Calibri" panose="020F0502020204030204" pitchFamily="34" charset="0"/>
                <a:cs typeface="Calibri" panose="020F0502020204030204" pitchFamily="34" charset="0"/>
              </a:rPr>
              <a:t> ( 2 </a:t>
            </a:r>
            <a:r>
              <a:rPr lang="en-US" sz="3200" dirty="0" err="1">
                <a:latin typeface="+mj-lt"/>
                <a:cs typeface="Calibri" panose="020F0502020204030204" pitchFamily="34" charset="0"/>
              </a:rPr>
              <a:t>gjyqtarë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dhe</a:t>
            </a:r>
            <a:r>
              <a:rPr lang="en-US" sz="3200" dirty="0">
                <a:latin typeface="Calibri" panose="020F0502020204030204" pitchFamily="34" charset="0"/>
                <a:cs typeface="Calibri" panose="020F0502020204030204" pitchFamily="34" charset="0"/>
              </a:rPr>
              <a:t> 2 </a:t>
            </a:r>
            <a:r>
              <a:rPr lang="en-US" sz="3200" dirty="0" err="1">
                <a:latin typeface="Calibri" panose="020F0502020204030204" pitchFamily="34" charset="0"/>
                <a:cs typeface="Calibri" panose="020F0502020204030204" pitchFamily="34" charset="0"/>
              </a:rPr>
              <a:t>prokurorë</a:t>
            </a:r>
            <a:r>
              <a:rPr lang="en-US" sz="3200" dirty="0">
                <a:latin typeface="Calibri" panose="020F0502020204030204" pitchFamily="34" charset="0"/>
                <a:cs typeface="Calibri" panose="020F0502020204030204" pitchFamily="34" charset="0"/>
              </a:rPr>
              <a:t> ) </a:t>
            </a:r>
            <a:r>
              <a:rPr lang="en-US" sz="3200" dirty="0" err="1">
                <a:latin typeface="Calibri" panose="020F0502020204030204" pitchFamily="34" charset="0"/>
                <a:cs typeface="Calibri" panose="020F0502020204030204" pitchFamily="34" charset="0"/>
              </a:rPr>
              <a:t>ankimet</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janë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rrëzuar</a:t>
            </a:r>
            <a:r>
              <a:rPr lang="en-US" sz="3200" dirty="0">
                <a:latin typeface="Calibri" panose="020F0502020204030204" pitchFamily="34" charset="0"/>
                <a:cs typeface="Calibri" panose="020F0502020204030204" pitchFamily="34" charset="0"/>
              </a:rPr>
              <a:t> duke u </a:t>
            </a:r>
            <a:r>
              <a:rPr lang="en-US" sz="3200" dirty="0" err="1">
                <a:latin typeface="Calibri" panose="020F0502020204030204" pitchFamily="34" charset="0"/>
                <a:cs typeface="Calibri" panose="020F0502020204030204" pitchFamily="34" charset="0"/>
              </a:rPr>
              <a:t>lënë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fuqi</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vendimarrja</a:t>
            </a:r>
            <a:r>
              <a:rPr lang="en-US" sz="3200" dirty="0">
                <a:latin typeface="Calibri" panose="020F0502020204030204" pitchFamily="34" charset="0"/>
                <a:cs typeface="Calibri" panose="020F0502020204030204" pitchFamily="34" charset="0"/>
              </a:rPr>
              <a:t>  e </a:t>
            </a:r>
            <a:r>
              <a:rPr lang="en-US" sz="3200" dirty="0" err="1">
                <a:latin typeface="Calibri" panose="020F0502020204030204" pitchFamily="34" charset="0"/>
                <a:cs typeface="Calibri" panose="020F0502020204030204" pitchFamily="34" charset="0"/>
              </a:rPr>
              <a:t>Këshillave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vendimarrje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cilat</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kanë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konfirmuar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llojin</a:t>
            </a:r>
            <a:r>
              <a:rPr lang="en-US" sz="3200" dirty="0">
                <a:latin typeface="Calibri" panose="020F0502020204030204" pitchFamily="34" charset="0"/>
                <a:cs typeface="Calibri" panose="020F0502020204030204" pitchFamily="34" charset="0"/>
              </a:rPr>
              <a:t> e </a:t>
            </a:r>
            <a:r>
              <a:rPr lang="en-US" sz="3200" dirty="0" err="1">
                <a:latin typeface="Calibri" panose="020F0502020204030204" pitchFamily="34" charset="0"/>
                <a:cs typeface="Calibri" panose="020F0502020204030204" pitchFamily="34" charset="0"/>
              </a:rPr>
              <a:t>masës</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disiplinore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kërkuar</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nga</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Inspektori</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i</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Lartë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i</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Drejtësisë</a:t>
            </a:r>
            <a:r>
              <a:rPr lang="en-US" sz="3200" dirty="0">
                <a:latin typeface="Calibri" panose="020F0502020204030204" pitchFamily="34" charset="0"/>
                <a:cs typeface="Calibri" panose="020F0502020204030204" pitchFamily="34" charset="0"/>
              </a:rPr>
              <a:t>.</a:t>
            </a:r>
          </a:p>
          <a:p>
            <a:pPr algn="just">
              <a:buFont typeface="Wingdings" panose="05000000000000000000" pitchFamily="2" charset="2"/>
              <a:buChar char="Ø"/>
            </a:pPr>
            <a:r>
              <a:rPr lang="en-US" sz="3200" dirty="0">
                <a:latin typeface="Calibri" panose="020F0502020204030204" pitchFamily="34" charset="0"/>
                <a:cs typeface="Calibri" panose="020F0502020204030204" pitchFamily="34" charset="0"/>
              </a:rPr>
              <a:t> 1 </a:t>
            </a:r>
            <a:r>
              <a:rPr lang="en-US" sz="3200" dirty="0" err="1">
                <a:latin typeface="Calibri" panose="020F0502020204030204" pitchFamily="34" charset="0"/>
                <a:cs typeface="Calibri" panose="020F0502020204030204" pitchFamily="34" charset="0"/>
              </a:rPr>
              <a:t>është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në</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proces</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pranë</a:t>
            </a:r>
            <a:r>
              <a:rPr lang="en-US" sz="3200" dirty="0">
                <a:latin typeface="Calibri" panose="020F0502020204030204" pitchFamily="34" charset="0"/>
                <a:cs typeface="Calibri" panose="020F0502020204030204" pitchFamily="34" charset="0"/>
              </a:rPr>
              <a:t> KPA-</a:t>
            </a:r>
            <a:r>
              <a:rPr lang="en-US" sz="3200" dirty="0" err="1">
                <a:latin typeface="Calibri" panose="020F0502020204030204" pitchFamily="34" charset="0"/>
                <a:cs typeface="Calibri" panose="020F0502020204030204" pitchFamily="34" charset="0"/>
              </a:rPr>
              <a:t>së</a:t>
            </a:r>
            <a:r>
              <a:rPr lang="en-US" sz="3200" dirty="0">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165658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F27E9-3FF9-4C20-B538-C89FC05133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399E3B-63D0-4BA3-BD63-AF06B2003548}"/>
              </a:ext>
            </a:extLst>
          </p:cNvPr>
          <p:cNvSpPr>
            <a:spLocks noGrp="1"/>
          </p:cNvSpPr>
          <p:nvPr>
            <p:ph idx="1"/>
          </p:nvPr>
        </p:nvSpPr>
        <p:spPr/>
        <p:txBody>
          <a:bodyPr/>
          <a:lstStyle/>
          <a:p>
            <a:pPr>
              <a:buFont typeface="Wingdings" panose="05000000000000000000" pitchFamily="2" charset="2"/>
              <a:buChar char="Ø"/>
            </a:pPr>
            <a:r>
              <a:rPr lang="en-US" dirty="0" err="1"/>
              <a:t>Llojet</a:t>
            </a:r>
            <a:r>
              <a:rPr lang="en-US" dirty="0"/>
              <a:t> e </a:t>
            </a:r>
            <a:r>
              <a:rPr lang="en-US" dirty="0" err="1"/>
              <a:t>masave</a:t>
            </a:r>
            <a:r>
              <a:rPr lang="en-US" dirty="0"/>
              <a:t> </a:t>
            </a:r>
            <a:r>
              <a:rPr lang="en-US" dirty="0" err="1"/>
              <a:t>të</a:t>
            </a:r>
            <a:r>
              <a:rPr lang="en-US" dirty="0"/>
              <a:t> </a:t>
            </a:r>
            <a:r>
              <a:rPr lang="en-US" dirty="0" err="1"/>
              <a:t>tjera</a:t>
            </a:r>
            <a:r>
              <a:rPr lang="en-US" dirty="0"/>
              <a:t> </a:t>
            </a:r>
            <a:r>
              <a:rPr lang="en-US" dirty="0" err="1"/>
              <a:t>disiplinore</a:t>
            </a:r>
            <a:r>
              <a:rPr lang="en-US" dirty="0"/>
              <a:t> </a:t>
            </a:r>
            <a:r>
              <a:rPr lang="en-US" dirty="0" err="1"/>
              <a:t>të</a:t>
            </a:r>
            <a:r>
              <a:rPr lang="en-US" dirty="0"/>
              <a:t> </a:t>
            </a:r>
            <a:r>
              <a:rPr lang="en-US" dirty="0" err="1"/>
              <a:t>caktuara</a:t>
            </a:r>
            <a:r>
              <a:rPr lang="en-US" dirty="0"/>
              <a:t> </a:t>
            </a:r>
            <a:r>
              <a:rPr lang="en-US" dirty="0" err="1"/>
              <a:t>kanë</a:t>
            </a:r>
            <a:r>
              <a:rPr lang="en-US" dirty="0"/>
              <a:t> </a:t>
            </a:r>
            <a:r>
              <a:rPr lang="en-US" dirty="0" err="1"/>
              <a:t>qënë</a:t>
            </a:r>
            <a:r>
              <a:rPr lang="en-US" dirty="0"/>
              <a:t> : </a:t>
            </a:r>
          </a:p>
          <a:p>
            <a:pPr>
              <a:buFontTx/>
              <a:buChar char="-"/>
            </a:pPr>
            <a:r>
              <a:rPr lang="en-US" dirty="0" err="1"/>
              <a:t>Vërejtje</a:t>
            </a:r>
            <a:r>
              <a:rPr lang="en-US" dirty="0"/>
              <a:t> </a:t>
            </a:r>
            <a:r>
              <a:rPr lang="en-US" dirty="0" err="1"/>
              <a:t>publike</a:t>
            </a:r>
            <a:r>
              <a:rPr lang="en-US" dirty="0"/>
              <a:t> ( 2 </a:t>
            </a:r>
            <a:r>
              <a:rPr lang="en-US" dirty="0" err="1"/>
              <a:t>raste</a:t>
            </a:r>
            <a:r>
              <a:rPr lang="en-US" dirty="0"/>
              <a:t>: 1 </a:t>
            </a:r>
            <a:r>
              <a:rPr lang="en-US" dirty="0" err="1"/>
              <a:t>gjyqtar</a:t>
            </a:r>
            <a:r>
              <a:rPr lang="en-US" dirty="0"/>
              <a:t> </a:t>
            </a:r>
            <a:r>
              <a:rPr lang="en-US" dirty="0" err="1"/>
              <a:t>dhe</a:t>
            </a:r>
            <a:r>
              <a:rPr lang="en-US" dirty="0"/>
              <a:t> 1 </a:t>
            </a:r>
            <a:r>
              <a:rPr lang="en-US" dirty="0" err="1"/>
              <a:t>prokuror</a:t>
            </a:r>
            <a:r>
              <a:rPr lang="en-US" dirty="0"/>
              <a:t>)</a:t>
            </a:r>
          </a:p>
          <a:p>
            <a:pPr>
              <a:buFontTx/>
              <a:buChar char="-"/>
            </a:pPr>
            <a:r>
              <a:rPr lang="en-US" dirty="0" err="1"/>
              <a:t>Ulje</a:t>
            </a:r>
            <a:r>
              <a:rPr lang="en-US" dirty="0"/>
              <a:t> e </a:t>
            </a:r>
            <a:r>
              <a:rPr lang="en-US" dirty="0" err="1"/>
              <a:t>përkohshme</a:t>
            </a:r>
            <a:r>
              <a:rPr lang="en-US" dirty="0"/>
              <a:t> </a:t>
            </a:r>
            <a:r>
              <a:rPr lang="en-US" dirty="0" err="1"/>
              <a:t>në</a:t>
            </a:r>
            <a:r>
              <a:rPr lang="en-US" dirty="0"/>
              <a:t> </a:t>
            </a:r>
            <a:r>
              <a:rPr lang="en-US" dirty="0" err="1"/>
              <a:t>pagë</a:t>
            </a:r>
            <a:r>
              <a:rPr lang="en-US" dirty="0"/>
              <a:t> (1 </a:t>
            </a:r>
            <a:r>
              <a:rPr lang="en-US" dirty="0" err="1"/>
              <a:t>rast</a:t>
            </a:r>
            <a:r>
              <a:rPr lang="en-US" dirty="0"/>
              <a:t>)</a:t>
            </a:r>
          </a:p>
          <a:p>
            <a:pPr>
              <a:buFontTx/>
              <a:buChar char="-"/>
            </a:pPr>
            <a:r>
              <a:rPr lang="en-US" dirty="0" err="1"/>
              <a:t>Pezullim</a:t>
            </a:r>
            <a:r>
              <a:rPr lang="en-US" dirty="0"/>
              <a:t> </a:t>
            </a:r>
            <a:r>
              <a:rPr lang="en-US" dirty="0" err="1"/>
              <a:t>nga</a:t>
            </a:r>
            <a:r>
              <a:rPr lang="en-US" dirty="0"/>
              <a:t> </a:t>
            </a:r>
            <a:r>
              <a:rPr lang="en-US" dirty="0" err="1"/>
              <a:t>detyra</a:t>
            </a:r>
            <a:r>
              <a:rPr lang="en-US" dirty="0"/>
              <a:t> me </a:t>
            </a:r>
            <a:r>
              <a:rPr lang="en-US" dirty="0" err="1"/>
              <a:t>të</a:t>
            </a:r>
            <a:r>
              <a:rPr lang="en-US" dirty="0"/>
              <a:t> </a:t>
            </a:r>
            <a:r>
              <a:rPr lang="en-US" dirty="0" err="1"/>
              <a:t>drejtën</a:t>
            </a:r>
            <a:r>
              <a:rPr lang="en-US" dirty="0"/>
              <a:t> </a:t>
            </a:r>
            <a:r>
              <a:rPr lang="en-US" dirty="0" err="1"/>
              <a:t>për</a:t>
            </a:r>
            <a:r>
              <a:rPr lang="en-US" dirty="0"/>
              <a:t> </a:t>
            </a:r>
            <a:r>
              <a:rPr lang="en-US" dirty="0" err="1"/>
              <a:t>të</a:t>
            </a:r>
            <a:r>
              <a:rPr lang="en-US" dirty="0"/>
              <a:t> </a:t>
            </a:r>
            <a:r>
              <a:rPr lang="en-US" dirty="0" err="1"/>
              <a:t>marrë</a:t>
            </a:r>
            <a:r>
              <a:rPr lang="en-US" dirty="0"/>
              <a:t> </a:t>
            </a:r>
            <a:r>
              <a:rPr lang="en-US" dirty="0" err="1"/>
              <a:t>pagën</a:t>
            </a:r>
            <a:r>
              <a:rPr lang="en-US" dirty="0"/>
              <a:t> </a:t>
            </a:r>
            <a:r>
              <a:rPr lang="en-US" dirty="0" err="1"/>
              <a:t>minimale</a:t>
            </a:r>
            <a:r>
              <a:rPr lang="en-US" dirty="0"/>
              <a:t> </a:t>
            </a:r>
            <a:r>
              <a:rPr lang="en-US" dirty="0" err="1"/>
              <a:t>për</a:t>
            </a:r>
            <a:r>
              <a:rPr lang="en-US" dirty="0"/>
              <a:t> 3 </a:t>
            </a:r>
            <a:r>
              <a:rPr lang="en-US" dirty="0" err="1"/>
              <a:t>muaj</a:t>
            </a:r>
            <a:r>
              <a:rPr lang="en-US" dirty="0"/>
              <a:t> ( 2 </a:t>
            </a:r>
            <a:r>
              <a:rPr lang="en-US" dirty="0" err="1"/>
              <a:t>raste</a:t>
            </a:r>
            <a:r>
              <a:rPr lang="en-US" dirty="0"/>
              <a:t>)</a:t>
            </a:r>
          </a:p>
          <a:p>
            <a:pPr marL="0" indent="0">
              <a:buNone/>
            </a:pPr>
            <a:r>
              <a:rPr lang="en-US" dirty="0" err="1"/>
              <a:t>Nuk</a:t>
            </a:r>
            <a:r>
              <a:rPr lang="en-US" dirty="0"/>
              <a:t> </a:t>
            </a:r>
            <a:r>
              <a:rPr lang="en-US" dirty="0" err="1"/>
              <a:t>rezulton</a:t>
            </a:r>
            <a:r>
              <a:rPr lang="en-US" dirty="0"/>
              <a:t> </a:t>
            </a:r>
            <a:r>
              <a:rPr lang="en-US" dirty="0" err="1"/>
              <a:t>ende</a:t>
            </a:r>
            <a:r>
              <a:rPr lang="en-US" dirty="0"/>
              <a:t> </a:t>
            </a:r>
            <a:r>
              <a:rPr lang="en-US" dirty="0" err="1"/>
              <a:t>që</a:t>
            </a:r>
            <a:r>
              <a:rPr lang="en-US" dirty="0"/>
              <a:t> </a:t>
            </a:r>
            <a:r>
              <a:rPr lang="en-US" dirty="0" err="1"/>
              <a:t>të</a:t>
            </a:r>
            <a:r>
              <a:rPr lang="en-US" dirty="0"/>
              <a:t> </a:t>
            </a:r>
            <a:r>
              <a:rPr lang="en-US" dirty="0" err="1"/>
              <a:t>jetë</a:t>
            </a:r>
            <a:r>
              <a:rPr lang="en-US" dirty="0"/>
              <a:t> </a:t>
            </a:r>
            <a:r>
              <a:rPr lang="en-US" dirty="0" err="1"/>
              <a:t>aplikuar</a:t>
            </a:r>
            <a:r>
              <a:rPr lang="en-US" dirty="0"/>
              <a:t> masa “ </a:t>
            </a:r>
            <a:r>
              <a:rPr lang="en-US" dirty="0" err="1"/>
              <a:t>vërejtje</a:t>
            </a:r>
            <a:r>
              <a:rPr lang="en-US" dirty="0"/>
              <a:t> </a:t>
            </a:r>
            <a:r>
              <a:rPr lang="en-US" dirty="0" err="1"/>
              <a:t>konfidenciale</a:t>
            </a:r>
            <a:r>
              <a:rPr lang="en-US" dirty="0"/>
              <a:t>”, e </a:t>
            </a:r>
            <a:r>
              <a:rPr lang="en-US" dirty="0" err="1"/>
              <a:t>parashikuar</a:t>
            </a:r>
            <a:r>
              <a:rPr lang="en-US" dirty="0"/>
              <a:t> </a:t>
            </a:r>
            <a:r>
              <a:rPr lang="en-US" dirty="0" err="1"/>
              <a:t>nga</a:t>
            </a:r>
            <a:r>
              <a:rPr lang="en-US" dirty="0"/>
              <a:t> </a:t>
            </a:r>
            <a:r>
              <a:rPr lang="en-US" dirty="0" err="1"/>
              <a:t>neni</a:t>
            </a:r>
            <a:r>
              <a:rPr lang="en-US" dirty="0"/>
              <a:t> 106 </a:t>
            </a:r>
            <a:r>
              <a:rPr lang="en-US" dirty="0" err="1"/>
              <a:t>i</a:t>
            </a:r>
            <a:r>
              <a:rPr lang="en-US" dirty="0"/>
              <a:t> </a:t>
            </a:r>
            <a:r>
              <a:rPr lang="en-US" dirty="0" err="1"/>
              <a:t>ligjit</a:t>
            </a:r>
            <a:r>
              <a:rPr lang="en-US" dirty="0"/>
              <a:t> nr. 96/2016</a:t>
            </a:r>
          </a:p>
          <a:p>
            <a:endParaRPr lang="en-US" dirty="0"/>
          </a:p>
        </p:txBody>
      </p:sp>
    </p:spTree>
    <p:extLst>
      <p:ext uri="{BB962C8B-B14F-4D97-AF65-F5344CB8AC3E}">
        <p14:creationId xmlns:p14="http://schemas.microsoft.com/office/powerpoint/2010/main" val="186878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61EB2-D970-49D8-891A-FCB515CBB8A7}"/>
              </a:ext>
            </a:extLst>
          </p:cNvPr>
          <p:cNvSpPr>
            <a:spLocks noGrp="1"/>
          </p:cNvSpPr>
          <p:nvPr>
            <p:ph type="title"/>
          </p:nvPr>
        </p:nvSpPr>
        <p:spPr/>
        <p:txBody>
          <a:bodyPr/>
          <a:lstStyle/>
          <a:p>
            <a:pPr algn="ctr"/>
            <a:r>
              <a:rPr lang="en-US" dirty="0" err="1"/>
              <a:t>Tipologjia</a:t>
            </a:r>
            <a:r>
              <a:rPr lang="en-US" dirty="0"/>
              <a:t> e </a:t>
            </a:r>
            <a:r>
              <a:rPr lang="en-US" dirty="0" err="1"/>
              <a:t>shkeljeve</a:t>
            </a:r>
            <a:r>
              <a:rPr lang="en-US" dirty="0"/>
              <a:t> </a:t>
            </a:r>
            <a:r>
              <a:rPr lang="en-US" dirty="0" err="1"/>
              <a:t>disiplinore</a:t>
            </a:r>
            <a:endParaRPr lang="en-US" dirty="0"/>
          </a:p>
        </p:txBody>
      </p:sp>
      <p:sp>
        <p:nvSpPr>
          <p:cNvPr id="3" name="Content Placeholder 2">
            <a:extLst>
              <a:ext uri="{FF2B5EF4-FFF2-40B4-BE49-F238E27FC236}">
                <a16:creationId xmlns:a16="http://schemas.microsoft.com/office/drawing/2014/main" id="{CA41CBA2-7FE6-4885-86AF-9B882C114364}"/>
              </a:ext>
            </a:extLst>
          </p:cNvPr>
          <p:cNvSpPr>
            <a:spLocks noGrp="1"/>
          </p:cNvSpPr>
          <p:nvPr>
            <p:ph idx="1"/>
          </p:nvPr>
        </p:nvSpPr>
        <p:spPr/>
        <p:txBody>
          <a:bodyPr/>
          <a:lstStyle/>
          <a:p>
            <a:pPr algn="just"/>
            <a:r>
              <a:rPr lang="en-US" dirty="0" err="1"/>
              <a:t>Një</a:t>
            </a:r>
            <a:r>
              <a:rPr lang="en-US" dirty="0"/>
              <a:t> </a:t>
            </a:r>
            <a:r>
              <a:rPr lang="en-US" dirty="0" err="1"/>
              <a:t>hetim</a:t>
            </a:r>
            <a:r>
              <a:rPr lang="en-US" dirty="0"/>
              <a:t> </a:t>
            </a:r>
            <a:r>
              <a:rPr lang="en-US" dirty="0" err="1"/>
              <a:t>disiplinor</a:t>
            </a:r>
            <a:r>
              <a:rPr lang="en-US" dirty="0"/>
              <a:t> </a:t>
            </a:r>
            <a:r>
              <a:rPr lang="en-US" dirty="0" err="1"/>
              <a:t>dhe</a:t>
            </a:r>
            <a:r>
              <a:rPr lang="en-US" dirty="0"/>
              <a:t> </a:t>
            </a:r>
            <a:r>
              <a:rPr lang="en-US" dirty="0" err="1"/>
              <a:t>procedim</a:t>
            </a:r>
            <a:r>
              <a:rPr lang="en-US" dirty="0"/>
              <a:t> </a:t>
            </a:r>
            <a:r>
              <a:rPr lang="en-US" dirty="0" err="1"/>
              <a:t>disiplinor</a:t>
            </a:r>
            <a:r>
              <a:rPr lang="en-US" dirty="0"/>
              <a:t> </a:t>
            </a:r>
            <a:r>
              <a:rPr lang="en-US" dirty="0" err="1"/>
              <a:t>është</a:t>
            </a:r>
            <a:r>
              <a:rPr lang="en-US" dirty="0"/>
              <a:t> </a:t>
            </a:r>
            <a:r>
              <a:rPr lang="en-US" dirty="0" err="1"/>
              <a:t>kryer</a:t>
            </a:r>
            <a:r>
              <a:rPr lang="en-US" dirty="0"/>
              <a:t> </a:t>
            </a:r>
            <a:r>
              <a:rPr lang="en-US" dirty="0" err="1"/>
              <a:t>për</a:t>
            </a:r>
            <a:r>
              <a:rPr lang="en-US" dirty="0"/>
              <a:t> </a:t>
            </a:r>
            <a:r>
              <a:rPr lang="en-US" dirty="0" err="1"/>
              <a:t>shkelje</a:t>
            </a:r>
            <a:r>
              <a:rPr lang="en-US" dirty="0"/>
              <a:t> </a:t>
            </a:r>
            <a:r>
              <a:rPr lang="en-US" dirty="0" err="1"/>
              <a:t>disiplinore</a:t>
            </a:r>
            <a:r>
              <a:rPr lang="en-US" dirty="0"/>
              <a:t> </a:t>
            </a:r>
            <a:r>
              <a:rPr lang="en-US" b="1" dirty="0" err="1"/>
              <a:t>jashtë</a:t>
            </a:r>
            <a:r>
              <a:rPr lang="en-US" b="1" dirty="0"/>
              <a:t> </a:t>
            </a:r>
            <a:r>
              <a:rPr lang="en-US" b="1" dirty="0" err="1"/>
              <a:t>ushtrimit</a:t>
            </a:r>
            <a:r>
              <a:rPr lang="en-US" b="1" dirty="0"/>
              <a:t> </a:t>
            </a:r>
            <a:r>
              <a:rPr lang="en-US" b="1" dirty="0" err="1"/>
              <a:t>të</a:t>
            </a:r>
            <a:r>
              <a:rPr lang="en-US" b="1" dirty="0"/>
              <a:t> </a:t>
            </a:r>
            <a:r>
              <a:rPr lang="en-US" b="1" dirty="0" err="1"/>
              <a:t>funksionit</a:t>
            </a:r>
            <a:r>
              <a:rPr lang="en-US" dirty="0"/>
              <a:t> </a:t>
            </a:r>
            <a:r>
              <a:rPr lang="en-US" dirty="0" err="1"/>
              <a:t>të</a:t>
            </a:r>
            <a:r>
              <a:rPr lang="en-US" dirty="0"/>
              <a:t> </a:t>
            </a:r>
            <a:r>
              <a:rPr lang="en-US" dirty="0" err="1"/>
              <a:t>parashikuar</a:t>
            </a:r>
            <a:r>
              <a:rPr lang="en-US" dirty="0"/>
              <a:t> </a:t>
            </a:r>
            <a:r>
              <a:rPr lang="en-US" dirty="0" err="1"/>
              <a:t>nga</a:t>
            </a:r>
            <a:r>
              <a:rPr lang="en-US" dirty="0"/>
              <a:t> </a:t>
            </a:r>
            <a:r>
              <a:rPr lang="en-US" dirty="0" err="1"/>
              <a:t>neni</a:t>
            </a:r>
            <a:r>
              <a:rPr lang="en-US" dirty="0"/>
              <a:t> 103 </a:t>
            </a:r>
            <a:r>
              <a:rPr lang="en-US" dirty="0" err="1"/>
              <a:t>i</a:t>
            </a:r>
            <a:r>
              <a:rPr lang="en-US" dirty="0"/>
              <a:t> </a:t>
            </a:r>
            <a:r>
              <a:rPr lang="en-US" dirty="0" err="1"/>
              <a:t>Ligjit</a:t>
            </a:r>
            <a:r>
              <a:rPr lang="en-US" dirty="0"/>
              <a:t> nr. 96/2016.( </a:t>
            </a:r>
            <a:r>
              <a:rPr lang="en-US" dirty="0" err="1"/>
              <a:t>ndaj</a:t>
            </a:r>
            <a:r>
              <a:rPr lang="en-US" dirty="0"/>
              <a:t> </a:t>
            </a:r>
            <a:r>
              <a:rPr lang="en-US" dirty="0" err="1"/>
              <a:t>magjistrates</a:t>
            </a:r>
            <a:r>
              <a:rPr lang="en-US" dirty="0"/>
              <a:t> E.K.)</a:t>
            </a:r>
          </a:p>
          <a:p>
            <a:pPr algn="just"/>
            <a:r>
              <a:rPr lang="en-US" dirty="0" err="1"/>
              <a:t>Të</a:t>
            </a:r>
            <a:r>
              <a:rPr lang="en-US" dirty="0"/>
              <a:t> </a:t>
            </a:r>
            <a:r>
              <a:rPr lang="en-US" dirty="0" err="1"/>
              <a:t>gjitha</a:t>
            </a:r>
            <a:r>
              <a:rPr lang="en-US" dirty="0"/>
              <a:t> </a:t>
            </a:r>
            <a:r>
              <a:rPr lang="en-US" dirty="0" err="1"/>
              <a:t>rastet</a:t>
            </a:r>
            <a:r>
              <a:rPr lang="en-US" dirty="0"/>
              <a:t> e </a:t>
            </a:r>
            <a:r>
              <a:rPr lang="en-US" dirty="0" err="1"/>
              <a:t>tjera</a:t>
            </a:r>
            <a:r>
              <a:rPr lang="en-US" dirty="0"/>
              <a:t> </a:t>
            </a:r>
            <a:r>
              <a:rPr lang="en-US" dirty="0" err="1"/>
              <a:t>për</a:t>
            </a:r>
            <a:r>
              <a:rPr lang="en-US" dirty="0"/>
              <a:t> </a:t>
            </a:r>
            <a:r>
              <a:rPr lang="en-US" dirty="0" err="1"/>
              <a:t>të</a:t>
            </a:r>
            <a:r>
              <a:rPr lang="en-US" dirty="0"/>
              <a:t> </a:t>
            </a:r>
            <a:r>
              <a:rPr lang="en-US" dirty="0" err="1"/>
              <a:t>cilat</a:t>
            </a:r>
            <a:r>
              <a:rPr lang="en-US" dirty="0"/>
              <a:t> </a:t>
            </a:r>
            <a:r>
              <a:rPr lang="en-US" dirty="0" err="1"/>
              <a:t>janë</a:t>
            </a:r>
            <a:r>
              <a:rPr lang="en-US" dirty="0"/>
              <a:t> </a:t>
            </a:r>
            <a:r>
              <a:rPr lang="en-US" dirty="0" err="1"/>
              <a:t>kryer</a:t>
            </a:r>
            <a:r>
              <a:rPr lang="en-US" dirty="0"/>
              <a:t>, apo </a:t>
            </a:r>
            <a:r>
              <a:rPr lang="en-US" dirty="0" err="1"/>
              <a:t>janë</a:t>
            </a:r>
            <a:r>
              <a:rPr lang="en-US" dirty="0"/>
              <a:t> duke u </a:t>
            </a:r>
            <a:r>
              <a:rPr lang="en-US" dirty="0" err="1"/>
              <a:t>kryer</a:t>
            </a:r>
            <a:r>
              <a:rPr lang="en-US" dirty="0"/>
              <a:t>, </a:t>
            </a:r>
            <a:r>
              <a:rPr lang="en-US" dirty="0" err="1"/>
              <a:t>procedurat</a:t>
            </a:r>
            <a:r>
              <a:rPr lang="en-US" dirty="0"/>
              <a:t> </a:t>
            </a:r>
            <a:r>
              <a:rPr lang="en-US" dirty="0" err="1"/>
              <a:t>disiplinore</a:t>
            </a:r>
            <a:r>
              <a:rPr lang="en-US" dirty="0"/>
              <a:t> </a:t>
            </a:r>
            <a:r>
              <a:rPr lang="en-US" dirty="0" err="1"/>
              <a:t>në</a:t>
            </a:r>
            <a:r>
              <a:rPr lang="en-US" dirty="0"/>
              <a:t> ILD apo </a:t>
            </a:r>
            <a:r>
              <a:rPr lang="en-US" dirty="0" err="1"/>
              <a:t>Këshilla</a:t>
            </a:r>
            <a:r>
              <a:rPr lang="en-US" dirty="0"/>
              <a:t>, </a:t>
            </a:r>
            <a:r>
              <a:rPr lang="en-US" dirty="0" err="1"/>
              <a:t>shkeljet</a:t>
            </a:r>
            <a:r>
              <a:rPr lang="en-US" dirty="0"/>
              <a:t> </a:t>
            </a:r>
            <a:r>
              <a:rPr lang="en-US" dirty="0" err="1"/>
              <a:t>disiplinore</a:t>
            </a:r>
            <a:r>
              <a:rPr lang="en-US" dirty="0"/>
              <a:t> </a:t>
            </a:r>
            <a:r>
              <a:rPr lang="en-US" dirty="0" err="1"/>
              <a:t>që</a:t>
            </a:r>
            <a:r>
              <a:rPr lang="en-US" dirty="0"/>
              <a:t> u </a:t>
            </a:r>
            <a:r>
              <a:rPr lang="en-US" dirty="0" err="1"/>
              <a:t>atribuohen</a:t>
            </a:r>
            <a:r>
              <a:rPr lang="en-US" dirty="0"/>
              <a:t> </a:t>
            </a:r>
            <a:r>
              <a:rPr lang="en-US" dirty="0" err="1"/>
              <a:t>magjistratëve</a:t>
            </a:r>
            <a:r>
              <a:rPr lang="en-US" dirty="0"/>
              <a:t> </a:t>
            </a:r>
            <a:r>
              <a:rPr lang="en-US" dirty="0" err="1"/>
              <a:t>janë</a:t>
            </a:r>
            <a:r>
              <a:rPr lang="en-US" dirty="0"/>
              <a:t> </a:t>
            </a:r>
            <a:r>
              <a:rPr lang="en-US" b="1" dirty="0" err="1"/>
              <a:t>ato</a:t>
            </a:r>
            <a:r>
              <a:rPr lang="en-US" b="1" dirty="0"/>
              <a:t> </a:t>
            </a:r>
            <a:r>
              <a:rPr lang="en-US" b="1" dirty="0" err="1"/>
              <a:t>të</a:t>
            </a:r>
            <a:r>
              <a:rPr lang="en-US" b="1" dirty="0"/>
              <a:t> </a:t>
            </a:r>
            <a:r>
              <a:rPr lang="en-US" b="1" dirty="0" err="1"/>
              <a:t>kryera</a:t>
            </a:r>
            <a:r>
              <a:rPr lang="en-US" b="1" dirty="0"/>
              <a:t> </a:t>
            </a:r>
            <a:r>
              <a:rPr lang="en-US" b="1" dirty="0" err="1"/>
              <a:t>gjatë</a:t>
            </a:r>
            <a:r>
              <a:rPr lang="en-US" b="1" dirty="0"/>
              <a:t> </a:t>
            </a:r>
            <a:r>
              <a:rPr lang="en-US" b="1" dirty="0" err="1"/>
              <a:t>ushtrimit</a:t>
            </a:r>
            <a:r>
              <a:rPr lang="en-US" b="1" dirty="0"/>
              <a:t> </a:t>
            </a:r>
            <a:r>
              <a:rPr lang="en-US" b="1" dirty="0" err="1"/>
              <a:t>të</a:t>
            </a:r>
            <a:r>
              <a:rPr lang="en-US" b="1" dirty="0"/>
              <a:t> </a:t>
            </a:r>
            <a:r>
              <a:rPr lang="en-US" b="1" dirty="0" err="1"/>
              <a:t>funksionit</a:t>
            </a:r>
            <a:r>
              <a:rPr lang="en-US" b="1" dirty="0"/>
              <a:t>,</a:t>
            </a:r>
            <a:r>
              <a:rPr lang="en-US" dirty="0"/>
              <a:t> </a:t>
            </a:r>
            <a:r>
              <a:rPr lang="en-US" dirty="0" err="1"/>
              <a:t>të</a:t>
            </a:r>
            <a:r>
              <a:rPr lang="en-US" dirty="0"/>
              <a:t> </a:t>
            </a:r>
            <a:r>
              <a:rPr lang="en-US" dirty="0" err="1"/>
              <a:t>parashikuar</a:t>
            </a:r>
            <a:r>
              <a:rPr lang="en-US" dirty="0"/>
              <a:t> </a:t>
            </a:r>
            <a:r>
              <a:rPr lang="en-US" dirty="0" err="1"/>
              <a:t>nga</a:t>
            </a:r>
            <a:r>
              <a:rPr lang="en-US" dirty="0"/>
              <a:t> </a:t>
            </a:r>
            <a:r>
              <a:rPr lang="en-US" dirty="0" err="1"/>
              <a:t>neni</a:t>
            </a:r>
            <a:r>
              <a:rPr lang="en-US" dirty="0"/>
              <a:t> 102 </a:t>
            </a:r>
            <a:r>
              <a:rPr lang="en-US" dirty="0" err="1"/>
              <a:t>i</a:t>
            </a:r>
            <a:r>
              <a:rPr lang="en-US" dirty="0"/>
              <a:t> </a:t>
            </a:r>
            <a:r>
              <a:rPr lang="en-US" dirty="0" err="1"/>
              <a:t>Ligjit</a:t>
            </a:r>
            <a:r>
              <a:rPr lang="en-US" dirty="0"/>
              <a:t> nr. 96/2016 “ </a:t>
            </a:r>
            <a:r>
              <a:rPr lang="en-US" dirty="0" err="1"/>
              <a:t>Për</a:t>
            </a:r>
            <a:r>
              <a:rPr lang="en-US" dirty="0"/>
              <a:t> </a:t>
            </a:r>
            <a:r>
              <a:rPr lang="en-US" dirty="0" err="1"/>
              <a:t>Statusin</a:t>
            </a:r>
            <a:r>
              <a:rPr lang="en-US" dirty="0"/>
              <a:t>”.</a:t>
            </a:r>
          </a:p>
          <a:p>
            <a:endParaRPr lang="en-US" dirty="0"/>
          </a:p>
        </p:txBody>
      </p:sp>
    </p:spTree>
    <p:extLst>
      <p:ext uri="{BB962C8B-B14F-4D97-AF65-F5344CB8AC3E}">
        <p14:creationId xmlns:p14="http://schemas.microsoft.com/office/powerpoint/2010/main" val="55486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38FB-0842-46D1-844A-F374335C102F}"/>
              </a:ext>
            </a:extLst>
          </p:cNvPr>
          <p:cNvSpPr>
            <a:spLocks noGrp="1"/>
          </p:cNvSpPr>
          <p:nvPr>
            <p:ph type="title"/>
          </p:nvPr>
        </p:nvSpPr>
        <p:spPr>
          <a:xfrm>
            <a:off x="838200" y="500062"/>
            <a:ext cx="10515600" cy="1325563"/>
          </a:xfrm>
        </p:spPr>
        <p:txBody>
          <a:bodyPr>
            <a:normAutofit fontScale="90000"/>
          </a:bodyPr>
          <a:lstStyle/>
          <a:p>
            <a:pPr algn="ctr"/>
            <a:br>
              <a:rPr lang="en-US" sz="3600" dirty="0"/>
            </a:br>
            <a:r>
              <a:rPr lang="en-US" sz="3600" dirty="0" err="1"/>
              <a:t>Procedimi</a:t>
            </a:r>
            <a:r>
              <a:rPr lang="en-US" sz="3600" dirty="0"/>
              <a:t> </a:t>
            </a:r>
            <a:r>
              <a:rPr lang="en-US" sz="3600" dirty="0" err="1"/>
              <a:t>disiplinor</a:t>
            </a:r>
            <a:r>
              <a:rPr lang="en-US" sz="3600" dirty="0"/>
              <a:t> </a:t>
            </a:r>
            <a:r>
              <a:rPr lang="en-US" sz="3600" dirty="0" err="1"/>
              <a:t>për</a:t>
            </a:r>
            <a:r>
              <a:rPr lang="en-US" sz="3600" dirty="0"/>
              <a:t> </a:t>
            </a:r>
            <a:r>
              <a:rPr lang="en-US" sz="3600" dirty="0" err="1"/>
              <a:t>shkelje</a:t>
            </a:r>
            <a:r>
              <a:rPr lang="en-US" sz="3600" dirty="0"/>
              <a:t> </a:t>
            </a:r>
            <a:r>
              <a:rPr lang="en-US" sz="3600" dirty="0" err="1"/>
              <a:t>disiplinore</a:t>
            </a:r>
            <a:r>
              <a:rPr lang="en-US" sz="3600" dirty="0"/>
              <a:t> </a:t>
            </a:r>
            <a:r>
              <a:rPr lang="en-US" sz="3600" b="1" dirty="0" err="1"/>
              <a:t>jashtë</a:t>
            </a:r>
            <a:r>
              <a:rPr lang="en-US" sz="3600" b="1" dirty="0"/>
              <a:t> </a:t>
            </a:r>
            <a:r>
              <a:rPr lang="en-US" sz="3600" b="1" dirty="0" err="1"/>
              <a:t>ushtrimit</a:t>
            </a:r>
            <a:r>
              <a:rPr lang="en-US" sz="3600" b="1" dirty="0"/>
              <a:t> </a:t>
            </a:r>
            <a:r>
              <a:rPr lang="en-US" sz="3600" b="1" dirty="0" err="1"/>
              <a:t>të</a:t>
            </a:r>
            <a:r>
              <a:rPr lang="en-US" sz="3600" b="1" dirty="0"/>
              <a:t> </a:t>
            </a:r>
            <a:r>
              <a:rPr lang="en-US" sz="3600" b="1" dirty="0" err="1"/>
              <a:t>funksionit</a:t>
            </a:r>
            <a:r>
              <a:rPr lang="en-US" sz="3600" dirty="0"/>
              <a:t> </a:t>
            </a:r>
            <a:r>
              <a:rPr lang="en-US" sz="3600" dirty="0" err="1"/>
              <a:t>të</a:t>
            </a:r>
            <a:r>
              <a:rPr lang="en-US" sz="3600" dirty="0"/>
              <a:t> </a:t>
            </a:r>
            <a:r>
              <a:rPr lang="en-US" sz="3600" dirty="0" err="1"/>
              <a:t>parashikuar</a:t>
            </a:r>
            <a:r>
              <a:rPr lang="en-US" sz="3600" dirty="0"/>
              <a:t> </a:t>
            </a:r>
            <a:r>
              <a:rPr lang="en-US" sz="3600" dirty="0" err="1"/>
              <a:t>nga</a:t>
            </a:r>
            <a:r>
              <a:rPr lang="en-US" sz="3600" dirty="0"/>
              <a:t> </a:t>
            </a:r>
            <a:r>
              <a:rPr lang="en-US" sz="3600" dirty="0" err="1"/>
              <a:t>neni</a:t>
            </a:r>
            <a:r>
              <a:rPr lang="en-US" sz="3600" dirty="0"/>
              <a:t> 103 </a:t>
            </a:r>
            <a:r>
              <a:rPr lang="en-US" sz="3600" dirty="0" err="1"/>
              <a:t>i</a:t>
            </a:r>
            <a:r>
              <a:rPr lang="en-US" sz="3600" dirty="0"/>
              <a:t> </a:t>
            </a:r>
            <a:r>
              <a:rPr lang="en-US" sz="3600" dirty="0" err="1"/>
              <a:t>Ligjit</a:t>
            </a:r>
            <a:r>
              <a:rPr lang="en-US" sz="3600" dirty="0"/>
              <a:t> nr. 96/2016, </a:t>
            </a:r>
            <a:br>
              <a:rPr lang="en-US" sz="3600" dirty="0"/>
            </a:br>
            <a:r>
              <a:rPr lang="en-US" sz="3600" dirty="0" err="1"/>
              <a:t>Rast</a:t>
            </a:r>
            <a:r>
              <a:rPr lang="en-US" sz="3600" dirty="0"/>
              <a:t> </a:t>
            </a:r>
            <a:r>
              <a:rPr lang="en-US" sz="3600" dirty="0" err="1"/>
              <a:t>praktik</a:t>
            </a:r>
            <a:br>
              <a:rPr lang="en-US" dirty="0"/>
            </a:br>
            <a:endParaRPr lang="en-US" dirty="0"/>
          </a:p>
        </p:txBody>
      </p:sp>
      <p:sp>
        <p:nvSpPr>
          <p:cNvPr id="3" name="Content Placeholder 2">
            <a:extLst>
              <a:ext uri="{FF2B5EF4-FFF2-40B4-BE49-F238E27FC236}">
                <a16:creationId xmlns:a16="http://schemas.microsoft.com/office/drawing/2014/main" id="{ED58F650-BDEC-41FA-81E7-D22E365AB4FC}"/>
              </a:ext>
            </a:extLst>
          </p:cNvPr>
          <p:cNvSpPr>
            <a:spLocks noGrp="1"/>
          </p:cNvSpPr>
          <p:nvPr>
            <p:ph idx="1"/>
          </p:nvPr>
        </p:nvSpPr>
        <p:spPr/>
        <p:txBody>
          <a:bodyPr>
            <a:normAutofit fontScale="85000" lnSpcReduction="10000"/>
          </a:bodyPr>
          <a:lstStyle/>
          <a:p>
            <a:pPr marL="0" indent="0" algn="just">
              <a:buNone/>
            </a:pPr>
            <a:r>
              <a:rPr lang="en-US" dirty="0" err="1"/>
              <a:t>Rasti</a:t>
            </a:r>
            <a:r>
              <a:rPr lang="en-US" dirty="0"/>
              <a:t> </a:t>
            </a:r>
            <a:r>
              <a:rPr lang="en-US" dirty="0" err="1"/>
              <a:t>paraqet</a:t>
            </a:r>
            <a:r>
              <a:rPr lang="en-US" dirty="0"/>
              <a:t> </a:t>
            </a:r>
            <a:r>
              <a:rPr lang="en-US" dirty="0" err="1"/>
              <a:t>interes</a:t>
            </a:r>
            <a:r>
              <a:rPr lang="en-US" dirty="0"/>
              <a:t> :</a:t>
            </a:r>
          </a:p>
          <a:p>
            <a:pPr marL="0" indent="0" algn="just">
              <a:buNone/>
            </a:pPr>
            <a:r>
              <a:rPr lang="en-US" dirty="0"/>
              <a:t>1. </a:t>
            </a:r>
            <a:r>
              <a:rPr lang="en-US" dirty="0" err="1"/>
              <a:t>Për</a:t>
            </a:r>
            <a:r>
              <a:rPr lang="en-US" dirty="0"/>
              <a:t> </a:t>
            </a:r>
            <a:r>
              <a:rPr lang="en-US" dirty="0" err="1"/>
              <a:t>publicitetin</a:t>
            </a:r>
            <a:r>
              <a:rPr lang="en-US" dirty="0"/>
              <a:t> </a:t>
            </a:r>
            <a:r>
              <a:rPr lang="en-US" dirty="0" err="1"/>
              <a:t>që</a:t>
            </a:r>
            <a:r>
              <a:rPr lang="en-US" dirty="0"/>
              <a:t> mori </a:t>
            </a:r>
            <a:r>
              <a:rPr lang="en-US" dirty="0" err="1"/>
              <a:t>ngjarja</a:t>
            </a:r>
            <a:r>
              <a:rPr lang="en-US" dirty="0"/>
              <a:t>, </a:t>
            </a:r>
            <a:r>
              <a:rPr lang="en-US" dirty="0" err="1"/>
              <a:t>qasjen</a:t>
            </a:r>
            <a:r>
              <a:rPr lang="en-US" dirty="0"/>
              <a:t> </a:t>
            </a:r>
            <a:r>
              <a:rPr lang="en-US" dirty="0" err="1"/>
              <a:t>që</a:t>
            </a:r>
            <a:r>
              <a:rPr lang="en-US" dirty="0"/>
              <a:t> </a:t>
            </a:r>
            <a:r>
              <a:rPr lang="en-US" dirty="0" err="1"/>
              <a:t>duhet</a:t>
            </a:r>
            <a:r>
              <a:rPr lang="en-US" dirty="0"/>
              <a:t> </a:t>
            </a:r>
            <a:r>
              <a:rPr lang="en-US" dirty="0" err="1"/>
              <a:t>të</a:t>
            </a:r>
            <a:r>
              <a:rPr lang="en-US" dirty="0"/>
              <a:t> </a:t>
            </a:r>
            <a:r>
              <a:rPr lang="en-US" dirty="0" err="1"/>
              <a:t>kenë</a:t>
            </a:r>
            <a:r>
              <a:rPr lang="en-US" dirty="0"/>
              <a:t> </a:t>
            </a:r>
            <a:r>
              <a:rPr lang="en-US" dirty="0" err="1"/>
              <a:t>magjistratët</a:t>
            </a:r>
            <a:r>
              <a:rPr lang="en-US" dirty="0"/>
              <a:t> </a:t>
            </a:r>
            <a:r>
              <a:rPr lang="en-US" dirty="0" err="1"/>
              <a:t>në</a:t>
            </a:r>
            <a:r>
              <a:rPr lang="en-US" dirty="0"/>
              <a:t> </a:t>
            </a:r>
            <a:r>
              <a:rPr lang="en-US" dirty="0" err="1"/>
              <a:t>raport</a:t>
            </a:r>
            <a:r>
              <a:rPr lang="en-US" dirty="0"/>
              <a:t> me </a:t>
            </a:r>
            <a:r>
              <a:rPr lang="en-US" dirty="0" err="1"/>
              <a:t>rrjetet</a:t>
            </a:r>
            <a:r>
              <a:rPr lang="en-US" dirty="0"/>
              <a:t> </a:t>
            </a:r>
            <a:r>
              <a:rPr lang="en-US" dirty="0" err="1"/>
              <a:t>sociale</a:t>
            </a:r>
            <a:r>
              <a:rPr lang="en-US" dirty="0"/>
              <a:t>, </a:t>
            </a:r>
            <a:r>
              <a:rPr lang="en-US" dirty="0" err="1"/>
              <a:t>rast</a:t>
            </a:r>
            <a:r>
              <a:rPr lang="en-US" dirty="0"/>
              <a:t> </a:t>
            </a:r>
            <a:r>
              <a:rPr lang="en-US" dirty="0" err="1"/>
              <a:t>që</a:t>
            </a:r>
            <a:r>
              <a:rPr lang="en-US" dirty="0"/>
              <a:t> </a:t>
            </a:r>
            <a:r>
              <a:rPr lang="en-US" dirty="0" err="1"/>
              <a:t>shërbeu</a:t>
            </a:r>
            <a:r>
              <a:rPr lang="en-US" dirty="0"/>
              <a:t> </a:t>
            </a:r>
            <a:r>
              <a:rPr lang="en-US" dirty="0" err="1"/>
              <a:t>dhe</a:t>
            </a:r>
            <a:r>
              <a:rPr lang="en-US" dirty="0"/>
              <a:t> </a:t>
            </a:r>
            <a:r>
              <a:rPr lang="en-US" dirty="0" err="1"/>
              <a:t>për</a:t>
            </a:r>
            <a:r>
              <a:rPr lang="en-US" dirty="0"/>
              <a:t> </a:t>
            </a:r>
            <a:r>
              <a:rPr lang="en-US" dirty="0" err="1"/>
              <a:t>reagimin</a:t>
            </a:r>
            <a:r>
              <a:rPr lang="en-US" dirty="0"/>
              <a:t> e </a:t>
            </a:r>
            <a:r>
              <a:rPr lang="en-US" dirty="0" err="1"/>
              <a:t>Këshilltarit</a:t>
            </a:r>
            <a:r>
              <a:rPr lang="en-US" dirty="0"/>
              <a:t> </a:t>
            </a:r>
            <a:r>
              <a:rPr lang="en-US" dirty="0" err="1"/>
              <a:t>për</a:t>
            </a:r>
            <a:r>
              <a:rPr lang="en-US" dirty="0"/>
              <a:t> </a:t>
            </a:r>
            <a:r>
              <a:rPr lang="en-US" dirty="0" err="1"/>
              <a:t>Etikën</a:t>
            </a:r>
            <a:r>
              <a:rPr lang="en-US" dirty="0"/>
              <a:t> </a:t>
            </a:r>
            <a:r>
              <a:rPr lang="en-US" dirty="0" err="1"/>
              <a:t>pranë</a:t>
            </a:r>
            <a:r>
              <a:rPr lang="en-US" dirty="0"/>
              <a:t> KLGJ me </a:t>
            </a:r>
            <a:r>
              <a:rPr lang="en-US" dirty="0" err="1"/>
              <a:t>dhënien</a:t>
            </a:r>
            <a:r>
              <a:rPr lang="en-US" dirty="0"/>
              <a:t> e </a:t>
            </a:r>
            <a:r>
              <a:rPr lang="en-US" dirty="0" err="1"/>
              <a:t>një</a:t>
            </a:r>
            <a:r>
              <a:rPr lang="en-US" dirty="0"/>
              <a:t> </a:t>
            </a:r>
            <a:r>
              <a:rPr lang="en-US" dirty="0" err="1"/>
              <a:t>opinioni</a:t>
            </a:r>
            <a:r>
              <a:rPr lang="en-US" dirty="0"/>
              <a:t> </a:t>
            </a:r>
            <a:r>
              <a:rPr lang="en-US" dirty="0" err="1"/>
              <a:t>për</a:t>
            </a:r>
            <a:r>
              <a:rPr lang="en-US" dirty="0"/>
              <a:t> </a:t>
            </a:r>
            <a:r>
              <a:rPr lang="en-US" dirty="0" err="1"/>
              <a:t>rastet</a:t>
            </a:r>
            <a:r>
              <a:rPr lang="en-US" dirty="0"/>
              <a:t> e </a:t>
            </a:r>
            <a:r>
              <a:rPr lang="en-US" dirty="0" err="1"/>
              <a:t>përdorimit</a:t>
            </a:r>
            <a:r>
              <a:rPr lang="en-US" dirty="0"/>
              <a:t> </a:t>
            </a:r>
            <a:r>
              <a:rPr lang="en-US" dirty="0" err="1"/>
              <a:t>të</a:t>
            </a:r>
            <a:r>
              <a:rPr lang="en-US" dirty="0"/>
              <a:t> </a:t>
            </a:r>
            <a:r>
              <a:rPr lang="en-US" dirty="0" err="1"/>
              <a:t>rrjeteve</a:t>
            </a:r>
            <a:r>
              <a:rPr lang="en-US" dirty="0"/>
              <a:t> </a:t>
            </a:r>
            <a:r>
              <a:rPr lang="en-US" dirty="0" err="1"/>
              <a:t>sociale</a:t>
            </a:r>
            <a:r>
              <a:rPr lang="en-US" dirty="0"/>
              <a:t>.</a:t>
            </a:r>
          </a:p>
          <a:p>
            <a:pPr marL="0" indent="0" algn="just">
              <a:buNone/>
            </a:pPr>
            <a:r>
              <a:rPr lang="en-US" dirty="0"/>
              <a:t>2. </a:t>
            </a:r>
            <a:r>
              <a:rPr lang="en-US" dirty="0" err="1"/>
              <a:t>Për</a:t>
            </a:r>
            <a:r>
              <a:rPr lang="en-US" dirty="0"/>
              <a:t> </a:t>
            </a:r>
            <a:r>
              <a:rPr lang="en-US" dirty="0" err="1"/>
              <a:t>herë</a:t>
            </a:r>
            <a:r>
              <a:rPr lang="en-US" dirty="0"/>
              <a:t> </a:t>
            </a:r>
            <a:r>
              <a:rPr lang="en-US" dirty="0" err="1"/>
              <a:t>të</a:t>
            </a:r>
            <a:r>
              <a:rPr lang="en-US" dirty="0"/>
              <a:t> </a:t>
            </a:r>
            <a:r>
              <a:rPr lang="en-US" dirty="0" err="1"/>
              <a:t>parë</a:t>
            </a:r>
            <a:r>
              <a:rPr lang="en-US" dirty="0"/>
              <a:t> u </a:t>
            </a:r>
            <a:r>
              <a:rPr lang="en-US" dirty="0" err="1"/>
              <a:t>konsiderua</a:t>
            </a:r>
            <a:r>
              <a:rPr lang="en-US" dirty="0"/>
              <a:t>  </a:t>
            </a:r>
            <a:r>
              <a:rPr lang="en-US" dirty="0" err="1"/>
              <a:t>dhe</a:t>
            </a:r>
            <a:r>
              <a:rPr lang="en-US" dirty="0"/>
              <a:t> u </a:t>
            </a:r>
            <a:r>
              <a:rPr lang="en-US" dirty="0" err="1"/>
              <a:t>vlerësua</a:t>
            </a:r>
            <a:r>
              <a:rPr lang="en-US" dirty="0"/>
              <a:t> </a:t>
            </a:r>
            <a:r>
              <a:rPr lang="en-US" dirty="0" err="1"/>
              <a:t>si</a:t>
            </a:r>
            <a:r>
              <a:rPr lang="en-US" dirty="0"/>
              <a:t> </a:t>
            </a:r>
            <a:r>
              <a:rPr lang="en-US" dirty="0" err="1"/>
              <a:t>rast</a:t>
            </a:r>
            <a:r>
              <a:rPr lang="en-US" dirty="0"/>
              <a:t> </a:t>
            </a:r>
            <a:r>
              <a:rPr lang="en-US" dirty="0" err="1"/>
              <a:t>i</a:t>
            </a:r>
            <a:r>
              <a:rPr lang="en-US" dirty="0"/>
              <a:t> </a:t>
            </a:r>
            <a:r>
              <a:rPr lang="en-US" dirty="0" err="1"/>
              <a:t>natyrës</a:t>
            </a:r>
            <a:r>
              <a:rPr lang="en-US" dirty="0"/>
              <a:t> </a:t>
            </a:r>
            <a:r>
              <a:rPr lang="en-US" dirty="0" err="1"/>
              <a:t>urgjente</a:t>
            </a:r>
            <a:r>
              <a:rPr lang="en-US" dirty="0"/>
              <a:t> </a:t>
            </a:r>
            <a:r>
              <a:rPr lang="en-US" dirty="0" err="1"/>
              <a:t>dhe</a:t>
            </a:r>
            <a:r>
              <a:rPr lang="en-US" dirty="0"/>
              <a:t> </a:t>
            </a:r>
            <a:r>
              <a:rPr lang="en-US" dirty="0" err="1"/>
              <a:t>që</a:t>
            </a:r>
            <a:r>
              <a:rPr lang="en-US" dirty="0"/>
              <a:t> </a:t>
            </a:r>
            <a:r>
              <a:rPr lang="en-US" dirty="0" err="1"/>
              <a:t>solli</a:t>
            </a:r>
            <a:r>
              <a:rPr lang="en-US" dirty="0"/>
              <a:t> </a:t>
            </a:r>
            <a:r>
              <a:rPr lang="en-US" dirty="0" err="1"/>
              <a:t>reagim</a:t>
            </a:r>
            <a:r>
              <a:rPr lang="en-US" dirty="0"/>
              <a:t> </a:t>
            </a:r>
            <a:r>
              <a:rPr lang="en-US" dirty="0" err="1"/>
              <a:t>të</a:t>
            </a:r>
            <a:r>
              <a:rPr lang="en-US" dirty="0"/>
              <a:t> </a:t>
            </a:r>
            <a:r>
              <a:rPr lang="en-US" dirty="0" err="1"/>
              <a:t>menjëhershëm</a:t>
            </a:r>
            <a:r>
              <a:rPr lang="en-US" dirty="0"/>
              <a:t> </a:t>
            </a:r>
            <a:r>
              <a:rPr lang="en-US" dirty="0" err="1"/>
              <a:t>të</a:t>
            </a:r>
            <a:r>
              <a:rPr lang="en-US" dirty="0"/>
              <a:t> ILD duke u </a:t>
            </a:r>
            <a:r>
              <a:rPr lang="en-US" dirty="0" err="1"/>
              <a:t>aplikuar</a:t>
            </a:r>
            <a:r>
              <a:rPr lang="en-US" dirty="0"/>
              <a:t> </a:t>
            </a:r>
            <a:r>
              <a:rPr lang="en-US" dirty="0" err="1"/>
              <a:t>dhe</a:t>
            </a:r>
            <a:r>
              <a:rPr lang="en-US" dirty="0"/>
              <a:t> </a:t>
            </a:r>
            <a:r>
              <a:rPr lang="en-US" dirty="0" err="1"/>
              <a:t>procedura</a:t>
            </a:r>
            <a:r>
              <a:rPr lang="en-US" dirty="0"/>
              <a:t> e </a:t>
            </a:r>
            <a:r>
              <a:rPr lang="en-US" dirty="0" err="1"/>
              <a:t>paraqitjes</a:t>
            </a:r>
            <a:r>
              <a:rPr lang="en-US" dirty="0"/>
              <a:t> </a:t>
            </a:r>
            <a:r>
              <a:rPr lang="en-US" dirty="0" err="1"/>
              <a:t>brenda</a:t>
            </a:r>
            <a:r>
              <a:rPr lang="en-US" dirty="0"/>
              <a:t> 3 </a:t>
            </a:r>
            <a:r>
              <a:rPr lang="en-US" dirty="0" err="1"/>
              <a:t>ditëve</a:t>
            </a:r>
            <a:r>
              <a:rPr lang="en-US" dirty="0"/>
              <a:t> </a:t>
            </a:r>
            <a:r>
              <a:rPr lang="en-US" dirty="0" err="1"/>
              <a:t>të</a:t>
            </a:r>
            <a:r>
              <a:rPr lang="en-US" dirty="0"/>
              <a:t> </a:t>
            </a:r>
            <a:r>
              <a:rPr lang="en-US" dirty="0" err="1"/>
              <a:t>raportit</a:t>
            </a:r>
            <a:r>
              <a:rPr lang="en-US" dirty="0"/>
              <a:t> </a:t>
            </a:r>
            <a:r>
              <a:rPr lang="en-US" dirty="0" err="1"/>
              <a:t>të</a:t>
            </a:r>
            <a:r>
              <a:rPr lang="en-US" dirty="0"/>
              <a:t> </a:t>
            </a:r>
            <a:r>
              <a:rPr lang="en-US" dirty="0" err="1"/>
              <a:t>hetimit</a:t>
            </a:r>
            <a:r>
              <a:rPr lang="en-US" dirty="0"/>
              <a:t> </a:t>
            </a:r>
            <a:r>
              <a:rPr lang="en-US" dirty="0" err="1"/>
              <a:t>dhe</a:t>
            </a:r>
            <a:r>
              <a:rPr lang="en-US" dirty="0"/>
              <a:t> u </a:t>
            </a:r>
            <a:r>
              <a:rPr lang="en-US" dirty="0" err="1"/>
              <a:t>kërkua</a:t>
            </a:r>
            <a:r>
              <a:rPr lang="en-US" dirty="0"/>
              <a:t> </a:t>
            </a:r>
            <a:r>
              <a:rPr lang="en-US" dirty="0" err="1"/>
              <a:t>marrja</a:t>
            </a:r>
            <a:r>
              <a:rPr lang="en-US" dirty="0"/>
              <a:t> e </a:t>
            </a:r>
            <a:r>
              <a:rPr lang="en-US" dirty="0" err="1"/>
              <a:t>masës</a:t>
            </a:r>
            <a:r>
              <a:rPr lang="en-US" dirty="0"/>
              <a:t> </a:t>
            </a:r>
            <a:r>
              <a:rPr lang="en-US" dirty="0" err="1"/>
              <a:t>provizore</a:t>
            </a:r>
            <a:r>
              <a:rPr lang="en-US" dirty="0"/>
              <a:t> e </a:t>
            </a:r>
            <a:r>
              <a:rPr lang="en-US" dirty="0" err="1"/>
              <a:t>parashikuar</a:t>
            </a:r>
            <a:r>
              <a:rPr lang="en-US" dirty="0"/>
              <a:t> </a:t>
            </a:r>
            <a:r>
              <a:rPr lang="en-US" dirty="0" err="1"/>
              <a:t>nga</a:t>
            </a:r>
            <a:r>
              <a:rPr lang="en-US" dirty="0"/>
              <a:t> </a:t>
            </a:r>
            <a:r>
              <a:rPr lang="en-US" dirty="0" err="1"/>
              <a:t>neni</a:t>
            </a:r>
            <a:r>
              <a:rPr lang="en-US" dirty="0"/>
              <a:t> 152 </a:t>
            </a:r>
            <a:r>
              <a:rPr lang="en-US" dirty="0" err="1"/>
              <a:t>i</a:t>
            </a:r>
            <a:r>
              <a:rPr lang="en-US" dirty="0"/>
              <a:t> </a:t>
            </a:r>
            <a:r>
              <a:rPr lang="en-US" dirty="0" err="1"/>
              <a:t>ligjit</a:t>
            </a:r>
            <a:r>
              <a:rPr lang="en-US" dirty="0"/>
              <a:t> nr. 96/2016 “ </a:t>
            </a:r>
            <a:r>
              <a:rPr lang="en-US" i="1" dirty="0" err="1"/>
              <a:t>të</a:t>
            </a:r>
            <a:r>
              <a:rPr lang="en-US" i="1" dirty="0"/>
              <a:t> </a:t>
            </a:r>
            <a:r>
              <a:rPr lang="en-US" i="1" dirty="0" err="1"/>
              <a:t>pezullimit</a:t>
            </a:r>
            <a:r>
              <a:rPr lang="en-US" i="1" dirty="0"/>
              <a:t> </a:t>
            </a:r>
            <a:r>
              <a:rPr lang="en-US" i="1" dirty="0" err="1"/>
              <a:t>nga</a:t>
            </a:r>
            <a:r>
              <a:rPr lang="en-US" i="1" dirty="0"/>
              <a:t> </a:t>
            </a:r>
            <a:r>
              <a:rPr lang="en-US" i="1" dirty="0" err="1"/>
              <a:t>detyra</a:t>
            </a:r>
            <a:r>
              <a:rPr lang="en-US" dirty="0"/>
              <a:t>” </a:t>
            </a:r>
            <a:r>
              <a:rPr lang="en-US" dirty="0" err="1"/>
              <a:t>të</a:t>
            </a:r>
            <a:r>
              <a:rPr lang="en-US" dirty="0"/>
              <a:t> </a:t>
            </a:r>
            <a:r>
              <a:rPr lang="en-US" dirty="0" err="1"/>
              <a:t>magjistrates</a:t>
            </a:r>
            <a:r>
              <a:rPr lang="en-US" dirty="0"/>
              <a:t> </a:t>
            </a:r>
            <a:r>
              <a:rPr lang="en-US" dirty="0" err="1"/>
              <a:t>deri</a:t>
            </a:r>
            <a:r>
              <a:rPr lang="en-US" dirty="0"/>
              <a:t> </a:t>
            </a:r>
            <a:r>
              <a:rPr lang="en-US" dirty="0" err="1"/>
              <a:t>në</a:t>
            </a:r>
            <a:r>
              <a:rPr lang="en-US" dirty="0"/>
              <a:t> </a:t>
            </a:r>
            <a:r>
              <a:rPr lang="en-US" dirty="0" err="1"/>
              <a:t>përfundimin</a:t>
            </a:r>
            <a:r>
              <a:rPr lang="en-US" dirty="0"/>
              <a:t> e </a:t>
            </a:r>
            <a:r>
              <a:rPr lang="en-US" dirty="0" err="1"/>
              <a:t>procedimit</a:t>
            </a:r>
            <a:r>
              <a:rPr lang="en-US" dirty="0"/>
              <a:t> </a:t>
            </a:r>
            <a:r>
              <a:rPr lang="en-US" dirty="0" err="1"/>
              <a:t>disiplinor</a:t>
            </a:r>
            <a:r>
              <a:rPr lang="en-US" dirty="0"/>
              <a:t> </a:t>
            </a:r>
            <a:r>
              <a:rPr lang="en-US" dirty="0" err="1"/>
              <a:t>ndaj</a:t>
            </a:r>
            <a:r>
              <a:rPr lang="en-US" dirty="0"/>
              <a:t> </a:t>
            </a:r>
            <a:r>
              <a:rPr lang="en-US" dirty="0" err="1"/>
              <a:t>saj</a:t>
            </a:r>
            <a:r>
              <a:rPr lang="en-US" dirty="0"/>
              <a:t>. </a:t>
            </a:r>
            <a:r>
              <a:rPr lang="en-US" dirty="0" err="1"/>
              <a:t>Procedurë</a:t>
            </a:r>
            <a:r>
              <a:rPr lang="en-US" dirty="0"/>
              <a:t> e re e </a:t>
            </a:r>
            <a:r>
              <a:rPr lang="en-US" dirty="0" err="1"/>
              <a:t>parashikuar</a:t>
            </a:r>
            <a:r>
              <a:rPr lang="en-US" dirty="0"/>
              <a:t> </a:t>
            </a:r>
            <a:r>
              <a:rPr lang="en-US" dirty="0" err="1"/>
              <a:t>në</a:t>
            </a:r>
            <a:r>
              <a:rPr lang="en-US" dirty="0"/>
              <a:t> </a:t>
            </a:r>
            <a:r>
              <a:rPr lang="en-US" dirty="0" err="1"/>
              <a:t>ligjin</a:t>
            </a:r>
            <a:r>
              <a:rPr lang="en-US" dirty="0"/>
              <a:t> nr. 96/2016</a:t>
            </a:r>
          </a:p>
          <a:p>
            <a:pPr marL="0" indent="0" algn="just">
              <a:buNone/>
            </a:pPr>
            <a:r>
              <a:rPr lang="en-US" dirty="0"/>
              <a:t>3. </a:t>
            </a:r>
            <a:r>
              <a:rPr lang="en-US" dirty="0" err="1"/>
              <a:t>Për</a:t>
            </a:r>
            <a:r>
              <a:rPr lang="en-US" dirty="0"/>
              <a:t> </a:t>
            </a:r>
            <a:r>
              <a:rPr lang="en-US" dirty="0" err="1"/>
              <a:t>herë</a:t>
            </a:r>
            <a:r>
              <a:rPr lang="en-US" dirty="0"/>
              <a:t> </a:t>
            </a:r>
            <a:r>
              <a:rPr lang="en-US" dirty="0" err="1"/>
              <a:t>të</a:t>
            </a:r>
            <a:r>
              <a:rPr lang="en-US" dirty="0"/>
              <a:t> </a:t>
            </a:r>
            <a:r>
              <a:rPr lang="en-US" dirty="0" err="1"/>
              <a:t>parë</a:t>
            </a:r>
            <a:r>
              <a:rPr lang="en-US" dirty="0"/>
              <a:t> u </a:t>
            </a:r>
            <a:r>
              <a:rPr lang="en-US" dirty="0" err="1"/>
              <a:t>aplikua</a:t>
            </a:r>
            <a:r>
              <a:rPr lang="en-US" dirty="0"/>
              <a:t> </a:t>
            </a:r>
            <a:r>
              <a:rPr lang="en-US" dirty="0" err="1"/>
              <a:t>Marrëveshja</a:t>
            </a:r>
            <a:r>
              <a:rPr lang="en-US" dirty="0"/>
              <a:t> e </a:t>
            </a:r>
            <a:r>
              <a:rPr lang="en-US" dirty="0" err="1"/>
              <a:t>bashkëpunimit</a:t>
            </a:r>
            <a:r>
              <a:rPr lang="en-US" dirty="0"/>
              <a:t> midis ILD </a:t>
            </a:r>
            <a:r>
              <a:rPr lang="en-US" dirty="0" err="1"/>
              <a:t>dhe</a:t>
            </a:r>
            <a:r>
              <a:rPr lang="en-US" dirty="0"/>
              <a:t> </a:t>
            </a:r>
            <a:r>
              <a:rPr lang="en-US" dirty="0" err="1"/>
              <a:t>magjistratit</a:t>
            </a:r>
            <a:r>
              <a:rPr lang="en-US" dirty="0"/>
              <a:t> </a:t>
            </a:r>
            <a:r>
              <a:rPr lang="en-US" dirty="0" err="1"/>
              <a:t>dhe</a:t>
            </a:r>
            <a:r>
              <a:rPr lang="en-US" dirty="0"/>
              <a:t> </a:t>
            </a:r>
            <a:r>
              <a:rPr lang="en-US" dirty="0" err="1"/>
              <a:t>caktimin</a:t>
            </a:r>
            <a:r>
              <a:rPr lang="en-US" dirty="0"/>
              <a:t> e </a:t>
            </a:r>
            <a:r>
              <a:rPr lang="en-US" dirty="0" err="1"/>
              <a:t>masës</a:t>
            </a:r>
            <a:r>
              <a:rPr lang="en-US" dirty="0"/>
              <a:t> </a:t>
            </a:r>
            <a:r>
              <a:rPr lang="en-US" dirty="0" err="1"/>
              <a:t>disiplinore</a:t>
            </a:r>
            <a:r>
              <a:rPr lang="en-US" dirty="0"/>
              <a:t> </a:t>
            </a:r>
            <a:r>
              <a:rPr lang="en-US" dirty="0" err="1"/>
              <a:t>në</a:t>
            </a:r>
            <a:r>
              <a:rPr lang="en-US" dirty="0"/>
              <a:t> </a:t>
            </a:r>
            <a:r>
              <a:rPr lang="en-US" dirty="0" err="1"/>
              <a:t>bazë</a:t>
            </a:r>
            <a:r>
              <a:rPr lang="en-US" dirty="0"/>
              <a:t> </a:t>
            </a:r>
            <a:r>
              <a:rPr lang="en-US" dirty="0" err="1"/>
              <a:t>të</a:t>
            </a:r>
            <a:r>
              <a:rPr lang="en-US" dirty="0"/>
              <a:t> </a:t>
            </a:r>
            <a:r>
              <a:rPr lang="en-US" dirty="0" err="1"/>
              <a:t>kësaj</a:t>
            </a:r>
            <a:r>
              <a:rPr lang="en-US" dirty="0"/>
              <a:t> </a:t>
            </a:r>
            <a:r>
              <a:rPr lang="en-US" dirty="0" err="1"/>
              <a:t>marrëveshje</a:t>
            </a:r>
            <a:r>
              <a:rPr lang="en-US" dirty="0"/>
              <a:t>. </a:t>
            </a:r>
            <a:r>
              <a:rPr lang="en-US" dirty="0" err="1"/>
              <a:t>Procedurë</a:t>
            </a:r>
            <a:r>
              <a:rPr lang="en-US" dirty="0"/>
              <a:t> e re e </a:t>
            </a:r>
            <a:r>
              <a:rPr lang="en-US" dirty="0" err="1"/>
              <a:t>parashikuar</a:t>
            </a:r>
            <a:r>
              <a:rPr lang="en-US" dirty="0"/>
              <a:t> </a:t>
            </a:r>
            <a:r>
              <a:rPr lang="en-US" dirty="0" err="1"/>
              <a:t>në</a:t>
            </a:r>
            <a:r>
              <a:rPr lang="en-US" dirty="0"/>
              <a:t> </a:t>
            </a:r>
            <a:r>
              <a:rPr lang="en-US" dirty="0" err="1"/>
              <a:t>ligjin</a:t>
            </a:r>
            <a:r>
              <a:rPr lang="en-US" dirty="0"/>
              <a:t> nr. 96/2016</a:t>
            </a:r>
          </a:p>
          <a:p>
            <a:endParaRPr lang="en-US" dirty="0"/>
          </a:p>
        </p:txBody>
      </p:sp>
    </p:spTree>
    <p:extLst>
      <p:ext uri="{BB962C8B-B14F-4D97-AF65-F5344CB8AC3E}">
        <p14:creationId xmlns:p14="http://schemas.microsoft.com/office/powerpoint/2010/main" val="1021022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E95F7-3C49-4F6C-94C2-23223852B542}"/>
              </a:ext>
            </a:extLst>
          </p:cNvPr>
          <p:cNvSpPr>
            <a:spLocks noGrp="1"/>
          </p:cNvSpPr>
          <p:nvPr>
            <p:ph type="title"/>
          </p:nvPr>
        </p:nvSpPr>
        <p:spPr/>
        <p:txBody>
          <a:bodyPr/>
          <a:lstStyle/>
          <a:p>
            <a:pPr algn="ctr"/>
            <a:r>
              <a:rPr lang="en-US" dirty="0" err="1"/>
              <a:t>Shkaku</a:t>
            </a:r>
            <a:r>
              <a:rPr lang="en-US" dirty="0"/>
              <a:t> </a:t>
            </a:r>
            <a:r>
              <a:rPr lang="en-US" dirty="0" err="1"/>
              <a:t>për</a:t>
            </a:r>
            <a:r>
              <a:rPr lang="en-US" dirty="0"/>
              <a:t> </a:t>
            </a:r>
            <a:r>
              <a:rPr lang="en-US" dirty="0" err="1"/>
              <a:t>fillimin</a:t>
            </a:r>
            <a:r>
              <a:rPr lang="en-US" dirty="0"/>
              <a:t> e </a:t>
            </a:r>
            <a:r>
              <a:rPr lang="en-US" dirty="0" err="1"/>
              <a:t>hetimit</a:t>
            </a:r>
            <a:r>
              <a:rPr lang="en-US" dirty="0"/>
              <a:t> </a:t>
            </a:r>
          </a:p>
        </p:txBody>
      </p:sp>
      <p:sp>
        <p:nvSpPr>
          <p:cNvPr id="3" name="Content Placeholder 2">
            <a:extLst>
              <a:ext uri="{FF2B5EF4-FFF2-40B4-BE49-F238E27FC236}">
                <a16:creationId xmlns:a16="http://schemas.microsoft.com/office/drawing/2014/main" id="{10E7237A-290D-4009-BBB3-6BB86B490C85}"/>
              </a:ext>
            </a:extLst>
          </p:cNvPr>
          <p:cNvSpPr>
            <a:spLocks noGrp="1"/>
          </p:cNvSpPr>
          <p:nvPr>
            <p:ph idx="1"/>
          </p:nvPr>
        </p:nvSpPr>
        <p:spPr/>
        <p:txBody>
          <a:bodyPr/>
          <a:lstStyle/>
          <a:p>
            <a:pPr marL="0" indent="0" algn="just">
              <a:buNone/>
            </a:pPr>
            <a:r>
              <a:rPr lang="x-none" dirty="0"/>
              <a:t>Inspektori i Lartë i Drejtësisë</a:t>
            </a:r>
            <a:r>
              <a:rPr lang="en-US" dirty="0"/>
              <a:t> </a:t>
            </a:r>
            <a:r>
              <a:rPr lang="en-US" dirty="0" err="1"/>
              <a:t>më</a:t>
            </a:r>
            <a:r>
              <a:rPr lang="en-US" dirty="0"/>
              <a:t> </a:t>
            </a:r>
            <a:r>
              <a:rPr lang="en-US" dirty="0" err="1"/>
              <a:t>datë</a:t>
            </a:r>
            <a:r>
              <a:rPr lang="en-US" dirty="0"/>
              <a:t> </a:t>
            </a:r>
            <a:r>
              <a:rPr lang="en-US" u="sng" dirty="0"/>
              <a:t>31 Maj 2021</a:t>
            </a:r>
            <a:r>
              <a:rPr lang="en-US" dirty="0"/>
              <a:t> </a:t>
            </a:r>
            <a:r>
              <a:rPr lang="en-US" dirty="0" err="1"/>
              <a:t>filloi</a:t>
            </a:r>
            <a:r>
              <a:rPr lang="en-US" dirty="0"/>
              <a:t> </a:t>
            </a:r>
            <a:r>
              <a:rPr lang="en-US" dirty="0" err="1"/>
              <a:t>kryesisht</a:t>
            </a:r>
            <a:r>
              <a:rPr lang="x-none" dirty="0"/>
              <a:t> hetimin disiplinor ndaj magjistrates E</a:t>
            </a:r>
            <a:r>
              <a:rPr lang="en-US" dirty="0"/>
              <a:t>.</a:t>
            </a:r>
            <a:r>
              <a:rPr lang="x-none" dirty="0"/>
              <a:t> K</a:t>
            </a:r>
            <a:r>
              <a:rPr lang="en-US" dirty="0"/>
              <a:t>., </a:t>
            </a:r>
            <a:r>
              <a:rPr lang="en-US" dirty="0" err="1"/>
              <a:t>shkak</a:t>
            </a:r>
            <a:r>
              <a:rPr lang="en-US" dirty="0"/>
              <a:t> </a:t>
            </a:r>
            <a:r>
              <a:rPr lang="en-US" dirty="0" err="1"/>
              <a:t>për</a:t>
            </a:r>
            <a:r>
              <a:rPr lang="en-US" dirty="0"/>
              <a:t> </a:t>
            </a:r>
            <a:r>
              <a:rPr lang="en-US" dirty="0" err="1"/>
              <a:t>fillimin</a:t>
            </a:r>
            <a:r>
              <a:rPr lang="en-US" dirty="0"/>
              <a:t> e </a:t>
            </a:r>
            <a:r>
              <a:rPr lang="en-US" dirty="0" err="1"/>
              <a:t>të</a:t>
            </a:r>
            <a:r>
              <a:rPr lang="en-US" dirty="0"/>
              <a:t> </a:t>
            </a:r>
            <a:r>
              <a:rPr lang="en-US" dirty="0" err="1"/>
              <a:t>cilit</a:t>
            </a:r>
            <a:r>
              <a:rPr lang="en-US" dirty="0"/>
              <a:t> </a:t>
            </a:r>
            <a:r>
              <a:rPr lang="en-US" dirty="0" err="1"/>
              <a:t>shërbyen</a:t>
            </a:r>
            <a:r>
              <a:rPr lang="en-US" dirty="0"/>
              <a:t> </a:t>
            </a:r>
            <a:r>
              <a:rPr lang="x-none" dirty="0"/>
              <a:t>disa video të magjistrates të publikuara në rrjetin social “Tik-Tok”, të cilat më pas janë publikuar në datat </a:t>
            </a:r>
            <a:r>
              <a:rPr lang="x-none" u="sng" dirty="0"/>
              <a:t>30 dhe 31 </a:t>
            </a:r>
            <a:r>
              <a:rPr lang="en-US" u="sng" dirty="0"/>
              <a:t>M</a:t>
            </a:r>
            <a:r>
              <a:rPr lang="x-none" u="sng" dirty="0"/>
              <a:t>aj 2021</a:t>
            </a:r>
            <a:r>
              <a:rPr lang="x-none" dirty="0"/>
              <a:t>, në median e shkruar dhe atë vizive, si dhe në rrjetet sociale, shoqëruar me lajme e tituj të ndryshëm për magjistraten E</a:t>
            </a:r>
            <a:r>
              <a:rPr lang="en-US" dirty="0"/>
              <a:t>.</a:t>
            </a:r>
            <a:r>
              <a:rPr lang="x-none" dirty="0"/>
              <a:t> K</a:t>
            </a:r>
            <a:r>
              <a:rPr lang="en-US" dirty="0"/>
              <a:t>.,</a:t>
            </a:r>
            <a:r>
              <a:rPr lang="x-none" dirty="0"/>
              <a:t>. </a:t>
            </a:r>
            <a:endParaRPr lang="en-US" dirty="0"/>
          </a:p>
          <a:p>
            <a:pPr marL="0" indent="0" algn="just">
              <a:buNone/>
            </a:pPr>
            <a:r>
              <a:rPr lang="sq-AL" dirty="0"/>
              <a:t>Video të realizuara ishin në zyrën e kryetarit të gjykatës dhe të ambjenteve të tjera të gjykatës si dhe video të realizuara brenda një automjeti në lëvizje.</a:t>
            </a:r>
            <a:endParaRPr lang="en-US" dirty="0"/>
          </a:p>
          <a:p>
            <a:endParaRPr lang="en-US" dirty="0"/>
          </a:p>
        </p:txBody>
      </p:sp>
    </p:spTree>
    <p:extLst>
      <p:ext uri="{BB962C8B-B14F-4D97-AF65-F5344CB8AC3E}">
        <p14:creationId xmlns:p14="http://schemas.microsoft.com/office/powerpoint/2010/main" val="1615370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0238B-A195-4944-8373-ACC69366AA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44F1BF-124A-49BF-9789-4A70C2FF4DF2}"/>
              </a:ext>
            </a:extLst>
          </p:cNvPr>
          <p:cNvSpPr>
            <a:spLocks noGrp="1"/>
          </p:cNvSpPr>
          <p:nvPr>
            <p:ph idx="1"/>
          </p:nvPr>
        </p:nvSpPr>
        <p:spPr/>
        <p:txBody>
          <a:bodyPr>
            <a:normAutofit/>
          </a:bodyPr>
          <a:lstStyle/>
          <a:p>
            <a:pPr algn="just"/>
            <a:r>
              <a:rPr lang="sq-AL" u="sng" dirty="0"/>
              <a:t>Mbi videot e realizuara në gjykatë</a:t>
            </a:r>
            <a:r>
              <a:rPr lang="sq-AL" dirty="0"/>
              <a:t>, nga hetimi i kryer rezultuan se magjistratja Magjistratja E.K., në cilësinë e Zëvendëskryetares së Gjykatës, </a:t>
            </a:r>
            <a:r>
              <a:rPr lang="en-US" dirty="0" err="1"/>
              <a:t>ushtronte</a:t>
            </a:r>
            <a:r>
              <a:rPr lang="en-US" dirty="0"/>
              <a:t> </a:t>
            </a:r>
            <a:r>
              <a:rPr lang="sq-AL" dirty="0"/>
              <a:t>detyrë</a:t>
            </a:r>
            <a:r>
              <a:rPr lang="en-US" dirty="0"/>
              <a:t>n e </a:t>
            </a:r>
            <a:r>
              <a:rPr lang="sq-AL" dirty="0"/>
              <a:t>kryetarit të gjykatës, përdori ambientin e zyrës së kryetarit, për të realizuar video të imazhit të vet personal me lëvizje dhe sjellje provokuese, të shoqëruar në sfond me muzikë të natyrës jo të hijshme dhe të papërshtatshme për imazhin e një magjistrati.</a:t>
            </a:r>
            <a:endParaRPr lang="en-US" dirty="0"/>
          </a:p>
          <a:p>
            <a:pPr algn="just"/>
            <a:r>
              <a:rPr lang="sq-AL" dirty="0"/>
              <a:t> Në videot e publikuara në datën 14.05.2021 shfaqet magjistratja tek bën video të imazhit të vet, brenda në zyrën e kryetarit të gjykatës në sfond është muzikë nga Don Xhoni me titull “Maffia”.</a:t>
            </a:r>
            <a:endParaRPr lang="en-US" dirty="0"/>
          </a:p>
          <a:p>
            <a:endParaRPr lang="en-US" dirty="0"/>
          </a:p>
        </p:txBody>
      </p:sp>
    </p:spTree>
    <p:extLst>
      <p:ext uri="{BB962C8B-B14F-4D97-AF65-F5344CB8AC3E}">
        <p14:creationId xmlns:p14="http://schemas.microsoft.com/office/powerpoint/2010/main" val="118516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3328</Words>
  <Application>Microsoft Office PowerPoint</Application>
  <PresentationFormat>Widescreen</PresentationFormat>
  <Paragraphs>95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Office Theme</vt:lpstr>
      <vt:lpstr> Tema “ Llojet e masave disiplinore sipas ligjit nr. 96/2016 Raste praktike </vt:lpstr>
      <vt:lpstr>Të dhëna të përgjithshme mbi hetimet disiplinore të cilat kanë prodhuar procedura disiplinore</vt:lpstr>
      <vt:lpstr>PowerPoint Presentation</vt:lpstr>
      <vt:lpstr>PowerPoint Presentation</vt:lpstr>
      <vt:lpstr>PowerPoint Presentation</vt:lpstr>
      <vt:lpstr>Tipologjia e shkeljeve disiplinore</vt:lpstr>
      <vt:lpstr> Procedimi disiplinor për shkelje disiplinore jashtë ushtrimit të funksionit të parashikuar nga neni 103 i Ligjit nr. 96/2016,  Rast praktik </vt:lpstr>
      <vt:lpstr>Shkaku për fillimin e hetimit </vt:lpstr>
      <vt:lpstr>PowerPoint Presentation</vt:lpstr>
      <vt:lpstr>PowerPoint Presentation</vt:lpstr>
      <vt:lpstr>PowerPoint Presentation</vt:lpstr>
      <vt:lpstr>PowerPoint Presentation</vt:lpstr>
      <vt:lpstr>Shkeljet disiplinore qe ju atribuan gjyqtares </vt:lpstr>
      <vt:lpstr>PowerPoint Presentation</vt:lpstr>
      <vt:lpstr>PowerPoint Presentation</vt:lpstr>
      <vt:lpstr>PowerPoint Presentation</vt:lpstr>
      <vt:lpstr>PowerPoint Presentation</vt:lpstr>
      <vt:lpstr>PowerPoint Presentation</vt:lpstr>
      <vt:lpstr>PowerPoint Presentation</vt:lpstr>
      <vt:lpstr>Qëndrime të Kolegjit të Posaçëm të Apelimit mbi pretendimet e ndryshme të magjistratëve.  </vt:lpstr>
      <vt:lpstr>II. Pavarësia e ILD gjatë procedurës hetimore </vt:lpstr>
      <vt:lpstr>III. Garantimi i procesit të rregullt ligjor gjatë procedurës disiplinore.  </vt:lpstr>
      <vt:lpstr>III. Garantimi i procesit të rregullt ligjor gjatë procedurës disiplinore.  </vt:lpstr>
      <vt:lpstr>Pavarësia e magjistratit në raport me parimin e përgjegjshmërisë. </vt:lpstr>
      <vt:lpstr>Rasti 2 praktik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 Llojet e masave disiplinore sipas ligjit nr. 96/2016 Raste praktike</dc:title>
  <dc:creator>Local User</dc:creator>
  <cp:lastModifiedBy>Local User</cp:lastModifiedBy>
  <cp:revision>12</cp:revision>
  <dcterms:created xsi:type="dcterms:W3CDTF">2023-05-22T21:37:27Z</dcterms:created>
  <dcterms:modified xsi:type="dcterms:W3CDTF">2023-05-22T23:02:33Z</dcterms:modified>
</cp:coreProperties>
</file>