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3" r:id="rId6"/>
    <p:sldId id="257" r:id="rId7"/>
    <p:sldId id="273" r:id="rId8"/>
    <p:sldId id="266" r:id="rId9"/>
    <p:sldId id="267" r:id="rId10"/>
    <p:sldId id="268" r:id="rId11"/>
    <p:sldId id="269" r:id="rId12"/>
    <p:sldId id="270" r:id="rId13"/>
    <p:sldId id="271" r:id="rId14"/>
    <p:sldId id="275" r:id="rId15"/>
    <p:sldId id="261" r:id="rId16"/>
    <p:sldId id="262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39D4C-37DB-4C98-8154-2D523E9BEEBE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E5961-2604-4C3F-B63D-5D0BB6DC8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463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5928-B70F-4784-8340-7470843A7EF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71CB-85C2-4336-A11B-3E80CF18E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5928-B70F-4784-8340-7470843A7EF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71CB-85C2-4336-A11B-3E80CF18E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5928-B70F-4784-8340-7470843A7EF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71CB-85C2-4336-A11B-3E80CF18E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5928-B70F-4784-8340-7470843A7EF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71CB-85C2-4336-A11B-3E80CF18E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5928-B70F-4784-8340-7470843A7EF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71CB-85C2-4336-A11B-3E80CF18E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5928-B70F-4784-8340-7470843A7EF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71CB-85C2-4336-A11B-3E80CF18E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5928-B70F-4784-8340-7470843A7EF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71CB-85C2-4336-A11B-3E80CF18E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5928-B70F-4784-8340-7470843A7EF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71CB-85C2-4336-A11B-3E80CF18E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5928-B70F-4784-8340-7470843A7EF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71CB-85C2-4336-A11B-3E80CF18ED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5928-B70F-4784-8340-7470843A7EF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71CB-85C2-4336-A11B-3E80CF18ED6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5928-B70F-4784-8340-7470843A7EF8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B471CB-85C2-4336-A11B-3E80CF18ED6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5B471CB-85C2-4336-A11B-3E80CF18ED6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3AA5928-B70F-4784-8340-7470843A7EF8}" type="datetimeFigureOut">
              <a:rPr lang="en-US" smtClean="0"/>
              <a:t>11/27/2024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7543800" cy="28956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5500" dirty="0" err="1"/>
              <a:t>Përdorimi</a:t>
            </a:r>
            <a:r>
              <a:rPr lang="en-US" sz="5500" dirty="0"/>
              <a:t> </a:t>
            </a:r>
            <a:r>
              <a:rPr lang="en-US" sz="5500" dirty="0" err="1"/>
              <a:t>i</a:t>
            </a:r>
            <a:r>
              <a:rPr lang="en-US" sz="5500" dirty="0"/>
              <a:t> </a:t>
            </a:r>
            <a:r>
              <a:rPr lang="en-US" sz="5500" dirty="0" err="1"/>
              <a:t>komunikimeve</a:t>
            </a:r>
            <a:r>
              <a:rPr lang="en-US" sz="5500" dirty="0"/>
              <a:t> </a:t>
            </a:r>
            <a:r>
              <a:rPr lang="en-US" sz="5500" dirty="0" err="1"/>
              <a:t>të</a:t>
            </a:r>
            <a:r>
              <a:rPr lang="en-US" sz="5500" dirty="0"/>
              <a:t> </a:t>
            </a:r>
            <a:r>
              <a:rPr lang="en-US" sz="5500" dirty="0" err="1"/>
              <a:t>telefonave</a:t>
            </a:r>
            <a:r>
              <a:rPr lang="en-US" sz="5500" dirty="0"/>
              <a:t> </a:t>
            </a:r>
            <a:r>
              <a:rPr lang="en-US" sz="5500" dirty="0" err="1"/>
              <a:t>të</a:t>
            </a:r>
            <a:r>
              <a:rPr lang="en-US" sz="5500" dirty="0"/>
              <a:t> </a:t>
            </a:r>
            <a:r>
              <a:rPr lang="en-US" sz="5500" dirty="0" err="1"/>
              <a:t>koduar</a:t>
            </a:r>
            <a:r>
              <a:rPr lang="en-US" sz="5500" dirty="0"/>
              <a:t> </a:t>
            </a:r>
            <a:br>
              <a:rPr lang="en-US" sz="5500" dirty="0"/>
            </a:br>
            <a:r>
              <a:rPr lang="en-US" sz="5500" dirty="0" err="1"/>
              <a:t>SkyECC</a:t>
            </a:r>
            <a:r>
              <a:rPr lang="en-US" sz="5500" dirty="0"/>
              <a:t>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Tiranë</a:t>
            </a:r>
            <a:r>
              <a:rPr lang="en-US" dirty="0"/>
              <a:t>, 27 </a:t>
            </a:r>
            <a:r>
              <a:rPr lang="en-US" dirty="0" err="1"/>
              <a:t>Nëntor</a:t>
            </a:r>
            <a:r>
              <a:rPr lang="en-US" dirty="0"/>
              <a:t>, 2024. </a:t>
            </a:r>
            <a:endParaRPr lang="en-US" dirty="0" smtClean="0"/>
          </a:p>
          <a:p>
            <a:r>
              <a:rPr lang="en-US" dirty="0" err="1" smtClean="0"/>
              <a:t>Klodjan</a:t>
            </a:r>
            <a:r>
              <a:rPr lang="en-US" dirty="0" smtClean="0"/>
              <a:t> </a:t>
            </a:r>
            <a:r>
              <a:rPr lang="en-US" dirty="0" err="1" smtClean="0"/>
              <a:t>Braho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010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A5CD1-BD59-4953-B442-A7CC189B0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GB" sz="3000" dirty="0" err="1"/>
              <a:t>Vendimi</a:t>
            </a:r>
            <a:r>
              <a:rPr lang="en-GB" sz="3000" dirty="0"/>
              <a:t> </a:t>
            </a:r>
            <a:r>
              <a:rPr lang="en-GB" sz="3000" dirty="0" err="1"/>
              <a:t>datë</a:t>
            </a:r>
            <a:r>
              <a:rPr lang="en-GB" sz="3000" dirty="0"/>
              <a:t> 02.03.2022 </a:t>
            </a:r>
            <a:r>
              <a:rPr lang="en-GB" sz="3000" dirty="0" err="1"/>
              <a:t>i</a:t>
            </a:r>
            <a:r>
              <a:rPr lang="en-GB" sz="3000" dirty="0"/>
              <a:t> </a:t>
            </a:r>
            <a:r>
              <a:rPr lang="en-GB" sz="3000" dirty="0" err="1"/>
              <a:t>Gjykatës</a:t>
            </a:r>
            <a:r>
              <a:rPr lang="en-GB" sz="3000" dirty="0"/>
              <a:t> </a:t>
            </a:r>
            <a:r>
              <a:rPr lang="en-GB" sz="3000" dirty="0" err="1"/>
              <a:t>së</a:t>
            </a:r>
            <a:r>
              <a:rPr lang="en-GB" sz="3000" dirty="0"/>
              <a:t> </a:t>
            </a:r>
            <a:r>
              <a:rPr lang="en-GB" sz="3000" dirty="0" err="1"/>
              <a:t>Lartë</a:t>
            </a:r>
            <a:r>
              <a:rPr lang="en-GB" sz="3000" dirty="0"/>
              <a:t> </a:t>
            </a:r>
            <a:r>
              <a:rPr lang="en-GB" sz="3000" dirty="0" err="1"/>
              <a:t>Federale</a:t>
            </a:r>
            <a:r>
              <a:rPr lang="en-GB" sz="3000" dirty="0"/>
              <a:t>/</a:t>
            </a:r>
            <a:r>
              <a:rPr lang="en-GB" sz="3000" dirty="0" err="1"/>
              <a:t>Gjermani</a:t>
            </a:r>
            <a:endParaRPr lang="en-GB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6A649-B706-4148-B6CC-C7AA5B3741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GB" dirty="0"/>
              <a:t>Gjykata u </a:t>
            </a:r>
            <a:r>
              <a:rPr lang="en-GB" dirty="0" err="1"/>
              <a:t>shpreh</a:t>
            </a:r>
            <a:r>
              <a:rPr lang="en-GB" dirty="0"/>
              <a:t> se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dhënat</a:t>
            </a:r>
            <a:r>
              <a:rPr lang="en-GB" dirty="0"/>
              <a:t> e </a:t>
            </a:r>
            <a:r>
              <a:rPr lang="en-GB" dirty="0" err="1"/>
              <a:t>ofruesit</a:t>
            </a:r>
            <a:r>
              <a:rPr lang="en-GB" dirty="0"/>
              <a:t> </a:t>
            </a:r>
            <a:r>
              <a:rPr lang="en-GB" dirty="0" err="1"/>
              <a:t>EncroChat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përcjella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autoritetet</a:t>
            </a:r>
            <a:r>
              <a:rPr lang="en-GB" dirty="0"/>
              <a:t> </a:t>
            </a:r>
            <a:r>
              <a:rPr lang="en-GB" dirty="0" err="1"/>
              <a:t>franceze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përdoren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provë</a:t>
            </a:r>
            <a:r>
              <a:rPr lang="en-GB" dirty="0"/>
              <a:t>, </a:t>
            </a:r>
            <a:r>
              <a:rPr lang="en-GB" dirty="0" err="1"/>
              <a:t>nëse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shërbejnë</a:t>
            </a:r>
            <a:r>
              <a:rPr lang="en-GB" dirty="0"/>
              <a:t> </a:t>
            </a:r>
            <a:r>
              <a:rPr lang="en-GB" dirty="0" err="1"/>
              <a:t>qëllimit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hetimit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veprave</a:t>
            </a:r>
            <a:r>
              <a:rPr lang="en-GB" dirty="0"/>
              <a:t> </a:t>
            </a:r>
            <a:r>
              <a:rPr lang="en-GB" dirty="0" err="1"/>
              <a:t>penale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rënda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Hetimet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kishin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bënin</a:t>
            </a:r>
            <a:r>
              <a:rPr lang="en-GB" dirty="0"/>
              <a:t> me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vëzhgim</a:t>
            </a:r>
            <a:r>
              <a:rPr lang="en-GB" dirty="0"/>
              <a:t> </a:t>
            </a:r>
            <a:r>
              <a:rPr lang="en-GB" dirty="0" err="1"/>
              <a:t>masiv</a:t>
            </a:r>
            <a:r>
              <a:rPr lang="en-GB" dirty="0"/>
              <a:t>/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përgjithshëm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kryer</a:t>
            </a:r>
            <a:r>
              <a:rPr lang="en-GB" dirty="0"/>
              <a:t> pa </a:t>
            </a:r>
            <a:r>
              <a:rPr lang="en-GB" dirty="0" err="1"/>
              <a:t>shkak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përfshinte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numër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madh</a:t>
            </a:r>
            <a:r>
              <a:rPr lang="en-GB" dirty="0"/>
              <a:t> </a:t>
            </a:r>
            <a:r>
              <a:rPr lang="en-GB" dirty="0" err="1"/>
              <a:t>njerzish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cilat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kishte</a:t>
            </a:r>
            <a:r>
              <a:rPr lang="en-GB" dirty="0"/>
              <a:t> </a:t>
            </a:r>
            <a:r>
              <a:rPr lang="en-GB" dirty="0" err="1"/>
              <a:t>asnjë</a:t>
            </a:r>
            <a:r>
              <a:rPr lang="en-GB" dirty="0"/>
              <a:t> </a:t>
            </a:r>
            <a:r>
              <a:rPr lang="en-GB" dirty="0" err="1"/>
              <a:t>dyshim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EncroChat</a:t>
            </a:r>
            <a:r>
              <a:rPr lang="en-GB" dirty="0"/>
              <a:t> </a:t>
            </a:r>
            <a:r>
              <a:rPr lang="en-GB" dirty="0" err="1"/>
              <a:t>rezultoi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ishte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platformë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ishte</a:t>
            </a:r>
            <a:r>
              <a:rPr lang="en-GB" dirty="0"/>
              <a:t> </a:t>
            </a:r>
            <a:r>
              <a:rPr lang="en-GB" dirty="0" err="1"/>
              <a:t>ndërtuar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krye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herës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lehtësuar</a:t>
            </a:r>
            <a:r>
              <a:rPr lang="en-GB" dirty="0"/>
              <a:t> </a:t>
            </a:r>
            <a:r>
              <a:rPr lang="en-GB" dirty="0" err="1"/>
              <a:t>veprimtarinë</a:t>
            </a:r>
            <a:r>
              <a:rPr lang="en-GB" dirty="0"/>
              <a:t> e </a:t>
            </a:r>
            <a:r>
              <a:rPr lang="en-GB" dirty="0" err="1"/>
              <a:t>grupeve</a:t>
            </a:r>
            <a:r>
              <a:rPr lang="en-GB" dirty="0"/>
              <a:t> </a:t>
            </a:r>
            <a:r>
              <a:rPr lang="en-GB" dirty="0" err="1"/>
              <a:t>kriminale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cilat</a:t>
            </a:r>
            <a:r>
              <a:rPr lang="en-GB" dirty="0"/>
              <a:t> </a:t>
            </a:r>
            <a:r>
              <a:rPr lang="en-GB" dirty="0" err="1"/>
              <a:t>vepronin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fshehtësi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shkak</a:t>
            </a:r>
            <a:r>
              <a:rPr lang="en-GB" dirty="0"/>
              <a:t> se </a:t>
            </a:r>
            <a:r>
              <a:rPr lang="en-GB" dirty="0" err="1"/>
              <a:t>këta</a:t>
            </a:r>
            <a:r>
              <a:rPr lang="en-GB" dirty="0"/>
              <a:t> </a:t>
            </a:r>
            <a:r>
              <a:rPr lang="en-GB" dirty="0" err="1"/>
              <a:t>telefona</a:t>
            </a:r>
            <a:r>
              <a:rPr lang="en-GB" dirty="0"/>
              <a:t> </a:t>
            </a:r>
            <a:r>
              <a:rPr lang="en-GB" dirty="0" err="1"/>
              <a:t>përdoreshin</a:t>
            </a:r>
            <a:r>
              <a:rPr lang="en-GB" dirty="0"/>
              <a:t> </a:t>
            </a:r>
            <a:r>
              <a:rPr lang="en-GB" dirty="0" err="1"/>
              <a:t>pothuajse</a:t>
            </a:r>
            <a:r>
              <a:rPr lang="en-GB" dirty="0"/>
              <a:t> </a:t>
            </a:r>
            <a:r>
              <a:rPr lang="en-GB" dirty="0" err="1"/>
              <a:t>ekskluzivisht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qëllime</a:t>
            </a:r>
            <a:r>
              <a:rPr lang="en-GB" dirty="0"/>
              <a:t> </a:t>
            </a:r>
            <a:r>
              <a:rPr lang="en-GB" dirty="0" err="1"/>
              <a:t>kriminale</a:t>
            </a:r>
            <a:r>
              <a:rPr lang="en-GB" dirty="0"/>
              <a:t>,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perdorues</a:t>
            </a:r>
            <a:r>
              <a:rPr lang="en-GB" dirty="0"/>
              <a:t> </a:t>
            </a:r>
            <a:r>
              <a:rPr lang="en-GB" dirty="0" err="1"/>
              <a:t>vetëm</a:t>
            </a:r>
            <a:r>
              <a:rPr lang="en-GB" dirty="0"/>
              <a:t> </a:t>
            </a:r>
            <a:r>
              <a:rPr lang="en-GB" dirty="0" err="1"/>
              <a:t>nëpërmjet</a:t>
            </a:r>
            <a:r>
              <a:rPr lang="en-GB" dirty="0"/>
              <a:t> </a:t>
            </a:r>
            <a:r>
              <a:rPr lang="en-GB" dirty="0" err="1"/>
              <a:t>përdorimit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EncroChat</a:t>
            </a:r>
            <a:r>
              <a:rPr lang="en-GB" dirty="0"/>
              <a:t> (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kushton</a:t>
            </a:r>
            <a:r>
              <a:rPr lang="en-GB" dirty="0"/>
              <a:t> </a:t>
            </a:r>
            <a:r>
              <a:rPr lang="en-GB" dirty="0" err="1"/>
              <a:t>shumë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blihej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telefonat</a:t>
            </a:r>
            <a:r>
              <a:rPr lang="en-GB" dirty="0"/>
              <a:t> e </a:t>
            </a:r>
            <a:r>
              <a:rPr lang="en-GB" dirty="0" err="1"/>
              <a:t>zakondshëm</a:t>
            </a:r>
            <a:r>
              <a:rPr lang="en-GB" dirty="0"/>
              <a:t>), </a:t>
            </a:r>
            <a:r>
              <a:rPr lang="en-GB" dirty="0" err="1"/>
              <a:t>dyshohej</a:t>
            </a:r>
            <a:r>
              <a:rPr lang="en-GB" dirty="0"/>
              <a:t> se po </a:t>
            </a:r>
            <a:r>
              <a:rPr lang="en-GB" dirty="0" err="1"/>
              <a:t>kryente</a:t>
            </a:r>
            <a:r>
              <a:rPr lang="en-GB" dirty="0"/>
              <a:t> </a:t>
            </a:r>
            <a:r>
              <a:rPr lang="en-GB" dirty="0" err="1"/>
              <a:t>vepra</a:t>
            </a:r>
            <a:r>
              <a:rPr lang="en-GB" dirty="0"/>
              <a:t> </a:t>
            </a:r>
            <a:r>
              <a:rPr lang="en-GB" dirty="0" err="1"/>
              <a:t>penale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kuadër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krimit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organizuar</a:t>
            </a:r>
            <a:r>
              <a:rPr lang="en-GB" dirty="0"/>
              <a:t>.</a:t>
            </a:r>
          </a:p>
          <a:p>
            <a:pPr algn="just"/>
            <a:r>
              <a:rPr lang="en-GB" dirty="0"/>
              <a:t>Gjykata u </a:t>
            </a:r>
            <a:r>
              <a:rPr lang="en-GB" dirty="0" err="1"/>
              <a:t>shpreh</a:t>
            </a:r>
            <a:r>
              <a:rPr lang="en-GB" dirty="0"/>
              <a:t> se </a:t>
            </a:r>
            <a:r>
              <a:rPr lang="en-GB" dirty="0" err="1"/>
              <a:t>nuk</a:t>
            </a:r>
            <a:r>
              <a:rPr lang="en-GB" dirty="0"/>
              <a:t> do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kryhet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vlerësim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ligjshmërisë</a:t>
            </a:r>
            <a:r>
              <a:rPr lang="en-GB" dirty="0"/>
              <a:t> </a:t>
            </a:r>
            <a:r>
              <a:rPr lang="en-GB" dirty="0" err="1"/>
              <a:t>sipas</a:t>
            </a:r>
            <a:r>
              <a:rPr lang="en-GB" dirty="0"/>
              <a:t> </a:t>
            </a:r>
            <a:r>
              <a:rPr lang="en-GB" dirty="0" err="1"/>
              <a:t>legjislacionit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huaj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teknikave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hetimit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përdorura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 smtClean="0"/>
              <a:t>autoritetet</a:t>
            </a:r>
            <a:r>
              <a:rPr lang="en-GB" dirty="0" smtClean="0"/>
              <a:t> </a:t>
            </a:r>
            <a:r>
              <a:rPr lang="en-GB" dirty="0" err="1"/>
              <a:t>franceze</a:t>
            </a:r>
            <a:r>
              <a:rPr lang="en-GB" dirty="0"/>
              <a:t>. </a:t>
            </a:r>
            <a:r>
              <a:rPr lang="en-GB" dirty="0" err="1"/>
              <a:t>Nuk</a:t>
            </a:r>
            <a:r>
              <a:rPr lang="en-GB" dirty="0"/>
              <a:t> ka </a:t>
            </a:r>
            <a:r>
              <a:rPr lang="en-GB" dirty="0" err="1"/>
              <a:t>shumë</a:t>
            </a:r>
            <a:r>
              <a:rPr lang="en-GB" dirty="0"/>
              <a:t> </a:t>
            </a:r>
            <a:r>
              <a:rPr lang="en-GB" dirty="0" err="1"/>
              <a:t>rëndësi</a:t>
            </a:r>
            <a:r>
              <a:rPr lang="en-GB" dirty="0"/>
              <a:t> </a:t>
            </a:r>
            <a:r>
              <a:rPr lang="en-GB" dirty="0" err="1"/>
              <a:t>nëse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mjet</a:t>
            </a:r>
            <a:r>
              <a:rPr lang="en-GB" dirty="0"/>
              <a:t> </a:t>
            </a:r>
            <a:r>
              <a:rPr lang="en-GB" dirty="0" err="1"/>
              <a:t>hetimor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ndërmarrë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Francë</a:t>
            </a:r>
            <a:r>
              <a:rPr lang="en-GB" dirty="0"/>
              <a:t> </a:t>
            </a:r>
            <a:r>
              <a:rPr lang="en-GB" dirty="0" err="1"/>
              <a:t>sipas</a:t>
            </a:r>
            <a:r>
              <a:rPr lang="en-GB" dirty="0"/>
              <a:t> </a:t>
            </a:r>
            <a:r>
              <a:rPr lang="en-GB" dirty="0" err="1"/>
              <a:t>legjislacionit</a:t>
            </a:r>
            <a:r>
              <a:rPr lang="en-GB" dirty="0"/>
              <a:t> </a:t>
            </a:r>
            <a:r>
              <a:rPr lang="en-GB" dirty="0" err="1"/>
              <a:t>francez</a:t>
            </a:r>
            <a:r>
              <a:rPr lang="en-GB" dirty="0"/>
              <a:t> </a:t>
            </a:r>
            <a:r>
              <a:rPr lang="en-GB" dirty="0" err="1"/>
              <a:t>mundet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ishte</a:t>
            </a:r>
            <a:r>
              <a:rPr lang="en-GB" dirty="0"/>
              <a:t> </a:t>
            </a:r>
            <a:r>
              <a:rPr lang="en-GB" dirty="0" err="1"/>
              <a:t>lejuar</a:t>
            </a:r>
            <a:r>
              <a:rPr lang="en-GB" dirty="0"/>
              <a:t> </a:t>
            </a:r>
            <a:r>
              <a:rPr lang="en-GB" dirty="0" err="1"/>
              <a:t>ose</a:t>
            </a:r>
            <a:r>
              <a:rPr lang="en-GB" dirty="0"/>
              <a:t> jo </a:t>
            </a:r>
            <a:r>
              <a:rPr lang="en-GB" dirty="0" err="1"/>
              <a:t>edhe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Gjermani</a:t>
            </a:r>
            <a:r>
              <a:rPr lang="en-GB" dirty="0"/>
              <a:t>.</a:t>
            </a:r>
          </a:p>
          <a:p>
            <a:pPr algn="just"/>
            <a:r>
              <a:rPr lang="en-GB" dirty="0"/>
              <a:t>Gjykata u </a:t>
            </a:r>
            <a:r>
              <a:rPr lang="en-GB" dirty="0" err="1"/>
              <a:t>shpreh</a:t>
            </a:r>
            <a:r>
              <a:rPr lang="en-GB" dirty="0"/>
              <a:t> se </a:t>
            </a:r>
            <a:r>
              <a:rPr lang="en-GB" dirty="0" err="1"/>
              <a:t>pala</a:t>
            </a:r>
            <a:r>
              <a:rPr lang="en-GB" dirty="0"/>
              <a:t> </a:t>
            </a:r>
            <a:r>
              <a:rPr lang="en-GB" dirty="0" err="1"/>
              <a:t>mbrojtëse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ka </a:t>
            </a:r>
            <a:r>
              <a:rPr lang="en-GB" dirty="0" err="1"/>
              <a:t>argumentuar</a:t>
            </a:r>
            <a:r>
              <a:rPr lang="en-GB" dirty="0"/>
              <a:t> </a:t>
            </a:r>
            <a:r>
              <a:rPr lang="en-GB" dirty="0" err="1"/>
              <a:t>ndonjë</a:t>
            </a:r>
            <a:r>
              <a:rPr lang="en-GB" dirty="0"/>
              <a:t> </a:t>
            </a:r>
            <a:r>
              <a:rPr lang="en-GB" dirty="0" err="1"/>
              <a:t>shkelje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rregullave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lidhen</a:t>
            </a:r>
            <a:r>
              <a:rPr lang="en-GB" dirty="0"/>
              <a:t> me </a:t>
            </a:r>
            <a:r>
              <a:rPr lang="en-GB" dirty="0" err="1"/>
              <a:t>ndihmën</a:t>
            </a:r>
            <a:r>
              <a:rPr lang="en-GB" dirty="0"/>
              <a:t> e </a:t>
            </a:r>
            <a:r>
              <a:rPr lang="en-GB" dirty="0" err="1"/>
              <a:t>ndërsjelltë</a:t>
            </a:r>
            <a:r>
              <a:rPr lang="en-GB" dirty="0"/>
              <a:t> </a:t>
            </a:r>
            <a:r>
              <a:rPr lang="en-GB" dirty="0" err="1"/>
              <a:t>gjatë</a:t>
            </a:r>
            <a:r>
              <a:rPr lang="en-GB" dirty="0"/>
              <a:t> </a:t>
            </a:r>
            <a:r>
              <a:rPr lang="en-GB" dirty="0" err="1"/>
              <a:t>bashkëpunimit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autoriteteve</a:t>
            </a:r>
            <a:r>
              <a:rPr lang="en-GB" dirty="0"/>
              <a:t> </a:t>
            </a:r>
            <a:r>
              <a:rPr lang="en-GB" dirty="0" err="1"/>
              <a:t>franceze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gjermane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4829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715E2-5E98-4704-A148-23DAD546F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GB" sz="3000" dirty="0" err="1"/>
              <a:t>Vendimi</a:t>
            </a:r>
            <a:r>
              <a:rPr lang="en-GB" sz="3000" dirty="0"/>
              <a:t> </a:t>
            </a:r>
            <a:r>
              <a:rPr lang="en-GB" sz="3000" dirty="0" err="1"/>
              <a:t>datë</a:t>
            </a:r>
            <a:r>
              <a:rPr lang="en-GB" sz="3000" dirty="0"/>
              <a:t> 04.11.2022 </a:t>
            </a:r>
            <a:r>
              <a:rPr lang="en-GB" sz="3000" dirty="0" err="1"/>
              <a:t>i</a:t>
            </a:r>
            <a:r>
              <a:rPr lang="en-GB" sz="3000" dirty="0"/>
              <a:t> </a:t>
            </a:r>
            <a:r>
              <a:rPr lang="en-GB" sz="3000" dirty="0" err="1"/>
              <a:t>Gjykatës</a:t>
            </a:r>
            <a:r>
              <a:rPr lang="en-GB" sz="3000" dirty="0"/>
              <a:t> </a:t>
            </a:r>
            <a:r>
              <a:rPr lang="en-GB" sz="3000" dirty="0" err="1"/>
              <a:t>së</a:t>
            </a:r>
            <a:r>
              <a:rPr lang="en-GB" sz="3000" dirty="0"/>
              <a:t> </a:t>
            </a:r>
            <a:r>
              <a:rPr lang="en-GB" sz="3000" dirty="0" err="1"/>
              <a:t>Lartë</a:t>
            </a:r>
            <a:r>
              <a:rPr lang="en-GB" sz="3000" dirty="0"/>
              <a:t> </a:t>
            </a:r>
            <a:r>
              <a:rPr lang="en-GB" sz="3000" dirty="0" err="1"/>
              <a:t>Norvegji</a:t>
            </a:r>
            <a:r>
              <a:rPr lang="en-GB" sz="3000" dirty="0"/>
              <a:t> (</a:t>
            </a:r>
            <a:r>
              <a:rPr lang="en-GB" sz="3000" dirty="0" err="1"/>
              <a:t>Encrochat</a:t>
            </a:r>
            <a:r>
              <a:rPr lang="en-GB" sz="3000" dirty="0"/>
              <a:t>).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A54A8-77DB-4710-9C7F-9B2141B57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sz="2100" dirty="0"/>
              <a:t>Gjykata </a:t>
            </a:r>
            <a:r>
              <a:rPr lang="en-GB" sz="2100" dirty="0" err="1"/>
              <a:t>rrëzoi</a:t>
            </a:r>
            <a:r>
              <a:rPr lang="en-GB" sz="2100" dirty="0"/>
              <a:t> </a:t>
            </a:r>
            <a:r>
              <a:rPr lang="en-GB" sz="2100" dirty="0" err="1"/>
              <a:t>pretendimet</a:t>
            </a:r>
            <a:r>
              <a:rPr lang="en-GB" sz="2100" dirty="0"/>
              <a:t> e </a:t>
            </a:r>
            <a:r>
              <a:rPr lang="en-GB" sz="2100" dirty="0" err="1"/>
              <a:t>mbrojtjes</a:t>
            </a:r>
            <a:r>
              <a:rPr lang="en-GB" sz="2100" dirty="0"/>
              <a:t> </a:t>
            </a:r>
            <a:r>
              <a:rPr lang="en-GB" sz="2100" dirty="0" err="1"/>
              <a:t>dhe</a:t>
            </a:r>
            <a:r>
              <a:rPr lang="en-GB" sz="2100" dirty="0"/>
              <a:t> </a:t>
            </a:r>
            <a:r>
              <a:rPr lang="en-GB" sz="2100" dirty="0" err="1"/>
              <a:t>sqaroi</a:t>
            </a:r>
            <a:r>
              <a:rPr lang="en-GB" sz="2100" dirty="0"/>
              <a:t> se </a:t>
            </a:r>
            <a:r>
              <a:rPr lang="en-GB" sz="2100" dirty="0" err="1"/>
              <a:t>kriteret</a:t>
            </a:r>
            <a:r>
              <a:rPr lang="en-GB" sz="2100" dirty="0"/>
              <a:t> </a:t>
            </a:r>
            <a:r>
              <a:rPr lang="en-GB" sz="2100" dirty="0" err="1"/>
              <a:t>që</a:t>
            </a:r>
            <a:r>
              <a:rPr lang="en-GB" sz="2100" dirty="0"/>
              <a:t> </a:t>
            </a:r>
            <a:r>
              <a:rPr lang="en-GB" sz="2100" dirty="0" err="1"/>
              <a:t>duhet</a:t>
            </a:r>
            <a:r>
              <a:rPr lang="en-GB" sz="2100" dirty="0"/>
              <a:t> </a:t>
            </a:r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plotësohen</a:t>
            </a:r>
            <a:r>
              <a:rPr lang="en-GB" sz="2100" dirty="0"/>
              <a:t> </a:t>
            </a:r>
            <a:r>
              <a:rPr lang="en-GB" sz="2100" dirty="0" err="1"/>
              <a:t>që</a:t>
            </a:r>
            <a:r>
              <a:rPr lang="en-GB" sz="2100" dirty="0"/>
              <a:t> </a:t>
            </a:r>
            <a:r>
              <a:rPr lang="en-GB" sz="2100" dirty="0" err="1"/>
              <a:t>materialet</a:t>
            </a:r>
            <a:r>
              <a:rPr lang="en-GB" sz="2100" dirty="0"/>
              <a:t> </a:t>
            </a:r>
            <a:r>
              <a:rPr lang="en-GB" sz="2100" dirty="0" err="1"/>
              <a:t>hetimore</a:t>
            </a:r>
            <a:r>
              <a:rPr lang="en-GB" sz="2100" dirty="0"/>
              <a:t> </a:t>
            </a:r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përcjella</a:t>
            </a:r>
            <a:r>
              <a:rPr lang="en-GB" sz="2100" dirty="0"/>
              <a:t> </a:t>
            </a:r>
            <a:r>
              <a:rPr lang="en-GB" sz="2100" dirty="0" err="1"/>
              <a:t>nga</a:t>
            </a:r>
            <a:r>
              <a:rPr lang="en-GB" sz="2100" dirty="0"/>
              <a:t> </a:t>
            </a:r>
            <a:r>
              <a:rPr lang="en-GB" sz="2100" dirty="0" err="1"/>
              <a:t>autoritetet</a:t>
            </a:r>
            <a:r>
              <a:rPr lang="en-GB" sz="2100" dirty="0"/>
              <a:t> e </a:t>
            </a:r>
            <a:r>
              <a:rPr lang="en-GB" sz="2100" dirty="0" err="1"/>
              <a:t>huaja</a:t>
            </a:r>
            <a:r>
              <a:rPr lang="en-GB" sz="2100" dirty="0"/>
              <a:t> </a:t>
            </a:r>
            <a:r>
              <a:rPr lang="en-GB" sz="2100" dirty="0" err="1"/>
              <a:t>janë</a:t>
            </a:r>
            <a:r>
              <a:rPr lang="en-GB" sz="2100" dirty="0"/>
              <a:t>:</a:t>
            </a:r>
          </a:p>
          <a:p>
            <a:pPr lvl="1" algn="just"/>
            <a:r>
              <a:rPr lang="en-GB" sz="2100" dirty="0" err="1"/>
              <a:t>Materialet</a:t>
            </a:r>
            <a:r>
              <a:rPr lang="en-GB" sz="2100" dirty="0"/>
              <a:t> </a:t>
            </a:r>
            <a:r>
              <a:rPr lang="en-GB" sz="2100" dirty="0" err="1"/>
              <a:t>hetimore</a:t>
            </a:r>
            <a:r>
              <a:rPr lang="en-GB" sz="2100" dirty="0"/>
              <a:t> </a:t>
            </a:r>
            <a:r>
              <a:rPr lang="en-GB" sz="2100" dirty="0" err="1"/>
              <a:t>duhet</a:t>
            </a:r>
            <a:r>
              <a:rPr lang="en-GB" sz="2100" dirty="0"/>
              <a:t> </a:t>
            </a:r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jenë</a:t>
            </a:r>
            <a:r>
              <a:rPr lang="en-GB" sz="2100" dirty="0"/>
              <a:t> </a:t>
            </a:r>
            <a:r>
              <a:rPr lang="en-GB" sz="2100" dirty="0" err="1"/>
              <a:t>marrë</a:t>
            </a:r>
            <a:r>
              <a:rPr lang="en-GB" sz="2100" dirty="0"/>
              <a:t> </a:t>
            </a:r>
            <a:r>
              <a:rPr lang="en-GB" sz="2100" dirty="0" err="1"/>
              <a:t>në</a:t>
            </a:r>
            <a:r>
              <a:rPr lang="en-GB" sz="2100" dirty="0"/>
              <a:t> </a:t>
            </a:r>
            <a:r>
              <a:rPr lang="en-GB" sz="2100" dirty="0" err="1"/>
              <a:t>përputhje</a:t>
            </a:r>
            <a:r>
              <a:rPr lang="en-GB" sz="2100" dirty="0"/>
              <a:t> me </a:t>
            </a:r>
            <a:r>
              <a:rPr lang="en-GB" sz="2100" dirty="0" err="1"/>
              <a:t>legjislacionin</a:t>
            </a:r>
            <a:r>
              <a:rPr lang="en-GB" sz="2100" dirty="0"/>
              <a:t> </a:t>
            </a:r>
            <a:r>
              <a:rPr lang="en-GB" sz="2100" dirty="0" err="1"/>
              <a:t>në</a:t>
            </a:r>
            <a:r>
              <a:rPr lang="en-GB" sz="2100" dirty="0"/>
              <a:t> </a:t>
            </a:r>
            <a:r>
              <a:rPr lang="en-GB" sz="2100" dirty="0" err="1"/>
              <a:t>fuqi</a:t>
            </a:r>
            <a:r>
              <a:rPr lang="en-GB" sz="2100" dirty="0"/>
              <a:t> </a:t>
            </a:r>
            <a:r>
              <a:rPr lang="en-GB" sz="2100" dirty="0" err="1"/>
              <a:t>në</a:t>
            </a:r>
            <a:r>
              <a:rPr lang="en-GB" sz="2100" dirty="0"/>
              <a:t> </a:t>
            </a:r>
            <a:r>
              <a:rPr lang="en-GB" sz="2100" dirty="0" err="1"/>
              <a:t>vendin</a:t>
            </a:r>
            <a:r>
              <a:rPr lang="en-GB" sz="2100" dirty="0"/>
              <a:t> </a:t>
            </a:r>
            <a:r>
              <a:rPr lang="en-GB" sz="2100" dirty="0" err="1"/>
              <a:t>përkatës</a:t>
            </a:r>
            <a:r>
              <a:rPr lang="en-GB" sz="2100" dirty="0"/>
              <a:t> (</a:t>
            </a:r>
            <a:r>
              <a:rPr lang="en-GB" sz="2100" dirty="0" err="1"/>
              <a:t>Francë</a:t>
            </a:r>
            <a:r>
              <a:rPr lang="en-GB" sz="2100" dirty="0"/>
              <a:t>).</a:t>
            </a:r>
          </a:p>
          <a:p>
            <a:pPr lvl="1" algn="just"/>
            <a:r>
              <a:rPr lang="en-GB" sz="2100" dirty="0"/>
              <a:t>I </a:t>
            </a:r>
            <a:r>
              <a:rPr lang="en-GB" sz="2100" dirty="0" err="1"/>
              <a:t>pandehuri</a:t>
            </a:r>
            <a:r>
              <a:rPr lang="en-GB" sz="2100" dirty="0"/>
              <a:t> </a:t>
            </a:r>
            <a:r>
              <a:rPr lang="en-GB" sz="2100" dirty="0" err="1"/>
              <a:t>duhet</a:t>
            </a:r>
            <a:r>
              <a:rPr lang="en-GB" sz="2100" dirty="0"/>
              <a:t> </a:t>
            </a:r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ketë</a:t>
            </a:r>
            <a:r>
              <a:rPr lang="en-GB" sz="2100" dirty="0"/>
              <a:t> </a:t>
            </a:r>
            <a:r>
              <a:rPr lang="en-GB" sz="2100" dirty="0" err="1"/>
              <a:t>akses</a:t>
            </a:r>
            <a:r>
              <a:rPr lang="en-GB" sz="2100" dirty="0"/>
              <a:t> </a:t>
            </a:r>
            <a:r>
              <a:rPr lang="en-GB" sz="2100" dirty="0" err="1"/>
              <a:t>në</a:t>
            </a:r>
            <a:r>
              <a:rPr lang="en-GB" sz="2100" dirty="0"/>
              <a:t> </a:t>
            </a:r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gjitha</a:t>
            </a:r>
            <a:r>
              <a:rPr lang="en-GB" sz="2100" dirty="0"/>
              <a:t> </a:t>
            </a:r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dhënat</a:t>
            </a:r>
            <a:r>
              <a:rPr lang="en-GB" sz="2100" dirty="0"/>
              <a:t> e </a:t>
            </a:r>
            <a:r>
              <a:rPr lang="en-GB" sz="2100" dirty="0" err="1"/>
              <a:t>marra</a:t>
            </a:r>
            <a:r>
              <a:rPr lang="en-GB" sz="2100" dirty="0"/>
              <a:t>.</a:t>
            </a:r>
          </a:p>
          <a:p>
            <a:pPr lvl="1" algn="just"/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dhënat</a:t>
            </a:r>
            <a:r>
              <a:rPr lang="en-GB" sz="2100" dirty="0"/>
              <a:t> </a:t>
            </a:r>
            <a:r>
              <a:rPr lang="en-GB" sz="2100" dirty="0" err="1"/>
              <a:t>nuk</a:t>
            </a:r>
            <a:r>
              <a:rPr lang="en-GB" sz="2100" dirty="0"/>
              <a:t> </a:t>
            </a:r>
            <a:r>
              <a:rPr lang="en-GB" sz="2100" dirty="0" err="1"/>
              <a:t>duhet</a:t>
            </a:r>
            <a:r>
              <a:rPr lang="en-GB" sz="2100" dirty="0"/>
              <a:t> </a:t>
            </a:r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jenë</a:t>
            </a:r>
            <a:r>
              <a:rPr lang="en-GB" sz="2100" dirty="0"/>
              <a:t> </a:t>
            </a:r>
            <a:r>
              <a:rPr lang="en-GB" sz="2100" dirty="0" err="1"/>
              <a:t>marrë</a:t>
            </a:r>
            <a:r>
              <a:rPr lang="en-GB" sz="2100" dirty="0"/>
              <a:t> </a:t>
            </a:r>
            <a:r>
              <a:rPr lang="en-GB" sz="2100" dirty="0" err="1"/>
              <a:t>sipas</a:t>
            </a:r>
            <a:r>
              <a:rPr lang="en-GB" sz="2100" dirty="0"/>
              <a:t> </a:t>
            </a:r>
            <a:r>
              <a:rPr lang="en-GB" sz="2100" dirty="0" err="1"/>
              <a:t>një</a:t>
            </a:r>
            <a:r>
              <a:rPr lang="en-GB" sz="2100" dirty="0"/>
              <a:t> procedure e </a:t>
            </a:r>
            <a:r>
              <a:rPr lang="en-GB" sz="2100" dirty="0" err="1"/>
              <a:t>cila</a:t>
            </a:r>
            <a:r>
              <a:rPr lang="en-GB" sz="2100" dirty="0"/>
              <a:t> </a:t>
            </a:r>
            <a:r>
              <a:rPr lang="en-GB" sz="2100" dirty="0" err="1"/>
              <a:t>bie</a:t>
            </a:r>
            <a:r>
              <a:rPr lang="en-GB" sz="2100" dirty="0"/>
              <a:t> </a:t>
            </a:r>
            <a:r>
              <a:rPr lang="en-GB" sz="2100" dirty="0" err="1"/>
              <a:t>ndesh</a:t>
            </a:r>
            <a:r>
              <a:rPr lang="en-GB" sz="2100" dirty="0"/>
              <a:t> me </a:t>
            </a:r>
            <a:r>
              <a:rPr lang="en-GB" sz="2100" dirty="0" err="1"/>
              <a:t>vlerat</a:t>
            </a:r>
            <a:r>
              <a:rPr lang="en-GB" sz="2100" dirty="0"/>
              <a:t> </a:t>
            </a:r>
            <a:r>
              <a:rPr lang="en-GB" sz="2100" dirty="0" err="1"/>
              <a:t>themelore</a:t>
            </a:r>
            <a:r>
              <a:rPr lang="en-GB" sz="2100" dirty="0"/>
              <a:t> </a:t>
            </a:r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shoqërisë</a:t>
            </a:r>
            <a:r>
              <a:rPr lang="en-GB" sz="2100" dirty="0"/>
              <a:t> </a:t>
            </a:r>
            <a:r>
              <a:rPr lang="en-GB" sz="2100" dirty="0" err="1"/>
              <a:t>norvegjeze</a:t>
            </a:r>
            <a:r>
              <a:rPr lang="en-GB" sz="2100" dirty="0"/>
              <a:t>.</a:t>
            </a:r>
          </a:p>
          <a:p>
            <a:pPr lvl="1" algn="just"/>
            <a:r>
              <a:rPr lang="en-GB" sz="2100" dirty="0" err="1"/>
              <a:t>Një</a:t>
            </a:r>
            <a:r>
              <a:rPr lang="en-GB" sz="2100" dirty="0"/>
              <a:t> </a:t>
            </a:r>
            <a:r>
              <a:rPr lang="en-GB" sz="2100" dirty="0" err="1"/>
              <a:t>ndalim</a:t>
            </a:r>
            <a:r>
              <a:rPr lang="en-GB" sz="2100" dirty="0"/>
              <a:t> </a:t>
            </a:r>
            <a:r>
              <a:rPr lang="en-GB" sz="2100" dirty="0" err="1"/>
              <a:t>i</a:t>
            </a:r>
            <a:r>
              <a:rPr lang="en-GB" sz="2100" dirty="0"/>
              <a:t> </a:t>
            </a:r>
            <a:r>
              <a:rPr lang="en-GB" sz="2100" dirty="0" err="1"/>
              <a:t>përdorimit</a:t>
            </a:r>
            <a:r>
              <a:rPr lang="en-GB" sz="2100" dirty="0"/>
              <a:t> </a:t>
            </a:r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materialeve</a:t>
            </a:r>
            <a:r>
              <a:rPr lang="en-GB" sz="2100" dirty="0"/>
              <a:t> </a:t>
            </a:r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marra</a:t>
            </a:r>
            <a:r>
              <a:rPr lang="en-GB" sz="2100" dirty="0"/>
              <a:t> </a:t>
            </a:r>
            <a:r>
              <a:rPr lang="en-GB" sz="2100" dirty="0" err="1"/>
              <a:t>nga</a:t>
            </a:r>
            <a:r>
              <a:rPr lang="en-GB" sz="2100" dirty="0"/>
              <a:t> Autoritetet e </a:t>
            </a:r>
            <a:r>
              <a:rPr lang="en-GB" sz="2100" dirty="0" err="1"/>
              <a:t>huaja</a:t>
            </a:r>
            <a:r>
              <a:rPr lang="en-GB" sz="2100" dirty="0"/>
              <a:t> </a:t>
            </a:r>
            <a:r>
              <a:rPr lang="en-GB" sz="2100" dirty="0" err="1"/>
              <a:t>si</a:t>
            </a:r>
            <a:r>
              <a:rPr lang="en-GB" sz="2100" dirty="0"/>
              <a:t> </a:t>
            </a:r>
            <a:r>
              <a:rPr lang="en-GB" sz="2100" dirty="0" err="1"/>
              <a:t>provë</a:t>
            </a:r>
            <a:r>
              <a:rPr lang="en-GB" sz="2100" dirty="0"/>
              <a:t> do </a:t>
            </a:r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ishte</a:t>
            </a:r>
            <a:r>
              <a:rPr lang="en-GB" sz="2100" dirty="0"/>
              <a:t> </a:t>
            </a:r>
            <a:r>
              <a:rPr lang="en-GB" sz="2100" dirty="0" err="1"/>
              <a:t>veçanërisht</a:t>
            </a:r>
            <a:r>
              <a:rPr lang="en-GB" sz="2100" dirty="0"/>
              <a:t> </a:t>
            </a:r>
            <a:r>
              <a:rPr lang="en-GB" sz="2100" dirty="0" err="1"/>
              <a:t>i</a:t>
            </a:r>
            <a:r>
              <a:rPr lang="en-GB" sz="2100" dirty="0"/>
              <a:t> </a:t>
            </a:r>
            <a:r>
              <a:rPr lang="en-GB" sz="2100" dirty="0" err="1"/>
              <a:t>rëndësishëm</a:t>
            </a:r>
            <a:r>
              <a:rPr lang="en-GB" sz="2100" dirty="0"/>
              <a:t> </a:t>
            </a:r>
            <a:r>
              <a:rPr lang="en-GB" sz="2100" dirty="0" err="1"/>
              <a:t>kur</a:t>
            </a:r>
            <a:r>
              <a:rPr lang="en-GB" sz="2100" dirty="0"/>
              <a:t> </a:t>
            </a:r>
            <a:r>
              <a:rPr lang="en-GB" sz="2100" dirty="0" err="1"/>
              <a:t>procedura</a:t>
            </a:r>
            <a:r>
              <a:rPr lang="en-GB" sz="2100" dirty="0"/>
              <a:t> e </a:t>
            </a:r>
            <a:r>
              <a:rPr lang="en-GB" sz="2100" dirty="0" err="1"/>
              <a:t>mbledhjes</a:t>
            </a:r>
            <a:r>
              <a:rPr lang="en-GB" sz="2100" dirty="0"/>
              <a:t> </a:t>
            </a:r>
            <a:r>
              <a:rPr lang="en-GB" sz="2100" dirty="0" err="1"/>
              <a:t>së</a:t>
            </a:r>
            <a:r>
              <a:rPr lang="en-GB" sz="2100" dirty="0"/>
              <a:t> </a:t>
            </a:r>
            <a:r>
              <a:rPr lang="en-GB" sz="2100" dirty="0" err="1"/>
              <a:t>provave</a:t>
            </a:r>
            <a:r>
              <a:rPr lang="en-GB" sz="2100" dirty="0"/>
              <a:t> </a:t>
            </a:r>
            <a:r>
              <a:rPr lang="en-GB" sz="2100" dirty="0" err="1"/>
              <a:t>kryhet</a:t>
            </a:r>
            <a:r>
              <a:rPr lang="en-GB" sz="2100" dirty="0"/>
              <a:t> </a:t>
            </a:r>
            <a:r>
              <a:rPr lang="en-GB" sz="2100" dirty="0" err="1"/>
              <a:t>nga</a:t>
            </a:r>
            <a:r>
              <a:rPr lang="en-GB" sz="2100" dirty="0"/>
              <a:t> </a:t>
            </a:r>
            <a:r>
              <a:rPr lang="en-GB" sz="2100" dirty="0" err="1"/>
              <a:t>shtete</a:t>
            </a:r>
            <a:r>
              <a:rPr lang="en-GB" sz="2100" dirty="0"/>
              <a:t> </a:t>
            </a:r>
            <a:r>
              <a:rPr lang="en-GB" sz="2100" dirty="0" err="1"/>
              <a:t>në</a:t>
            </a:r>
            <a:r>
              <a:rPr lang="en-GB" sz="2100" dirty="0"/>
              <a:t> </a:t>
            </a:r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cilat</a:t>
            </a:r>
            <a:r>
              <a:rPr lang="en-GB" sz="2100" dirty="0"/>
              <a:t> </a:t>
            </a:r>
            <a:r>
              <a:rPr lang="en-GB" sz="2100" dirty="0" err="1"/>
              <a:t>traditat</a:t>
            </a:r>
            <a:r>
              <a:rPr lang="en-GB" sz="2100" dirty="0"/>
              <a:t> </a:t>
            </a:r>
            <a:r>
              <a:rPr lang="en-GB" sz="2100" dirty="0" err="1"/>
              <a:t>procedurale</a:t>
            </a:r>
            <a:r>
              <a:rPr lang="en-GB" sz="2100" dirty="0"/>
              <a:t> </a:t>
            </a:r>
            <a:r>
              <a:rPr lang="en-GB" sz="2100" dirty="0" err="1"/>
              <a:t>penale</a:t>
            </a:r>
            <a:r>
              <a:rPr lang="en-GB" sz="2100" dirty="0"/>
              <a:t> </a:t>
            </a:r>
            <a:r>
              <a:rPr lang="en-GB" sz="2100" dirty="0" err="1"/>
              <a:t>ndryshojnë</a:t>
            </a:r>
            <a:r>
              <a:rPr lang="en-GB" sz="2100" dirty="0"/>
              <a:t> </a:t>
            </a:r>
            <a:r>
              <a:rPr lang="en-GB" sz="2100" dirty="0" err="1"/>
              <a:t>nga</a:t>
            </a:r>
            <a:r>
              <a:rPr lang="en-GB" sz="2100" dirty="0"/>
              <a:t> </a:t>
            </a:r>
            <a:r>
              <a:rPr lang="en-GB" sz="2100" dirty="0" err="1"/>
              <a:t>tonat</a:t>
            </a:r>
            <a:r>
              <a:rPr lang="en-GB" sz="2100" dirty="0"/>
              <a:t>.</a:t>
            </a:r>
          </a:p>
          <a:p>
            <a:pPr algn="just"/>
            <a:r>
              <a:rPr lang="en-GB" sz="2100" dirty="0" err="1"/>
              <a:t>Marrja</a:t>
            </a:r>
            <a:r>
              <a:rPr lang="en-GB" sz="2100" dirty="0"/>
              <a:t> e </a:t>
            </a:r>
            <a:r>
              <a:rPr lang="en-GB" sz="2100" dirty="0" err="1"/>
              <a:t>provave</a:t>
            </a:r>
            <a:r>
              <a:rPr lang="en-GB" sz="2100" dirty="0"/>
              <a:t> </a:t>
            </a:r>
            <a:r>
              <a:rPr lang="en-GB" sz="2100" dirty="0" err="1"/>
              <a:t>nuk</a:t>
            </a:r>
            <a:r>
              <a:rPr lang="en-GB" sz="2100" dirty="0"/>
              <a:t> </a:t>
            </a:r>
            <a:r>
              <a:rPr lang="en-GB" sz="2100" dirty="0" err="1"/>
              <a:t>mundet</a:t>
            </a:r>
            <a:r>
              <a:rPr lang="en-GB" sz="2100" dirty="0"/>
              <a:t> </a:t>
            </a:r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konsiderohet</a:t>
            </a:r>
            <a:r>
              <a:rPr lang="en-GB" sz="2100" dirty="0"/>
              <a:t> e </a:t>
            </a:r>
            <a:r>
              <a:rPr lang="en-GB" sz="2100" dirty="0" err="1"/>
              <a:t>paligjshme</a:t>
            </a:r>
            <a:r>
              <a:rPr lang="en-GB" sz="2100" dirty="0"/>
              <a:t>, </a:t>
            </a:r>
            <a:r>
              <a:rPr lang="en-GB" sz="2100" dirty="0" err="1"/>
              <a:t>sepse</a:t>
            </a:r>
            <a:r>
              <a:rPr lang="en-GB" sz="2100" dirty="0"/>
              <a:t> </a:t>
            </a:r>
            <a:r>
              <a:rPr lang="en-GB" sz="2100" dirty="0" err="1"/>
              <a:t>një</a:t>
            </a:r>
            <a:r>
              <a:rPr lang="en-GB" sz="2100" dirty="0"/>
              <a:t> </a:t>
            </a:r>
            <a:r>
              <a:rPr lang="en-GB" sz="2100" dirty="0" err="1"/>
              <a:t>rregull</a:t>
            </a:r>
            <a:r>
              <a:rPr lang="en-GB" sz="2100" dirty="0"/>
              <a:t> </a:t>
            </a:r>
            <a:r>
              <a:rPr lang="en-GB" sz="2100" dirty="0" err="1"/>
              <a:t>shkelet</a:t>
            </a:r>
            <a:r>
              <a:rPr lang="en-GB" sz="2100" dirty="0"/>
              <a:t> </a:t>
            </a:r>
            <a:r>
              <a:rPr lang="en-GB" sz="2100" dirty="0" err="1"/>
              <a:t>në</a:t>
            </a:r>
            <a:r>
              <a:rPr lang="en-GB" sz="2100" dirty="0"/>
              <a:t> </a:t>
            </a:r>
            <a:r>
              <a:rPr lang="en-GB" sz="2100" dirty="0" err="1"/>
              <a:t>një</a:t>
            </a:r>
            <a:r>
              <a:rPr lang="en-GB" sz="2100" dirty="0"/>
              <a:t> </a:t>
            </a:r>
            <a:r>
              <a:rPr lang="en-GB" sz="2100" dirty="0" err="1"/>
              <a:t>fazë</a:t>
            </a:r>
            <a:r>
              <a:rPr lang="en-GB" sz="2100" dirty="0"/>
              <a:t> </a:t>
            </a:r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mëvonshme</a:t>
            </a:r>
            <a:r>
              <a:rPr lang="en-GB" sz="2100" dirty="0"/>
              <a:t> </a:t>
            </a:r>
            <a:r>
              <a:rPr lang="en-GB" sz="2100" dirty="0" err="1"/>
              <a:t>siç</a:t>
            </a:r>
            <a:r>
              <a:rPr lang="en-GB" sz="2100" dirty="0"/>
              <a:t> </a:t>
            </a:r>
            <a:r>
              <a:rPr lang="en-GB" sz="2100" dirty="0" err="1"/>
              <a:t>është</a:t>
            </a:r>
            <a:r>
              <a:rPr lang="en-GB" sz="2100" dirty="0"/>
              <a:t> </a:t>
            </a:r>
            <a:r>
              <a:rPr lang="en-GB" sz="2100" dirty="0" err="1"/>
              <a:t>moslëshimi</a:t>
            </a:r>
            <a:r>
              <a:rPr lang="en-GB" sz="2100" dirty="0"/>
              <a:t> </a:t>
            </a:r>
            <a:r>
              <a:rPr lang="en-GB" sz="2100" dirty="0" err="1"/>
              <a:t>i</a:t>
            </a:r>
            <a:r>
              <a:rPr lang="en-GB" sz="2100" dirty="0"/>
              <a:t> </a:t>
            </a:r>
            <a:r>
              <a:rPr lang="en-GB" sz="2100" dirty="0" err="1"/>
              <a:t>një</a:t>
            </a:r>
            <a:r>
              <a:rPr lang="en-GB" sz="2100" dirty="0"/>
              <a:t> </a:t>
            </a:r>
            <a:r>
              <a:rPr lang="en-GB" sz="2100" dirty="0" err="1"/>
              <a:t>çertifikate</a:t>
            </a:r>
            <a:r>
              <a:rPr lang="en-GB" sz="2100" dirty="0"/>
              <a:t> </a:t>
            </a:r>
            <a:r>
              <a:rPr lang="en-GB" sz="2100" dirty="0" err="1"/>
              <a:t>vërtetësie</a:t>
            </a:r>
            <a:r>
              <a:rPr lang="en-GB" sz="2100" dirty="0"/>
              <a:t>.</a:t>
            </a:r>
          </a:p>
          <a:p>
            <a:pPr algn="just"/>
            <a:r>
              <a:rPr lang="en-GB" sz="2100" dirty="0" err="1"/>
              <a:t>Termi</a:t>
            </a:r>
            <a:r>
              <a:rPr lang="en-GB" sz="2100" dirty="0"/>
              <a:t> “</a:t>
            </a:r>
            <a:r>
              <a:rPr lang="en-GB" sz="2100" dirty="0" err="1"/>
              <a:t>kapje</a:t>
            </a:r>
            <a:r>
              <a:rPr lang="en-GB" sz="2100" dirty="0"/>
              <a:t>/</a:t>
            </a:r>
            <a:r>
              <a:rPr lang="en-GB" sz="2100" dirty="0" err="1"/>
              <a:t>marrje</a:t>
            </a:r>
            <a:r>
              <a:rPr lang="en-GB" sz="2100" dirty="0"/>
              <a:t>” </a:t>
            </a:r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dhënash</a:t>
            </a:r>
            <a:r>
              <a:rPr lang="en-GB" sz="2100" dirty="0"/>
              <a:t> </a:t>
            </a:r>
            <a:r>
              <a:rPr lang="en-GB" sz="2100" dirty="0" err="1"/>
              <a:t>sipas</a:t>
            </a:r>
            <a:r>
              <a:rPr lang="en-GB" sz="2100" dirty="0"/>
              <a:t> </a:t>
            </a:r>
            <a:r>
              <a:rPr lang="en-GB" sz="2100" dirty="0" err="1"/>
              <a:t>legjislacionit</a:t>
            </a:r>
            <a:r>
              <a:rPr lang="en-GB" sz="2100" dirty="0"/>
              <a:t> </a:t>
            </a:r>
            <a:r>
              <a:rPr lang="en-GB" sz="2100" dirty="0" err="1"/>
              <a:t>franncez</a:t>
            </a:r>
            <a:r>
              <a:rPr lang="en-GB" sz="2100" dirty="0"/>
              <a:t> </a:t>
            </a:r>
            <a:r>
              <a:rPr lang="en-GB" sz="2100" dirty="0" err="1"/>
              <a:t>nuk</a:t>
            </a:r>
            <a:r>
              <a:rPr lang="en-GB" sz="2100" dirty="0"/>
              <a:t> ka </a:t>
            </a:r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bëjë</a:t>
            </a:r>
            <a:r>
              <a:rPr lang="en-GB" sz="2100" dirty="0"/>
              <a:t> me </a:t>
            </a:r>
            <a:r>
              <a:rPr lang="en-GB" sz="2100" dirty="0" err="1"/>
              <a:t>lëshimet</a:t>
            </a:r>
            <a:r>
              <a:rPr lang="en-GB" sz="2100" dirty="0"/>
              <a:t> e </a:t>
            </a:r>
            <a:r>
              <a:rPr lang="en-GB" sz="2100" dirty="0" err="1"/>
              <a:t>mëvonshme</a:t>
            </a:r>
            <a:r>
              <a:rPr lang="en-GB" sz="2100" dirty="0"/>
              <a:t> </a:t>
            </a:r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çertfikatave</a:t>
            </a:r>
            <a:r>
              <a:rPr lang="en-GB" sz="2100" dirty="0"/>
              <a:t> </a:t>
            </a:r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vërtetësisë</a:t>
            </a:r>
            <a:r>
              <a:rPr lang="en-GB" sz="2100" dirty="0"/>
              <a:t> </a:t>
            </a:r>
            <a:r>
              <a:rPr lang="en-GB" sz="2100" dirty="0" err="1"/>
              <a:t>ose</a:t>
            </a:r>
            <a:r>
              <a:rPr lang="en-GB" sz="2100" dirty="0"/>
              <a:t> </a:t>
            </a:r>
            <a:r>
              <a:rPr lang="en-GB" sz="2100" dirty="0" err="1"/>
              <a:t>çdo</a:t>
            </a:r>
            <a:r>
              <a:rPr lang="en-GB" sz="2100" dirty="0"/>
              <a:t> </a:t>
            </a:r>
            <a:r>
              <a:rPr lang="en-GB" sz="2100" dirty="0" err="1"/>
              <a:t>vërtetim</a:t>
            </a:r>
            <a:r>
              <a:rPr lang="en-GB" sz="2100" dirty="0"/>
              <a:t> </a:t>
            </a:r>
            <a:r>
              <a:rPr lang="en-GB" sz="2100" dirty="0" err="1"/>
              <a:t>tjetër</a:t>
            </a:r>
            <a:r>
              <a:rPr lang="en-GB" sz="2100" dirty="0"/>
              <a:t> </a:t>
            </a:r>
            <a:r>
              <a:rPr lang="en-GB" sz="2100" dirty="0" err="1"/>
              <a:t>të</a:t>
            </a:r>
            <a:r>
              <a:rPr lang="en-GB" sz="2100" dirty="0"/>
              <a:t> </a:t>
            </a:r>
            <a:r>
              <a:rPr lang="en-GB" sz="2100" dirty="0" err="1"/>
              <a:t>nevojshëm</a:t>
            </a:r>
            <a:r>
              <a:rPr lang="en-GB" sz="2100" dirty="0"/>
              <a:t> </a:t>
            </a:r>
            <a:r>
              <a:rPr lang="en-GB" sz="2100" dirty="0" err="1"/>
              <a:t>sipas</a:t>
            </a:r>
            <a:r>
              <a:rPr lang="en-GB" sz="2100" dirty="0"/>
              <a:t> </a:t>
            </a:r>
            <a:r>
              <a:rPr lang="en-GB" sz="2100" dirty="0" err="1"/>
              <a:t>ligjit</a:t>
            </a:r>
            <a:r>
              <a:rPr lang="en-GB" sz="2100" dirty="0"/>
              <a:t> </a:t>
            </a:r>
            <a:r>
              <a:rPr lang="en-GB" sz="2100" dirty="0" err="1"/>
              <a:t>francez</a:t>
            </a:r>
            <a:r>
              <a:rPr lang="en-GB" sz="2100" dirty="0"/>
              <a:t>.</a:t>
            </a:r>
          </a:p>
          <a:p>
            <a:pPr marL="11430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013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A8E65-B418-456E-9853-B8881B835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 err="1"/>
              <a:t>Vendimi</a:t>
            </a:r>
            <a:r>
              <a:rPr lang="en-GB" sz="3000" dirty="0"/>
              <a:t> </a:t>
            </a:r>
            <a:r>
              <a:rPr lang="en-GB" sz="3000" dirty="0" err="1"/>
              <a:t>datë</a:t>
            </a:r>
            <a:r>
              <a:rPr lang="en-GB" sz="3000" dirty="0"/>
              <a:t> 05.04.2023 </a:t>
            </a:r>
            <a:r>
              <a:rPr lang="en-GB" sz="3000" dirty="0" err="1"/>
              <a:t>i</a:t>
            </a:r>
            <a:r>
              <a:rPr lang="en-GB" sz="3000" dirty="0"/>
              <a:t> </a:t>
            </a:r>
            <a:r>
              <a:rPr lang="en-GB" sz="3000" dirty="0" err="1"/>
              <a:t>Gj.Kasacionit</a:t>
            </a:r>
            <a:r>
              <a:rPr lang="en-GB" sz="3000" dirty="0"/>
              <a:t>/</a:t>
            </a:r>
            <a:r>
              <a:rPr lang="en-GB" sz="3000" dirty="0" err="1"/>
              <a:t>Itali</a:t>
            </a:r>
            <a:r>
              <a:rPr lang="en-GB" sz="3000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DC22F-6D94-4959-B18C-4D239EE24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dhënat</a:t>
            </a:r>
            <a:r>
              <a:rPr lang="en-GB" sz="2300" dirty="0"/>
              <a:t> </a:t>
            </a:r>
            <a:r>
              <a:rPr lang="en-GB" sz="2300" dirty="0" err="1"/>
              <a:t>janë</a:t>
            </a:r>
            <a:r>
              <a:rPr lang="en-GB" sz="2300" dirty="0"/>
              <a:t> </a:t>
            </a:r>
            <a:r>
              <a:rPr lang="en-GB" sz="2300" dirty="0" err="1"/>
              <a:t>plotësisht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përdorshme</a:t>
            </a:r>
            <a:r>
              <a:rPr lang="en-GB" sz="2300" dirty="0"/>
              <a:t>. </a:t>
            </a:r>
            <a:r>
              <a:rPr lang="en-GB" sz="2300" dirty="0" err="1"/>
              <a:t>Në</a:t>
            </a:r>
            <a:r>
              <a:rPr lang="en-GB" sz="2300" dirty="0"/>
              <a:t> </a:t>
            </a:r>
            <a:r>
              <a:rPr lang="en-GB" sz="2300" dirty="0" err="1"/>
              <a:t>këtë</a:t>
            </a:r>
            <a:r>
              <a:rPr lang="en-GB" sz="2300" dirty="0"/>
              <a:t> </a:t>
            </a:r>
            <a:r>
              <a:rPr lang="en-GB" sz="2300" dirty="0" err="1"/>
              <a:t>rast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dhënat</a:t>
            </a:r>
            <a:r>
              <a:rPr lang="en-GB" sz="2300" dirty="0"/>
              <a:t> </a:t>
            </a:r>
            <a:r>
              <a:rPr lang="en-GB" sz="2300" dirty="0" err="1"/>
              <a:t>nuk</a:t>
            </a:r>
            <a:r>
              <a:rPr lang="en-GB" sz="2300" dirty="0"/>
              <a:t> </a:t>
            </a:r>
            <a:r>
              <a:rPr lang="en-GB" sz="2300" dirty="0" err="1"/>
              <a:t>janë</a:t>
            </a:r>
            <a:r>
              <a:rPr lang="en-GB" sz="2300" dirty="0"/>
              <a:t> </a:t>
            </a:r>
            <a:r>
              <a:rPr lang="en-GB" sz="2300" dirty="0" err="1"/>
              <a:t>marrë</a:t>
            </a:r>
            <a:r>
              <a:rPr lang="en-GB" sz="2300" dirty="0"/>
              <a:t> </a:t>
            </a:r>
            <a:r>
              <a:rPr lang="en-GB" sz="2300" dirty="0" err="1"/>
              <a:t>nga</a:t>
            </a:r>
            <a:r>
              <a:rPr lang="en-GB" sz="2300" dirty="0"/>
              <a:t> </a:t>
            </a:r>
            <a:r>
              <a:rPr lang="en-GB" sz="2300" dirty="0" err="1"/>
              <a:t>një</a:t>
            </a:r>
            <a:r>
              <a:rPr lang="en-GB" sz="2300" dirty="0"/>
              <a:t> </a:t>
            </a:r>
            <a:r>
              <a:rPr lang="en-GB" sz="2300" dirty="0" err="1"/>
              <a:t>subjekt</a:t>
            </a:r>
            <a:r>
              <a:rPr lang="en-GB" sz="2300" dirty="0"/>
              <a:t> </a:t>
            </a:r>
            <a:r>
              <a:rPr lang="en-GB" sz="2300" dirty="0" err="1"/>
              <a:t>privat</a:t>
            </a:r>
            <a:r>
              <a:rPr lang="en-GB" sz="2300" dirty="0"/>
              <a:t>, por </a:t>
            </a:r>
            <a:r>
              <a:rPr lang="en-GB" sz="2300" dirty="0" err="1"/>
              <a:t>nga</a:t>
            </a:r>
            <a:r>
              <a:rPr lang="en-GB" sz="2300" dirty="0"/>
              <a:t> </a:t>
            </a:r>
            <a:r>
              <a:rPr lang="en-GB" sz="2300" dirty="0" err="1"/>
              <a:t>një</a:t>
            </a:r>
            <a:r>
              <a:rPr lang="en-GB" sz="2300" dirty="0"/>
              <a:t> </a:t>
            </a:r>
            <a:r>
              <a:rPr lang="en-GB" sz="2300" dirty="0" err="1"/>
              <a:t>autoritet</a:t>
            </a:r>
            <a:r>
              <a:rPr lang="en-GB" sz="2300" dirty="0"/>
              <a:t> </a:t>
            </a:r>
            <a:r>
              <a:rPr lang="en-GB" sz="2300" dirty="0" err="1"/>
              <a:t>gjyqësor</a:t>
            </a:r>
            <a:r>
              <a:rPr lang="en-GB" sz="2300" dirty="0"/>
              <a:t>, </a:t>
            </a:r>
            <a:r>
              <a:rPr lang="en-GB" sz="2300" dirty="0" err="1"/>
              <a:t>i</a:t>
            </a:r>
            <a:r>
              <a:rPr lang="en-GB" sz="2300" dirty="0"/>
              <a:t> </a:t>
            </a:r>
            <a:r>
              <a:rPr lang="en-GB" sz="2300" dirty="0" err="1"/>
              <a:t>cili</a:t>
            </a:r>
            <a:r>
              <a:rPr lang="en-GB" sz="2300" dirty="0"/>
              <a:t> </a:t>
            </a:r>
            <a:r>
              <a:rPr lang="en-GB" sz="2300" dirty="0" err="1"/>
              <a:t>në</a:t>
            </a:r>
            <a:r>
              <a:rPr lang="en-GB" sz="2300" dirty="0"/>
              <a:t> </a:t>
            </a:r>
            <a:r>
              <a:rPr lang="en-GB" sz="2300" dirty="0" err="1"/>
              <a:t>kuadër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procedimit</a:t>
            </a:r>
            <a:r>
              <a:rPr lang="en-GB" sz="2300" dirty="0"/>
              <a:t> </a:t>
            </a:r>
            <a:r>
              <a:rPr lang="en-GB" sz="2300" dirty="0" err="1"/>
              <a:t>tjetër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pavarur</a:t>
            </a:r>
            <a:r>
              <a:rPr lang="en-GB" sz="2300" dirty="0"/>
              <a:t>, </a:t>
            </a:r>
            <a:r>
              <a:rPr lang="en-GB" sz="2300" dirty="0" err="1"/>
              <a:t>i</a:t>
            </a:r>
            <a:r>
              <a:rPr lang="en-GB" sz="2300" dirty="0"/>
              <a:t> ka </a:t>
            </a:r>
            <a:r>
              <a:rPr lang="en-GB" sz="2300" dirty="0" err="1"/>
              <a:t>marrë</a:t>
            </a:r>
            <a:r>
              <a:rPr lang="en-GB" sz="2300" dirty="0"/>
              <a:t> </a:t>
            </a:r>
            <a:r>
              <a:rPr lang="en-GB" sz="2300" dirty="0" err="1"/>
              <a:t>këto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dhëna</a:t>
            </a:r>
            <a:r>
              <a:rPr lang="en-GB" sz="2300" dirty="0"/>
              <a:t> </a:t>
            </a:r>
            <a:r>
              <a:rPr lang="en-GB" sz="2300" dirty="0" err="1"/>
              <a:t>te</a:t>
            </a:r>
            <a:r>
              <a:rPr lang="en-GB" sz="2300" dirty="0"/>
              <a:t> </a:t>
            </a:r>
            <a:r>
              <a:rPr lang="en-GB" sz="2300" dirty="0" err="1"/>
              <a:t>serveri</a:t>
            </a:r>
            <a:r>
              <a:rPr lang="en-GB" sz="2300" dirty="0"/>
              <a:t> </a:t>
            </a:r>
            <a:r>
              <a:rPr lang="en-GB" sz="2300" dirty="0" err="1"/>
              <a:t>ku</a:t>
            </a:r>
            <a:r>
              <a:rPr lang="en-GB" sz="2300" dirty="0"/>
              <a:t> </a:t>
            </a:r>
            <a:r>
              <a:rPr lang="en-GB" sz="2300" dirty="0" err="1"/>
              <a:t>ishin</a:t>
            </a:r>
            <a:r>
              <a:rPr lang="en-GB" sz="2300" dirty="0"/>
              <a:t> </a:t>
            </a:r>
            <a:r>
              <a:rPr lang="en-GB" sz="2300" dirty="0" err="1"/>
              <a:t>ruajtur</a:t>
            </a:r>
            <a:r>
              <a:rPr lang="en-GB" sz="2300" dirty="0"/>
              <a:t>. </a:t>
            </a:r>
          </a:p>
          <a:p>
            <a:pPr algn="just"/>
            <a:r>
              <a:rPr lang="en-GB" sz="2300" dirty="0"/>
              <a:t>Kur </a:t>
            </a:r>
            <a:r>
              <a:rPr lang="en-GB" sz="2300" dirty="0" err="1"/>
              <a:t>autoritetet</a:t>
            </a:r>
            <a:r>
              <a:rPr lang="en-GB" sz="2300" dirty="0"/>
              <a:t> </a:t>
            </a:r>
            <a:r>
              <a:rPr lang="en-GB" sz="2300" dirty="0" err="1"/>
              <a:t>italiane</a:t>
            </a:r>
            <a:r>
              <a:rPr lang="en-GB" sz="2300" dirty="0"/>
              <a:t> </a:t>
            </a:r>
            <a:r>
              <a:rPr lang="en-GB" sz="2300" dirty="0" err="1"/>
              <a:t>kërkuan</a:t>
            </a:r>
            <a:r>
              <a:rPr lang="en-GB" sz="2300" dirty="0"/>
              <a:t> </a:t>
            </a:r>
            <a:r>
              <a:rPr lang="en-GB" sz="2300" dirty="0" err="1"/>
              <a:t>marrjen</a:t>
            </a:r>
            <a:r>
              <a:rPr lang="en-GB" sz="2300" dirty="0"/>
              <a:t> e </a:t>
            </a:r>
            <a:r>
              <a:rPr lang="en-GB" sz="2300" dirty="0" err="1"/>
              <a:t>këtyre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dhënave</a:t>
            </a:r>
            <a:r>
              <a:rPr lang="en-GB" sz="2300" dirty="0"/>
              <a:t> </a:t>
            </a:r>
            <a:r>
              <a:rPr lang="en-GB" sz="2300" dirty="0" err="1"/>
              <a:t>dhe</a:t>
            </a:r>
            <a:r>
              <a:rPr lang="en-GB" sz="2300" dirty="0"/>
              <a:t> </a:t>
            </a:r>
            <a:r>
              <a:rPr lang="en-GB" sz="2300" dirty="0" err="1"/>
              <a:t>kur</a:t>
            </a:r>
            <a:r>
              <a:rPr lang="en-GB" sz="2300" dirty="0"/>
              <a:t> </a:t>
            </a:r>
            <a:r>
              <a:rPr lang="en-GB" sz="2300" dirty="0" err="1"/>
              <a:t>ato</a:t>
            </a:r>
            <a:r>
              <a:rPr lang="en-GB" sz="2300" dirty="0"/>
              <a:t> u </a:t>
            </a:r>
            <a:r>
              <a:rPr lang="en-GB" sz="2300" dirty="0" err="1"/>
              <a:t>transmetuan</a:t>
            </a:r>
            <a:r>
              <a:rPr lang="en-GB" sz="2300" dirty="0"/>
              <a:t>, </a:t>
            </a:r>
            <a:r>
              <a:rPr lang="en-GB" sz="2300" dirty="0" err="1"/>
              <a:t>flukset</a:t>
            </a:r>
            <a:r>
              <a:rPr lang="en-GB" sz="2300" dirty="0"/>
              <a:t> e </a:t>
            </a:r>
            <a:r>
              <a:rPr lang="en-GB" sz="2300" dirty="0" err="1"/>
              <a:t>komunikimit</a:t>
            </a:r>
            <a:r>
              <a:rPr lang="en-GB" sz="2300" dirty="0"/>
              <a:t> </a:t>
            </a:r>
            <a:r>
              <a:rPr lang="en-GB" sz="2300" dirty="0" err="1"/>
              <a:t>nuk</a:t>
            </a:r>
            <a:r>
              <a:rPr lang="en-GB" sz="2300" dirty="0"/>
              <a:t> </a:t>
            </a:r>
            <a:r>
              <a:rPr lang="en-GB" sz="2300" dirty="0" err="1"/>
              <a:t>ishin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vazhdueshme</a:t>
            </a:r>
            <a:r>
              <a:rPr lang="en-GB" sz="2300" dirty="0"/>
              <a:t>. </a:t>
            </a:r>
          </a:p>
          <a:p>
            <a:pPr algn="just"/>
            <a:r>
              <a:rPr lang="en-GB" sz="2300" dirty="0" err="1"/>
              <a:t>Në</a:t>
            </a:r>
            <a:r>
              <a:rPr lang="en-GB" sz="2300" dirty="0"/>
              <a:t> </a:t>
            </a:r>
            <a:r>
              <a:rPr lang="en-GB" sz="2300" dirty="0" err="1"/>
              <a:t>këtë</a:t>
            </a:r>
            <a:r>
              <a:rPr lang="en-GB" sz="2300" dirty="0"/>
              <a:t> </a:t>
            </a:r>
            <a:r>
              <a:rPr lang="en-GB" sz="2300" dirty="0" err="1"/>
              <a:t>rast</a:t>
            </a:r>
            <a:r>
              <a:rPr lang="en-GB" sz="2300" dirty="0"/>
              <a:t> </a:t>
            </a:r>
            <a:r>
              <a:rPr lang="en-GB" sz="2300" dirty="0" err="1"/>
              <a:t>është</a:t>
            </a:r>
            <a:r>
              <a:rPr lang="en-GB" sz="2300" dirty="0"/>
              <a:t> </a:t>
            </a:r>
            <a:r>
              <a:rPr lang="en-GB" sz="2300" dirty="0" err="1"/>
              <a:t>realizuar</a:t>
            </a:r>
            <a:r>
              <a:rPr lang="en-GB" sz="2300" dirty="0"/>
              <a:t> </a:t>
            </a:r>
            <a:r>
              <a:rPr lang="en-GB" sz="2300" dirty="0" err="1"/>
              <a:t>marrja</a:t>
            </a:r>
            <a:r>
              <a:rPr lang="en-GB" sz="2300" dirty="0"/>
              <a:t> e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dhënave</a:t>
            </a:r>
            <a:r>
              <a:rPr lang="en-GB" sz="2300" dirty="0"/>
              <a:t> </a:t>
            </a:r>
            <a:r>
              <a:rPr lang="en-GB" sz="2300" dirty="0" err="1"/>
              <a:t>në</a:t>
            </a:r>
            <a:r>
              <a:rPr lang="en-GB" sz="2300" dirty="0"/>
              <a:t> </a:t>
            </a:r>
            <a:r>
              <a:rPr lang="en-GB" sz="2300" dirty="0" err="1"/>
              <a:t>ruajte</a:t>
            </a:r>
            <a:r>
              <a:rPr lang="en-GB" sz="2300" dirty="0"/>
              <a:t> </a:t>
            </a:r>
            <a:r>
              <a:rPr lang="en-GB" sz="2300" dirty="0" err="1"/>
              <a:t>statike</a:t>
            </a:r>
            <a:r>
              <a:rPr lang="en-GB" sz="2300" dirty="0"/>
              <a:t> (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ftohta</a:t>
            </a:r>
            <a:r>
              <a:rPr lang="en-GB" sz="2300" dirty="0"/>
              <a:t>), e </a:t>
            </a:r>
            <a:r>
              <a:rPr lang="en-GB" sz="2300" dirty="0" err="1"/>
              <a:t>njëjtë</a:t>
            </a:r>
            <a:r>
              <a:rPr lang="en-GB" sz="2300" dirty="0"/>
              <a:t> me </a:t>
            </a:r>
            <a:r>
              <a:rPr lang="en-GB" sz="2300" dirty="0" err="1"/>
              <a:t>situatën</a:t>
            </a:r>
            <a:r>
              <a:rPr lang="en-GB" sz="2300" dirty="0"/>
              <a:t> </a:t>
            </a:r>
            <a:r>
              <a:rPr lang="en-GB" sz="2300" dirty="0" err="1"/>
              <a:t>kur</a:t>
            </a:r>
            <a:r>
              <a:rPr lang="en-GB" sz="2300" dirty="0"/>
              <a:t> </a:t>
            </a:r>
            <a:r>
              <a:rPr lang="en-GB" sz="2300" dirty="0" err="1"/>
              <a:t>komunikime</a:t>
            </a:r>
            <a:r>
              <a:rPr lang="en-GB" sz="2300" dirty="0"/>
              <a:t>,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shkruara</a:t>
            </a:r>
            <a:r>
              <a:rPr lang="en-GB" sz="2300" dirty="0"/>
              <a:t> </a:t>
            </a:r>
            <a:r>
              <a:rPr lang="en-GB" sz="2300" dirty="0" err="1"/>
              <a:t>ose</a:t>
            </a:r>
            <a:r>
              <a:rPr lang="en-GB" sz="2300" dirty="0"/>
              <a:t> </a:t>
            </a:r>
            <a:r>
              <a:rPr lang="en-GB" sz="2300" dirty="0" err="1"/>
              <a:t>në</a:t>
            </a:r>
            <a:r>
              <a:rPr lang="en-GB" sz="2300" dirty="0"/>
              <a:t> </a:t>
            </a:r>
            <a:r>
              <a:rPr lang="en-GB" sz="2300" dirty="0" err="1"/>
              <a:t>imazhe</a:t>
            </a:r>
            <a:r>
              <a:rPr lang="en-GB" sz="2300" dirty="0"/>
              <a:t>,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ruajtura</a:t>
            </a:r>
            <a:r>
              <a:rPr lang="en-GB" sz="2300" dirty="0"/>
              <a:t> </a:t>
            </a:r>
            <a:r>
              <a:rPr lang="en-GB" sz="2300" dirty="0" err="1"/>
              <a:t>në</a:t>
            </a:r>
            <a:r>
              <a:rPr lang="en-GB" sz="2300" dirty="0"/>
              <a:t> </a:t>
            </a:r>
            <a:r>
              <a:rPr lang="en-GB" sz="2300" dirty="0" err="1"/>
              <a:t>kujtesën</a:t>
            </a:r>
            <a:r>
              <a:rPr lang="en-GB" sz="2300" dirty="0"/>
              <a:t> e </a:t>
            </a:r>
            <a:r>
              <a:rPr lang="en-GB" sz="2300" dirty="0" err="1"/>
              <a:t>një</a:t>
            </a:r>
            <a:r>
              <a:rPr lang="en-GB" sz="2300" dirty="0"/>
              <a:t> </a:t>
            </a:r>
            <a:r>
              <a:rPr lang="en-GB" sz="2300" dirty="0" err="1"/>
              <a:t>telefoni</a:t>
            </a:r>
            <a:r>
              <a:rPr lang="en-GB" sz="2300" dirty="0"/>
              <a:t>, </a:t>
            </a:r>
            <a:r>
              <a:rPr lang="en-GB" sz="2300" dirty="0" err="1"/>
              <a:t>merren</a:t>
            </a:r>
            <a:r>
              <a:rPr lang="en-GB" sz="2300" dirty="0"/>
              <a:t> </a:t>
            </a:r>
            <a:r>
              <a:rPr lang="en-GB" sz="2300" i="1" dirty="0"/>
              <a:t>ex poste</a:t>
            </a:r>
            <a:r>
              <a:rPr lang="en-GB" sz="2300" dirty="0"/>
              <a:t>.</a:t>
            </a:r>
          </a:p>
          <a:p>
            <a:pPr algn="just"/>
            <a:r>
              <a:rPr lang="en-GB" sz="2300" dirty="0"/>
              <a:t>Gjykata </a:t>
            </a:r>
            <a:r>
              <a:rPr lang="en-GB" sz="2300" dirty="0" err="1"/>
              <a:t>sjell</a:t>
            </a:r>
            <a:r>
              <a:rPr lang="en-GB" sz="2300" dirty="0"/>
              <a:t> </a:t>
            </a:r>
            <a:r>
              <a:rPr lang="en-GB" sz="2300" dirty="0" err="1"/>
              <a:t>në</a:t>
            </a:r>
            <a:r>
              <a:rPr lang="en-GB" sz="2300" dirty="0"/>
              <a:t> </a:t>
            </a:r>
            <a:r>
              <a:rPr lang="en-GB" sz="2300" dirty="0" err="1"/>
              <a:t>vëmëndje</a:t>
            </a:r>
            <a:r>
              <a:rPr lang="en-GB" sz="2300" dirty="0"/>
              <a:t> </a:t>
            </a:r>
            <a:r>
              <a:rPr lang="en-GB" sz="2300" dirty="0" err="1"/>
              <a:t>parimin</a:t>
            </a:r>
            <a:r>
              <a:rPr lang="en-GB" sz="2300" dirty="0"/>
              <a:t> e </a:t>
            </a:r>
            <a:r>
              <a:rPr lang="en-GB" sz="2300" dirty="0" err="1"/>
              <a:t>përgjithshëm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prezumimit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legjitimitetit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provave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marra</a:t>
            </a:r>
            <a:r>
              <a:rPr lang="en-GB" sz="2300" dirty="0"/>
              <a:t> </a:t>
            </a:r>
            <a:r>
              <a:rPr lang="en-GB" sz="2300" dirty="0" err="1"/>
              <a:t>nga</a:t>
            </a:r>
            <a:r>
              <a:rPr lang="en-GB" sz="2300" dirty="0"/>
              <a:t> </a:t>
            </a:r>
            <a:r>
              <a:rPr lang="en-GB" sz="2300" dirty="0" err="1"/>
              <a:t>autoriteti</a:t>
            </a:r>
            <a:r>
              <a:rPr lang="en-GB" sz="2300" dirty="0"/>
              <a:t> </a:t>
            </a:r>
            <a:r>
              <a:rPr lang="en-GB" sz="2300" dirty="0" err="1"/>
              <a:t>gjyqësor</a:t>
            </a:r>
            <a:r>
              <a:rPr lang="en-GB" sz="2300" dirty="0"/>
              <a:t> </a:t>
            </a:r>
            <a:r>
              <a:rPr lang="en-GB" sz="2300" dirty="0" err="1"/>
              <a:t>i</a:t>
            </a:r>
            <a:r>
              <a:rPr lang="en-GB" sz="2300" dirty="0"/>
              <a:t> </a:t>
            </a:r>
            <a:r>
              <a:rPr lang="en-GB" sz="2300" dirty="0" err="1"/>
              <a:t>një</a:t>
            </a:r>
            <a:r>
              <a:rPr lang="en-GB" sz="2300" dirty="0"/>
              <a:t> </a:t>
            </a:r>
            <a:r>
              <a:rPr lang="en-GB" sz="2300" dirty="0" err="1"/>
              <a:t>vënde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BE-</a:t>
            </a:r>
            <a:r>
              <a:rPr lang="en-GB" sz="2300" dirty="0" err="1"/>
              <a:t>së</a:t>
            </a:r>
            <a:r>
              <a:rPr lang="en-GB" sz="2300" dirty="0"/>
              <a:t>.</a:t>
            </a:r>
          </a:p>
          <a:p>
            <a:pPr algn="just"/>
            <a:r>
              <a:rPr lang="en-GB" sz="2300" dirty="0" err="1"/>
              <a:t>Përdorimi</a:t>
            </a:r>
            <a:r>
              <a:rPr lang="en-GB" sz="2300" dirty="0"/>
              <a:t> </a:t>
            </a:r>
            <a:r>
              <a:rPr lang="en-GB" sz="2300" dirty="0" err="1"/>
              <a:t>i</a:t>
            </a:r>
            <a:r>
              <a:rPr lang="en-GB" sz="2300" dirty="0"/>
              <a:t> </a:t>
            </a:r>
            <a:r>
              <a:rPr lang="en-GB" sz="2300" dirty="0" err="1"/>
              <a:t>dokumenteve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transmetuara</a:t>
            </a:r>
            <a:r>
              <a:rPr lang="en-GB" sz="2300" dirty="0"/>
              <a:t> </a:t>
            </a:r>
            <a:r>
              <a:rPr lang="en-GB" sz="2300" dirty="0" err="1"/>
              <a:t>nuk</a:t>
            </a:r>
            <a:r>
              <a:rPr lang="en-GB" sz="2300" dirty="0"/>
              <a:t> </a:t>
            </a:r>
            <a:r>
              <a:rPr lang="en-GB" sz="2300" dirty="0" err="1"/>
              <a:t>kushtëzohet</a:t>
            </a:r>
            <a:r>
              <a:rPr lang="en-GB" sz="2300" dirty="0"/>
              <a:t> </a:t>
            </a:r>
            <a:r>
              <a:rPr lang="en-GB" sz="2300" dirty="0" err="1"/>
              <a:t>nga</a:t>
            </a:r>
            <a:r>
              <a:rPr lang="en-GB" sz="2300" dirty="0"/>
              <a:t> </a:t>
            </a:r>
            <a:r>
              <a:rPr lang="en-GB" sz="2300" dirty="0" err="1"/>
              <a:t>një</a:t>
            </a:r>
            <a:r>
              <a:rPr lang="en-GB" sz="2300" dirty="0"/>
              <a:t> </a:t>
            </a:r>
            <a:r>
              <a:rPr lang="en-GB" sz="2300" dirty="0" err="1"/>
              <a:t>vlerësim</a:t>
            </a:r>
            <a:r>
              <a:rPr lang="en-GB" sz="2300" dirty="0"/>
              <a:t> </a:t>
            </a:r>
            <a:r>
              <a:rPr lang="en-GB" sz="2300" dirty="0" err="1"/>
              <a:t>i</a:t>
            </a:r>
            <a:r>
              <a:rPr lang="en-GB" sz="2300" dirty="0"/>
              <a:t> </a:t>
            </a:r>
            <a:r>
              <a:rPr lang="en-GB" sz="2300" dirty="0" err="1"/>
              <a:t>gjyqtarit</a:t>
            </a:r>
            <a:r>
              <a:rPr lang="en-GB" sz="2300" dirty="0"/>
              <a:t> Italian </a:t>
            </a:r>
            <a:r>
              <a:rPr lang="en-GB" sz="2300" dirty="0" err="1"/>
              <a:t>mbi</a:t>
            </a:r>
            <a:r>
              <a:rPr lang="en-GB" sz="2300" dirty="0"/>
              <a:t> </a:t>
            </a:r>
            <a:r>
              <a:rPr lang="en-GB" sz="2300" dirty="0" err="1"/>
              <a:t>rregullsinë</a:t>
            </a:r>
            <a:r>
              <a:rPr lang="en-GB" sz="2300" dirty="0"/>
              <a:t> e </a:t>
            </a:r>
            <a:r>
              <a:rPr lang="en-GB" sz="2300" dirty="0" err="1"/>
              <a:t>mënyrës</a:t>
            </a:r>
            <a:r>
              <a:rPr lang="en-GB" sz="2300" dirty="0"/>
              <a:t> </a:t>
            </a:r>
            <a:r>
              <a:rPr lang="en-GB" sz="2300" dirty="0" err="1"/>
              <a:t>së</a:t>
            </a:r>
            <a:r>
              <a:rPr lang="en-GB" sz="2300" dirty="0"/>
              <a:t> </a:t>
            </a:r>
            <a:r>
              <a:rPr lang="en-GB" sz="2300" dirty="0" err="1"/>
              <a:t>marrjes</a:t>
            </a:r>
            <a:r>
              <a:rPr lang="en-GB" sz="2300" dirty="0"/>
              <a:t> </a:t>
            </a:r>
            <a:r>
              <a:rPr lang="en-GB" sz="2300" dirty="0" err="1"/>
              <a:t>së</a:t>
            </a:r>
            <a:r>
              <a:rPr lang="en-GB" sz="2300" dirty="0"/>
              <a:t> </a:t>
            </a:r>
            <a:r>
              <a:rPr lang="en-GB" sz="2300" dirty="0" err="1"/>
              <a:t>provave</a:t>
            </a:r>
            <a:r>
              <a:rPr lang="en-GB" sz="2300" dirty="0"/>
              <a:t> </a:t>
            </a:r>
            <a:r>
              <a:rPr lang="en-GB" sz="2300" dirty="0" err="1"/>
              <a:t>nga</a:t>
            </a:r>
            <a:r>
              <a:rPr lang="en-GB" sz="2300" dirty="0"/>
              <a:t> </a:t>
            </a:r>
            <a:r>
              <a:rPr lang="en-GB" sz="2300" dirty="0" err="1"/>
              <a:t>autoriteti</a:t>
            </a:r>
            <a:r>
              <a:rPr lang="en-GB" sz="2300" dirty="0"/>
              <a:t> </a:t>
            </a:r>
            <a:r>
              <a:rPr lang="en-GB" sz="2300" dirty="0" err="1"/>
              <a:t>i</a:t>
            </a:r>
            <a:r>
              <a:rPr lang="en-GB" sz="2300" dirty="0"/>
              <a:t> </a:t>
            </a:r>
            <a:r>
              <a:rPr lang="en-GB" sz="2300" dirty="0" err="1"/>
              <a:t>huaj</a:t>
            </a:r>
            <a:r>
              <a:rPr lang="en-GB" sz="2300" dirty="0"/>
              <a:t>, </a:t>
            </a:r>
            <a:r>
              <a:rPr lang="en-GB" sz="2300" dirty="0" err="1"/>
              <a:t>pasi</a:t>
            </a:r>
            <a:r>
              <a:rPr lang="en-GB" sz="2300" dirty="0"/>
              <a:t> </a:t>
            </a:r>
            <a:r>
              <a:rPr lang="en-GB" sz="2300" dirty="0" err="1"/>
              <a:t>zbatohet</a:t>
            </a:r>
            <a:r>
              <a:rPr lang="en-GB" sz="2300" dirty="0"/>
              <a:t> </a:t>
            </a:r>
            <a:r>
              <a:rPr lang="en-GB" sz="2300" dirty="0" err="1"/>
              <a:t>prezumimi</a:t>
            </a:r>
            <a:r>
              <a:rPr lang="en-GB" sz="2300" dirty="0"/>
              <a:t> </a:t>
            </a:r>
            <a:r>
              <a:rPr lang="en-GB" sz="2300" dirty="0" err="1"/>
              <a:t>i</a:t>
            </a:r>
            <a:r>
              <a:rPr lang="en-GB" sz="2300" dirty="0"/>
              <a:t> </a:t>
            </a:r>
            <a:r>
              <a:rPr lang="en-GB" sz="2300" dirty="0" err="1"/>
              <a:t>legjitimitetit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veprimtarisë</a:t>
            </a:r>
            <a:r>
              <a:rPr lang="en-GB" sz="2300" dirty="0"/>
              <a:t> </a:t>
            </a:r>
            <a:r>
              <a:rPr lang="en-GB" sz="2300" dirty="0" err="1"/>
              <a:t>së</a:t>
            </a:r>
            <a:r>
              <a:rPr lang="en-GB" sz="2300" dirty="0"/>
              <a:t> </a:t>
            </a:r>
            <a:r>
              <a:rPr lang="en-GB" sz="2300" dirty="0" err="1"/>
              <a:t>kryer</a:t>
            </a:r>
            <a:r>
              <a:rPr lang="en-GB" sz="2300" dirty="0"/>
              <a:t>.</a:t>
            </a:r>
          </a:p>
          <a:p>
            <a:pPr algn="just"/>
            <a:r>
              <a:rPr lang="en-GB" sz="2300" dirty="0" err="1"/>
              <a:t>është</a:t>
            </a:r>
            <a:r>
              <a:rPr lang="en-GB" sz="2300" dirty="0"/>
              <a:t> </a:t>
            </a:r>
            <a:r>
              <a:rPr lang="en-GB" sz="2300" dirty="0" err="1"/>
              <a:t>në</a:t>
            </a:r>
            <a:r>
              <a:rPr lang="en-GB" sz="2300" dirty="0"/>
              <a:t> </a:t>
            </a:r>
            <a:r>
              <a:rPr lang="en-GB" sz="2300" dirty="0" err="1"/>
              <a:t>kompetencën</a:t>
            </a:r>
            <a:r>
              <a:rPr lang="en-GB" sz="2300" dirty="0"/>
              <a:t> e </a:t>
            </a:r>
            <a:r>
              <a:rPr lang="en-GB" sz="2300" dirty="0" err="1"/>
              <a:t>gjyqtarit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huaj</a:t>
            </a:r>
            <a:r>
              <a:rPr lang="en-GB" sz="2300" dirty="0"/>
              <a:t> </a:t>
            </a:r>
            <a:r>
              <a:rPr lang="en-GB" sz="2300" dirty="0" err="1"/>
              <a:t>për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bërë</a:t>
            </a:r>
            <a:r>
              <a:rPr lang="en-GB" sz="2300" dirty="0"/>
              <a:t> </a:t>
            </a:r>
            <a:r>
              <a:rPr lang="en-GB" sz="2300" dirty="0" err="1"/>
              <a:t>verifikimin</a:t>
            </a:r>
            <a:r>
              <a:rPr lang="en-GB" sz="2300" dirty="0"/>
              <a:t> e </a:t>
            </a:r>
            <a:r>
              <a:rPr lang="en-GB" sz="2300" dirty="0" err="1"/>
              <a:t>korrektësisë</a:t>
            </a:r>
            <a:r>
              <a:rPr lang="en-GB" sz="2300" dirty="0"/>
              <a:t> </a:t>
            </a:r>
            <a:r>
              <a:rPr lang="en-GB" sz="2300" dirty="0" err="1"/>
              <a:t>së</a:t>
            </a:r>
            <a:r>
              <a:rPr lang="en-GB" sz="2300" dirty="0"/>
              <a:t> </a:t>
            </a:r>
            <a:r>
              <a:rPr lang="en-GB" sz="2300" dirty="0" err="1"/>
              <a:t>ndjekjes</a:t>
            </a:r>
            <a:r>
              <a:rPr lang="en-GB" sz="2300" dirty="0"/>
              <a:t> </a:t>
            </a:r>
            <a:r>
              <a:rPr lang="en-GB" sz="2300" dirty="0" err="1"/>
              <a:t>së</a:t>
            </a:r>
            <a:r>
              <a:rPr lang="en-GB" sz="2300" dirty="0"/>
              <a:t> </a:t>
            </a:r>
            <a:r>
              <a:rPr lang="en-GB" sz="2300" dirty="0" err="1"/>
              <a:t>procedurës</a:t>
            </a:r>
            <a:r>
              <a:rPr lang="en-GB" sz="2300" dirty="0"/>
              <a:t>.</a:t>
            </a:r>
          </a:p>
          <a:p>
            <a:pPr algn="just"/>
            <a:r>
              <a:rPr lang="en-GB" sz="2300" dirty="0"/>
              <a:t>Barra e </a:t>
            </a:r>
            <a:r>
              <a:rPr lang="en-GB" sz="2300" dirty="0" err="1"/>
              <a:t>provës</a:t>
            </a:r>
            <a:r>
              <a:rPr lang="en-GB" sz="2300" dirty="0"/>
              <a:t> u </a:t>
            </a:r>
            <a:r>
              <a:rPr lang="en-GB" sz="2300" dirty="0" err="1"/>
              <a:t>takon</a:t>
            </a:r>
            <a:r>
              <a:rPr lang="en-GB" sz="2300" dirty="0"/>
              <a:t> </a:t>
            </a:r>
            <a:r>
              <a:rPr lang="en-GB" sz="2300" dirty="0" err="1"/>
              <a:t>atyre</a:t>
            </a:r>
            <a:r>
              <a:rPr lang="en-GB" sz="2300" dirty="0"/>
              <a:t> </a:t>
            </a:r>
            <a:r>
              <a:rPr lang="en-GB" sz="2300" dirty="0" err="1"/>
              <a:t>që</a:t>
            </a:r>
            <a:r>
              <a:rPr lang="en-GB" sz="2300" dirty="0"/>
              <a:t> </a:t>
            </a:r>
            <a:r>
              <a:rPr lang="en-GB" sz="2300" dirty="0" err="1"/>
              <a:t>kundërshtojnë</a:t>
            </a:r>
            <a:r>
              <a:rPr lang="en-GB" sz="2300" dirty="0"/>
              <a:t> </a:t>
            </a:r>
            <a:r>
              <a:rPr lang="en-GB" sz="2300" dirty="0" err="1"/>
              <a:t>mungesën</a:t>
            </a:r>
            <a:r>
              <a:rPr lang="en-GB" sz="2300" dirty="0"/>
              <a:t> e </a:t>
            </a:r>
            <a:r>
              <a:rPr lang="en-GB" sz="2300" dirty="0" err="1"/>
              <a:t>përputhshmërisë</a:t>
            </a:r>
            <a:r>
              <a:rPr lang="en-GB" sz="2300" dirty="0"/>
              <a:t> </a:t>
            </a:r>
            <a:r>
              <a:rPr lang="en-GB" sz="2300" dirty="0" err="1"/>
              <a:t>së</a:t>
            </a:r>
            <a:r>
              <a:rPr lang="en-GB" sz="2300" dirty="0"/>
              <a:t> </a:t>
            </a:r>
            <a:r>
              <a:rPr lang="en-GB" sz="2300" dirty="0" err="1"/>
              <a:t>procedurave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autoritetit</a:t>
            </a:r>
            <a:r>
              <a:rPr lang="en-GB" sz="2300" dirty="0"/>
              <a:t> </a:t>
            </a:r>
            <a:r>
              <a:rPr lang="en-GB" sz="2300" dirty="0" err="1"/>
              <a:t>gjyqësor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huaj</a:t>
            </a:r>
            <a:r>
              <a:rPr lang="en-GB" sz="2300" dirty="0"/>
              <a:t>, me </a:t>
            </a:r>
            <a:r>
              <a:rPr lang="en-GB" sz="2300" dirty="0" err="1"/>
              <a:t>ato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sistemit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brëndshëm</a:t>
            </a:r>
            <a:r>
              <a:rPr lang="en-GB" sz="2300" dirty="0"/>
              <a:t>, </a:t>
            </a:r>
            <a:r>
              <a:rPr lang="en-GB" sz="2300" dirty="0" err="1"/>
              <a:t>sidomos</a:t>
            </a:r>
            <a:r>
              <a:rPr lang="en-GB" sz="2300" dirty="0"/>
              <a:t> </a:t>
            </a:r>
            <a:r>
              <a:rPr lang="en-GB" sz="2300" dirty="0" err="1"/>
              <a:t>kur</a:t>
            </a:r>
            <a:r>
              <a:rPr lang="en-GB" sz="2300" dirty="0"/>
              <a:t> </a:t>
            </a:r>
            <a:r>
              <a:rPr lang="en-GB" sz="2300" dirty="0" err="1"/>
              <a:t>bëhet</a:t>
            </a:r>
            <a:r>
              <a:rPr lang="en-GB" sz="2300" dirty="0"/>
              <a:t> </a:t>
            </a:r>
            <a:r>
              <a:rPr lang="en-GB" sz="2300" dirty="0" err="1"/>
              <a:t>fjalë</a:t>
            </a:r>
            <a:r>
              <a:rPr lang="en-GB" sz="2300" dirty="0"/>
              <a:t> </a:t>
            </a:r>
            <a:r>
              <a:rPr lang="en-GB" sz="2300" dirty="0" err="1"/>
              <a:t>për</a:t>
            </a:r>
            <a:r>
              <a:rPr lang="en-GB" sz="2300" dirty="0"/>
              <a:t> </a:t>
            </a:r>
            <a:r>
              <a:rPr lang="en-GB" sz="2300" dirty="0" err="1"/>
              <a:t>legjislacionin</a:t>
            </a:r>
            <a:r>
              <a:rPr lang="en-GB" sz="2300" dirty="0"/>
              <a:t> e </a:t>
            </a:r>
            <a:r>
              <a:rPr lang="en-GB" sz="2300" dirty="0" err="1"/>
              <a:t>një</a:t>
            </a:r>
            <a:r>
              <a:rPr lang="en-GB" sz="2300" dirty="0"/>
              <a:t> </a:t>
            </a:r>
            <a:r>
              <a:rPr lang="en-GB" sz="2300" dirty="0" err="1"/>
              <a:t>vëndi</a:t>
            </a:r>
            <a:r>
              <a:rPr lang="en-GB" sz="2300" dirty="0"/>
              <a:t> </a:t>
            </a:r>
            <a:r>
              <a:rPr lang="en-GB" sz="2300" dirty="0" err="1"/>
              <a:t>anëtar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BE, </a:t>
            </a:r>
            <a:r>
              <a:rPr lang="en-GB" sz="2300" dirty="0" err="1"/>
              <a:t>për</a:t>
            </a:r>
            <a:r>
              <a:rPr lang="en-GB" sz="2300" dirty="0"/>
              <a:t> </a:t>
            </a:r>
            <a:r>
              <a:rPr lang="en-GB" sz="2300" dirty="0" err="1"/>
              <a:t>të</a:t>
            </a:r>
            <a:r>
              <a:rPr lang="en-GB" sz="2300" dirty="0"/>
              <a:t> </a:t>
            </a:r>
            <a:r>
              <a:rPr lang="en-GB" sz="2300" dirty="0" err="1"/>
              <a:t>mbështetur</a:t>
            </a:r>
            <a:r>
              <a:rPr lang="en-GB" sz="2300" dirty="0"/>
              <a:t> </a:t>
            </a:r>
            <a:r>
              <a:rPr lang="en-GB" sz="2300" dirty="0" err="1"/>
              <a:t>pretendimet</a:t>
            </a:r>
            <a:r>
              <a:rPr lang="en-GB" sz="2300" dirty="0"/>
              <a:t> e tyre. </a:t>
            </a: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1804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E840E-2DD0-460A-85A1-2B1BBA274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 err="1"/>
              <a:t>Vendim</a:t>
            </a:r>
            <a:r>
              <a:rPr lang="en-GB" sz="3000" dirty="0"/>
              <a:t> </a:t>
            </a:r>
            <a:r>
              <a:rPr lang="en-GB" sz="3000" dirty="0" err="1"/>
              <a:t>i</a:t>
            </a:r>
            <a:r>
              <a:rPr lang="en-GB" sz="3000" dirty="0"/>
              <a:t> </a:t>
            </a:r>
            <a:r>
              <a:rPr lang="en-GB" sz="3000" dirty="0" err="1"/>
              <a:t>datës</a:t>
            </a:r>
            <a:r>
              <a:rPr lang="en-GB" sz="3000" dirty="0"/>
              <a:t> 05.02.2021 </a:t>
            </a:r>
            <a:r>
              <a:rPr lang="en-GB" sz="3000" dirty="0" err="1"/>
              <a:t>i</a:t>
            </a:r>
            <a:r>
              <a:rPr lang="en-GB" sz="3000" dirty="0"/>
              <a:t> </a:t>
            </a:r>
            <a:r>
              <a:rPr lang="en-GB" sz="3000" dirty="0" err="1"/>
              <a:t>Gjykatës</a:t>
            </a:r>
            <a:r>
              <a:rPr lang="en-GB" sz="3000" dirty="0"/>
              <a:t> </a:t>
            </a:r>
            <a:r>
              <a:rPr lang="en-GB" sz="3000" dirty="0" err="1"/>
              <a:t>së</a:t>
            </a:r>
            <a:r>
              <a:rPr lang="en-GB" sz="3000" dirty="0"/>
              <a:t> </a:t>
            </a:r>
            <a:r>
              <a:rPr lang="en-GB" sz="3000" dirty="0" err="1"/>
              <a:t>Apelit</a:t>
            </a:r>
            <a:r>
              <a:rPr lang="en-GB" sz="3000" dirty="0"/>
              <a:t> </a:t>
            </a:r>
            <a:r>
              <a:rPr lang="en-GB" sz="3000" dirty="0" err="1"/>
              <a:t>në</a:t>
            </a:r>
            <a:r>
              <a:rPr lang="en-GB" sz="3000" dirty="0"/>
              <a:t> </a:t>
            </a:r>
            <a:r>
              <a:rPr lang="en-GB" sz="3000" dirty="0" err="1"/>
              <a:t>Mbretërinë</a:t>
            </a:r>
            <a:r>
              <a:rPr lang="en-GB" sz="3000" dirty="0"/>
              <a:t> e </a:t>
            </a:r>
            <a:r>
              <a:rPr lang="en-GB" sz="3000" dirty="0" err="1"/>
              <a:t>Bashkuar</a:t>
            </a:r>
            <a:endParaRPr lang="en-GB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04C3C-A0C8-4831-AA04-74C7084DB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dirty="0" err="1"/>
              <a:t>Çështja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shtrohej</a:t>
            </a:r>
            <a:r>
              <a:rPr lang="en-GB" dirty="0"/>
              <a:t> para </a:t>
            </a:r>
            <a:r>
              <a:rPr lang="en-GB" dirty="0" err="1"/>
              <a:t>gjykatës</a:t>
            </a:r>
            <a:r>
              <a:rPr lang="en-GB" dirty="0"/>
              <a:t> </a:t>
            </a:r>
            <a:r>
              <a:rPr lang="en-GB" dirty="0" err="1"/>
              <a:t>ishte</a:t>
            </a:r>
            <a:r>
              <a:rPr lang="en-GB" dirty="0"/>
              <a:t> </a:t>
            </a:r>
            <a:r>
              <a:rPr lang="en-GB" dirty="0" err="1"/>
              <a:t>nëse</a:t>
            </a:r>
            <a:r>
              <a:rPr lang="en-GB" dirty="0"/>
              <a:t> </a:t>
            </a:r>
            <a:r>
              <a:rPr lang="en-GB" dirty="0" err="1"/>
              <a:t>komunikimet</a:t>
            </a:r>
            <a:r>
              <a:rPr lang="en-GB" dirty="0"/>
              <a:t> u </a:t>
            </a:r>
            <a:r>
              <a:rPr lang="en-GB" dirty="0" err="1"/>
              <a:t>përgjuan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momentin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po </a:t>
            </a:r>
            <a:r>
              <a:rPr lang="en-GB" dirty="0" err="1"/>
              <a:t>transmetoheshin</a:t>
            </a:r>
            <a:r>
              <a:rPr lang="en-GB" dirty="0"/>
              <a:t>, apo u </a:t>
            </a:r>
            <a:r>
              <a:rPr lang="en-GB" dirty="0" err="1"/>
              <a:t>nxorën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“</a:t>
            </a:r>
            <a:r>
              <a:rPr lang="en-GB" dirty="0" err="1"/>
              <a:t>ruajtja</a:t>
            </a:r>
            <a:r>
              <a:rPr lang="en-GB" dirty="0"/>
              <a:t>” (</a:t>
            </a:r>
            <a:r>
              <a:rPr lang="en-GB" dirty="0" err="1"/>
              <a:t>strorage</a:t>
            </a:r>
            <a:r>
              <a:rPr lang="en-GB" dirty="0"/>
              <a:t>) e </a:t>
            </a:r>
            <a:r>
              <a:rPr lang="en-GB" dirty="0" err="1"/>
              <a:t>telefonave</a:t>
            </a:r>
            <a:r>
              <a:rPr lang="en-GB" dirty="0"/>
              <a:t> apo </a:t>
            </a:r>
            <a:r>
              <a:rPr lang="en-GB" dirty="0" err="1"/>
              <a:t>serverit</a:t>
            </a:r>
            <a:r>
              <a:rPr lang="en-GB" dirty="0"/>
              <a:t>.</a:t>
            </a:r>
          </a:p>
          <a:p>
            <a:pPr algn="just"/>
            <a:r>
              <a:rPr lang="en-GB" dirty="0"/>
              <a:t>“</a:t>
            </a:r>
            <a:r>
              <a:rPr lang="en-GB" dirty="0" err="1"/>
              <a:t>Ruajtja</a:t>
            </a:r>
            <a:r>
              <a:rPr lang="en-GB" dirty="0"/>
              <a:t>” </a:t>
            </a:r>
            <a:r>
              <a:rPr lang="en-GB" dirty="0" err="1"/>
              <a:t>nënkupton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komunikimet</a:t>
            </a:r>
            <a:r>
              <a:rPr lang="en-GB" dirty="0"/>
              <a:t> </a:t>
            </a:r>
            <a:r>
              <a:rPr lang="en-GB" dirty="0" err="1"/>
              <a:t>janë</a:t>
            </a:r>
            <a:r>
              <a:rPr lang="en-GB" dirty="0"/>
              <a:t> </a:t>
            </a:r>
            <a:r>
              <a:rPr lang="en-GB" dirty="0" err="1"/>
              <a:t>nxjerrë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pajisja</a:t>
            </a:r>
            <a:r>
              <a:rPr lang="en-GB" dirty="0"/>
              <a:t> e </a:t>
            </a:r>
            <a:r>
              <a:rPr lang="en-GB" dirty="0" err="1"/>
              <a:t>përdoruesit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jo </a:t>
            </a:r>
            <a:r>
              <a:rPr lang="en-GB" dirty="0" err="1"/>
              <a:t>gjatë</a:t>
            </a:r>
            <a:r>
              <a:rPr lang="en-GB" dirty="0"/>
              <a:t> </a:t>
            </a:r>
            <a:r>
              <a:rPr lang="en-GB" dirty="0" err="1"/>
              <a:t>lëvizjes</a:t>
            </a:r>
            <a:r>
              <a:rPr lang="en-GB" dirty="0"/>
              <a:t> </a:t>
            </a:r>
            <a:r>
              <a:rPr lang="en-GB" dirty="0" err="1"/>
              <a:t>së</a:t>
            </a:r>
            <a:r>
              <a:rPr lang="en-GB" dirty="0"/>
              <a:t> tyre. </a:t>
            </a:r>
            <a:r>
              <a:rPr lang="en-GB" dirty="0" err="1"/>
              <a:t>Kjo</a:t>
            </a:r>
            <a:r>
              <a:rPr lang="en-GB" dirty="0"/>
              <a:t> </a:t>
            </a:r>
            <a:r>
              <a:rPr lang="en-GB" dirty="0" err="1"/>
              <a:t>është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proces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ngjashëm</a:t>
            </a:r>
            <a:r>
              <a:rPr lang="en-GB" dirty="0"/>
              <a:t> me </a:t>
            </a:r>
            <a:r>
              <a:rPr lang="en-GB" dirty="0" err="1"/>
              <a:t>çdo</a:t>
            </a:r>
            <a:r>
              <a:rPr lang="en-GB" dirty="0"/>
              <a:t> </a:t>
            </a:r>
            <a:r>
              <a:rPr lang="en-GB" dirty="0" err="1"/>
              <a:t>mënyrë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shkarkimit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përmbajtjes</a:t>
            </a:r>
            <a:r>
              <a:rPr lang="en-GB" dirty="0"/>
              <a:t> </a:t>
            </a:r>
            <a:r>
              <a:rPr lang="en-GB" dirty="0" err="1"/>
              <a:t>së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dhënave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celular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Mesazhi</a:t>
            </a:r>
            <a:r>
              <a:rPr lang="en-GB" dirty="0"/>
              <a:t> </a:t>
            </a:r>
            <a:r>
              <a:rPr lang="en-GB" dirty="0" err="1"/>
              <a:t>është</a:t>
            </a:r>
            <a:r>
              <a:rPr lang="en-GB" dirty="0"/>
              <a:t> ai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transmetohet</a:t>
            </a:r>
            <a:r>
              <a:rPr lang="en-GB" dirty="0"/>
              <a:t>. </a:t>
            </a:r>
            <a:r>
              <a:rPr lang="en-GB" dirty="0" err="1"/>
              <a:t>Ajo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mbetet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pajisje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është</a:t>
            </a:r>
            <a:r>
              <a:rPr lang="en-GB" dirty="0"/>
              <a:t> </a:t>
            </a:r>
            <a:r>
              <a:rPr lang="en-GB" dirty="0" err="1"/>
              <a:t>ajo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është</a:t>
            </a:r>
            <a:r>
              <a:rPr lang="en-GB" dirty="0"/>
              <a:t> </a:t>
            </a:r>
            <a:r>
              <a:rPr lang="en-GB" dirty="0" err="1"/>
              <a:t>transmetuar</a:t>
            </a:r>
            <a:r>
              <a:rPr lang="en-GB" dirty="0"/>
              <a:t>, por </a:t>
            </a:r>
            <a:r>
              <a:rPr lang="en-GB" dirty="0" err="1"/>
              <a:t>një</a:t>
            </a:r>
            <a:r>
              <a:rPr lang="en-GB" dirty="0"/>
              <a:t> kopje e </a:t>
            </a:r>
            <a:r>
              <a:rPr lang="en-GB" dirty="0" err="1"/>
              <a:t>saj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Fakti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u mor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mesazh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paprekur</a:t>
            </a:r>
            <a:r>
              <a:rPr lang="en-GB" dirty="0"/>
              <a:t>, do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thotë</a:t>
            </a:r>
            <a:r>
              <a:rPr lang="en-GB" dirty="0"/>
              <a:t> se </a:t>
            </a:r>
            <a:r>
              <a:rPr lang="en-GB" dirty="0" err="1"/>
              <a:t>ajo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ishte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telefon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është</a:t>
            </a:r>
            <a:r>
              <a:rPr lang="en-GB" dirty="0"/>
              <a:t> </a:t>
            </a:r>
            <a:r>
              <a:rPr lang="en-GB" dirty="0" err="1"/>
              <a:t>kapur</a:t>
            </a:r>
            <a:r>
              <a:rPr lang="en-GB" dirty="0"/>
              <a:t>,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është</a:t>
            </a:r>
            <a:r>
              <a:rPr lang="en-GB" dirty="0"/>
              <a:t> e </a:t>
            </a:r>
            <a:r>
              <a:rPr lang="en-GB" dirty="0" err="1"/>
              <a:t>njëjtë</a:t>
            </a:r>
            <a:r>
              <a:rPr lang="en-GB" dirty="0"/>
              <a:t> me </a:t>
            </a:r>
            <a:r>
              <a:rPr lang="en-GB" dirty="0" err="1"/>
              <a:t>atë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është</a:t>
            </a:r>
            <a:r>
              <a:rPr lang="en-GB" dirty="0"/>
              <a:t> </a:t>
            </a:r>
            <a:r>
              <a:rPr lang="en-GB" dirty="0" err="1"/>
              <a:t>transmetuar</a:t>
            </a:r>
            <a:r>
              <a:rPr lang="en-GB" dirty="0"/>
              <a:t>, </a:t>
            </a:r>
            <a:r>
              <a:rPr lang="en-GB" dirty="0" err="1"/>
              <a:t>sepse</a:t>
            </a:r>
            <a:r>
              <a:rPr lang="en-GB" dirty="0"/>
              <a:t> </a:t>
            </a:r>
            <a:r>
              <a:rPr lang="en-GB" dirty="0" err="1"/>
              <a:t>kjo</a:t>
            </a:r>
            <a:r>
              <a:rPr lang="en-GB" dirty="0"/>
              <a:t> e </a:t>
            </a:r>
            <a:r>
              <a:rPr lang="en-GB" dirty="0" err="1"/>
              <a:t>fundit</a:t>
            </a:r>
            <a:r>
              <a:rPr lang="en-GB" dirty="0"/>
              <a:t> </a:t>
            </a:r>
            <a:r>
              <a:rPr lang="en-GB" dirty="0" err="1"/>
              <a:t>është</a:t>
            </a:r>
            <a:r>
              <a:rPr lang="en-GB" dirty="0"/>
              <a:t> e </a:t>
            </a:r>
            <a:r>
              <a:rPr lang="en-GB" dirty="0" err="1"/>
              <a:t>koduar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Prandaj</a:t>
            </a:r>
            <a:r>
              <a:rPr lang="en-GB" dirty="0"/>
              <a:t>, </a:t>
            </a:r>
            <a:r>
              <a:rPr lang="en-GB" dirty="0" err="1"/>
              <a:t>mesazhet</a:t>
            </a:r>
            <a:r>
              <a:rPr lang="en-GB" dirty="0"/>
              <a:t> e </a:t>
            </a:r>
            <a:r>
              <a:rPr lang="en-GB" dirty="0" err="1"/>
              <a:t>kapura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autoritetet</a:t>
            </a:r>
            <a:r>
              <a:rPr lang="en-GB" dirty="0"/>
              <a:t> </a:t>
            </a:r>
            <a:r>
              <a:rPr lang="en-GB" dirty="0" err="1"/>
              <a:t>franceze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po </a:t>
            </a:r>
            <a:r>
              <a:rPr lang="en-GB" dirty="0" err="1"/>
              <a:t>transmetoheshin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ishin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 smtClean="0"/>
              <a:t>proces</a:t>
            </a:r>
            <a:r>
              <a:rPr lang="en-GB" dirty="0" smtClean="0"/>
              <a:t> </a:t>
            </a:r>
            <a:r>
              <a:rPr lang="en-GB" dirty="0" err="1"/>
              <a:t>transmetimi</a:t>
            </a:r>
            <a:r>
              <a:rPr lang="en-GB" dirty="0"/>
              <a:t>, por </a:t>
            </a:r>
            <a:r>
              <a:rPr lang="en-GB" dirty="0" err="1"/>
              <a:t>ishin</a:t>
            </a:r>
            <a:r>
              <a:rPr lang="en-GB" dirty="0"/>
              <a:t> </a:t>
            </a:r>
            <a:r>
              <a:rPr lang="en-GB" dirty="0" err="1"/>
              <a:t>ato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ishin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“</a:t>
            </a:r>
            <a:r>
              <a:rPr lang="en-GB" dirty="0" err="1"/>
              <a:t>ruajtura</a:t>
            </a:r>
            <a:r>
              <a:rPr lang="en-GB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684486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err="1" smtClean="0"/>
              <a:t>Çështje</a:t>
            </a:r>
            <a:r>
              <a:rPr lang="en-US" sz="3000" dirty="0" smtClean="0"/>
              <a:t> </a:t>
            </a:r>
            <a:r>
              <a:rPr lang="en-US" sz="3000" dirty="0" err="1" smtClean="0"/>
              <a:t>që</a:t>
            </a:r>
            <a:r>
              <a:rPr lang="en-US" sz="3000" dirty="0" smtClean="0"/>
              <a:t> </a:t>
            </a:r>
            <a:r>
              <a:rPr lang="en-US" sz="3000" dirty="0" err="1" smtClean="0"/>
              <a:t>shtrohen</a:t>
            </a:r>
            <a:r>
              <a:rPr lang="en-US" sz="3000" dirty="0" smtClean="0"/>
              <a:t> </a:t>
            </a:r>
            <a:r>
              <a:rPr lang="en-US" sz="3000" dirty="0" err="1" smtClean="0"/>
              <a:t>për</a:t>
            </a:r>
            <a:r>
              <a:rPr lang="en-US" sz="3000" dirty="0" smtClean="0"/>
              <a:t> </a:t>
            </a:r>
            <a:r>
              <a:rPr lang="en-US" sz="3000" dirty="0" err="1" smtClean="0"/>
              <a:t>diskutim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 dirty="0" smtClean="0"/>
              <a:t>Komunikimet e </a:t>
            </a:r>
            <a:r>
              <a:rPr lang="en-US" sz="2000" dirty="0" err="1" smtClean="0"/>
              <a:t>marra</a:t>
            </a:r>
            <a:r>
              <a:rPr lang="en-US" sz="2000" dirty="0" smtClean="0"/>
              <a:t> </a:t>
            </a:r>
            <a:r>
              <a:rPr lang="en-US" sz="2000" dirty="0" err="1" smtClean="0"/>
              <a:t>nga</a:t>
            </a:r>
            <a:r>
              <a:rPr lang="en-US" sz="2000" dirty="0" smtClean="0"/>
              <a:t> </a:t>
            </a:r>
            <a:r>
              <a:rPr lang="en-US" sz="2000" dirty="0" err="1" smtClean="0"/>
              <a:t>SkyECC</a:t>
            </a:r>
            <a:r>
              <a:rPr lang="en-US" sz="2000" dirty="0" smtClean="0"/>
              <a:t> </a:t>
            </a:r>
            <a:r>
              <a:rPr lang="en-US" sz="2000" dirty="0" err="1" smtClean="0"/>
              <a:t>janë</a:t>
            </a:r>
            <a:r>
              <a:rPr lang="en-US" sz="2000" dirty="0" smtClean="0"/>
              <a:t> </a:t>
            </a:r>
            <a:r>
              <a:rPr lang="en-US" sz="2000" dirty="0" err="1" smtClean="0"/>
              <a:t>burim</a:t>
            </a:r>
            <a:r>
              <a:rPr lang="en-US" sz="2000" dirty="0" smtClean="0"/>
              <a:t> prove </a:t>
            </a:r>
            <a:r>
              <a:rPr lang="en-US" sz="2000" dirty="0" err="1" smtClean="0"/>
              <a:t>që</a:t>
            </a:r>
            <a:r>
              <a:rPr lang="en-US" sz="2000" dirty="0" smtClean="0"/>
              <a:t> </a:t>
            </a:r>
            <a:r>
              <a:rPr lang="en-US" sz="2000" dirty="0" err="1" smtClean="0"/>
              <a:t>kanë</a:t>
            </a:r>
            <a:r>
              <a:rPr lang="en-US" sz="2000" dirty="0" smtClean="0"/>
              <a:t> </a:t>
            </a:r>
            <a:r>
              <a:rPr lang="en-US" sz="2000" dirty="0" err="1" smtClean="0"/>
              <a:t>ardhur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rezultat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autorizimit</a:t>
            </a:r>
            <a:r>
              <a:rPr lang="en-US" sz="2000" dirty="0" smtClean="0"/>
              <a:t> </a:t>
            </a:r>
            <a:r>
              <a:rPr lang="en-US" sz="2000" dirty="0" err="1" smtClean="0"/>
              <a:t>për</a:t>
            </a:r>
            <a:r>
              <a:rPr lang="en-US" sz="2000" dirty="0" smtClean="0"/>
              <a:t> </a:t>
            </a:r>
            <a:r>
              <a:rPr lang="en-US" sz="2000" dirty="0" err="1" smtClean="0"/>
              <a:t>kryerjen</a:t>
            </a:r>
            <a:r>
              <a:rPr lang="en-US" sz="2000" dirty="0" smtClean="0"/>
              <a:t> e </a:t>
            </a:r>
            <a:r>
              <a:rPr lang="en-US" sz="2000" dirty="0" err="1" smtClean="0"/>
              <a:t>përgjimit</a:t>
            </a:r>
            <a:r>
              <a:rPr lang="en-US" sz="2000" dirty="0" smtClean="0"/>
              <a:t>?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/>
              <a:t>Komunikimet e </a:t>
            </a:r>
            <a:r>
              <a:rPr lang="en-US" sz="2000" dirty="0" err="1"/>
              <a:t>marra</a:t>
            </a:r>
            <a:r>
              <a:rPr lang="en-US" sz="2000" dirty="0"/>
              <a:t> </a:t>
            </a:r>
            <a:r>
              <a:rPr lang="en-US" sz="2000" dirty="0" err="1"/>
              <a:t>nga</a:t>
            </a:r>
            <a:r>
              <a:rPr lang="en-US" sz="2000" dirty="0"/>
              <a:t> </a:t>
            </a:r>
            <a:r>
              <a:rPr lang="en-US" sz="2000" dirty="0" err="1"/>
              <a:t>SkyECC</a:t>
            </a:r>
            <a:r>
              <a:rPr lang="en-US" sz="2000" dirty="0"/>
              <a:t> </a:t>
            </a:r>
            <a:r>
              <a:rPr lang="en-US" sz="2000" dirty="0" err="1" smtClean="0"/>
              <a:t>janë</a:t>
            </a:r>
            <a:r>
              <a:rPr lang="en-US" sz="2000" dirty="0" smtClean="0"/>
              <a:t> </a:t>
            </a:r>
            <a:r>
              <a:rPr lang="en-US" sz="2000" dirty="0" err="1"/>
              <a:t>burim</a:t>
            </a:r>
            <a:r>
              <a:rPr lang="en-US" sz="2000" dirty="0"/>
              <a:t> prove </a:t>
            </a:r>
            <a:r>
              <a:rPr lang="en-US" sz="2000" dirty="0" err="1" smtClean="0"/>
              <a:t>që</a:t>
            </a:r>
            <a:r>
              <a:rPr lang="en-US" sz="2000" dirty="0" smtClean="0"/>
              <a:t> </a:t>
            </a:r>
            <a:r>
              <a:rPr lang="en-US" sz="2000" dirty="0" err="1" smtClean="0"/>
              <a:t>duhet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cilësohen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provë</a:t>
            </a:r>
            <a:r>
              <a:rPr lang="en-US" sz="2000" dirty="0" smtClean="0"/>
              <a:t> me </a:t>
            </a:r>
            <a:r>
              <a:rPr lang="en-US" sz="2000" dirty="0" err="1" smtClean="0"/>
              <a:t>dokument</a:t>
            </a:r>
            <a:r>
              <a:rPr lang="en-US" sz="2000" dirty="0" smtClean="0"/>
              <a:t>/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dhëna</a:t>
            </a:r>
            <a:r>
              <a:rPr lang="en-US" sz="2000" dirty="0" smtClean="0"/>
              <a:t> </a:t>
            </a:r>
            <a:r>
              <a:rPr lang="en-US" sz="2000" dirty="0" err="1" smtClean="0"/>
              <a:t>në</a:t>
            </a:r>
            <a:r>
              <a:rPr lang="en-US" sz="2000" dirty="0" smtClean="0"/>
              <a:t> </a:t>
            </a:r>
            <a:r>
              <a:rPr lang="en-US" sz="2000" dirty="0" err="1" smtClean="0"/>
              <a:t>ruajtje</a:t>
            </a:r>
            <a:r>
              <a:rPr lang="en-US" sz="2000" dirty="0" smtClean="0"/>
              <a:t> </a:t>
            </a:r>
            <a:r>
              <a:rPr lang="en-US" sz="2000" dirty="0" err="1" smtClean="0"/>
              <a:t>statike</a:t>
            </a:r>
            <a:r>
              <a:rPr lang="en-US" sz="2000" dirty="0" smtClean="0"/>
              <a:t> (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ftohta</a:t>
            </a:r>
            <a:r>
              <a:rPr lang="en-US" sz="2000" dirty="0" smtClean="0"/>
              <a:t>)?</a:t>
            </a:r>
          </a:p>
          <a:p>
            <a:pPr marL="114300" indent="0" algn="just">
              <a:buNone/>
            </a:pPr>
            <a:endParaRPr lang="en-US" sz="2000" dirty="0" smtClean="0"/>
          </a:p>
          <a:p>
            <a:pPr algn="just"/>
            <a:r>
              <a:rPr lang="en-US" sz="2000" dirty="0" smtClean="0"/>
              <a:t>A </a:t>
            </a:r>
            <a:r>
              <a:rPr lang="en-US" sz="2000" dirty="0" err="1" smtClean="0"/>
              <a:t>ndikon</a:t>
            </a:r>
            <a:r>
              <a:rPr lang="en-US" sz="2000" dirty="0" smtClean="0"/>
              <a:t> </a:t>
            </a:r>
            <a:r>
              <a:rPr lang="en-US" sz="2000" dirty="0" err="1" smtClean="0"/>
              <a:t>mënyra</a:t>
            </a:r>
            <a:r>
              <a:rPr lang="en-US" sz="2000" dirty="0" smtClean="0"/>
              <a:t> e </a:t>
            </a:r>
            <a:r>
              <a:rPr lang="en-US" sz="2000" dirty="0" err="1" smtClean="0"/>
              <a:t>cilësimit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komunikimeve</a:t>
            </a:r>
            <a:r>
              <a:rPr lang="en-US" sz="2000" dirty="0" smtClean="0"/>
              <a:t> </a:t>
            </a:r>
            <a:r>
              <a:rPr lang="en-US" sz="2000" dirty="0" err="1" smtClean="0"/>
              <a:t>në</a:t>
            </a:r>
            <a:r>
              <a:rPr lang="en-US" sz="2000" dirty="0" smtClean="0"/>
              <a:t> </a:t>
            </a:r>
            <a:r>
              <a:rPr lang="en-US" sz="2000" dirty="0" err="1" smtClean="0"/>
              <a:t>përdorshmërinë</a:t>
            </a:r>
            <a:r>
              <a:rPr lang="en-US" sz="2000" dirty="0" smtClean="0"/>
              <a:t> e </a:t>
            </a:r>
            <a:r>
              <a:rPr lang="en-US" sz="2000" dirty="0" err="1" smtClean="0"/>
              <a:t>tyre</a:t>
            </a:r>
            <a:r>
              <a:rPr lang="en-US" sz="2000" dirty="0" smtClean="0"/>
              <a:t> </a:t>
            </a:r>
            <a:r>
              <a:rPr lang="en-US" sz="2000" dirty="0" err="1" smtClean="0"/>
              <a:t>dhe</a:t>
            </a:r>
            <a:r>
              <a:rPr lang="en-US" sz="2000" dirty="0" smtClean="0"/>
              <a:t> </a:t>
            </a:r>
            <a:r>
              <a:rPr lang="en-US" sz="2000" dirty="0" err="1" smtClean="0"/>
              <a:t>vlerën</a:t>
            </a:r>
            <a:r>
              <a:rPr lang="en-US" sz="2000" dirty="0" smtClean="0"/>
              <a:t> e </a:t>
            </a:r>
            <a:r>
              <a:rPr lang="en-US" sz="2000" dirty="0" err="1" smtClean="0"/>
              <a:t>tyre</a:t>
            </a:r>
            <a:r>
              <a:rPr lang="en-US" sz="2000" dirty="0" smtClean="0"/>
              <a:t> </a:t>
            </a:r>
            <a:r>
              <a:rPr lang="en-US" sz="2000" dirty="0" err="1" smtClean="0"/>
              <a:t>provuese</a:t>
            </a:r>
            <a:r>
              <a:rPr lang="en-US" sz="2000" dirty="0" smtClean="0"/>
              <a:t>?</a:t>
            </a:r>
            <a:endParaRPr lang="en-US" sz="2000" dirty="0"/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A </a:t>
            </a:r>
            <a:r>
              <a:rPr lang="en-US" sz="2000" dirty="0" err="1" smtClean="0"/>
              <a:t>mund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përdoren</a:t>
            </a:r>
            <a:r>
              <a:rPr lang="en-US" sz="2000" dirty="0" smtClean="0"/>
              <a:t> </a:t>
            </a:r>
            <a:r>
              <a:rPr lang="en-US" sz="2000" dirty="0" err="1" smtClean="0"/>
              <a:t>si</a:t>
            </a:r>
            <a:r>
              <a:rPr lang="en-US" sz="2000" dirty="0" smtClean="0"/>
              <a:t> </a:t>
            </a:r>
            <a:r>
              <a:rPr lang="en-US" sz="2000" dirty="0" err="1" smtClean="0"/>
              <a:t>burim</a:t>
            </a:r>
            <a:r>
              <a:rPr lang="en-US" sz="2000" dirty="0" smtClean="0"/>
              <a:t> prove </a:t>
            </a:r>
            <a:r>
              <a:rPr lang="en-US" sz="2000" dirty="0" err="1" smtClean="0"/>
              <a:t>për</a:t>
            </a:r>
            <a:r>
              <a:rPr lang="en-US" sz="2000" dirty="0" smtClean="0"/>
              <a:t> </a:t>
            </a:r>
            <a:r>
              <a:rPr lang="en-US" sz="2000" dirty="0" err="1" smtClean="0"/>
              <a:t>çdo</a:t>
            </a:r>
            <a:r>
              <a:rPr lang="en-US" sz="2000" dirty="0" smtClean="0"/>
              <a:t> </a:t>
            </a:r>
            <a:r>
              <a:rPr lang="en-US" sz="2000" dirty="0" err="1" smtClean="0"/>
              <a:t>vepër</a:t>
            </a:r>
            <a:r>
              <a:rPr lang="en-US" sz="2000" dirty="0" smtClean="0"/>
              <a:t> </a:t>
            </a:r>
            <a:r>
              <a:rPr lang="en-US" sz="2000" dirty="0" err="1" smtClean="0"/>
              <a:t>penale</a:t>
            </a:r>
            <a:r>
              <a:rPr lang="en-US" sz="2000" dirty="0" smtClean="0"/>
              <a:t>, </a:t>
            </a:r>
            <a:r>
              <a:rPr lang="en-US" sz="2000" dirty="0" err="1" smtClean="0"/>
              <a:t>apo</a:t>
            </a:r>
            <a:r>
              <a:rPr lang="en-US" sz="2000" dirty="0" smtClean="0"/>
              <a:t> </a:t>
            </a:r>
            <a:r>
              <a:rPr lang="en-US" sz="2000" dirty="0" err="1" smtClean="0"/>
              <a:t>vetëm</a:t>
            </a:r>
            <a:r>
              <a:rPr lang="en-US" sz="2000" dirty="0" smtClean="0"/>
              <a:t> </a:t>
            </a:r>
            <a:r>
              <a:rPr lang="en-US" sz="2000" dirty="0" err="1" smtClean="0"/>
              <a:t>për</a:t>
            </a:r>
            <a:r>
              <a:rPr lang="en-US" sz="2000" dirty="0" smtClean="0"/>
              <a:t> </a:t>
            </a:r>
            <a:r>
              <a:rPr lang="en-US" sz="2000" dirty="0" err="1" smtClean="0"/>
              <a:t>një</a:t>
            </a:r>
            <a:r>
              <a:rPr lang="en-US" sz="2000" dirty="0" smtClean="0"/>
              <a:t> </a:t>
            </a:r>
            <a:r>
              <a:rPr lang="en-US" sz="2000" dirty="0" err="1" smtClean="0"/>
              <a:t>kategori</a:t>
            </a:r>
            <a:r>
              <a:rPr lang="en-US" sz="2000" dirty="0" smtClean="0"/>
              <a:t> </a:t>
            </a:r>
            <a:r>
              <a:rPr lang="en-US" sz="2000" dirty="0" err="1" smtClean="0"/>
              <a:t>të</a:t>
            </a:r>
            <a:r>
              <a:rPr lang="en-US" sz="2000" dirty="0" smtClean="0"/>
              <a:t> </a:t>
            </a:r>
            <a:r>
              <a:rPr lang="en-US" sz="2000" dirty="0" err="1" smtClean="0"/>
              <a:t>caktuar</a:t>
            </a:r>
            <a:r>
              <a:rPr lang="en-US" sz="2000" dirty="0" smtClean="0"/>
              <a:t>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95608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33AF2-A5D8-4AF9-9ED7-5B80F83B8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 err="1"/>
              <a:t>Kufijtë</a:t>
            </a:r>
            <a:r>
              <a:rPr lang="en-GB" sz="3000" dirty="0"/>
              <a:t> e </a:t>
            </a:r>
            <a:r>
              <a:rPr lang="en-GB" sz="3000" dirty="0" err="1"/>
              <a:t>lejimit</a:t>
            </a:r>
            <a:r>
              <a:rPr lang="en-GB" sz="3000" dirty="0"/>
              <a:t> </a:t>
            </a:r>
            <a:r>
              <a:rPr lang="en-GB" sz="3000" dirty="0" err="1"/>
              <a:t>të</a:t>
            </a:r>
            <a:r>
              <a:rPr lang="en-GB" sz="3000" dirty="0"/>
              <a:t> </a:t>
            </a:r>
            <a:r>
              <a:rPr lang="en-GB" sz="3000" dirty="0" err="1"/>
              <a:t>përgjimit</a:t>
            </a:r>
            <a:endParaRPr lang="en-GB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D5E89-9A46-4B94-A6AD-C424270CF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Neni 221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Kodit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Procedurës</a:t>
            </a:r>
            <a:r>
              <a:rPr lang="en-GB" dirty="0"/>
              <a:t> </a:t>
            </a:r>
            <a:r>
              <a:rPr lang="en-GB" dirty="0" err="1"/>
              <a:t>Penale</a:t>
            </a:r>
            <a:r>
              <a:rPr lang="en-GB" dirty="0"/>
              <a:t>:</a:t>
            </a:r>
          </a:p>
          <a:p>
            <a:pPr marL="114300" indent="0" algn="just">
              <a:buNone/>
            </a:pPr>
            <a:r>
              <a:rPr lang="en-GB" b="1" dirty="0" err="1"/>
              <a:t>Përgjimi</a:t>
            </a:r>
            <a:r>
              <a:rPr lang="en-GB" b="1" dirty="0"/>
              <a:t> </a:t>
            </a:r>
            <a:r>
              <a:rPr lang="en-GB" b="1" dirty="0" err="1"/>
              <a:t>i</a:t>
            </a:r>
            <a:r>
              <a:rPr lang="en-GB" b="1" dirty="0"/>
              <a:t> </a:t>
            </a:r>
            <a:r>
              <a:rPr lang="en-GB" b="1" dirty="0" err="1"/>
              <a:t>komunikimeve</a:t>
            </a:r>
            <a:r>
              <a:rPr lang="en-GB" b="1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personi</a:t>
            </a:r>
            <a:r>
              <a:rPr lang="en-GB" dirty="0"/>
              <a:t> </a:t>
            </a:r>
            <a:r>
              <a:rPr lang="en-GB" dirty="0" err="1"/>
              <a:t>ose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numri</a:t>
            </a:r>
            <a:r>
              <a:rPr lang="en-GB" dirty="0"/>
              <a:t> </a:t>
            </a:r>
            <a:r>
              <a:rPr lang="en-GB" dirty="0" err="1"/>
              <a:t>telefoni</a:t>
            </a:r>
            <a:r>
              <a:rPr lang="en-GB" dirty="0"/>
              <a:t> me </a:t>
            </a:r>
            <a:r>
              <a:rPr lang="en-GB" dirty="0" err="1"/>
              <a:t>telefon</a:t>
            </a:r>
            <a:r>
              <a:rPr lang="en-GB" dirty="0"/>
              <a:t>, </a:t>
            </a:r>
            <a:r>
              <a:rPr lang="en-GB" dirty="0" err="1"/>
              <a:t>faks</a:t>
            </a:r>
            <a:r>
              <a:rPr lang="en-GB" dirty="0"/>
              <a:t>, </a:t>
            </a:r>
            <a:r>
              <a:rPr lang="en-GB" dirty="0" err="1"/>
              <a:t>kompjuter</a:t>
            </a:r>
            <a:r>
              <a:rPr lang="en-GB" dirty="0"/>
              <a:t> </a:t>
            </a:r>
            <a:r>
              <a:rPr lang="en-GB" b="1" dirty="0" err="1"/>
              <a:t>ose</a:t>
            </a:r>
            <a:r>
              <a:rPr lang="en-GB" b="1" dirty="0"/>
              <a:t> me </a:t>
            </a:r>
            <a:r>
              <a:rPr lang="en-GB" b="1" dirty="0" err="1"/>
              <a:t>mjete</a:t>
            </a:r>
            <a:r>
              <a:rPr lang="en-GB" b="1" dirty="0"/>
              <a:t> </a:t>
            </a:r>
            <a:r>
              <a:rPr lang="en-GB" b="1" dirty="0" err="1"/>
              <a:t>të</a:t>
            </a:r>
            <a:r>
              <a:rPr lang="en-GB" b="1" dirty="0"/>
              <a:t> </a:t>
            </a:r>
            <a:r>
              <a:rPr lang="en-GB" b="1" dirty="0" err="1"/>
              <a:t>tjera</a:t>
            </a:r>
            <a:r>
              <a:rPr lang="en-GB" b="1" dirty="0"/>
              <a:t> </a:t>
            </a:r>
            <a:r>
              <a:rPr lang="en-GB" b="1" dirty="0" err="1"/>
              <a:t>të</a:t>
            </a:r>
            <a:r>
              <a:rPr lang="en-GB" b="1" dirty="0"/>
              <a:t> </a:t>
            </a:r>
            <a:r>
              <a:rPr lang="en-GB" b="1" dirty="0" err="1"/>
              <a:t>çdo</a:t>
            </a:r>
            <a:r>
              <a:rPr lang="en-GB" b="1" dirty="0"/>
              <a:t> </a:t>
            </a:r>
            <a:r>
              <a:rPr lang="en-GB" b="1" dirty="0" err="1"/>
              <a:t>lloji</a:t>
            </a:r>
            <a:r>
              <a:rPr lang="en-GB" dirty="0"/>
              <a:t>, </a:t>
            </a:r>
            <a:r>
              <a:rPr lang="en-GB" dirty="0" err="1"/>
              <a:t>përgjimi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fshehtë</a:t>
            </a:r>
            <a:r>
              <a:rPr lang="en-GB" dirty="0"/>
              <a:t> me </a:t>
            </a:r>
            <a:r>
              <a:rPr lang="en-GB" dirty="0" err="1"/>
              <a:t>mjete</a:t>
            </a:r>
            <a:r>
              <a:rPr lang="en-GB" dirty="0"/>
              <a:t> </a:t>
            </a:r>
            <a:r>
              <a:rPr lang="en-GB" dirty="0" err="1"/>
              <a:t>teknike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bisedave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vënde</a:t>
            </a:r>
            <a:r>
              <a:rPr lang="en-GB" dirty="0"/>
              <a:t> private, </a:t>
            </a:r>
            <a:r>
              <a:rPr lang="en-GB" dirty="0" err="1"/>
              <a:t>përgjimi</a:t>
            </a:r>
            <a:r>
              <a:rPr lang="en-GB" dirty="0"/>
              <a:t> me audio </a:t>
            </a:r>
            <a:r>
              <a:rPr lang="en-GB" dirty="0" err="1"/>
              <a:t>dhe</a:t>
            </a:r>
            <a:r>
              <a:rPr lang="en-GB" dirty="0"/>
              <a:t> video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vënde</a:t>
            </a:r>
            <a:r>
              <a:rPr lang="en-GB" dirty="0"/>
              <a:t> private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rregjistrimi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numave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teefonit</a:t>
            </a:r>
            <a:r>
              <a:rPr lang="en-GB" dirty="0"/>
              <a:t> </a:t>
            </a:r>
            <a:r>
              <a:rPr lang="en-GB" dirty="0" err="1"/>
              <a:t>hyrës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dalës</a:t>
            </a:r>
            <a:r>
              <a:rPr lang="en-GB" dirty="0"/>
              <a:t>, </a:t>
            </a:r>
            <a:r>
              <a:rPr lang="en-GB" dirty="0" err="1"/>
              <a:t>lejohet</a:t>
            </a:r>
            <a:r>
              <a:rPr lang="en-GB" dirty="0"/>
              <a:t> </a:t>
            </a:r>
            <a:r>
              <a:rPr lang="en-GB" dirty="0" err="1"/>
              <a:t>vetëm</a:t>
            </a:r>
            <a:r>
              <a:rPr lang="en-GB" dirty="0"/>
              <a:t> </a:t>
            </a:r>
            <a:r>
              <a:rPr lang="en-GB" dirty="0" err="1"/>
              <a:t>kur</a:t>
            </a:r>
            <a:r>
              <a:rPr lang="en-GB" dirty="0"/>
              <a:t> </a:t>
            </a:r>
            <a:r>
              <a:rPr lang="en-GB" dirty="0" err="1"/>
              <a:t>procedohet</a:t>
            </a:r>
            <a:r>
              <a:rPr lang="en-GB" dirty="0"/>
              <a:t>:</a:t>
            </a:r>
          </a:p>
          <a:p>
            <a:pPr marL="571500" indent="-457200" algn="just">
              <a:buAutoNum type="alphaLcParenR"/>
            </a:pPr>
            <a:r>
              <a:rPr lang="en-GB" i="1" dirty="0" err="1"/>
              <a:t>Për</a:t>
            </a:r>
            <a:r>
              <a:rPr lang="en-GB" i="1" dirty="0"/>
              <a:t> </a:t>
            </a:r>
            <a:r>
              <a:rPr lang="en-GB" i="1" dirty="0" err="1"/>
              <a:t>krimet</a:t>
            </a:r>
            <a:r>
              <a:rPr lang="en-GB" i="1" dirty="0"/>
              <a:t> e </a:t>
            </a:r>
            <a:r>
              <a:rPr lang="en-GB" i="1" dirty="0" err="1"/>
              <a:t>kryera</a:t>
            </a:r>
            <a:r>
              <a:rPr lang="en-GB" i="1" dirty="0"/>
              <a:t> me </a:t>
            </a:r>
            <a:r>
              <a:rPr lang="en-GB" i="1" dirty="0" err="1"/>
              <a:t>dashje</a:t>
            </a:r>
            <a:r>
              <a:rPr lang="en-GB" i="1" dirty="0"/>
              <a:t>, </a:t>
            </a:r>
            <a:r>
              <a:rPr lang="en-GB" i="1" dirty="0" err="1"/>
              <a:t>për</a:t>
            </a:r>
            <a:r>
              <a:rPr lang="en-GB" i="1" dirty="0"/>
              <a:t>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cilat</a:t>
            </a:r>
            <a:r>
              <a:rPr lang="en-GB" i="1" dirty="0"/>
              <a:t> </a:t>
            </a:r>
            <a:r>
              <a:rPr lang="en-GB" i="1" dirty="0" err="1"/>
              <a:t>parashikohet</a:t>
            </a:r>
            <a:r>
              <a:rPr lang="en-GB" i="1" dirty="0"/>
              <a:t> </a:t>
            </a:r>
            <a:r>
              <a:rPr lang="en-GB" i="1" dirty="0" err="1"/>
              <a:t>dënim</a:t>
            </a:r>
            <a:r>
              <a:rPr lang="en-GB" i="1" dirty="0"/>
              <a:t> me </a:t>
            </a:r>
            <a:r>
              <a:rPr lang="en-GB" i="1" dirty="0" err="1"/>
              <a:t>burgim</a:t>
            </a:r>
            <a:r>
              <a:rPr lang="en-GB" i="1" dirty="0"/>
              <a:t> </a:t>
            </a:r>
            <a:r>
              <a:rPr lang="en-GB" b="1" i="1" dirty="0"/>
              <a:t>jo </a:t>
            </a:r>
            <a:r>
              <a:rPr lang="en-GB" b="1" i="1" dirty="0" err="1"/>
              <a:t>më</a:t>
            </a:r>
            <a:r>
              <a:rPr lang="en-GB" b="1" i="1" dirty="0"/>
              <a:t> </a:t>
            </a:r>
            <a:r>
              <a:rPr lang="en-GB" b="1" i="1" dirty="0" err="1"/>
              <a:t>pak</a:t>
            </a:r>
            <a:r>
              <a:rPr lang="en-GB" b="1" i="1" dirty="0"/>
              <a:t>, </a:t>
            </a:r>
            <a:r>
              <a:rPr lang="en-GB" b="1" i="1" dirty="0" err="1"/>
              <a:t>në</a:t>
            </a:r>
            <a:r>
              <a:rPr lang="en-GB" b="1" i="1" dirty="0"/>
              <a:t> </a:t>
            </a:r>
            <a:r>
              <a:rPr lang="en-GB" b="1" i="1" dirty="0" err="1"/>
              <a:t>maksimum</a:t>
            </a:r>
            <a:r>
              <a:rPr lang="en-GB" b="1" i="1" dirty="0"/>
              <a:t>, se </a:t>
            </a:r>
            <a:r>
              <a:rPr lang="en-GB" b="1" i="1" dirty="0" err="1"/>
              <a:t>shtatë</a:t>
            </a:r>
            <a:r>
              <a:rPr lang="en-GB" b="1" i="1" dirty="0"/>
              <a:t> </a:t>
            </a:r>
            <a:r>
              <a:rPr lang="en-GB" i="1" dirty="0" err="1"/>
              <a:t>vjet</a:t>
            </a:r>
            <a:r>
              <a:rPr lang="en-GB" i="1" dirty="0"/>
              <a:t>;</a:t>
            </a:r>
          </a:p>
          <a:p>
            <a:pPr marL="571500" indent="-457200" algn="just">
              <a:buAutoNum type="alphaLcParenR"/>
            </a:pPr>
            <a:r>
              <a:rPr lang="en-GB" i="1" dirty="0" err="1"/>
              <a:t>Për</a:t>
            </a:r>
            <a:r>
              <a:rPr lang="en-GB" i="1" dirty="0"/>
              <a:t> </a:t>
            </a:r>
            <a:r>
              <a:rPr lang="en-GB" i="1" dirty="0" err="1"/>
              <a:t>çdo</a:t>
            </a:r>
            <a:r>
              <a:rPr lang="en-GB" i="1" dirty="0"/>
              <a:t> </a:t>
            </a:r>
            <a:r>
              <a:rPr lang="en-GB" i="1" dirty="0" err="1"/>
              <a:t>vepër</a:t>
            </a:r>
            <a:r>
              <a:rPr lang="en-GB" i="1" dirty="0"/>
              <a:t> </a:t>
            </a:r>
            <a:r>
              <a:rPr lang="en-GB" i="1" dirty="0" err="1"/>
              <a:t>penale</a:t>
            </a:r>
            <a:r>
              <a:rPr lang="en-GB" i="1" dirty="0"/>
              <a:t> me </a:t>
            </a:r>
            <a:r>
              <a:rPr lang="en-GB" i="1" dirty="0" err="1"/>
              <a:t>dashje</a:t>
            </a:r>
            <a:r>
              <a:rPr lang="en-GB" i="1" dirty="0"/>
              <a:t> </a:t>
            </a:r>
            <a:r>
              <a:rPr lang="en-GB" i="1" dirty="0" err="1"/>
              <a:t>kur</a:t>
            </a:r>
            <a:r>
              <a:rPr lang="en-GB" i="1" dirty="0"/>
              <a:t> </a:t>
            </a:r>
            <a:r>
              <a:rPr lang="en-GB" i="1" dirty="0" err="1"/>
              <a:t>kryhet</a:t>
            </a:r>
            <a:r>
              <a:rPr lang="en-GB" i="1" dirty="0"/>
              <a:t> me </a:t>
            </a:r>
            <a:r>
              <a:rPr lang="en-GB" i="1" dirty="0" err="1"/>
              <a:t>anën</a:t>
            </a:r>
            <a:r>
              <a:rPr lang="en-GB" i="1" dirty="0"/>
              <a:t> e </a:t>
            </a:r>
            <a:r>
              <a:rPr lang="en-GB" i="1" dirty="0" err="1"/>
              <a:t>mjeteve</a:t>
            </a:r>
            <a:r>
              <a:rPr lang="en-GB" i="1" dirty="0"/>
              <a:t>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telekomunikimit</a:t>
            </a:r>
            <a:r>
              <a:rPr lang="en-GB" i="1" dirty="0"/>
              <a:t> apo </a:t>
            </a:r>
            <a:r>
              <a:rPr lang="en-GB" i="1" dirty="0" err="1"/>
              <a:t>përdorimit</a:t>
            </a:r>
            <a:r>
              <a:rPr lang="en-GB" i="1" dirty="0"/>
              <a:t>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teknologjive</a:t>
            </a:r>
            <a:r>
              <a:rPr lang="en-GB" i="1" dirty="0"/>
              <a:t> </a:t>
            </a:r>
            <a:r>
              <a:rPr lang="en-GB" i="1" dirty="0" err="1"/>
              <a:t>informatike</a:t>
            </a:r>
            <a:r>
              <a:rPr lang="en-GB" i="1" dirty="0"/>
              <a:t> </a:t>
            </a:r>
            <a:r>
              <a:rPr lang="en-GB" i="1" dirty="0" err="1"/>
              <a:t>ose</a:t>
            </a:r>
            <a:r>
              <a:rPr lang="en-GB" i="1" dirty="0"/>
              <a:t> </a:t>
            </a:r>
            <a:r>
              <a:rPr lang="en-GB" i="1" dirty="0" err="1"/>
              <a:t>telematike</a:t>
            </a:r>
            <a:r>
              <a:rPr lang="en-GB" i="1" dirty="0"/>
              <a:t>;</a:t>
            </a:r>
          </a:p>
          <a:p>
            <a:pPr marL="571500" indent="-457200" algn="just">
              <a:buAutoNum type="alphaLcParenR"/>
            </a:pPr>
            <a:r>
              <a:rPr lang="en-GB" b="1" i="1" dirty="0" err="1"/>
              <a:t>Për</a:t>
            </a:r>
            <a:r>
              <a:rPr lang="en-GB" b="1" i="1" dirty="0"/>
              <a:t> </a:t>
            </a:r>
            <a:r>
              <a:rPr lang="en-GB" b="1" i="1" dirty="0" err="1"/>
              <a:t>veprat</a:t>
            </a:r>
            <a:r>
              <a:rPr lang="en-GB" b="1" i="1" dirty="0"/>
              <a:t> </a:t>
            </a:r>
            <a:r>
              <a:rPr lang="en-GB" b="1" i="1" dirty="0" err="1"/>
              <a:t>penale</a:t>
            </a:r>
            <a:r>
              <a:rPr lang="en-GB" b="1" i="1" dirty="0"/>
              <a:t> </a:t>
            </a:r>
            <a:r>
              <a:rPr lang="en-GB" b="1" i="1" dirty="0" err="1"/>
              <a:t>të</a:t>
            </a:r>
            <a:r>
              <a:rPr lang="en-GB" b="1" i="1" dirty="0"/>
              <a:t> </a:t>
            </a:r>
            <a:r>
              <a:rPr lang="en-GB" b="1" i="1" dirty="0" err="1"/>
              <a:t>parashikuara</a:t>
            </a:r>
            <a:r>
              <a:rPr lang="en-GB" b="1" i="1" dirty="0"/>
              <a:t> </a:t>
            </a:r>
            <a:r>
              <a:rPr lang="en-GB" b="1" i="1" dirty="0" err="1"/>
              <a:t>nga</a:t>
            </a:r>
            <a:r>
              <a:rPr lang="en-GB" b="1" i="1" dirty="0"/>
              <a:t> </a:t>
            </a:r>
            <a:r>
              <a:rPr lang="en-GB" b="1" i="1" dirty="0" err="1"/>
              <a:t>shkronja</a:t>
            </a:r>
            <a:r>
              <a:rPr lang="en-GB" b="1" i="1" dirty="0"/>
              <a:t> “a”, </a:t>
            </a:r>
            <a:r>
              <a:rPr lang="en-GB" b="1" i="1" dirty="0" err="1"/>
              <a:t>paragrafi</a:t>
            </a:r>
            <a:r>
              <a:rPr lang="en-GB" b="1" i="1" dirty="0"/>
              <a:t> 1, </a:t>
            </a:r>
            <a:r>
              <a:rPr lang="en-GB" b="1" i="1" dirty="0" err="1"/>
              <a:t>i</a:t>
            </a:r>
            <a:r>
              <a:rPr lang="en-GB" b="1" i="1" dirty="0"/>
              <a:t> </a:t>
            </a:r>
            <a:r>
              <a:rPr lang="en-GB" b="1" i="1" dirty="0" err="1"/>
              <a:t>nenit</a:t>
            </a:r>
            <a:r>
              <a:rPr lang="en-GB" b="1" i="1" dirty="0"/>
              <a:t> 75/a, </a:t>
            </a:r>
            <a:r>
              <a:rPr lang="en-GB" b="1" i="1" dirty="0" err="1"/>
              <a:t>të</a:t>
            </a:r>
            <a:r>
              <a:rPr lang="en-GB" b="1" i="1" dirty="0"/>
              <a:t> </a:t>
            </a:r>
            <a:r>
              <a:rPr lang="en-GB" b="1" i="1" dirty="0" err="1"/>
              <a:t>këtij</a:t>
            </a:r>
            <a:r>
              <a:rPr lang="en-GB" b="1" i="1" dirty="0"/>
              <a:t> Kodi</a:t>
            </a:r>
            <a:r>
              <a:rPr lang="en-GB" i="1" dirty="0"/>
              <a:t>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043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7741-3E5C-4590-A7CD-66968BC97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GB" sz="3000" dirty="0" err="1"/>
              <a:t>Përdorimi</a:t>
            </a:r>
            <a:r>
              <a:rPr lang="en-GB" sz="3000" dirty="0"/>
              <a:t> </a:t>
            </a:r>
            <a:r>
              <a:rPr lang="en-GB" sz="3000" dirty="0" err="1"/>
              <a:t>i</a:t>
            </a:r>
            <a:r>
              <a:rPr lang="en-GB" sz="3000" dirty="0"/>
              <a:t> </a:t>
            </a:r>
            <a:r>
              <a:rPr lang="en-GB" sz="3000" dirty="0" err="1"/>
              <a:t>rezultateve</a:t>
            </a:r>
            <a:r>
              <a:rPr lang="en-GB" sz="3000" dirty="0"/>
              <a:t> </a:t>
            </a:r>
            <a:r>
              <a:rPr lang="en-GB" sz="3000" dirty="0" err="1"/>
              <a:t>të</a:t>
            </a:r>
            <a:r>
              <a:rPr lang="en-GB" sz="3000" dirty="0"/>
              <a:t> </a:t>
            </a:r>
            <a:r>
              <a:rPr lang="en-GB" sz="3000" dirty="0" err="1"/>
              <a:t>përgjimit</a:t>
            </a:r>
            <a:r>
              <a:rPr lang="en-GB" sz="3000" dirty="0"/>
              <a:t> </a:t>
            </a:r>
            <a:r>
              <a:rPr lang="en-GB" sz="3000" dirty="0" err="1"/>
              <a:t>në</a:t>
            </a:r>
            <a:r>
              <a:rPr lang="en-GB" sz="3000" dirty="0"/>
              <a:t> </a:t>
            </a:r>
            <a:r>
              <a:rPr lang="en-GB" sz="3000" dirty="0" err="1"/>
              <a:t>procedime</a:t>
            </a:r>
            <a:r>
              <a:rPr lang="en-GB" sz="3000" dirty="0"/>
              <a:t> </a:t>
            </a:r>
            <a:r>
              <a:rPr lang="en-GB" sz="3000" dirty="0" err="1"/>
              <a:t>të</a:t>
            </a:r>
            <a:r>
              <a:rPr lang="en-GB" sz="3000" dirty="0"/>
              <a:t> </a:t>
            </a:r>
            <a:r>
              <a:rPr lang="en-GB" sz="3000" dirty="0" err="1"/>
              <a:t>tjera</a:t>
            </a:r>
            <a:endParaRPr lang="en-GB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9A5AE-7E1B-4138-98BB-ABA736C2B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Neni 225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Kodit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Procedurës</a:t>
            </a:r>
            <a:r>
              <a:rPr lang="en-GB" dirty="0"/>
              <a:t> </a:t>
            </a:r>
            <a:r>
              <a:rPr lang="en-GB" dirty="0" err="1"/>
              <a:t>Penale</a:t>
            </a:r>
            <a:r>
              <a:rPr lang="en-GB" dirty="0"/>
              <a:t>;</a:t>
            </a:r>
          </a:p>
          <a:p>
            <a:pPr marL="114300" indent="0" algn="just">
              <a:buNone/>
            </a:pPr>
            <a:r>
              <a:rPr lang="en-GB" i="1" dirty="0"/>
              <a:t>Rezultatet e </a:t>
            </a:r>
            <a:r>
              <a:rPr lang="en-GB" i="1" dirty="0" err="1"/>
              <a:t>përgjimit</a:t>
            </a:r>
            <a:r>
              <a:rPr lang="en-GB" i="1" dirty="0"/>
              <a:t> </a:t>
            </a:r>
            <a:r>
              <a:rPr lang="en-GB" i="1" dirty="0" err="1"/>
              <a:t>mund</a:t>
            </a:r>
            <a:r>
              <a:rPr lang="en-GB" i="1" dirty="0"/>
              <a:t>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përdoren</a:t>
            </a:r>
            <a:r>
              <a:rPr lang="en-GB" i="1" dirty="0"/>
              <a:t> </a:t>
            </a:r>
            <a:r>
              <a:rPr lang="en-GB" i="1" dirty="0" err="1"/>
              <a:t>në</a:t>
            </a:r>
            <a:r>
              <a:rPr lang="en-GB" i="1" dirty="0"/>
              <a:t> </a:t>
            </a:r>
            <a:r>
              <a:rPr lang="en-GB" i="1" dirty="0" err="1"/>
              <a:t>procedime</a:t>
            </a:r>
            <a:r>
              <a:rPr lang="en-GB" i="1" dirty="0"/>
              <a:t>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tjera</a:t>
            </a:r>
            <a:r>
              <a:rPr lang="en-GB" i="1" dirty="0"/>
              <a:t> </a:t>
            </a:r>
            <a:r>
              <a:rPr lang="en-GB" b="1" i="1" dirty="0" err="1"/>
              <a:t>vetëm</a:t>
            </a:r>
            <a:r>
              <a:rPr lang="en-GB" b="1" i="1" dirty="0"/>
              <a:t> </a:t>
            </a:r>
            <a:r>
              <a:rPr lang="en-GB" b="1" i="1" dirty="0" err="1"/>
              <a:t>kur</a:t>
            </a:r>
            <a:r>
              <a:rPr lang="en-GB" b="1" i="1" dirty="0"/>
              <a:t> </a:t>
            </a:r>
            <a:r>
              <a:rPr lang="en-GB" b="1" i="1" dirty="0" err="1"/>
              <a:t>janë</a:t>
            </a:r>
            <a:r>
              <a:rPr lang="en-GB" b="1" i="1" dirty="0"/>
              <a:t> </a:t>
            </a:r>
            <a:r>
              <a:rPr lang="en-GB" b="1" i="1" dirty="0" err="1"/>
              <a:t>të</a:t>
            </a:r>
            <a:r>
              <a:rPr lang="en-GB" b="1" i="1" dirty="0"/>
              <a:t> </a:t>
            </a:r>
            <a:r>
              <a:rPr lang="en-GB" b="1" i="1" dirty="0" err="1"/>
              <a:t>domosdoshme</a:t>
            </a:r>
            <a:r>
              <a:rPr lang="en-GB" b="1" i="1" dirty="0"/>
              <a:t> </a:t>
            </a:r>
            <a:r>
              <a:rPr lang="en-GB" b="1" i="1" dirty="0" err="1"/>
              <a:t>për</a:t>
            </a:r>
            <a:r>
              <a:rPr lang="en-GB" b="1" i="1" dirty="0"/>
              <a:t> </a:t>
            </a:r>
            <a:r>
              <a:rPr lang="en-GB" b="1" i="1" dirty="0" err="1"/>
              <a:t>hetimin</a:t>
            </a:r>
            <a:r>
              <a:rPr lang="en-GB" b="1" i="1" dirty="0"/>
              <a:t> e </a:t>
            </a:r>
            <a:r>
              <a:rPr lang="en-GB" b="1" i="1" dirty="0" err="1"/>
              <a:t>krimeve</a:t>
            </a:r>
            <a:r>
              <a:rPr lang="en-GB" i="1" dirty="0"/>
              <a:t>. </a:t>
            </a:r>
            <a:r>
              <a:rPr lang="en-GB" i="1" dirty="0" err="1"/>
              <a:t>Në</a:t>
            </a:r>
            <a:r>
              <a:rPr lang="en-GB" i="1" dirty="0"/>
              <a:t> </a:t>
            </a:r>
            <a:r>
              <a:rPr lang="en-GB" i="1" dirty="0" err="1"/>
              <a:t>këto</a:t>
            </a:r>
            <a:r>
              <a:rPr lang="en-GB" i="1" dirty="0"/>
              <a:t> </a:t>
            </a:r>
            <a:r>
              <a:rPr lang="en-GB" i="1" dirty="0" err="1"/>
              <a:t>raste</a:t>
            </a:r>
            <a:r>
              <a:rPr lang="en-GB" i="1" dirty="0"/>
              <a:t>, </a:t>
            </a:r>
            <a:r>
              <a:rPr lang="en-GB" i="1" dirty="0" err="1"/>
              <a:t>procesverbalet</a:t>
            </a:r>
            <a:r>
              <a:rPr lang="en-GB" i="1" dirty="0"/>
              <a:t> </a:t>
            </a:r>
            <a:r>
              <a:rPr lang="en-GB" i="1" dirty="0" err="1"/>
              <a:t>dhe</a:t>
            </a:r>
            <a:r>
              <a:rPr lang="en-GB" i="1" dirty="0"/>
              <a:t> </a:t>
            </a:r>
            <a:r>
              <a:rPr lang="en-GB" i="1" dirty="0" err="1"/>
              <a:t>rregjistrimet</a:t>
            </a:r>
            <a:r>
              <a:rPr lang="en-GB" i="1" dirty="0"/>
              <a:t> e </a:t>
            </a:r>
            <a:r>
              <a:rPr lang="en-GB" i="1" dirty="0" err="1"/>
              <a:t>përgjimeve</a:t>
            </a:r>
            <a:r>
              <a:rPr lang="en-GB" i="1" dirty="0"/>
              <a:t> </a:t>
            </a:r>
            <a:r>
              <a:rPr lang="en-GB" i="1" dirty="0" err="1"/>
              <a:t>depozitohen</a:t>
            </a:r>
            <a:r>
              <a:rPr lang="en-GB" i="1" dirty="0"/>
              <a:t> </a:t>
            </a:r>
            <a:r>
              <a:rPr lang="en-GB" i="1" dirty="0" err="1"/>
              <a:t>pranë</a:t>
            </a:r>
            <a:r>
              <a:rPr lang="en-GB" i="1" dirty="0"/>
              <a:t> </a:t>
            </a:r>
            <a:r>
              <a:rPr lang="en-GB" i="1" dirty="0" err="1"/>
              <a:t>organit</a:t>
            </a:r>
            <a:r>
              <a:rPr lang="en-GB" i="1" dirty="0"/>
              <a:t> </a:t>
            </a:r>
            <a:r>
              <a:rPr lang="en-GB" i="1" dirty="0" err="1"/>
              <a:t>që</a:t>
            </a:r>
            <a:r>
              <a:rPr lang="en-GB" i="1" dirty="0"/>
              <a:t> </a:t>
            </a:r>
            <a:r>
              <a:rPr lang="en-GB" i="1" dirty="0" err="1"/>
              <a:t>procedon</a:t>
            </a:r>
            <a:r>
              <a:rPr lang="en-GB" dirty="0"/>
              <a:t>.</a:t>
            </a:r>
          </a:p>
          <a:p>
            <a:pPr marL="114300" indent="0">
              <a:buNone/>
            </a:pPr>
            <a:endParaRPr lang="en-GB" dirty="0"/>
          </a:p>
          <a:p>
            <a:r>
              <a:rPr lang="en-GB" dirty="0"/>
              <a:t>Neni 226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Kodit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Procedurës</a:t>
            </a:r>
            <a:r>
              <a:rPr lang="en-GB" dirty="0"/>
              <a:t> </a:t>
            </a:r>
            <a:r>
              <a:rPr lang="en-GB" dirty="0" err="1"/>
              <a:t>Penale</a:t>
            </a:r>
            <a:r>
              <a:rPr lang="en-GB" dirty="0"/>
              <a:t>;</a:t>
            </a:r>
          </a:p>
          <a:p>
            <a:pPr marL="114300" indent="0" algn="just">
              <a:buNone/>
            </a:pPr>
            <a:r>
              <a:rPr lang="en-GB" i="1" dirty="0" err="1"/>
              <a:t>Rezulatetet</a:t>
            </a:r>
            <a:r>
              <a:rPr lang="en-GB" i="1" dirty="0"/>
              <a:t> e </a:t>
            </a:r>
            <a:r>
              <a:rPr lang="en-GB" i="1" dirty="0" err="1"/>
              <a:t>përgjimit</a:t>
            </a:r>
            <a:r>
              <a:rPr lang="en-GB" i="1" dirty="0"/>
              <a:t> </a:t>
            </a:r>
            <a:r>
              <a:rPr lang="en-GB" i="1" dirty="0" err="1"/>
              <a:t>nuk</a:t>
            </a:r>
            <a:r>
              <a:rPr lang="en-GB" i="1" dirty="0"/>
              <a:t> </a:t>
            </a:r>
            <a:r>
              <a:rPr lang="en-GB" i="1" dirty="0" err="1"/>
              <a:t>mund</a:t>
            </a:r>
            <a:r>
              <a:rPr lang="en-GB" i="1" dirty="0"/>
              <a:t>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përdoren</a:t>
            </a:r>
            <a:r>
              <a:rPr lang="en-GB" i="1" dirty="0"/>
              <a:t> </a:t>
            </a:r>
            <a:r>
              <a:rPr lang="en-GB" i="1" dirty="0" err="1"/>
              <a:t>kur</a:t>
            </a:r>
            <a:r>
              <a:rPr lang="en-GB" i="1" dirty="0"/>
              <a:t> </a:t>
            </a:r>
            <a:r>
              <a:rPr lang="en-GB" i="1" dirty="0" err="1"/>
              <a:t>janë</a:t>
            </a:r>
            <a:r>
              <a:rPr lang="en-GB" i="1" dirty="0"/>
              <a:t> </a:t>
            </a:r>
            <a:r>
              <a:rPr lang="en-GB" i="1" dirty="0" err="1"/>
              <a:t>bërë</a:t>
            </a:r>
            <a:r>
              <a:rPr lang="en-GB" i="1" dirty="0"/>
              <a:t> </a:t>
            </a:r>
            <a:r>
              <a:rPr lang="en-GB" i="1" dirty="0" err="1"/>
              <a:t>jashtë</a:t>
            </a:r>
            <a:r>
              <a:rPr lang="en-GB" i="1" dirty="0"/>
              <a:t> </a:t>
            </a:r>
            <a:r>
              <a:rPr lang="en-GB" i="1" dirty="0" err="1"/>
              <a:t>rasteve</a:t>
            </a:r>
            <a:r>
              <a:rPr lang="en-GB" i="1" dirty="0"/>
              <a:t>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lejuara</a:t>
            </a:r>
            <a:r>
              <a:rPr lang="en-GB" i="1" dirty="0"/>
              <a:t> </a:t>
            </a:r>
            <a:r>
              <a:rPr lang="en-GB" i="1" dirty="0" err="1"/>
              <a:t>nga</a:t>
            </a:r>
            <a:r>
              <a:rPr lang="en-GB" i="1" dirty="0"/>
              <a:t> </a:t>
            </a:r>
            <a:r>
              <a:rPr lang="en-GB" i="1" dirty="0" err="1"/>
              <a:t>ligji</a:t>
            </a:r>
            <a:r>
              <a:rPr lang="en-GB" i="1" dirty="0"/>
              <a:t> </a:t>
            </a:r>
            <a:r>
              <a:rPr lang="en-GB" i="1" dirty="0" err="1"/>
              <a:t>ose</a:t>
            </a:r>
            <a:r>
              <a:rPr lang="en-GB" i="1" dirty="0"/>
              <a:t> </a:t>
            </a:r>
            <a:r>
              <a:rPr lang="en-GB" i="1" dirty="0" err="1"/>
              <a:t>kur</a:t>
            </a:r>
            <a:r>
              <a:rPr lang="en-GB" i="1" dirty="0"/>
              <a:t> </a:t>
            </a:r>
            <a:r>
              <a:rPr lang="en-GB" i="1" dirty="0" err="1"/>
              <a:t>nuk</a:t>
            </a:r>
            <a:r>
              <a:rPr lang="en-GB" i="1" dirty="0"/>
              <a:t> </a:t>
            </a:r>
            <a:r>
              <a:rPr lang="en-GB" i="1" dirty="0" err="1"/>
              <a:t>janë</a:t>
            </a:r>
            <a:r>
              <a:rPr lang="en-GB" i="1" dirty="0"/>
              <a:t> </a:t>
            </a:r>
            <a:r>
              <a:rPr lang="en-GB" i="1" dirty="0" err="1"/>
              <a:t>respektuar</a:t>
            </a:r>
            <a:r>
              <a:rPr lang="en-GB" i="1" dirty="0"/>
              <a:t> </a:t>
            </a:r>
            <a:r>
              <a:rPr lang="en-GB" i="1" dirty="0" err="1"/>
              <a:t>dispozitat</a:t>
            </a:r>
            <a:r>
              <a:rPr lang="en-GB" i="1" dirty="0"/>
              <a:t> e </a:t>
            </a:r>
            <a:r>
              <a:rPr lang="en-GB" i="1" dirty="0" err="1"/>
              <a:t>këtij</a:t>
            </a:r>
            <a:r>
              <a:rPr lang="en-GB" i="1" dirty="0"/>
              <a:t> </a:t>
            </a:r>
            <a:r>
              <a:rPr lang="en-GB" i="1" dirty="0" err="1" smtClean="0"/>
              <a:t>seksioni</a:t>
            </a:r>
            <a:r>
              <a:rPr lang="en-GB" i="1" dirty="0" smtClean="0"/>
              <a:t>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871804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654DA-0AE1-48BD-90A5-F876E1E7D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14443-A3B9-489B-8017-957950BC0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GB" dirty="0"/>
          </a:p>
          <a:p>
            <a:pPr marL="114300" indent="0">
              <a:buNone/>
            </a:pPr>
            <a:endParaRPr lang="en-GB" dirty="0"/>
          </a:p>
          <a:p>
            <a:pPr marL="114300" indent="0" algn="ctr">
              <a:buNone/>
            </a:pPr>
            <a:r>
              <a:rPr lang="en-GB" dirty="0" err="1"/>
              <a:t>Faleminderit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 smtClean="0"/>
              <a:t>vëmëndjen</a:t>
            </a:r>
            <a:r>
              <a:rPr lang="en-GB" dirty="0" smtClean="0"/>
              <a:t>!</a:t>
            </a:r>
          </a:p>
          <a:p>
            <a:pPr marL="114300" indent="0" algn="ctr">
              <a:buNone/>
            </a:pPr>
            <a:endParaRPr lang="en-GB" dirty="0"/>
          </a:p>
          <a:p>
            <a:pPr marL="114300" indent="0" algn="ctr">
              <a:buNone/>
            </a:pPr>
            <a:r>
              <a:rPr lang="en-GB" dirty="0" err="1"/>
              <a:t>Pyetje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49909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2F553-C293-4B42-B64C-9D44AD8B9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Police Target Criminal Users of Sky ECC Cryptophone Service">
            <a:extLst>
              <a:ext uri="{FF2B5EF4-FFF2-40B4-BE49-F238E27FC236}">
                <a16:creationId xmlns:a16="http://schemas.microsoft.com/office/drawing/2014/main" id="{BE171B98-B9ED-47F4-9DEF-DF18766C280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362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B9D17-0811-4834-B60B-F7FFC64AD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 err="1" smtClean="0"/>
              <a:t>Fillimi</a:t>
            </a:r>
            <a:r>
              <a:rPr lang="en-GB" sz="3000" dirty="0" smtClean="0"/>
              <a:t> </a:t>
            </a:r>
            <a:r>
              <a:rPr lang="en-GB" sz="3000" dirty="0" err="1" smtClean="0"/>
              <a:t>i</a:t>
            </a:r>
            <a:r>
              <a:rPr lang="en-GB" sz="3000" dirty="0" smtClean="0"/>
              <a:t> </a:t>
            </a:r>
            <a:r>
              <a:rPr lang="en-GB" sz="3000" dirty="0" err="1" smtClean="0"/>
              <a:t>hetimeve</a:t>
            </a:r>
            <a:endParaRPr lang="en-GB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55A43-87DB-40D1-8634-094009B10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5" y="1417638"/>
            <a:ext cx="7620000" cy="4983162"/>
          </a:xfrm>
        </p:spPr>
        <p:txBody>
          <a:bodyPr>
            <a:normAutofit fontScale="85000" lnSpcReduction="20000"/>
          </a:bodyPr>
          <a:lstStyle/>
          <a:p>
            <a:r>
              <a:rPr lang="en-GB" dirty="0" err="1"/>
              <a:t>SkyECC</a:t>
            </a:r>
            <a:r>
              <a:rPr lang="en-GB" dirty="0"/>
              <a:t> </a:t>
            </a:r>
            <a:r>
              <a:rPr lang="en-GB" dirty="0" err="1"/>
              <a:t>ishte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kompani</a:t>
            </a:r>
            <a:r>
              <a:rPr lang="en-GB" dirty="0"/>
              <a:t> me </a:t>
            </a:r>
            <a:r>
              <a:rPr lang="en-GB" dirty="0" err="1"/>
              <a:t>seli</a:t>
            </a:r>
            <a:r>
              <a:rPr lang="en-GB" dirty="0"/>
              <a:t> </a:t>
            </a:r>
            <a:r>
              <a:rPr lang="en-GB" dirty="0" err="1" smtClean="0"/>
              <a:t>në</a:t>
            </a:r>
            <a:r>
              <a:rPr lang="en-GB" dirty="0" smtClean="0"/>
              <a:t> Vancouver, </a:t>
            </a:r>
            <a:r>
              <a:rPr lang="en-GB" dirty="0" err="1"/>
              <a:t>Kanada</a:t>
            </a:r>
            <a:r>
              <a:rPr lang="en-GB" dirty="0"/>
              <a:t>.</a:t>
            </a:r>
          </a:p>
          <a:p>
            <a:pPr lvl="1" algn="just"/>
            <a:r>
              <a:rPr lang="en-GB" dirty="0" err="1" smtClean="0"/>
              <a:t>Ofronte</a:t>
            </a:r>
            <a:r>
              <a:rPr lang="en-GB" dirty="0" smtClean="0"/>
              <a:t> </a:t>
            </a:r>
            <a:r>
              <a:rPr lang="en-GB" dirty="0" err="1" smtClean="0"/>
              <a:t>metoda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enkriptimit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telefona</a:t>
            </a:r>
            <a:r>
              <a:rPr lang="en-GB" dirty="0"/>
              <a:t> </a:t>
            </a:r>
            <a:r>
              <a:rPr lang="en-GB" dirty="0" err="1"/>
              <a:t>celularë</a:t>
            </a:r>
            <a:r>
              <a:rPr lang="en-GB" dirty="0"/>
              <a:t> </a:t>
            </a:r>
            <a:r>
              <a:rPr lang="en-GB" dirty="0" err="1"/>
              <a:t>nëpërmjet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aplikacioni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insfrastrukturë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dedikuar</a:t>
            </a:r>
            <a:r>
              <a:rPr lang="en-GB" dirty="0" smtClean="0"/>
              <a:t>.</a:t>
            </a:r>
          </a:p>
          <a:p>
            <a:pPr lvl="1" algn="just"/>
            <a:r>
              <a:rPr lang="en-GB" dirty="0" err="1" smtClean="0"/>
              <a:t>Përdorimi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telefonave</a:t>
            </a:r>
            <a:r>
              <a:rPr lang="en-GB" dirty="0" smtClean="0"/>
              <a:t> </a:t>
            </a:r>
            <a:r>
              <a:rPr lang="en-GB" dirty="0" err="1" smtClean="0"/>
              <a:t>ishte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kriptuar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 smtClean="0"/>
              <a:t>ofronte</a:t>
            </a:r>
            <a:r>
              <a:rPr lang="en-GB" dirty="0" smtClean="0"/>
              <a:t> </a:t>
            </a:r>
            <a:r>
              <a:rPr lang="en-GB" dirty="0" err="1" smtClean="0"/>
              <a:t>një</a:t>
            </a:r>
            <a:r>
              <a:rPr lang="en-GB" dirty="0" smtClean="0"/>
              <a:t> </a:t>
            </a:r>
            <a:r>
              <a:rPr lang="en-GB" dirty="0" err="1" smtClean="0"/>
              <a:t>mënyrë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sigurtë</a:t>
            </a:r>
            <a:r>
              <a:rPr lang="en-GB" dirty="0" smtClean="0"/>
              <a:t> </a:t>
            </a:r>
            <a:r>
              <a:rPr lang="en-GB" dirty="0" err="1" smtClean="0"/>
              <a:t>komunikimi</a:t>
            </a:r>
            <a:r>
              <a:rPr lang="en-GB" dirty="0" smtClean="0"/>
              <a:t>. </a:t>
            </a:r>
          </a:p>
          <a:p>
            <a:pPr lvl="1" algn="just"/>
            <a:r>
              <a:rPr lang="en-GB" dirty="0" err="1" smtClean="0"/>
              <a:t>Çmimi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blerjes</a:t>
            </a:r>
            <a:r>
              <a:rPr lang="en-GB" dirty="0" smtClean="0"/>
              <a:t> </a:t>
            </a:r>
            <a:r>
              <a:rPr lang="en-GB" dirty="0" err="1" smtClean="0"/>
              <a:t>së</a:t>
            </a:r>
            <a:r>
              <a:rPr lang="en-GB" dirty="0" smtClean="0"/>
              <a:t> </a:t>
            </a:r>
            <a:r>
              <a:rPr lang="en-GB" dirty="0" err="1" smtClean="0"/>
              <a:t>telefonave</a:t>
            </a:r>
            <a:r>
              <a:rPr lang="en-GB" dirty="0" smtClean="0"/>
              <a:t> </a:t>
            </a:r>
            <a:r>
              <a:rPr lang="en-GB" dirty="0" err="1" smtClean="0"/>
              <a:t>celularë</a:t>
            </a:r>
            <a:r>
              <a:rPr lang="en-GB" dirty="0" smtClean="0"/>
              <a:t> </a:t>
            </a:r>
            <a:r>
              <a:rPr lang="en-GB" dirty="0" err="1" smtClean="0"/>
              <a:t>dhe</a:t>
            </a:r>
            <a:r>
              <a:rPr lang="en-GB" dirty="0" smtClean="0"/>
              <a:t> </a:t>
            </a:r>
            <a:r>
              <a:rPr lang="en-GB" dirty="0" err="1" smtClean="0"/>
              <a:t>përdorimit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tyre </a:t>
            </a:r>
            <a:r>
              <a:rPr lang="en-GB" dirty="0" err="1" smtClean="0"/>
              <a:t>ishte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lartë</a:t>
            </a:r>
            <a:r>
              <a:rPr lang="en-GB" dirty="0" smtClean="0"/>
              <a:t>.</a:t>
            </a:r>
            <a:endParaRPr lang="en-GB" dirty="0"/>
          </a:p>
          <a:p>
            <a:pPr algn="just"/>
            <a:r>
              <a:rPr lang="en-GB" dirty="0" err="1" smtClean="0"/>
              <a:t>Në</a:t>
            </a:r>
            <a:r>
              <a:rPr lang="en-GB" dirty="0" smtClean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hetim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Belgjikë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trafik</a:t>
            </a:r>
            <a:r>
              <a:rPr lang="en-GB" dirty="0"/>
              <a:t> </a:t>
            </a:r>
            <a:r>
              <a:rPr lang="en-GB" dirty="0" err="1"/>
              <a:t>droge</a:t>
            </a:r>
            <a:r>
              <a:rPr lang="en-GB" dirty="0"/>
              <a:t> u </a:t>
            </a:r>
            <a:r>
              <a:rPr lang="en-GB" dirty="0" err="1"/>
              <a:t>sekuestruan</a:t>
            </a:r>
            <a:r>
              <a:rPr lang="en-GB" dirty="0"/>
              <a:t> </a:t>
            </a:r>
            <a:r>
              <a:rPr lang="en-GB" dirty="0" err="1"/>
              <a:t>disa</a:t>
            </a:r>
            <a:r>
              <a:rPr lang="en-GB" dirty="0"/>
              <a:t> </a:t>
            </a:r>
            <a:r>
              <a:rPr lang="en-GB" dirty="0" err="1"/>
              <a:t>aparate</a:t>
            </a:r>
            <a:r>
              <a:rPr lang="en-GB" dirty="0"/>
              <a:t> </a:t>
            </a:r>
            <a:r>
              <a:rPr lang="en-GB" dirty="0" err="1"/>
              <a:t>telefoni</a:t>
            </a:r>
            <a:r>
              <a:rPr lang="en-GB" dirty="0"/>
              <a:t> </a:t>
            </a:r>
            <a:r>
              <a:rPr lang="en-GB" dirty="0" err="1"/>
              <a:t>ku</a:t>
            </a:r>
            <a:r>
              <a:rPr lang="en-GB" dirty="0"/>
              <a:t> </a:t>
            </a:r>
            <a:r>
              <a:rPr lang="en-GB" dirty="0" err="1"/>
              <a:t>ishte</a:t>
            </a:r>
            <a:r>
              <a:rPr lang="en-GB" dirty="0"/>
              <a:t> </a:t>
            </a:r>
            <a:r>
              <a:rPr lang="en-GB" dirty="0" err="1"/>
              <a:t>instaluar</a:t>
            </a:r>
            <a:r>
              <a:rPr lang="en-GB" dirty="0"/>
              <a:t> </a:t>
            </a:r>
            <a:r>
              <a:rPr lang="en-GB" dirty="0" err="1"/>
              <a:t>SkyECC</a:t>
            </a:r>
            <a:r>
              <a:rPr lang="en-GB" dirty="0"/>
              <a:t>,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siguronte</a:t>
            </a:r>
            <a:r>
              <a:rPr lang="en-GB" dirty="0"/>
              <a:t> </a:t>
            </a:r>
            <a:r>
              <a:rPr lang="en-GB" dirty="0" err="1"/>
              <a:t>komunikim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mënyrë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fshehtë</a:t>
            </a:r>
            <a:r>
              <a:rPr lang="en-GB" dirty="0"/>
              <a:t>.</a:t>
            </a:r>
          </a:p>
          <a:p>
            <a:pPr algn="just"/>
            <a:r>
              <a:rPr lang="en-GB" dirty="0" err="1" smtClean="0"/>
              <a:t>Kompania</a:t>
            </a:r>
            <a:r>
              <a:rPr lang="en-GB" dirty="0" smtClean="0"/>
              <a:t> </a:t>
            </a:r>
            <a:r>
              <a:rPr lang="en-GB" dirty="0" err="1"/>
              <a:t>SkyECC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 smtClean="0"/>
              <a:t>bashkëpunonte</a:t>
            </a:r>
            <a:r>
              <a:rPr lang="en-GB" dirty="0" smtClean="0"/>
              <a:t> </a:t>
            </a:r>
            <a:r>
              <a:rPr lang="en-GB" dirty="0"/>
              <a:t>me </a:t>
            </a:r>
            <a:r>
              <a:rPr lang="en-GB" dirty="0" err="1"/>
              <a:t>autoritetet</a:t>
            </a:r>
            <a:r>
              <a:rPr lang="en-GB" dirty="0"/>
              <a:t> </a:t>
            </a:r>
            <a:r>
              <a:rPr lang="en-GB" dirty="0" err="1"/>
              <a:t>belge</a:t>
            </a:r>
            <a:r>
              <a:rPr lang="en-GB" dirty="0"/>
              <a:t>.</a:t>
            </a:r>
          </a:p>
          <a:p>
            <a:pPr algn="just"/>
            <a:r>
              <a:rPr lang="en-GB" dirty="0" smtClean="0"/>
              <a:t>U </a:t>
            </a:r>
            <a:r>
              <a:rPr lang="en-GB" dirty="0" err="1"/>
              <a:t>konstatua</a:t>
            </a:r>
            <a:r>
              <a:rPr lang="en-GB" dirty="0"/>
              <a:t> se </a:t>
            </a:r>
            <a:r>
              <a:rPr lang="en-GB" dirty="0" err="1"/>
              <a:t>përdorimi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SkyECC</a:t>
            </a:r>
            <a:r>
              <a:rPr lang="en-GB" dirty="0"/>
              <a:t> </a:t>
            </a:r>
            <a:r>
              <a:rPr lang="en-GB" dirty="0" err="1"/>
              <a:t>shërbente</a:t>
            </a:r>
            <a:r>
              <a:rPr lang="en-GB" dirty="0"/>
              <a:t> </a:t>
            </a:r>
            <a:r>
              <a:rPr lang="en-GB" dirty="0" err="1"/>
              <a:t>ekskluzivisht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lehtësuar</a:t>
            </a:r>
            <a:r>
              <a:rPr lang="en-GB" dirty="0"/>
              <a:t> </a:t>
            </a:r>
            <a:r>
              <a:rPr lang="en-GB" dirty="0" err="1"/>
              <a:t>aktivitetet</a:t>
            </a:r>
            <a:r>
              <a:rPr lang="en-GB" dirty="0"/>
              <a:t> </a:t>
            </a:r>
            <a:r>
              <a:rPr lang="en-GB" dirty="0" err="1"/>
              <a:t>kriminale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kuptuar</a:t>
            </a:r>
            <a:r>
              <a:rPr lang="en-GB" dirty="0"/>
              <a:t> </a:t>
            </a:r>
            <a:r>
              <a:rPr lang="en-GB" dirty="0" err="1"/>
              <a:t>mënyrën</a:t>
            </a:r>
            <a:r>
              <a:rPr lang="en-GB" dirty="0"/>
              <a:t> e </a:t>
            </a:r>
            <a:r>
              <a:rPr lang="en-GB" dirty="0" err="1"/>
              <a:t>funksionimit</a:t>
            </a:r>
            <a:r>
              <a:rPr lang="en-GB" dirty="0"/>
              <a:t> </a:t>
            </a:r>
            <a:r>
              <a:rPr lang="en-GB" dirty="0" err="1"/>
              <a:t>autoritetet</a:t>
            </a:r>
            <a:r>
              <a:rPr lang="en-GB" dirty="0"/>
              <a:t> </a:t>
            </a:r>
            <a:r>
              <a:rPr lang="en-GB" dirty="0" err="1"/>
              <a:t>belge</a:t>
            </a:r>
            <a:r>
              <a:rPr lang="en-GB" dirty="0"/>
              <a:t> </a:t>
            </a:r>
            <a:r>
              <a:rPr lang="en-GB" dirty="0" err="1"/>
              <a:t>blenë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telefon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koduar</a:t>
            </a:r>
            <a:r>
              <a:rPr lang="en-GB" dirty="0"/>
              <a:t> me </a:t>
            </a:r>
            <a:r>
              <a:rPr lang="en-GB" dirty="0" err="1"/>
              <a:t>aplikacion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instaluar</a:t>
            </a:r>
            <a:r>
              <a:rPr lang="en-GB" dirty="0"/>
              <a:t>.</a:t>
            </a:r>
          </a:p>
          <a:p>
            <a:pPr lvl="1" algn="just"/>
            <a:r>
              <a:rPr lang="en-GB" dirty="0" err="1"/>
              <a:t>shitja</a:t>
            </a:r>
            <a:r>
              <a:rPr lang="en-GB" dirty="0"/>
              <a:t> e </a:t>
            </a:r>
            <a:r>
              <a:rPr lang="en-GB" dirty="0" err="1"/>
              <a:t>telefonit</a:t>
            </a:r>
            <a:r>
              <a:rPr lang="en-GB" dirty="0"/>
              <a:t> </a:t>
            </a:r>
            <a:r>
              <a:rPr lang="en-GB" dirty="0" err="1"/>
              <a:t>bëhej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mënyrë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fshehtë</a:t>
            </a:r>
            <a:r>
              <a:rPr lang="en-GB" dirty="0"/>
              <a:t>.</a:t>
            </a:r>
          </a:p>
          <a:p>
            <a:pPr lvl="1" algn="just"/>
            <a:r>
              <a:rPr lang="en-GB" dirty="0" err="1"/>
              <a:t>s</a:t>
            </a:r>
            <a:r>
              <a:rPr lang="en-GB" dirty="0" err="1" smtClean="0"/>
              <a:t>hitja</a:t>
            </a:r>
            <a:r>
              <a:rPr lang="en-GB" dirty="0" smtClean="0"/>
              <a:t> </a:t>
            </a:r>
            <a:r>
              <a:rPr lang="en-GB" dirty="0" err="1" smtClean="0"/>
              <a:t>bëhej</a:t>
            </a:r>
            <a:r>
              <a:rPr lang="en-GB" dirty="0" smtClean="0"/>
              <a:t> </a:t>
            </a:r>
            <a:r>
              <a:rPr lang="en-GB" dirty="0" err="1" smtClean="0"/>
              <a:t>nga</a:t>
            </a:r>
            <a:r>
              <a:rPr lang="en-GB" dirty="0" smtClean="0"/>
              <a:t> </a:t>
            </a:r>
            <a:r>
              <a:rPr lang="en-GB" dirty="0"/>
              <a:t>persona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paidentifikuar</a:t>
            </a:r>
            <a:r>
              <a:rPr lang="en-GB" dirty="0"/>
              <a:t>.</a:t>
            </a:r>
          </a:p>
          <a:p>
            <a:pPr lvl="1" algn="just"/>
            <a:r>
              <a:rPr lang="en-GB" dirty="0" err="1"/>
              <a:t>s</a:t>
            </a:r>
            <a:r>
              <a:rPr lang="en-GB" dirty="0" err="1" smtClean="0"/>
              <a:t>hitja</a:t>
            </a:r>
            <a:r>
              <a:rPr lang="en-GB" dirty="0" smtClean="0"/>
              <a:t> </a:t>
            </a:r>
            <a:r>
              <a:rPr lang="en-GB" dirty="0" err="1" smtClean="0"/>
              <a:t>bëhej</a:t>
            </a:r>
            <a:r>
              <a:rPr lang="en-GB" dirty="0" smtClean="0"/>
              <a:t> </a:t>
            </a:r>
            <a:r>
              <a:rPr lang="en-GB" dirty="0" err="1" smtClean="0"/>
              <a:t>vetëm</a:t>
            </a:r>
            <a:r>
              <a:rPr lang="en-GB" dirty="0" smtClean="0"/>
              <a:t> </a:t>
            </a:r>
            <a:r>
              <a:rPr lang="en-GB" dirty="0"/>
              <a:t>me para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dorë</a:t>
            </a:r>
            <a:r>
              <a:rPr lang="en-GB" dirty="0"/>
              <a:t>.</a:t>
            </a:r>
          </a:p>
          <a:p>
            <a:pPr lvl="1" algn="just"/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kërkohej</a:t>
            </a:r>
            <a:r>
              <a:rPr lang="en-GB" dirty="0"/>
              <a:t> </a:t>
            </a:r>
            <a:r>
              <a:rPr lang="en-GB" dirty="0" err="1"/>
              <a:t>ndonjë</a:t>
            </a:r>
            <a:r>
              <a:rPr lang="en-GB" dirty="0"/>
              <a:t> </a:t>
            </a:r>
            <a:r>
              <a:rPr lang="en-GB" dirty="0" err="1"/>
              <a:t>dokument</a:t>
            </a:r>
            <a:r>
              <a:rPr lang="en-GB" dirty="0"/>
              <a:t> </a:t>
            </a:r>
            <a:r>
              <a:rPr lang="en-GB" dirty="0" err="1"/>
              <a:t>identifikimi</a:t>
            </a:r>
            <a:r>
              <a:rPr lang="en-GB" dirty="0"/>
              <a:t>.</a:t>
            </a:r>
          </a:p>
          <a:p>
            <a:pPr lvl="1" algn="just"/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jepej</a:t>
            </a:r>
            <a:r>
              <a:rPr lang="en-GB" dirty="0"/>
              <a:t> </a:t>
            </a:r>
            <a:r>
              <a:rPr lang="en-GB" dirty="0" err="1"/>
              <a:t>ndonjë</a:t>
            </a:r>
            <a:r>
              <a:rPr lang="en-GB" dirty="0"/>
              <a:t> </a:t>
            </a:r>
            <a:r>
              <a:rPr lang="en-GB" dirty="0" err="1"/>
              <a:t>faturë</a:t>
            </a:r>
            <a:r>
              <a:rPr lang="en-GB" dirty="0"/>
              <a:t>.  </a:t>
            </a: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094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B77A6-7225-40EA-9EAD-8D776C977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 err="1"/>
              <a:t>Vazhdim</a:t>
            </a:r>
            <a:endParaRPr lang="en-GB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7E286-F739-4768-BD57-9B2F77AEF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GB" sz="2000" dirty="0"/>
              <a:t>Autoritetet </a:t>
            </a:r>
            <a:r>
              <a:rPr lang="en-GB" sz="2000" dirty="0" err="1"/>
              <a:t>përcaktuan</a:t>
            </a:r>
            <a:r>
              <a:rPr lang="en-GB" sz="2000" dirty="0"/>
              <a:t> se </a:t>
            </a:r>
            <a:r>
              <a:rPr lang="en-GB" sz="2000" dirty="0" err="1"/>
              <a:t>ishin</a:t>
            </a:r>
            <a:r>
              <a:rPr lang="en-GB" sz="2000" dirty="0"/>
              <a:t> </a:t>
            </a:r>
            <a:r>
              <a:rPr lang="en-GB" sz="2000" dirty="0" err="1"/>
              <a:t>rreth</a:t>
            </a:r>
            <a:r>
              <a:rPr lang="en-GB" sz="2000" dirty="0"/>
              <a:t> 68,000 </a:t>
            </a:r>
            <a:r>
              <a:rPr lang="en-GB" sz="2000" dirty="0" err="1"/>
              <a:t>përdorues</a:t>
            </a:r>
            <a:r>
              <a:rPr lang="en-GB" sz="2000" dirty="0"/>
              <a:t> </a:t>
            </a:r>
            <a:r>
              <a:rPr lang="en-GB" sz="2000" dirty="0" err="1"/>
              <a:t>në</a:t>
            </a:r>
            <a:r>
              <a:rPr lang="en-GB" sz="2000" dirty="0"/>
              <a:t> </a:t>
            </a:r>
            <a:r>
              <a:rPr lang="en-GB" sz="2000" dirty="0" err="1"/>
              <a:t>të</a:t>
            </a:r>
            <a:r>
              <a:rPr lang="en-GB" sz="2000" dirty="0"/>
              <a:t> </a:t>
            </a:r>
            <a:r>
              <a:rPr lang="en-GB" sz="2000" dirty="0" err="1"/>
              <a:t>gjithë</a:t>
            </a:r>
            <a:r>
              <a:rPr lang="en-GB" sz="2000" dirty="0"/>
              <a:t> </a:t>
            </a:r>
            <a:r>
              <a:rPr lang="en-GB" sz="2000" dirty="0" err="1"/>
              <a:t>botën</a:t>
            </a:r>
            <a:r>
              <a:rPr lang="en-GB" sz="2000" dirty="0"/>
              <a:t>.</a:t>
            </a:r>
          </a:p>
          <a:p>
            <a:pPr algn="just"/>
            <a:r>
              <a:rPr lang="en-GB" sz="2000" dirty="0" smtClean="0"/>
              <a:t>U </a:t>
            </a:r>
            <a:r>
              <a:rPr lang="en-GB" sz="2000" dirty="0"/>
              <a:t>zbulua se </a:t>
            </a:r>
            <a:r>
              <a:rPr lang="en-GB" sz="2000" dirty="0" err="1"/>
              <a:t>serverat</a:t>
            </a:r>
            <a:r>
              <a:rPr lang="en-GB" sz="2000" dirty="0"/>
              <a:t> e </a:t>
            </a:r>
            <a:r>
              <a:rPr lang="en-GB" sz="2000" dirty="0" err="1"/>
              <a:t>aplikacionit</a:t>
            </a:r>
            <a:r>
              <a:rPr lang="en-GB" sz="2000" dirty="0"/>
              <a:t> </a:t>
            </a:r>
            <a:r>
              <a:rPr lang="en-GB" sz="2000" dirty="0" err="1"/>
              <a:t>ndodheshin</a:t>
            </a:r>
            <a:r>
              <a:rPr lang="en-GB" sz="2000" dirty="0"/>
              <a:t> </a:t>
            </a:r>
            <a:r>
              <a:rPr lang="en-GB" sz="2000" dirty="0" err="1"/>
              <a:t>në</a:t>
            </a:r>
            <a:r>
              <a:rPr lang="en-GB" sz="2000" dirty="0"/>
              <a:t> </a:t>
            </a:r>
            <a:r>
              <a:rPr lang="en-GB" sz="2000" dirty="0" err="1"/>
              <a:t>Francë</a:t>
            </a:r>
            <a:r>
              <a:rPr lang="en-GB" sz="2000" dirty="0"/>
              <a:t>, </a:t>
            </a:r>
            <a:r>
              <a:rPr lang="en-GB" sz="2000" dirty="0" err="1"/>
              <a:t>të</a:t>
            </a:r>
            <a:r>
              <a:rPr lang="en-GB" sz="2000" dirty="0"/>
              <a:t> </a:t>
            </a:r>
            <a:r>
              <a:rPr lang="en-GB" sz="2000" dirty="0" err="1"/>
              <a:t>vendosur</a:t>
            </a:r>
            <a:r>
              <a:rPr lang="en-GB" sz="2000" dirty="0"/>
              <a:t> </a:t>
            </a:r>
            <a:r>
              <a:rPr lang="en-GB" sz="2000" dirty="0" err="1"/>
              <a:t>pranë</a:t>
            </a:r>
            <a:r>
              <a:rPr lang="en-GB" sz="2000" dirty="0"/>
              <a:t> </a:t>
            </a:r>
            <a:r>
              <a:rPr lang="en-GB" sz="2000" dirty="0" err="1"/>
              <a:t>kompanisë</a:t>
            </a:r>
            <a:r>
              <a:rPr lang="en-GB" sz="2000" dirty="0"/>
              <a:t> </a:t>
            </a:r>
            <a:r>
              <a:rPr lang="en-GB" sz="2000" dirty="0" err="1"/>
              <a:t>franceze</a:t>
            </a:r>
            <a:r>
              <a:rPr lang="en-GB" sz="2000" dirty="0"/>
              <a:t> </a:t>
            </a:r>
            <a:r>
              <a:rPr lang="en-GB" sz="2000" dirty="0" smtClean="0"/>
              <a:t>“OVH SAS”.</a:t>
            </a:r>
          </a:p>
          <a:p>
            <a:pPr algn="just"/>
            <a:r>
              <a:rPr lang="en-GB" sz="2000" dirty="0" err="1" smtClean="0"/>
              <a:t>Kompania</a:t>
            </a:r>
            <a:r>
              <a:rPr lang="en-GB" sz="2000" dirty="0" smtClean="0"/>
              <a:t> </a:t>
            </a:r>
            <a:r>
              <a:rPr lang="en-GB" sz="2000" dirty="0" err="1" smtClean="0"/>
              <a:t>SkyECC</a:t>
            </a:r>
            <a:r>
              <a:rPr lang="en-GB" sz="2000" dirty="0" smtClean="0"/>
              <a:t> </a:t>
            </a:r>
            <a:r>
              <a:rPr lang="en-GB" sz="2000" dirty="0" err="1" smtClean="0"/>
              <a:t>nuk</a:t>
            </a:r>
            <a:r>
              <a:rPr lang="en-GB" sz="2000" dirty="0" smtClean="0"/>
              <a:t> </a:t>
            </a:r>
            <a:r>
              <a:rPr lang="en-GB" sz="2000" dirty="0" err="1" smtClean="0"/>
              <a:t>ishte</a:t>
            </a:r>
            <a:r>
              <a:rPr lang="en-GB" sz="2000" dirty="0" smtClean="0"/>
              <a:t> e </a:t>
            </a:r>
            <a:r>
              <a:rPr lang="en-GB" sz="2000" dirty="0" err="1" smtClean="0"/>
              <a:t>pajisur</a:t>
            </a:r>
            <a:r>
              <a:rPr lang="en-GB" sz="2000" dirty="0" smtClean="0"/>
              <a:t> me </a:t>
            </a:r>
            <a:r>
              <a:rPr lang="en-GB" sz="2000" dirty="0" err="1" smtClean="0"/>
              <a:t>lejet</a:t>
            </a:r>
            <a:r>
              <a:rPr lang="en-GB" sz="2000" dirty="0" smtClean="0"/>
              <a:t> e </a:t>
            </a:r>
            <a:r>
              <a:rPr lang="en-GB" sz="2000" dirty="0" err="1" smtClean="0"/>
              <a:t>nevojshme</a:t>
            </a:r>
            <a:r>
              <a:rPr lang="en-GB" sz="2000" dirty="0" smtClean="0"/>
              <a:t> </a:t>
            </a:r>
            <a:r>
              <a:rPr lang="en-GB" sz="2000" dirty="0" err="1" smtClean="0"/>
              <a:t>nga</a:t>
            </a:r>
            <a:r>
              <a:rPr lang="en-GB" sz="2000" dirty="0" smtClean="0"/>
              <a:t> </a:t>
            </a:r>
            <a:r>
              <a:rPr lang="en-GB" sz="2000" dirty="0" err="1" smtClean="0"/>
              <a:t>shteti</a:t>
            </a:r>
            <a:r>
              <a:rPr lang="en-GB" sz="2000" dirty="0" smtClean="0"/>
              <a:t> </a:t>
            </a:r>
            <a:r>
              <a:rPr lang="en-GB" sz="2000" dirty="0" err="1" smtClean="0"/>
              <a:t>francez</a:t>
            </a:r>
            <a:r>
              <a:rPr lang="en-GB" sz="2000" dirty="0" smtClean="0"/>
              <a:t> </a:t>
            </a:r>
            <a:r>
              <a:rPr lang="en-GB" sz="2000" dirty="0" err="1" smtClean="0"/>
              <a:t>për</a:t>
            </a:r>
            <a:r>
              <a:rPr lang="en-GB" sz="2000" dirty="0" smtClean="0"/>
              <a:t> </a:t>
            </a:r>
            <a:r>
              <a:rPr lang="en-GB" sz="2000" dirty="0" err="1" smtClean="0"/>
              <a:t>përdorimin</a:t>
            </a:r>
            <a:r>
              <a:rPr lang="en-GB" sz="2000" dirty="0" smtClean="0"/>
              <a:t> e </a:t>
            </a:r>
            <a:r>
              <a:rPr lang="en-GB" sz="2000" dirty="0" err="1" smtClean="0"/>
              <a:t>mjete</a:t>
            </a:r>
            <a:r>
              <a:rPr lang="en-GB" sz="2000" dirty="0" smtClean="0"/>
              <a:t> </a:t>
            </a:r>
            <a:r>
              <a:rPr lang="en-GB" sz="2000" dirty="0" err="1" smtClean="0"/>
              <a:t>kriptologjike</a:t>
            </a:r>
            <a:r>
              <a:rPr lang="en-GB" sz="2000" dirty="0" smtClean="0"/>
              <a:t>.</a:t>
            </a:r>
            <a:endParaRPr lang="en-GB" sz="2000" dirty="0"/>
          </a:p>
          <a:p>
            <a:pPr algn="just"/>
            <a:r>
              <a:rPr lang="en-GB" sz="2000" dirty="0"/>
              <a:t>Autoritet </a:t>
            </a:r>
            <a:r>
              <a:rPr lang="en-GB" sz="2000" dirty="0" err="1"/>
              <a:t>belge</a:t>
            </a:r>
            <a:r>
              <a:rPr lang="en-GB" sz="2000" dirty="0"/>
              <a:t> </a:t>
            </a:r>
            <a:r>
              <a:rPr lang="en-GB" sz="2000" dirty="0" err="1"/>
              <a:t>dhe</a:t>
            </a:r>
            <a:r>
              <a:rPr lang="en-GB" sz="2000" dirty="0"/>
              <a:t> </a:t>
            </a:r>
            <a:r>
              <a:rPr lang="en-GB" sz="2000" dirty="0" err="1"/>
              <a:t>hollandeze</a:t>
            </a:r>
            <a:r>
              <a:rPr lang="en-GB" sz="2000" dirty="0"/>
              <a:t> </a:t>
            </a:r>
            <a:r>
              <a:rPr lang="en-GB" sz="2000" dirty="0" err="1"/>
              <a:t>iu</a:t>
            </a:r>
            <a:r>
              <a:rPr lang="en-GB" sz="2000" dirty="0"/>
              <a:t> </a:t>
            </a:r>
            <a:r>
              <a:rPr lang="en-GB" sz="2000" dirty="0" err="1"/>
              <a:t>kërkuan</a:t>
            </a:r>
            <a:r>
              <a:rPr lang="en-GB" sz="2000" dirty="0"/>
              <a:t> </a:t>
            </a:r>
            <a:r>
              <a:rPr lang="en-GB" sz="2000" dirty="0" err="1"/>
              <a:t>autoriteteve</a:t>
            </a:r>
            <a:r>
              <a:rPr lang="en-GB" sz="2000" dirty="0"/>
              <a:t> </a:t>
            </a:r>
            <a:r>
              <a:rPr lang="en-GB" sz="2000" dirty="0" err="1"/>
              <a:t>franceze</a:t>
            </a:r>
            <a:r>
              <a:rPr lang="en-GB" sz="2000" dirty="0"/>
              <a:t> </a:t>
            </a:r>
            <a:r>
              <a:rPr lang="en-GB" sz="2000" dirty="0" err="1"/>
              <a:t>fillimisht</a:t>
            </a:r>
            <a:r>
              <a:rPr lang="en-GB" sz="2000" dirty="0"/>
              <a:t> </a:t>
            </a:r>
            <a:r>
              <a:rPr lang="en-GB" sz="2000" dirty="0" err="1"/>
              <a:t>që</a:t>
            </a:r>
            <a:r>
              <a:rPr lang="en-GB" sz="2000" dirty="0"/>
              <a:t> </a:t>
            </a:r>
            <a:r>
              <a:rPr lang="en-GB" sz="2000" dirty="0" err="1"/>
              <a:t>të</a:t>
            </a:r>
            <a:r>
              <a:rPr lang="en-GB" sz="2000" dirty="0"/>
              <a:t> </a:t>
            </a:r>
            <a:r>
              <a:rPr lang="en-GB" sz="2000" dirty="0" err="1"/>
              <a:t>merrnin</a:t>
            </a:r>
            <a:r>
              <a:rPr lang="en-GB" sz="2000" dirty="0"/>
              <a:t> </a:t>
            </a:r>
            <a:r>
              <a:rPr lang="en-GB" sz="2000" dirty="0" err="1"/>
              <a:t>informacion</a:t>
            </a:r>
            <a:r>
              <a:rPr lang="en-GB" sz="2000" dirty="0"/>
              <a:t> </a:t>
            </a:r>
            <a:r>
              <a:rPr lang="en-GB" sz="2000" dirty="0" err="1"/>
              <a:t>nga</a:t>
            </a:r>
            <a:r>
              <a:rPr lang="en-GB" sz="2000" dirty="0"/>
              <a:t> </a:t>
            </a:r>
            <a:r>
              <a:rPr lang="en-GB" sz="2000" dirty="0" err="1"/>
              <a:t>kompania</a:t>
            </a:r>
            <a:r>
              <a:rPr lang="en-GB" sz="2000" dirty="0"/>
              <a:t> </a:t>
            </a:r>
            <a:r>
              <a:rPr lang="en-GB" sz="2000" dirty="0" smtClean="0"/>
              <a:t>“OVH” </a:t>
            </a:r>
            <a:r>
              <a:rPr lang="en-GB" sz="2000" dirty="0" err="1"/>
              <a:t>mbi</a:t>
            </a:r>
            <a:r>
              <a:rPr lang="en-GB" sz="2000" dirty="0"/>
              <a:t> </a:t>
            </a:r>
            <a:r>
              <a:rPr lang="en-GB" sz="2000" dirty="0" err="1"/>
              <a:t>identifikimin</a:t>
            </a:r>
            <a:r>
              <a:rPr lang="en-GB" sz="2000" dirty="0"/>
              <a:t> e </a:t>
            </a:r>
            <a:r>
              <a:rPr lang="en-GB" sz="2000" dirty="0" err="1"/>
              <a:t>llogarive</a:t>
            </a:r>
            <a:r>
              <a:rPr lang="en-GB" sz="2000" dirty="0"/>
              <a:t>, </a:t>
            </a:r>
            <a:r>
              <a:rPr lang="en-GB" sz="2000" dirty="0" err="1"/>
              <a:t>serverave</a:t>
            </a:r>
            <a:r>
              <a:rPr lang="en-GB" sz="2000" dirty="0"/>
              <a:t>, </a:t>
            </a:r>
            <a:r>
              <a:rPr lang="en-GB" sz="2000" dirty="0" err="1"/>
              <a:t>makinerive</a:t>
            </a:r>
            <a:r>
              <a:rPr lang="en-GB" sz="2000" dirty="0"/>
              <a:t> </a:t>
            </a:r>
            <a:r>
              <a:rPr lang="en-GB" sz="2000" dirty="0" err="1" smtClean="0"/>
              <a:t>virtuale</a:t>
            </a:r>
            <a:r>
              <a:rPr lang="en-GB" sz="2000" dirty="0" smtClean="0"/>
              <a:t> </a:t>
            </a:r>
            <a:r>
              <a:rPr lang="en-GB" sz="2000" dirty="0" err="1"/>
              <a:t>që</a:t>
            </a:r>
            <a:r>
              <a:rPr lang="en-GB" sz="2000" dirty="0"/>
              <a:t> </a:t>
            </a:r>
            <a:r>
              <a:rPr lang="en-GB" sz="2000" dirty="0" err="1"/>
              <a:t>lidheshin</a:t>
            </a:r>
            <a:r>
              <a:rPr lang="en-GB" sz="2000" dirty="0"/>
              <a:t> me </a:t>
            </a:r>
            <a:r>
              <a:rPr lang="en-GB" sz="2000" dirty="0" err="1"/>
              <a:t>SkyECC</a:t>
            </a:r>
            <a:r>
              <a:rPr lang="en-GB" sz="2000" dirty="0"/>
              <a:t>. </a:t>
            </a:r>
          </a:p>
          <a:p>
            <a:pPr algn="just"/>
            <a:r>
              <a:rPr lang="en-GB" sz="2000" dirty="0"/>
              <a:t>Autoritetet </a:t>
            </a:r>
            <a:r>
              <a:rPr lang="en-GB" sz="2000" dirty="0" err="1"/>
              <a:t>franceze</a:t>
            </a:r>
            <a:r>
              <a:rPr lang="en-GB" sz="2000" dirty="0"/>
              <a:t> </a:t>
            </a:r>
            <a:r>
              <a:rPr lang="en-GB" sz="2000" dirty="0" err="1"/>
              <a:t>bashkëpunuan</a:t>
            </a:r>
            <a:r>
              <a:rPr lang="en-GB" sz="2000" dirty="0"/>
              <a:t> me </a:t>
            </a:r>
            <a:r>
              <a:rPr lang="en-GB" sz="2000" dirty="0" err="1"/>
              <a:t>kompaninë</a:t>
            </a:r>
            <a:r>
              <a:rPr lang="en-GB" sz="2000" dirty="0"/>
              <a:t> </a:t>
            </a:r>
            <a:r>
              <a:rPr lang="en-GB" sz="2000" dirty="0" smtClean="0"/>
              <a:t>“OVH SAS” </a:t>
            </a:r>
            <a:r>
              <a:rPr lang="en-GB" sz="2000" dirty="0" err="1" smtClean="0"/>
              <a:t>për</a:t>
            </a:r>
            <a:r>
              <a:rPr lang="en-GB" sz="2000" dirty="0" smtClean="0"/>
              <a:t> </a:t>
            </a:r>
            <a:r>
              <a:rPr lang="en-GB" sz="2000" dirty="0" err="1"/>
              <a:t>realizimin</a:t>
            </a:r>
            <a:r>
              <a:rPr lang="en-GB" sz="2000" dirty="0"/>
              <a:t> e </a:t>
            </a:r>
            <a:r>
              <a:rPr lang="en-GB" sz="2000" dirty="0" err="1"/>
              <a:t>përgjimit</a:t>
            </a:r>
            <a:r>
              <a:rPr lang="en-GB" sz="2000" dirty="0"/>
              <a:t>, </a:t>
            </a:r>
            <a:r>
              <a:rPr lang="en-GB" sz="2000" dirty="0" err="1"/>
              <a:t>për</a:t>
            </a:r>
            <a:r>
              <a:rPr lang="en-GB" sz="2000" dirty="0"/>
              <a:t> </a:t>
            </a:r>
            <a:r>
              <a:rPr lang="en-GB" sz="2000" dirty="0" err="1"/>
              <a:t>një</a:t>
            </a:r>
            <a:r>
              <a:rPr lang="en-GB" sz="2000" dirty="0"/>
              <a:t> </a:t>
            </a:r>
            <a:r>
              <a:rPr lang="en-GB" sz="2000" dirty="0" err="1"/>
              <a:t>periudhë</a:t>
            </a:r>
            <a:r>
              <a:rPr lang="en-GB" sz="2000" dirty="0"/>
              <a:t> </a:t>
            </a:r>
            <a:r>
              <a:rPr lang="en-GB" sz="2000" dirty="0" err="1"/>
              <a:t>prej</a:t>
            </a:r>
            <a:r>
              <a:rPr lang="en-GB" sz="2000" dirty="0"/>
              <a:t> </a:t>
            </a:r>
            <a:r>
              <a:rPr lang="en-GB" sz="2000" dirty="0" err="1"/>
              <a:t>rreth</a:t>
            </a:r>
            <a:r>
              <a:rPr lang="en-GB" sz="2000" dirty="0"/>
              <a:t> 2 </a:t>
            </a:r>
            <a:r>
              <a:rPr lang="en-GB" sz="2000" dirty="0" err="1" smtClean="0"/>
              <a:t>vjet</a:t>
            </a:r>
            <a:r>
              <a:rPr lang="en-GB" sz="2000" dirty="0" smtClean="0"/>
              <a:t>.</a:t>
            </a:r>
          </a:p>
          <a:p>
            <a:pPr algn="just"/>
            <a:r>
              <a:rPr lang="en-GB" sz="2000" dirty="0" err="1" smtClean="0"/>
              <a:t>Verifikimet</a:t>
            </a:r>
            <a:r>
              <a:rPr lang="en-GB" sz="2000" dirty="0" smtClean="0"/>
              <a:t> </a:t>
            </a:r>
            <a:r>
              <a:rPr lang="en-GB" sz="2000" dirty="0" err="1" smtClean="0"/>
              <a:t>dhe</a:t>
            </a:r>
            <a:r>
              <a:rPr lang="en-GB" sz="2000" dirty="0" smtClean="0"/>
              <a:t> </a:t>
            </a:r>
            <a:r>
              <a:rPr lang="en-GB" sz="2000" dirty="0" err="1" smtClean="0"/>
              <a:t>analizat</a:t>
            </a:r>
            <a:r>
              <a:rPr lang="en-GB" sz="2000" dirty="0" smtClean="0"/>
              <a:t> e </a:t>
            </a:r>
            <a:r>
              <a:rPr lang="en-GB" sz="2000" dirty="0" err="1" smtClean="0"/>
              <a:t>mëvonshme</a:t>
            </a:r>
            <a:r>
              <a:rPr lang="en-GB" sz="2000" dirty="0" smtClean="0"/>
              <a:t> </a:t>
            </a:r>
            <a:r>
              <a:rPr lang="en-GB" sz="2000" dirty="0" err="1" smtClean="0"/>
              <a:t>kanë</a:t>
            </a:r>
            <a:r>
              <a:rPr lang="en-GB" sz="2000" dirty="0" smtClean="0"/>
              <a:t> </a:t>
            </a:r>
            <a:r>
              <a:rPr lang="en-GB" sz="2000" dirty="0" err="1" smtClean="0"/>
              <a:t>zbuluar</a:t>
            </a:r>
            <a:r>
              <a:rPr lang="en-GB" sz="2000" dirty="0" smtClean="0"/>
              <a:t> se:</a:t>
            </a:r>
          </a:p>
          <a:p>
            <a:pPr lvl="1" algn="just"/>
            <a:r>
              <a:rPr lang="en-GB" sz="1800" dirty="0" smtClean="0"/>
              <a:t>Rreth </a:t>
            </a:r>
            <a:r>
              <a:rPr lang="en-GB" sz="1800" dirty="0"/>
              <a:t>16,000 </a:t>
            </a:r>
            <a:r>
              <a:rPr lang="en-GB" sz="1800" dirty="0" err="1"/>
              <a:t>përdorues</a:t>
            </a:r>
            <a:r>
              <a:rPr lang="en-GB" sz="1800" dirty="0"/>
              <a:t> </a:t>
            </a:r>
            <a:r>
              <a:rPr lang="en-GB" sz="1800" dirty="0" err="1" smtClean="0"/>
              <a:t>janë</a:t>
            </a:r>
            <a:r>
              <a:rPr lang="en-GB" sz="1800" dirty="0" smtClean="0"/>
              <a:t> </a:t>
            </a:r>
            <a:r>
              <a:rPr lang="en-GB" sz="1800" dirty="0" err="1" smtClean="0"/>
              <a:t>shqipfolës</a:t>
            </a:r>
            <a:r>
              <a:rPr lang="en-GB" sz="1800" dirty="0" smtClean="0"/>
              <a:t>.</a:t>
            </a:r>
          </a:p>
          <a:p>
            <a:pPr lvl="1" algn="just"/>
            <a:r>
              <a:rPr lang="en-GB" sz="2000" dirty="0" smtClean="0"/>
              <a:t>Rreth </a:t>
            </a:r>
            <a:r>
              <a:rPr lang="en-GB" sz="2000" dirty="0"/>
              <a:t>9,000 </a:t>
            </a:r>
            <a:r>
              <a:rPr lang="en-GB" sz="2000" dirty="0" err="1"/>
              <a:t>përdorues</a:t>
            </a:r>
            <a:r>
              <a:rPr lang="en-GB" sz="2000" dirty="0"/>
              <a:t> </a:t>
            </a:r>
            <a:r>
              <a:rPr lang="en-GB" dirty="0" err="1" smtClean="0"/>
              <a:t>janë</a:t>
            </a:r>
            <a:r>
              <a:rPr lang="en-GB" sz="2000" dirty="0" smtClean="0"/>
              <a:t> </a:t>
            </a:r>
            <a:r>
              <a:rPr lang="en-GB" sz="2000" dirty="0" err="1"/>
              <a:t>lokalizuar</a:t>
            </a:r>
            <a:r>
              <a:rPr lang="en-GB" sz="2000" dirty="0"/>
              <a:t> </a:t>
            </a:r>
            <a:r>
              <a:rPr lang="en-GB" sz="2000" dirty="0" err="1" smtClean="0"/>
              <a:t>të</a:t>
            </a:r>
            <a:r>
              <a:rPr lang="en-GB" sz="2000" dirty="0" smtClean="0"/>
              <a:t> </a:t>
            </a:r>
            <a:r>
              <a:rPr lang="en-GB" sz="2000" dirty="0" err="1" smtClean="0"/>
              <a:t>paktën</a:t>
            </a:r>
            <a:r>
              <a:rPr lang="en-GB" sz="2000" dirty="0" smtClean="0"/>
              <a:t> </a:t>
            </a:r>
            <a:r>
              <a:rPr lang="en-GB" sz="2000" dirty="0" err="1" smtClean="0"/>
              <a:t>një</a:t>
            </a:r>
            <a:r>
              <a:rPr lang="en-GB" sz="2000" dirty="0" smtClean="0"/>
              <a:t> </a:t>
            </a:r>
            <a:r>
              <a:rPr lang="en-GB" sz="2000" dirty="0" err="1" smtClean="0"/>
              <a:t>herë</a:t>
            </a:r>
            <a:r>
              <a:rPr lang="en-GB" sz="2000" dirty="0" smtClean="0"/>
              <a:t> </a:t>
            </a:r>
            <a:r>
              <a:rPr lang="en-GB" sz="2000" dirty="0" err="1" smtClean="0"/>
              <a:t>në</a:t>
            </a:r>
            <a:r>
              <a:rPr lang="en-GB" sz="2000" dirty="0" smtClean="0"/>
              <a:t> </a:t>
            </a:r>
            <a:r>
              <a:rPr lang="en-GB" sz="2000" dirty="0" err="1"/>
              <a:t>Shqipëri</a:t>
            </a:r>
            <a:r>
              <a:rPr lang="en-GB" sz="2000" dirty="0"/>
              <a:t>.</a:t>
            </a:r>
          </a:p>
          <a:p>
            <a:pPr algn="just"/>
            <a:endParaRPr lang="en-GB" dirty="0"/>
          </a:p>
          <a:p>
            <a:pPr marL="411480" lvl="1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7117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20A78-8DCC-46EE-A7E7-4B594E508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 err="1"/>
              <a:t>Vazhdim</a:t>
            </a:r>
            <a:endParaRPr lang="en-GB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9A2A1-1AB9-4244-9017-AEA9187A8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GB" dirty="0" err="1"/>
              <a:t>Prokuroria</a:t>
            </a:r>
            <a:r>
              <a:rPr lang="en-GB" dirty="0"/>
              <a:t> </a:t>
            </a:r>
            <a:r>
              <a:rPr lang="en-GB" dirty="0" err="1" smtClean="0"/>
              <a:t>franceze</a:t>
            </a:r>
            <a:r>
              <a:rPr lang="en-GB" dirty="0" smtClean="0"/>
              <a:t> </a:t>
            </a:r>
            <a:r>
              <a:rPr lang="en-GB" dirty="0" err="1" smtClean="0"/>
              <a:t>ka</a:t>
            </a:r>
            <a:r>
              <a:rPr lang="en-GB" dirty="0" smtClean="0"/>
              <a:t> </a:t>
            </a:r>
            <a:r>
              <a:rPr lang="en-GB" dirty="0" err="1"/>
              <a:t>paraqitur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gjykatë</a:t>
            </a:r>
            <a:r>
              <a:rPr lang="en-GB" dirty="0"/>
              <a:t> </a:t>
            </a:r>
            <a:r>
              <a:rPr lang="en-GB" dirty="0" err="1"/>
              <a:t>kërkesën</a:t>
            </a:r>
            <a:r>
              <a:rPr lang="en-GB" dirty="0"/>
              <a:t> me </a:t>
            </a:r>
            <a:r>
              <a:rPr lang="en-GB" dirty="0" err="1"/>
              <a:t>objekt</a:t>
            </a:r>
            <a:r>
              <a:rPr lang="en-GB" dirty="0"/>
              <a:t> “</a:t>
            </a:r>
            <a:r>
              <a:rPr lang="en-GB" i="1" dirty="0" err="1"/>
              <a:t>Përgjim</a:t>
            </a:r>
            <a:r>
              <a:rPr lang="en-GB" i="1" dirty="0"/>
              <a:t> </a:t>
            </a:r>
            <a:r>
              <a:rPr lang="en-GB" i="1" dirty="0" err="1"/>
              <a:t>i</a:t>
            </a:r>
            <a:r>
              <a:rPr lang="en-GB" i="1" dirty="0"/>
              <a:t> </a:t>
            </a:r>
            <a:r>
              <a:rPr lang="en-GB" i="1" dirty="0" err="1"/>
              <a:t>korespondencës</a:t>
            </a:r>
            <a:r>
              <a:rPr lang="en-GB" i="1" dirty="0"/>
              <a:t> </a:t>
            </a:r>
            <a:r>
              <a:rPr lang="en-GB" i="1" dirty="0" err="1"/>
              <a:t>në</a:t>
            </a:r>
            <a:r>
              <a:rPr lang="en-GB" i="1" dirty="0"/>
              <a:t> </a:t>
            </a:r>
            <a:r>
              <a:rPr lang="en-GB" i="1" dirty="0" err="1"/>
              <a:t>rrugë</a:t>
            </a:r>
            <a:r>
              <a:rPr lang="en-GB" i="1" dirty="0"/>
              <a:t> </a:t>
            </a:r>
            <a:r>
              <a:rPr lang="en-GB" i="1" dirty="0" err="1"/>
              <a:t>elektronike</a:t>
            </a:r>
            <a:r>
              <a:rPr lang="en-GB" dirty="0"/>
              <a:t>”,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veprat</a:t>
            </a:r>
            <a:r>
              <a:rPr lang="en-GB" dirty="0"/>
              <a:t> </a:t>
            </a:r>
            <a:r>
              <a:rPr lang="en-GB" dirty="0" err="1"/>
              <a:t>penale</a:t>
            </a:r>
            <a:r>
              <a:rPr lang="en-GB" dirty="0"/>
              <a:t>:</a:t>
            </a:r>
          </a:p>
          <a:p>
            <a:pPr lvl="1" algn="just"/>
            <a:r>
              <a:rPr lang="en-GB" dirty="0" err="1"/>
              <a:t>Pjesëmarrje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grup</a:t>
            </a:r>
            <a:r>
              <a:rPr lang="en-GB" dirty="0"/>
              <a:t> </a:t>
            </a:r>
            <a:r>
              <a:rPr lang="en-GB" dirty="0" err="1"/>
              <a:t>kriminal</a:t>
            </a:r>
            <a:r>
              <a:rPr lang="en-GB" dirty="0"/>
              <a:t>.</a:t>
            </a:r>
          </a:p>
          <a:p>
            <a:pPr lvl="1" algn="just"/>
            <a:r>
              <a:rPr lang="en-GB" dirty="0" err="1"/>
              <a:t>Trafik</a:t>
            </a:r>
            <a:r>
              <a:rPr lang="en-GB" dirty="0"/>
              <a:t> </a:t>
            </a:r>
            <a:r>
              <a:rPr lang="en-GB" dirty="0" err="1"/>
              <a:t>droge</a:t>
            </a:r>
            <a:r>
              <a:rPr lang="en-GB" dirty="0"/>
              <a:t>.</a:t>
            </a:r>
          </a:p>
          <a:p>
            <a:pPr lvl="1" algn="just"/>
            <a:r>
              <a:rPr lang="en-GB" dirty="0" err="1"/>
              <a:t>Shkelje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legjislacionit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mjetet</a:t>
            </a:r>
            <a:r>
              <a:rPr lang="en-GB" dirty="0"/>
              <a:t> </a:t>
            </a:r>
            <a:r>
              <a:rPr lang="en-GB" dirty="0" err="1"/>
              <a:t>kriptologjike</a:t>
            </a:r>
            <a:r>
              <a:rPr lang="en-GB" dirty="0"/>
              <a:t>.</a:t>
            </a:r>
          </a:p>
          <a:p>
            <a:pPr algn="just"/>
            <a:r>
              <a:rPr lang="en-GB" dirty="0"/>
              <a:t>Gjykata e </a:t>
            </a:r>
            <a:r>
              <a:rPr lang="en-GB" dirty="0" err="1"/>
              <a:t>Shkallës</a:t>
            </a:r>
            <a:r>
              <a:rPr lang="en-GB" dirty="0"/>
              <a:t> </a:t>
            </a:r>
            <a:r>
              <a:rPr lang="en-GB" dirty="0" err="1"/>
              <a:t>së</a:t>
            </a:r>
            <a:r>
              <a:rPr lang="en-GB" dirty="0"/>
              <a:t> </a:t>
            </a:r>
            <a:r>
              <a:rPr lang="en-GB" dirty="0" err="1"/>
              <a:t>Parë</a:t>
            </a:r>
            <a:r>
              <a:rPr lang="en-GB" dirty="0"/>
              <a:t> Lile/</a:t>
            </a:r>
            <a:r>
              <a:rPr lang="en-GB" dirty="0" err="1"/>
              <a:t>Francë</a:t>
            </a:r>
            <a:r>
              <a:rPr lang="en-GB" dirty="0"/>
              <a:t> me </a:t>
            </a:r>
            <a:r>
              <a:rPr lang="en-GB" dirty="0" err="1"/>
              <a:t>vendimin</a:t>
            </a:r>
            <a:r>
              <a:rPr lang="en-GB" dirty="0"/>
              <a:t> e dates 14.06.2019 </a:t>
            </a:r>
            <a:r>
              <a:rPr lang="en-GB" dirty="0" err="1"/>
              <a:t>vendosi</a:t>
            </a:r>
            <a:r>
              <a:rPr lang="en-GB" dirty="0"/>
              <a:t> </a:t>
            </a:r>
            <a:r>
              <a:rPr lang="en-GB" dirty="0" err="1"/>
              <a:t>autorizimin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b="1" dirty="0" err="1"/>
              <a:t>përgjimin</a:t>
            </a:r>
            <a:r>
              <a:rPr lang="en-GB" dirty="0"/>
              <a:t>, </a:t>
            </a:r>
            <a:r>
              <a:rPr lang="en-GB" dirty="0" err="1"/>
              <a:t>rregjistrimin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transkiptimin</a:t>
            </a:r>
            <a:r>
              <a:rPr lang="en-GB" dirty="0"/>
              <a:t> e </a:t>
            </a:r>
            <a:r>
              <a:rPr lang="en-GB" b="1" dirty="0" err="1"/>
              <a:t>komunikimeve</a:t>
            </a:r>
            <a:r>
              <a:rPr lang="en-GB" b="1" dirty="0"/>
              <a:t> </a:t>
            </a:r>
            <a:r>
              <a:rPr lang="en-GB" b="1" dirty="0" err="1"/>
              <a:t>elektronike</a:t>
            </a:r>
            <a:r>
              <a:rPr lang="en-GB" b="1" dirty="0"/>
              <a:t>, </a:t>
            </a:r>
            <a:r>
              <a:rPr lang="en-GB" dirty="0" err="1"/>
              <a:t>për</a:t>
            </a:r>
            <a:r>
              <a:rPr lang="en-GB" dirty="0"/>
              <a:t> 1 </a:t>
            </a:r>
            <a:r>
              <a:rPr lang="en-GB" dirty="0" err="1"/>
              <a:t>muaj</a:t>
            </a:r>
            <a:r>
              <a:rPr lang="en-GB" dirty="0"/>
              <a:t>:</a:t>
            </a:r>
          </a:p>
          <a:p>
            <a:pPr lvl="1" algn="just"/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komunikimeve</a:t>
            </a:r>
            <a:r>
              <a:rPr lang="en-GB" dirty="0"/>
              <a:t> midis </a:t>
            </a:r>
            <a:r>
              <a:rPr lang="en-GB" dirty="0" err="1"/>
              <a:t>dy</a:t>
            </a:r>
            <a:r>
              <a:rPr lang="en-GB" dirty="0"/>
              <a:t> </a:t>
            </a:r>
            <a:r>
              <a:rPr lang="en-GB" dirty="0" err="1"/>
              <a:t>serverave</a:t>
            </a:r>
            <a:r>
              <a:rPr lang="en-GB" dirty="0"/>
              <a:t> (</a:t>
            </a:r>
            <a:r>
              <a:rPr lang="en-GB" dirty="0" err="1"/>
              <a:t>kryesor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rezervë</a:t>
            </a:r>
            <a:r>
              <a:rPr lang="en-GB" dirty="0"/>
              <a:t>).</a:t>
            </a:r>
          </a:p>
          <a:p>
            <a:pPr lvl="1" algn="just"/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komunikimeve</a:t>
            </a:r>
            <a:r>
              <a:rPr lang="en-GB" dirty="0"/>
              <a:t> </a:t>
            </a:r>
            <a:r>
              <a:rPr lang="en-GB" dirty="0" err="1"/>
              <a:t>elektronike</a:t>
            </a:r>
            <a:r>
              <a:rPr lang="en-GB" dirty="0"/>
              <a:t> </a:t>
            </a:r>
            <a:r>
              <a:rPr lang="en-GB" dirty="0" err="1"/>
              <a:t>hyrëse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dalëse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serverit</a:t>
            </a:r>
            <a:r>
              <a:rPr lang="en-GB" dirty="0"/>
              <a:t> </a:t>
            </a:r>
            <a:r>
              <a:rPr lang="en-GB" dirty="0" err="1"/>
              <a:t>kryesor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zbatim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vendimit</a:t>
            </a:r>
            <a:r>
              <a:rPr lang="en-GB" dirty="0"/>
              <a:t> </a:t>
            </a:r>
            <a:r>
              <a:rPr lang="en-GB" dirty="0" err="1"/>
              <a:t>gjyqësor</a:t>
            </a:r>
            <a:r>
              <a:rPr lang="en-GB" dirty="0"/>
              <a:t>, </a:t>
            </a:r>
            <a:r>
              <a:rPr lang="en-GB" dirty="0" err="1"/>
              <a:t>policia</a:t>
            </a:r>
            <a:r>
              <a:rPr lang="en-GB" dirty="0"/>
              <a:t> </a:t>
            </a:r>
            <a:r>
              <a:rPr lang="en-GB" dirty="0" err="1"/>
              <a:t>gjyqësore</a:t>
            </a:r>
            <a:r>
              <a:rPr lang="en-GB" dirty="0"/>
              <a:t> ka </a:t>
            </a:r>
            <a:r>
              <a:rPr lang="en-GB" dirty="0" err="1"/>
              <a:t>kërkuar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kompania</a:t>
            </a:r>
            <a:r>
              <a:rPr lang="en-GB" dirty="0"/>
              <a:t> private </a:t>
            </a:r>
            <a:r>
              <a:rPr lang="en-GB" dirty="0" err="1"/>
              <a:t>franceze</a:t>
            </a:r>
            <a:r>
              <a:rPr lang="en-GB" dirty="0"/>
              <a:t>:</a:t>
            </a:r>
          </a:p>
          <a:p>
            <a:pPr lvl="1" algn="just"/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realizohet</a:t>
            </a:r>
            <a:r>
              <a:rPr lang="en-GB" dirty="0"/>
              <a:t> </a:t>
            </a:r>
            <a:r>
              <a:rPr lang="en-GB" dirty="0" err="1"/>
              <a:t>përgjimi</a:t>
            </a:r>
            <a:r>
              <a:rPr lang="en-GB" dirty="0"/>
              <a:t> duke </a:t>
            </a:r>
            <a:r>
              <a:rPr lang="en-GB" dirty="0" err="1"/>
              <a:t>dubluar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gjithë</a:t>
            </a:r>
            <a:r>
              <a:rPr lang="en-GB" dirty="0"/>
              <a:t> </a:t>
            </a:r>
            <a:r>
              <a:rPr lang="en-GB" dirty="0" err="1"/>
              <a:t>trafikun</a:t>
            </a:r>
            <a:r>
              <a:rPr lang="en-GB" dirty="0"/>
              <a:t> e </a:t>
            </a:r>
            <a:r>
              <a:rPr lang="en-GB" dirty="0" err="1"/>
              <a:t>rrjetit</a:t>
            </a:r>
            <a:r>
              <a:rPr lang="en-GB" dirty="0"/>
              <a:t>, </a:t>
            </a:r>
            <a:r>
              <a:rPr lang="en-GB" dirty="0" err="1"/>
              <a:t>hyrës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dalës</a:t>
            </a:r>
            <a:r>
              <a:rPr lang="en-GB" dirty="0"/>
              <a:t>, </a:t>
            </a:r>
            <a:r>
              <a:rPr lang="en-GB" dirty="0" err="1"/>
              <a:t>për</a:t>
            </a:r>
            <a:r>
              <a:rPr lang="en-GB" dirty="0"/>
              <a:t> ta </a:t>
            </a:r>
            <a:r>
              <a:rPr lang="en-GB" dirty="0" err="1"/>
              <a:t>dërguar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sondë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vendosur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autoritetet</a:t>
            </a:r>
            <a:r>
              <a:rPr lang="en-GB" dirty="0"/>
              <a:t>.</a:t>
            </a:r>
          </a:p>
          <a:p>
            <a:pPr lvl="1" algn="just"/>
            <a:r>
              <a:rPr lang="en-GB" dirty="0" err="1"/>
              <a:t>Vendosjen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dispozicion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porte</a:t>
            </a:r>
            <a:r>
              <a:rPr lang="en-GB" dirty="0"/>
              <a:t> </a:t>
            </a:r>
            <a:r>
              <a:rPr lang="en-GB" dirty="0" err="1"/>
              <a:t>interneti</a:t>
            </a:r>
            <a:r>
              <a:rPr lang="en-GB" dirty="0"/>
              <a:t> </a:t>
            </a:r>
            <a:r>
              <a:rPr lang="en-GB" dirty="0" err="1"/>
              <a:t>nëpërmjet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cilës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aksesojnë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dhënat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do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vendosen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sondën</a:t>
            </a:r>
            <a:r>
              <a:rPr lang="en-GB" dirty="0"/>
              <a:t> e </a:t>
            </a:r>
            <a:r>
              <a:rPr lang="en-GB" dirty="0" err="1"/>
              <a:t>instaluar</a:t>
            </a:r>
            <a:r>
              <a:rPr lang="en-GB" dirty="0"/>
              <a:t>.</a:t>
            </a:r>
          </a:p>
          <a:p>
            <a:pPr algn="just"/>
            <a:r>
              <a:rPr lang="en-GB" dirty="0"/>
              <a:t>Gjykata e </a:t>
            </a:r>
            <a:r>
              <a:rPr lang="en-GB" dirty="0" err="1"/>
              <a:t>Shkallës</a:t>
            </a:r>
            <a:r>
              <a:rPr lang="en-GB" dirty="0"/>
              <a:t> </a:t>
            </a:r>
            <a:r>
              <a:rPr lang="en-GB" dirty="0" err="1"/>
              <a:t>së</a:t>
            </a:r>
            <a:r>
              <a:rPr lang="en-GB" dirty="0"/>
              <a:t> </a:t>
            </a:r>
            <a:r>
              <a:rPr lang="en-GB" dirty="0" err="1"/>
              <a:t>Parë</a:t>
            </a:r>
            <a:r>
              <a:rPr lang="en-GB" dirty="0"/>
              <a:t> Lile </a:t>
            </a:r>
            <a:r>
              <a:rPr lang="en-GB" dirty="0" err="1"/>
              <a:t>vendosi</a:t>
            </a:r>
            <a:r>
              <a:rPr lang="en-GB" dirty="0"/>
              <a:t> </a:t>
            </a:r>
            <a:r>
              <a:rPr lang="en-GB" dirty="0" err="1"/>
              <a:t>zgjatjen</a:t>
            </a:r>
            <a:r>
              <a:rPr lang="en-GB" dirty="0"/>
              <a:t> </a:t>
            </a:r>
            <a:r>
              <a:rPr lang="en-GB" dirty="0" err="1" smtClean="0"/>
              <a:t>disa</a:t>
            </a:r>
            <a:r>
              <a:rPr lang="en-GB" dirty="0" smtClean="0"/>
              <a:t> </a:t>
            </a:r>
            <a:r>
              <a:rPr lang="en-GB" dirty="0" err="1" smtClean="0"/>
              <a:t>herë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/>
              <a:t>përgjimit</a:t>
            </a:r>
            <a:r>
              <a:rPr lang="en-GB" dirty="0"/>
              <a:t> </a:t>
            </a:r>
            <a:r>
              <a:rPr lang="en-GB" dirty="0" err="1"/>
              <a:t>deri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vitin</a:t>
            </a:r>
            <a:r>
              <a:rPr lang="en-GB" dirty="0"/>
              <a:t> 2021.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715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619E4-FFFD-4FC2-BC2D-50D47DEA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36C55-810B-4220-9C62-E8E244C44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02EA08B-B5A0-42C1-8CBB-6A187E918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93726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7183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err="1" smtClean="0"/>
              <a:t>Procedura</a:t>
            </a:r>
            <a:r>
              <a:rPr lang="en-US" sz="3000" dirty="0" smtClean="0"/>
              <a:t> e </a:t>
            </a:r>
            <a:r>
              <a:rPr lang="en-US" sz="3000" dirty="0" err="1" smtClean="0"/>
              <a:t>hetimit</a:t>
            </a:r>
            <a:r>
              <a:rPr lang="en-US" sz="3000" dirty="0" smtClean="0"/>
              <a:t>.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498316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/>
              <a:t>Verifikimi</a:t>
            </a:r>
            <a:r>
              <a:rPr lang="en-US" dirty="0" smtClean="0"/>
              <a:t> </a:t>
            </a:r>
            <a:r>
              <a:rPr lang="en-US" dirty="0" err="1" smtClean="0"/>
              <a:t>nëse</a:t>
            </a:r>
            <a:r>
              <a:rPr lang="en-US" dirty="0" smtClean="0"/>
              <a:t> persona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dyshuar</a:t>
            </a:r>
            <a:r>
              <a:rPr lang="en-US" dirty="0" smtClean="0"/>
              <a:t> </a:t>
            </a:r>
            <a:r>
              <a:rPr lang="en-US" dirty="0" err="1" smtClean="0"/>
              <a:t>kanë</a:t>
            </a:r>
            <a:r>
              <a:rPr lang="en-US" dirty="0" smtClean="0"/>
              <a:t> </a:t>
            </a:r>
            <a:r>
              <a:rPr lang="en-US" dirty="0" err="1" smtClean="0"/>
              <a:t>përdorur</a:t>
            </a:r>
            <a:r>
              <a:rPr lang="en-US" dirty="0" smtClean="0"/>
              <a:t> </a:t>
            </a:r>
            <a:r>
              <a:rPr lang="en-US" dirty="0" err="1" smtClean="0"/>
              <a:t>telefona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koduar</a:t>
            </a:r>
            <a:r>
              <a:rPr lang="en-US" dirty="0" smtClean="0"/>
              <a:t>:</a:t>
            </a:r>
          </a:p>
          <a:p>
            <a:pPr lvl="2" algn="just"/>
            <a:r>
              <a:rPr lang="en-US" dirty="0" err="1" smtClean="0"/>
              <a:t>Verifikimi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sendeve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sekuestruara</a:t>
            </a:r>
            <a:r>
              <a:rPr lang="en-US" dirty="0" smtClean="0"/>
              <a:t>.</a:t>
            </a:r>
          </a:p>
          <a:p>
            <a:pPr lvl="2" algn="just"/>
            <a:r>
              <a:rPr lang="en-US" dirty="0" err="1" smtClean="0"/>
              <a:t>Verifikimi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numrit</a:t>
            </a:r>
            <a:r>
              <a:rPr lang="en-US" dirty="0" smtClean="0"/>
              <a:t> </a:t>
            </a:r>
            <a:r>
              <a:rPr lang="en-US" dirty="0" err="1" smtClean="0"/>
              <a:t>Imei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telefonave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sekuestruar</a:t>
            </a:r>
            <a:r>
              <a:rPr lang="en-US" dirty="0" smtClean="0"/>
              <a:t>.</a:t>
            </a:r>
          </a:p>
          <a:p>
            <a:pPr lvl="2" algn="just"/>
            <a:r>
              <a:rPr lang="en-US" dirty="0" err="1" smtClean="0"/>
              <a:t>Marrja</a:t>
            </a:r>
            <a:r>
              <a:rPr lang="en-US" dirty="0" smtClean="0"/>
              <a:t> e </a:t>
            </a:r>
            <a:r>
              <a:rPr lang="en-US" dirty="0" err="1" smtClean="0"/>
              <a:t>informacioneve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burime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tjera</a:t>
            </a:r>
            <a:r>
              <a:rPr lang="en-US" dirty="0" smtClean="0"/>
              <a:t>.</a:t>
            </a:r>
          </a:p>
          <a:p>
            <a:pPr lvl="2" algn="just"/>
            <a:r>
              <a:rPr lang="en-US" dirty="0" err="1" smtClean="0"/>
              <a:t>Informacione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autoritetet</a:t>
            </a:r>
            <a:r>
              <a:rPr lang="en-US" dirty="0" smtClean="0"/>
              <a:t> e </a:t>
            </a:r>
            <a:r>
              <a:rPr lang="en-US" dirty="0" err="1" smtClean="0"/>
              <a:t>huaja</a:t>
            </a:r>
            <a:r>
              <a:rPr lang="en-US" dirty="0" smtClean="0"/>
              <a:t>.</a:t>
            </a:r>
          </a:p>
          <a:p>
            <a:pPr lvl="2" algn="just"/>
            <a:r>
              <a:rPr lang="en-US" dirty="0" err="1" smtClean="0"/>
              <a:t>Informacione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veprimet</a:t>
            </a:r>
            <a:r>
              <a:rPr lang="en-US" dirty="0" smtClean="0"/>
              <a:t> </a:t>
            </a:r>
            <a:r>
              <a:rPr lang="en-US" dirty="0" err="1" smtClean="0"/>
              <a:t>hetimore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çështjet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hetim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Përdoruesit</a:t>
            </a:r>
            <a:r>
              <a:rPr lang="en-US" dirty="0" smtClean="0"/>
              <a:t> </a:t>
            </a:r>
            <a:r>
              <a:rPr lang="en-US" dirty="0" err="1" smtClean="0"/>
              <a:t>identifikohen</a:t>
            </a:r>
            <a:r>
              <a:rPr lang="en-US" dirty="0" smtClean="0"/>
              <a:t> me </a:t>
            </a:r>
            <a:r>
              <a:rPr lang="en-US" dirty="0" err="1" smtClean="0"/>
              <a:t>një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pin (</a:t>
            </a:r>
            <a:r>
              <a:rPr lang="en-US" dirty="0" err="1" smtClean="0"/>
              <a:t>numra</a:t>
            </a:r>
            <a:r>
              <a:rPr lang="en-US" dirty="0" smtClean="0"/>
              <a:t>/</a:t>
            </a:r>
            <a:r>
              <a:rPr lang="en-US" dirty="0" err="1" smtClean="0"/>
              <a:t>shkronja</a:t>
            </a:r>
            <a:r>
              <a:rPr lang="en-US" dirty="0" smtClean="0"/>
              <a:t>)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kërkohet</a:t>
            </a:r>
            <a:r>
              <a:rPr lang="en-US" dirty="0" smtClean="0"/>
              <a:t> </a:t>
            </a:r>
            <a:r>
              <a:rPr lang="en-US" dirty="0" err="1" smtClean="0"/>
              <a:t>më</a:t>
            </a:r>
            <a:r>
              <a:rPr lang="en-US" dirty="0" smtClean="0"/>
              <a:t> pas </a:t>
            </a:r>
            <a:r>
              <a:rPr lang="en-US" dirty="0" err="1" smtClean="0"/>
              <a:t>përmbajtja</a:t>
            </a:r>
            <a:r>
              <a:rPr lang="en-US" dirty="0" smtClean="0"/>
              <a:t> e </a:t>
            </a:r>
            <a:r>
              <a:rPr lang="en-US" dirty="0" err="1" smtClean="0"/>
              <a:t>komunikimeve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Europol.</a:t>
            </a:r>
          </a:p>
          <a:p>
            <a:pPr algn="just"/>
            <a:r>
              <a:rPr lang="en-US" dirty="0" err="1" smtClean="0"/>
              <a:t>Analizohet</a:t>
            </a:r>
            <a:r>
              <a:rPr lang="en-US" dirty="0" smtClean="0"/>
              <a:t> </a:t>
            </a:r>
            <a:r>
              <a:rPr lang="en-US" dirty="0" err="1" smtClean="0"/>
              <a:t>përmbajtja</a:t>
            </a:r>
            <a:r>
              <a:rPr lang="en-US" dirty="0" smtClean="0"/>
              <a:t> e </a:t>
            </a:r>
            <a:r>
              <a:rPr lang="en-US" dirty="0" err="1" smtClean="0"/>
              <a:t>komunikimeve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vlerësohet</a:t>
            </a:r>
            <a:r>
              <a:rPr lang="en-US" dirty="0" smtClean="0"/>
              <a:t> </a:t>
            </a:r>
            <a:r>
              <a:rPr lang="en-US" dirty="0" err="1" smtClean="0"/>
              <a:t>vlera</a:t>
            </a:r>
            <a:r>
              <a:rPr lang="en-US" dirty="0" smtClean="0"/>
              <a:t> e </a:t>
            </a:r>
            <a:r>
              <a:rPr lang="en-US" dirty="0" err="1" smtClean="0"/>
              <a:t>tyre</a:t>
            </a:r>
            <a:r>
              <a:rPr lang="en-US" dirty="0" smtClean="0"/>
              <a:t> </a:t>
            </a:r>
            <a:r>
              <a:rPr lang="en-US" dirty="0" err="1" smtClean="0"/>
              <a:t>provuese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fakte</a:t>
            </a:r>
            <a:r>
              <a:rPr lang="en-US" dirty="0" smtClean="0"/>
              <a:t> </a:t>
            </a:r>
            <a:r>
              <a:rPr lang="en-US" dirty="0" err="1" smtClean="0"/>
              <a:t>penale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Identifikimi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përdoruesve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marrja</a:t>
            </a:r>
            <a:r>
              <a:rPr lang="en-US" dirty="0" smtClean="0"/>
              <a:t> e </a:t>
            </a:r>
            <a:r>
              <a:rPr lang="en-US" dirty="0" err="1" smtClean="0"/>
              <a:t>komunikimeve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bashkëbiseduesve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tjerë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Kërkesa</a:t>
            </a:r>
            <a:r>
              <a:rPr lang="en-US" dirty="0" smtClean="0"/>
              <a:t> </a:t>
            </a:r>
            <a:r>
              <a:rPr lang="en-US" dirty="0" err="1" smtClean="0"/>
              <a:t>për</a:t>
            </a:r>
            <a:r>
              <a:rPr lang="en-US" dirty="0" smtClean="0"/>
              <a:t> </a:t>
            </a:r>
            <a:r>
              <a:rPr lang="en-US" dirty="0" err="1" smtClean="0"/>
              <a:t>ndihmë</a:t>
            </a:r>
            <a:r>
              <a:rPr lang="en-US" dirty="0" smtClean="0"/>
              <a:t> </a:t>
            </a:r>
            <a:r>
              <a:rPr lang="en-US" dirty="0" err="1" smtClean="0"/>
              <a:t>juridike</a:t>
            </a:r>
            <a:r>
              <a:rPr lang="en-US" dirty="0" smtClean="0"/>
              <a:t> </a:t>
            </a:r>
            <a:r>
              <a:rPr lang="en-US" dirty="0" err="1" smtClean="0"/>
              <a:t>drejtuar</a:t>
            </a:r>
            <a:r>
              <a:rPr lang="en-US" dirty="0" smtClean="0"/>
              <a:t> </a:t>
            </a:r>
            <a:r>
              <a:rPr lang="en-US" dirty="0" err="1" smtClean="0"/>
              <a:t>autoriteteve</a:t>
            </a:r>
            <a:r>
              <a:rPr lang="en-US" dirty="0" smtClean="0"/>
              <a:t> </a:t>
            </a:r>
            <a:r>
              <a:rPr lang="en-US" dirty="0" err="1" smtClean="0"/>
              <a:t>franceze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drejtësisë</a:t>
            </a:r>
            <a:r>
              <a:rPr lang="en-US" dirty="0" smtClean="0"/>
              <a:t>.</a:t>
            </a:r>
          </a:p>
          <a:p>
            <a:pPr lvl="2" algn="just"/>
            <a:r>
              <a:rPr lang="en-US" dirty="0" err="1" smtClean="0"/>
              <a:t>Këqyrja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analizimi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komunikimeve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marra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rrugë</a:t>
            </a:r>
            <a:r>
              <a:rPr lang="en-US" dirty="0" smtClean="0"/>
              <a:t> </a:t>
            </a:r>
            <a:r>
              <a:rPr lang="en-US" dirty="0" err="1" smtClean="0"/>
              <a:t>procedurale</a:t>
            </a:r>
            <a:r>
              <a:rPr lang="en-US" dirty="0" smtClean="0"/>
              <a:t>.</a:t>
            </a:r>
          </a:p>
          <a:p>
            <a:pPr lvl="2" algn="just"/>
            <a:r>
              <a:rPr lang="en-US" dirty="0" err="1" smtClean="0"/>
              <a:t>Identifikimi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përdoruesve</a:t>
            </a:r>
            <a:r>
              <a:rPr lang="en-US" dirty="0" smtClean="0"/>
              <a:t> </a:t>
            </a:r>
            <a:r>
              <a:rPr lang="en-US" dirty="0" err="1" smtClean="0"/>
              <a:t>bazuar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përmbajtjen</a:t>
            </a:r>
            <a:r>
              <a:rPr lang="en-US" dirty="0" smtClean="0"/>
              <a:t> e </a:t>
            </a:r>
            <a:r>
              <a:rPr lang="en-US" dirty="0" err="1" smtClean="0"/>
              <a:t>komunikimeve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/>
              <a:t>H</a:t>
            </a:r>
            <a:r>
              <a:rPr lang="en-US" dirty="0" err="1" smtClean="0"/>
              <a:t>etime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mëtejshme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lidhje</a:t>
            </a:r>
            <a:r>
              <a:rPr lang="en-US" dirty="0" smtClean="0"/>
              <a:t> me </a:t>
            </a:r>
            <a:r>
              <a:rPr lang="en-US" dirty="0" err="1" smtClean="0"/>
              <a:t>përmbajtjen</a:t>
            </a:r>
            <a:r>
              <a:rPr lang="en-US" dirty="0" smtClean="0"/>
              <a:t> e </a:t>
            </a:r>
            <a:r>
              <a:rPr lang="en-US" dirty="0" err="1" smtClean="0"/>
              <a:t>komunikimeve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harmonizimi</a:t>
            </a:r>
            <a:r>
              <a:rPr lang="en-US" dirty="0" smtClean="0"/>
              <a:t> me </a:t>
            </a:r>
            <a:r>
              <a:rPr lang="en-US" dirty="0" err="1" smtClean="0"/>
              <a:t>prova</a:t>
            </a:r>
            <a:r>
              <a:rPr lang="en-US" dirty="0" smtClean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tjera</a:t>
            </a:r>
            <a:r>
              <a:rPr lang="en-US" dirty="0" smtClean="0"/>
              <a:t>.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665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C1847-8B68-41DD-A924-3F8F89785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GB" sz="3000" dirty="0" err="1"/>
              <a:t>Vendimi</a:t>
            </a:r>
            <a:r>
              <a:rPr lang="en-GB" sz="3000" dirty="0"/>
              <a:t> nr.38 </a:t>
            </a:r>
            <a:r>
              <a:rPr lang="en-GB" sz="3000" dirty="0" err="1"/>
              <a:t>datë</a:t>
            </a:r>
            <a:r>
              <a:rPr lang="en-GB" sz="3000" dirty="0"/>
              <a:t> 31.08.2023 </a:t>
            </a:r>
            <a:r>
              <a:rPr lang="en-GB" sz="3000" dirty="0" err="1"/>
              <a:t>i</a:t>
            </a:r>
            <a:r>
              <a:rPr lang="en-GB" sz="3000" dirty="0"/>
              <a:t> </a:t>
            </a:r>
            <a:r>
              <a:rPr lang="en-GB" sz="3000" dirty="0" err="1"/>
              <a:t>Gjykatës</a:t>
            </a:r>
            <a:r>
              <a:rPr lang="en-GB" sz="3000" dirty="0"/>
              <a:t> </a:t>
            </a:r>
            <a:r>
              <a:rPr lang="en-GB" sz="3000" dirty="0" err="1"/>
              <a:t>së</a:t>
            </a:r>
            <a:r>
              <a:rPr lang="en-GB" sz="3000" dirty="0"/>
              <a:t> </a:t>
            </a:r>
            <a:r>
              <a:rPr lang="en-GB" sz="3000" dirty="0" err="1"/>
              <a:t>Posaçme</a:t>
            </a:r>
            <a:r>
              <a:rPr lang="en-GB" sz="3000" dirty="0"/>
              <a:t> </a:t>
            </a:r>
            <a:r>
              <a:rPr lang="en-GB" sz="3000" dirty="0" err="1"/>
              <a:t>të</a:t>
            </a:r>
            <a:r>
              <a:rPr lang="en-GB" sz="3000" dirty="0"/>
              <a:t> </a:t>
            </a:r>
            <a:r>
              <a:rPr lang="en-GB" sz="3000" dirty="0" err="1"/>
              <a:t>Apelit</a:t>
            </a:r>
            <a:endParaRPr lang="en-GB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A4ED1-782F-4422-9995-68CA1DE29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GB" sz="2600" dirty="0" err="1"/>
              <a:t>Prokuroria</a:t>
            </a:r>
            <a:r>
              <a:rPr lang="en-GB" sz="2600" dirty="0"/>
              <a:t> ka </a:t>
            </a:r>
            <a:r>
              <a:rPr lang="en-GB" sz="2600" dirty="0" err="1"/>
              <a:t>administruar</a:t>
            </a:r>
            <a:r>
              <a:rPr lang="en-GB" sz="2600" dirty="0"/>
              <a:t> </a:t>
            </a:r>
            <a:r>
              <a:rPr lang="en-GB" sz="2600" dirty="0" err="1"/>
              <a:t>provat</a:t>
            </a:r>
            <a:r>
              <a:rPr lang="en-GB" sz="2600" dirty="0"/>
              <a:t> </a:t>
            </a:r>
            <a:r>
              <a:rPr lang="en-GB" sz="2600" dirty="0" err="1"/>
              <a:t>në</a:t>
            </a:r>
            <a:r>
              <a:rPr lang="en-GB" sz="2600" dirty="0"/>
              <a:t> </a:t>
            </a:r>
            <a:r>
              <a:rPr lang="en-GB" sz="2600" dirty="0" err="1"/>
              <a:t>zbatim</a:t>
            </a:r>
            <a:r>
              <a:rPr lang="en-GB" sz="2600" dirty="0"/>
              <a:t> </a:t>
            </a:r>
            <a:r>
              <a:rPr lang="en-GB" sz="2600" dirty="0" err="1"/>
              <a:t>të</a:t>
            </a:r>
            <a:r>
              <a:rPr lang="en-GB" sz="2600" dirty="0"/>
              <a:t> </a:t>
            </a:r>
            <a:r>
              <a:rPr lang="en-GB" sz="2600" dirty="0" err="1"/>
              <a:t>Konventës</a:t>
            </a:r>
            <a:r>
              <a:rPr lang="en-GB" sz="2600" dirty="0"/>
              <a:t> </a:t>
            </a:r>
            <a:r>
              <a:rPr lang="en-GB" sz="2600" dirty="0" err="1"/>
              <a:t>për</a:t>
            </a:r>
            <a:r>
              <a:rPr lang="en-GB" sz="2600" dirty="0"/>
              <a:t> </a:t>
            </a:r>
            <a:r>
              <a:rPr lang="en-GB" sz="2600" dirty="0" err="1"/>
              <a:t>Ndihmën</a:t>
            </a:r>
            <a:r>
              <a:rPr lang="en-GB" sz="2600" dirty="0"/>
              <a:t> e </a:t>
            </a:r>
            <a:r>
              <a:rPr lang="en-GB" sz="2600" dirty="0" err="1"/>
              <a:t>Ndërsjelltë</a:t>
            </a:r>
            <a:r>
              <a:rPr lang="en-GB" sz="2600" dirty="0"/>
              <a:t> </a:t>
            </a:r>
            <a:r>
              <a:rPr lang="en-GB" sz="2600" dirty="0" err="1"/>
              <a:t>Juridike</a:t>
            </a:r>
            <a:r>
              <a:rPr lang="en-GB" sz="2600" dirty="0"/>
              <a:t>, </a:t>
            </a:r>
            <a:r>
              <a:rPr lang="en-GB" sz="2600" dirty="0" err="1"/>
              <a:t>nga</a:t>
            </a:r>
            <a:r>
              <a:rPr lang="en-GB" sz="2600" dirty="0"/>
              <a:t> </a:t>
            </a:r>
            <a:r>
              <a:rPr lang="en-GB" sz="2600" dirty="0" err="1" smtClean="0"/>
              <a:t>autoritetet</a:t>
            </a:r>
            <a:r>
              <a:rPr lang="en-GB" sz="2600" dirty="0" smtClean="0"/>
              <a:t> </a:t>
            </a:r>
            <a:r>
              <a:rPr lang="en-GB" sz="2600" dirty="0" err="1"/>
              <a:t>franceze</a:t>
            </a:r>
            <a:r>
              <a:rPr lang="en-GB" sz="2600" dirty="0"/>
              <a:t>. </a:t>
            </a:r>
          </a:p>
          <a:p>
            <a:pPr algn="just"/>
            <a:r>
              <a:rPr lang="en-GB" sz="2600" dirty="0" err="1"/>
              <a:t>Bazuar</a:t>
            </a:r>
            <a:r>
              <a:rPr lang="en-GB" sz="2600" dirty="0"/>
              <a:t> </a:t>
            </a:r>
            <a:r>
              <a:rPr lang="en-GB" sz="2600" dirty="0" err="1"/>
              <a:t>në</a:t>
            </a:r>
            <a:r>
              <a:rPr lang="en-GB" sz="2600" dirty="0"/>
              <a:t> </a:t>
            </a:r>
            <a:r>
              <a:rPr lang="en-GB" sz="2600" dirty="0" err="1"/>
              <a:t>nenin</a:t>
            </a:r>
            <a:r>
              <a:rPr lang="en-GB" sz="2600" dirty="0"/>
              <a:t> 509 </a:t>
            </a:r>
            <a:r>
              <a:rPr lang="en-GB" sz="2600" dirty="0" err="1"/>
              <a:t>të</a:t>
            </a:r>
            <a:r>
              <a:rPr lang="en-GB" sz="2600" dirty="0"/>
              <a:t> </a:t>
            </a:r>
            <a:r>
              <a:rPr lang="en-GB" sz="2600" dirty="0" err="1"/>
              <a:t>K.Pr.Penale</a:t>
            </a:r>
            <a:r>
              <a:rPr lang="en-GB" sz="2600" dirty="0"/>
              <a:t>, </a:t>
            </a:r>
            <a:r>
              <a:rPr lang="en-GB" sz="2600" dirty="0" err="1"/>
              <a:t>provat</a:t>
            </a:r>
            <a:r>
              <a:rPr lang="en-GB" sz="2600" dirty="0"/>
              <a:t> e </a:t>
            </a:r>
            <a:r>
              <a:rPr lang="en-GB" sz="2600" dirty="0" err="1"/>
              <a:t>marra</a:t>
            </a:r>
            <a:r>
              <a:rPr lang="en-GB" sz="2600" dirty="0"/>
              <a:t> me </a:t>
            </a:r>
            <a:r>
              <a:rPr lang="en-GB" sz="2600" dirty="0" err="1"/>
              <a:t>letërporosi</a:t>
            </a:r>
            <a:r>
              <a:rPr lang="en-GB" sz="2600" dirty="0"/>
              <a:t> </a:t>
            </a:r>
            <a:r>
              <a:rPr lang="en-GB" sz="2600" dirty="0" err="1"/>
              <a:t>janë</a:t>
            </a:r>
            <a:r>
              <a:rPr lang="en-GB" sz="2600" dirty="0"/>
              <a:t> </a:t>
            </a:r>
            <a:r>
              <a:rPr lang="en-GB" sz="2600" dirty="0" err="1"/>
              <a:t>plotësisht</a:t>
            </a:r>
            <a:r>
              <a:rPr lang="en-GB" sz="2600" dirty="0"/>
              <a:t> </a:t>
            </a:r>
            <a:r>
              <a:rPr lang="en-GB" sz="2600" dirty="0" err="1"/>
              <a:t>të</a:t>
            </a:r>
            <a:r>
              <a:rPr lang="en-GB" sz="2600" dirty="0"/>
              <a:t> </a:t>
            </a:r>
            <a:r>
              <a:rPr lang="en-GB" sz="2600" dirty="0" err="1"/>
              <a:t>përdorshme</a:t>
            </a:r>
            <a:r>
              <a:rPr lang="en-GB" sz="2600" dirty="0"/>
              <a:t> </a:t>
            </a:r>
            <a:r>
              <a:rPr lang="en-GB" sz="2600" dirty="0" err="1"/>
              <a:t>dhe</a:t>
            </a:r>
            <a:r>
              <a:rPr lang="en-GB" sz="2600" dirty="0"/>
              <a:t> </a:t>
            </a:r>
            <a:r>
              <a:rPr lang="en-GB" sz="2600" dirty="0" err="1"/>
              <a:t>shteti</a:t>
            </a:r>
            <a:r>
              <a:rPr lang="en-GB" sz="2600" dirty="0"/>
              <a:t> </a:t>
            </a:r>
            <a:r>
              <a:rPr lang="en-GB" sz="2600" dirty="0" err="1"/>
              <a:t>francez</a:t>
            </a:r>
            <a:r>
              <a:rPr lang="en-GB" sz="2600" dirty="0"/>
              <a:t> </a:t>
            </a:r>
            <a:r>
              <a:rPr lang="en-GB" sz="2600" dirty="0" err="1"/>
              <a:t>nuk</a:t>
            </a:r>
            <a:r>
              <a:rPr lang="en-GB" sz="2600" dirty="0"/>
              <a:t> ka </a:t>
            </a:r>
            <a:r>
              <a:rPr lang="en-GB" sz="2600" dirty="0" err="1"/>
              <a:t>vendosur</a:t>
            </a:r>
            <a:r>
              <a:rPr lang="en-GB" sz="2600" dirty="0"/>
              <a:t> </a:t>
            </a:r>
            <a:r>
              <a:rPr lang="en-GB" sz="2600" dirty="0" err="1"/>
              <a:t>asnjë</a:t>
            </a:r>
            <a:r>
              <a:rPr lang="en-GB" sz="2600" dirty="0"/>
              <a:t> </a:t>
            </a:r>
            <a:r>
              <a:rPr lang="en-GB" sz="2600" dirty="0" err="1"/>
              <a:t>kusht</a:t>
            </a:r>
            <a:r>
              <a:rPr lang="en-GB" sz="2600" dirty="0"/>
              <a:t> </a:t>
            </a:r>
            <a:r>
              <a:rPr lang="en-GB" sz="2600" dirty="0" err="1"/>
              <a:t>për</a:t>
            </a:r>
            <a:r>
              <a:rPr lang="en-GB" sz="2600" dirty="0"/>
              <a:t> </a:t>
            </a:r>
            <a:r>
              <a:rPr lang="en-GB" sz="2600" dirty="0" err="1"/>
              <a:t>përdorshmërinë</a:t>
            </a:r>
            <a:r>
              <a:rPr lang="en-GB" sz="2600" dirty="0"/>
              <a:t> e tyre.</a:t>
            </a:r>
          </a:p>
          <a:p>
            <a:pPr algn="just"/>
            <a:r>
              <a:rPr lang="en-GB" sz="2600" dirty="0" err="1" smtClean="0"/>
              <a:t>Sipas</a:t>
            </a:r>
            <a:r>
              <a:rPr lang="en-GB" sz="2600" dirty="0" smtClean="0"/>
              <a:t> </a:t>
            </a:r>
            <a:r>
              <a:rPr lang="en-GB" sz="2600" dirty="0" err="1" smtClean="0"/>
              <a:t>nenit</a:t>
            </a:r>
            <a:r>
              <a:rPr lang="en-GB" sz="2600" dirty="0" smtClean="0"/>
              <a:t> </a:t>
            </a:r>
            <a:r>
              <a:rPr lang="en-GB" sz="2600" dirty="0"/>
              <a:t>1 </a:t>
            </a:r>
            <a:r>
              <a:rPr lang="en-GB" sz="2600" dirty="0" err="1"/>
              <a:t>i</a:t>
            </a:r>
            <a:r>
              <a:rPr lang="en-GB" sz="2600" dirty="0"/>
              <a:t> </a:t>
            </a:r>
            <a:r>
              <a:rPr lang="en-GB" sz="2600" dirty="0" err="1"/>
              <a:t>Konventës</a:t>
            </a:r>
            <a:r>
              <a:rPr lang="en-GB" sz="2600" dirty="0"/>
              <a:t>: “</a:t>
            </a:r>
            <a:r>
              <a:rPr lang="en-GB" sz="2600" i="1" dirty="0"/>
              <a:t>Pala, </a:t>
            </a:r>
            <a:r>
              <a:rPr lang="en-GB" sz="2600" i="1" dirty="0" err="1"/>
              <a:t>së</a:t>
            </a:r>
            <a:r>
              <a:rPr lang="en-GB" sz="2600" i="1" dirty="0"/>
              <a:t> </a:t>
            </a:r>
            <a:r>
              <a:rPr lang="en-GB" sz="2600" i="1" dirty="0" err="1"/>
              <a:t>cilës</a:t>
            </a:r>
            <a:r>
              <a:rPr lang="en-GB" sz="2600" i="1" dirty="0"/>
              <a:t> </a:t>
            </a:r>
            <a:r>
              <a:rPr lang="en-GB" sz="2600" i="1" dirty="0" err="1"/>
              <a:t>i</a:t>
            </a:r>
            <a:r>
              <a:rPr lang="en-GB" sz="2600" i="1" dirty="0"/>
              <a:t> </a:t>
            </a:r>
            <a:r>
              <a:rPr lang="en-GB" sz="2600" i="1" dirty="0" err="1"/>
              <a:t>drejtohet</a:t>
            </a:r>
            <a:r>
              <a:rPr lang="en-GB" sz="2600" i="1" dirty="0"/>
              <a:t> </a:t>
            </a:r>
            <a:r>
              <a:rPr lang="en-GB" sz="2600" i="1" dirty="0" err="1"/>
              <a:t>kërkesa</a:t>
            </a:r>
            <a:r>
              <a:rPr lang="en-GB" sz="2600" i="1" dirty="0"/>
              <a:t>, do </a:t>
            </a:r>
            <a:r>
              <a:rPr lang="en-GB" sz="2600" i="1" dirty="0" err="1"/>
              <a:t>të</a:t>
            </a:r>
            <a:r>
              <a:rPr lang="en-GB" sz="2600" i="1" dirty="0"/>
              <a:t> </a:t>
            </a:r>
            <a:r>
              <a:rPr lang="en-GB" sz="2600" i="1" dirty="0" err="1"/>
              <a:t>ekzekutojë</a:t>
            </a:r>
            <a:r>
              <a:rPr lang="en-GB" sz="2600" i="1" dirty="0"/>
              <a:t>, </a:t>
            </a:r>
            <a:r>
              <a:rPr lang="en-GB" sz="2600" i="1" dirty="0" err="1"/>
              <a:t>sipas</a:t>
            </a:r>
            <a:r>
              <a:rPr lang="en-GB" sz="2600" i="1" dirty="0"/>
              <a:t> </a:t>
            </a:r>
            <a:r>
              <a:rPr lang="en-GB" sz="2600" i="1" dirty="0" err="1"/>
              <a:t>procedurave</a:t>
            </a:r>
            <a:r>
              <a:rPr lang="en-GB" sz="2600" i="1" dirty="0"/>
              <a:t> </a:t>
            </a:r>
            <a:r>
              <a:rPr lang="en-GB" sz="2600" i="1" dirty="0" err="1"/>
              <a:t>të</a:t>
            </a:r>
            <a:r>
              <a:rPr lang="en-GB" sz="2600" i="1" dirty="0"/>
              <a:t> </a:t>
            </a:r>
            <a:r>
              <a:rPr lang="en-GB" sz="2600" i="1" dirty="0" err="1"/>
              <a:t>parashikuara</a:t>
            </a:r>
            <a:r>
              <a:rPr lang="en-GB" sz="2600" i="1" dirty="0"/>
              <a:t> </a:t>
            </a:r>
            <a:r>
              <a:rPr lang="en-GB" sz="2600" b="1" i="1" dirty="0" err="1"/>
              <a:t>nga</a:t>
            </a:r>
            <a:r>
              <a:rPr lang="en-GB" sz="2600" b="1" i="1" dirty="0"/>
              <a:t> </a:t>
            </a:r>
            <a:r>
              <a:rPr lang="en-GB" sz="2600" b="1" i="1" dirty="0" err="1"/>
              <a:t>legjislacioni</a:t>
            </a:r>
            <a:r>
              <a:rPr lang="en-GB" sz="2600" b="1" i="1" dirty="0"/>
              <a:t> </a:t>
            </a:r>
            <a:r>
              <a:rPr lang="en-GB" sz="2600" b="1" i="1" dirty="0" err="1"/>
              <a:t>i</a:t>
            </a:r>
            <a:r>
              <a:rPr lang="en-GB" sz="2600" b="1" i="1" dirty="0"/>
              <a:t> </a:t>
            </a:r>
            <a:r>
              <a:rPr lang="en-GB" sz="2600" b="1" i="1" dirty="0" err="1"/>
              <a:t>vëndit</a:t>
            </a:r>
            <a:r>
              <a:rPr lang="en-GB" sz="2600" b="1" i="1" dirty="0"/>
              <a:t> </a:t>
            </a:r>
            <a:r>
              <a:rPr lang="en-GB" sz="2600" b="1" i="1" dirty="0" err="1"/>
              <a:t>të</a:t>
            </a:r>
            <a:r>
              <a:rPr lang="en-GB" sz="2600" b="1" i="1" dirty="0"/>
              <a:t> </a:t>
            </a:r>
            <a:r>
              <a:rPr lang="en-GB" sz="2600" b="1" i="1" dirty="0" err="1"/>
              <a:t>saj</a:t>
            </a:r>
            <a:r>
              <a:rPr lang="en-GB" sz="2600" b="1" i="1" dirty="0"/>
              <a:t>, </a:t>
            </a:r>
            <a:r>
              <a:rPr lang="en-GB" sz="2600" i="1" dirty="0" err="1"/>
              <a:t>letërporositë</a:t>
            </a:r>
            <a:r>
              <a:rPr lang="en-GB" sz="2600" i="1" dirty="0"/>
              <a:t> </a:t>
            </a:r>
            <a:r>
              <a:rPr lang="en-GB" sz="2600" i="1" dirty="0" err="1"/>
              <a:t>që</a:t>
            </a:r>
            <a:r>
              <a:rPr lang="en-GB" sz="2600" i="1" dirty="0"/>
              <a:t> do </a:t>
            </a:r>
            <a:r>
              <a:rPr lang="en-GB" sz="2600" i="1" dirty="0" err="1"/>
              <a:t>t’i</a:t>
            </a:r>
            <a:r>
              <a:rPr lang="en-GB" sz="2600" i="1" dirty="0"/>
              <a:t> </a:t>
            </a:r>
            <a:r>
              <a:rPr lang="en-GB" sz="2600" i="1" dirty="0" err="1"/>
              <a:t>drejtohen</a:t>
            </a:r>
            <a:r>
              <a:rPr lang="en-GB" sz="2600" i="1" dirty="0"/>
              <a:t>…</a:t>
            </a:r>
            <a:r>
              <a:rPr lang="en-GB" sz="2600" dirty="0"/>
              <a:t>”. </a:t>
            </a:r>
          </a:p>
          <a:p>
            <a:pPr algn="just"/>
            <a:r>
              <a:rPr lang="en-GB" sz="2600" dirty="0" err="1"/>
              <a:t>Në</a:t>
            </a:r>
            <a:r>
              <a:rPr lang="en-GB" sz="2600" dirty="0"/>
              <a:t> </a:t>
            </a:r>
            <a:r>
              <a:rPr lang="en-GB" sz="2600" dirty="0" err="1"/>
              <a:t>një</a:t>
            </a:r>
            <a:r>
              <a:rPr lang="en-GB" sz="2600" dirty="0"/>
              <a:t> </a:t>
            </a:r>
            <a:r>
              <a:rPr lang="en-GB" sz="2600" dirty="0" err="1"/>
              <a:t>lëndë</a:t>
            </a:r>
            <a:r>
              <a:rPr lang="en-GB" sz="2600" dirty="0"/>
              <a:t> </a:t>
            </a:r>
            <a:r>
              <a:rPr lang="en-GB" sz="2600" dirty="0" err="1"/>
              <a:t>të</a:t>
            </a:r>
            <a:r>
              <a:rPr lang="en-GB" sz="2600" dirty="0"/>
              <a:t> </a:t>
            </a:r>
            <a:r>
              <a:rPr lang="en-GB" sz="2600" dirty="0" err="1"/>
              <a:t>një</a:t>
            </a:r>
            <a:r>
              <a:rPr lang="en-GB" sz="2600" dirty="0"/>
              <a:t> </a:t>
            </a:r>
            <a:r>
              <a:rPr lang="en-GB" sz="2600" dirty="0" err="1"/>
              <a:t>procedimi</a:t>
            </a:r>
            <a:r>
              <a:rPr lang="en-GB" sz="2600" dirty="0"/>
              <a:t> </a:t>
            </a:r>
            <a:r>
              <a:rPr lang="en-GB" sz="2600" dirty="0" err="1"/>
              <a:t>që</a:t>
            </a:r>
            <a:r>
              <a:rPr lang="en-GB" sz="2600" dirty="0"/>
              <a:t> ka </a:t>
            </a:r>
            <a:r>
              <a:rPr lang="en-GB" sz="2600" dirty="0" err="1"/>
              <a:t>të</a:t>
            </a:r>
            <a:r>
              <a:rPr lang="en-GB" sz="2600" dirty="0"/>
              <a:t> </a:t>
            </a:r>
            <a:r>
              <a:rPr lang="en-GB" sz="2600" dirty="0" err="1"/>
              <a:t>bëjë</a:t>
            </a:r>
            <a:r>
              <a:rPr lang="en-GB" sz="2600" dirty="0"/>
              <a:t> me </a:t>
            </a:r>
            <a:r>
              <a:rPr lang="en-GB" sz="2600" dirty="0" err="1"/>
              <a:t>një</a:t>
            </a:r>
            <a:r>
              <a:rPr lang="en-GB" sz="2600" dirty="0"/>
              <a:t> </a:t>
            </a:r>
            <a:r>
              <a:rPr lang="en-GB" sz="2600" dirty="0" err="1"/>
              <a:t>hetim</a:t>
            </a:r>
            <a:r>
              <a:rPr lang="en-GB" sz="2600" dirty="0"/>
              <a:t> </a:t>
            </a:r>
            <a:r>
              <a:rPr lang="en-GB" sz="2600" dirty="0" err="1"/>
              <a:t>Evropian</a:t>
            </a:r>
            <a:r>
              <a:rPr lang="en-GB" sz="2600" dirty="0"/>
              <a:t>, </a:t>
            </a:r>
            <a:r>
              <a:rPr lang="en-GB" sz="2600" dirty="0" err="1"/>
              <a:t>garancia</a:t>
            </a:r>
            <a:r>
              <a:rPr lang="en-GB" sz="2600" dirty="0"/>
              <a:t> e </a:t>
            </a:r>
            <a:r>
              <a:rPr lang="en-GB" sz="2600" dirty="0" err="1"/>
              <a:t>të</a:t>
            </a:r>
            <a:r>
              <a:rPr lang="en-GB" sz="2600" dirty="0"/>
              <a:t> </a:t>
            </a:r>
            <a:r>
              <a:rPr lang="en-GB" sz="2600" dirty="0" err="1"/>
              <a:t>drejtave</a:t>
            </a:r>
            <a:r>
              <a:rPr lang="en-GB" sz="2600" dirty="0"/>
              <a:t> </a:t>
            </a:r>
            <a:r>
              <a:rPr lang="en-GB" sz="2600" dirty="0" err="1"/>
              <a:t>i</a:t>
            </a:r>
            <a:r>
              <a:rPr lang="en-GB" sz="2600" dirty="0"/>
              <a:t> </a:t>
            </a:r>
            <a:r>
              <a:rPr lang="en-GB" sz="2600" dirty="0" err="1"/>
              <a:t>takon</a:t>
            </a:r>
            <a:r>
              <a:rPr lang="en-GB" sz="2600" dirty="0"/>
              <a:t> </a:t>
            </a:r>
            <a:r>
              <a:rPr lang="en-GB" sz="2600" dirty="0" err="1"/>
              <a:t>në</a:t>
            </a:r>
            <a:r>
              <a:rPr lang="en-GB" sz="2600" dirty="0"/>
              <a:t> </a:t>
            </a:r>
            <a:r>
              <a:rPr lang="en-GB" sz="2600" dirty="0" err="1"/>
              <a:t>radhë</a:t>
            </a:r>
            <a:r>
              <a:rPr lang="en-GB" sz="2600" dirty="0"/>
              <a:t> </a:t>
            </a:r>
            <a:r>
              <a:rPr lang="en-GB" sz="2600" dirty="0" err="1"/>
              <a:t>të</a:t>
            </a:r>
            <a:r>
              <a:rPr lang="en-GB" sz="2600" dirty="0"/>
              <a:t> </a:t>
            </a:r>
            <a:r>
              <a:rPr lang="en-GB" sz="2600" dirty="0" err="1"/>
              <a:t>parë</a:t>
            </a:r>
            <a:r>
              <a:rPr lang="en-GB" sz="2600" dirty="0"/>
              <a:t> </a:t>
            </a:r>
            <a:r>
              <a:rPr lang="en-GB" sz="2600" dirty="0" err="1"/>
              <a:t>shtetit</a:t>
            </a:r>
            <a:r>
              <a:rPr lang="en-GB" sz="2600" dirty="0"/>
              <a:t> </a:t>
            </a:r>
            <a:r>
              <a:rPr lang="en-GB" sz="2600" dirty="0" err="1"/>
              <a:t>që</a:t>
            </a:r>
            <a:r>
              <a:rPr lang="en-GB" sz="2600" dirty="0"/>
              <a:t> </a:t>
            </a:r>
            <a:r>
              <a:rPr lang="en-GB" sz="2600" dirty="0" err="1"/>
              <a:t>pranon</a:t>
            </a:r>
            <a:r>
              <a:rPr lang="en-GB" sz="2600" dirty="0"/>
              <a:t> </a:t>
            </a:r>
            <a:r>
              <a:rPr lang="en-GB" sz="2600" dirty="0" err="1"/>
              <a:t>të</a:t>
            </a:r>
            <a:r>
              <a:rPr lang="en-GB" sz="2600" dirty="0"/>
              <a:t> </a:t>
            </a:r>
            <a:r>
              <a:rPr lang="en-GB" sz="2600" dirty="0" err="1"/>
              <a:t>ekzekutojë</a:t>
            </a:r>
            <a:r>
              <a:rPr lang="en-GB" sz="2600" dirty="0"/>
              <a:t> </a:t>
            </a:r>
            <a:r>
              <a:rPr lang="en-GB" sz="2600" dirty="0" err="1"/>
              <a:t>letërporosinë</a:t>
            </a:r>
            <a:r>
              <a:rPr lang="en-GB" sz="2600" dirty="0"/>
              <a:t>, </a:t>
            </a:r>
            <a:r>
              <a:rPr lang="en-GB" sz="2600" dirty="0" err="1"/>
              <a:t>për</a:t>
            </a:r>
            <a:r>
              <a:rPr lang="en-GB" sz="2600" dirty="0"/>
              <a:t> </a:t>
            </a:r>
            <a:r>
              <a:rPr lang="en-GB" sz="2600" dirty="0" err="1"/>
              <a:t>të</a:t>
            </a:r>
            <a:r>
              <a:rPr lang="en-GB" sz="2600" dirty="0"/>
              <a:t> </a:t>
            </a:r>
            <a:r>
              <a:rPr lang="en-GB" sz="2600" dirty="0" err="1"/>
              <a:t>cilin</a:t>
            </a:r>
            <a:r>
              <a:rPr lang="en-GB" sz="2600" dirty="0"/>
              <a:t> </a:t>
            </a:r>
            <a:r>
              <a:rPr lang="en-GB" sz="2600" b="1" dirty="0" err="1"/>
              <a:t>prezumohet</a:t>
            </a:r>
            <a:r>
              <a:rPr lang="en-GB" sz="2600" dirty="0"/>
              <a:t> se </a:t>
            </a:r>
            <a:r>
              <a:rPr lang="en-GB" sz="2600" dirty="0" err="1"/>
              <a:t>respekton</a:t>
            </a:r>
            <a:r>
              <a:rPr lang="en-GB" sz="2600" dirty="0"/>
              <a:t> </a:t>
            </a:r>
            <a:r>
              <a:rPr lang="en-GB" sz="2600" dirty="0" err="1"/>
              <a:t>të</a:t>
            </a:r>
            <a:r>
              <a:rPr lang="en-GB" sz="2600" dirty="0"/>
              <a:t> </a:t>
            </a:r>
            <a:r>
              <a:rPr lang="en-GB" sz="2600" dirty="0" err="1"/>
              <a:t>drejtat</a:t>
            </a:r>
            <a:r>
              <a:rPr lang="en-GB" sz="2600" dirty="0"/>
              <a:t> </a:t>
            </a:r>
            <a:r>
              <a:rPr lang="en-GB" sz="2600" dirty="0" err="1"/>
              <a:t>themelore</a:t>
            </a:r>
            <a:r>
              <a:rPr lang="en-GB" sz="2600" dirty="0"/>
              <a:t> </a:t>
            </a:r>
            <a:r>
              <a:rPr lang="en-GB" sz="2600" dirty="0" err="1"/>
              <a:t>të</a:t>
            </a:r>
            <a:r>
              <a:rPr lang="en-GB" sz="2600" dirty="0"/>
              <a:t> </a:t>
            </a:r>
            <a:r>
              <a:rPr lang="en-GB" sz="2600" dirty="0" err="1"/>
              <a:t>parashikuara</a:t>
            </a:r>
            <a:r>
              <a:rPr lang="en-GB" sz="2600" dirty="0"/>
              <a:t> </a:t>
            </a:r>
            <a:r>
              <a:rPr lang="en-GB" sz="2600" dirty="0" err="1"/>
              <a:t>nga</a:t>
            </a:r>
            <a:r>
              <a:rPr lang="en-GB" sz="2600" dirty="0"/>
              <a:t> </a:t>
            </a:r>
            <a:r>
              <a:rPr lang="en-GB" sz="2600" dirty="0" err="1"/>
              <a:t>Konventa</a:t>
            </a:r>
            <a:r>
              <a:rPr lang="en-GB" sz="2600" dirty="0"/>
              <a:t>.</a:t>
            </a:r>
          </a:p>
          <a:p>
            <a:pPr algn="just"/>
            <a:r>
              <a:rPr lang="en-GB" sz="2600" dirty="0" err="1"/>
              <a:t>Mesazhet</a:t>
            </a:r>
            <a:r>
              <a:rPr lang="en-GB" sz="2600" dirty="0"/>
              <a:t> chat </a:t>
            </a:r>
            <a:r>
              <a:rPr lang="en-GB" sz="2600" dirty="0" err="1"/>
              <a:t>SkyECC</a:t>
            </a:r>
            <a:r>
              <a:rPr lang="en-GB" sz="2600" dirty="0"/>
              <a:t> </a:t>
            </a:r>
            <a:r>
              <a:rPr lang="en-GB" sz="2600" dirty="0" err="1"/>
              <a:t>nuk</a:t>
            </a:r>
            <a:r>
              <a:rPr lang="en-GB" sz="2600" dirty="0"/>
              <a:t> </a:t>
            </a:r>
            <a:r>
              <a:rPr lang="en-GB" sz="2600" dirty="0" err="1"/>
              <a:t>përbëjnë</a:t>
            </a:r>
            <a:r>
              <a:rPr lang="en-GB" sz="2600" dirty="0"/>
              <a:t> </a:t>
            </a:r>
            <a:r>
              <a:rPr lang="en-GB" sz="2600" dirty="0" err="1"/>
              <a:t>rezultat</a:t>
            </a:r>
            <a:r>
              <a:rPr lang="en-GB" sz="2600" dirty="0"/>
              <a:t> </a:t>
            </a:r>
            <a:r>
              <a:rPr lang="en-GB" sz="2600" dirty="0" err="1"/>
              <a:t>të</a:t>
            </a:r>
            <a:r>
              <a:rPr lang="en-GB" sz="2600" dirty="0"/>
              <a:t> </a:t>
            </a:r>
            <a:r>
              <a:rPr lang="en-GB" sz="2600" dirty="0" err="1"/>
              <a:t>kapjes</a:t>
            </a:r>
            <a:r>
              <a:rPr lang="en-GB" sz="2600" dirty="0"/>
              <a:t> </a:t>
            </a:r>
            <a:r>
              <a:rPr lang="en-GB" sz="2600" dirty="0" err="1"/>
              <a:t>së</a:t>
            </a:r>
            <a:r>
              <a:rPr lang="en-GB" sz="2600" dirty="0"/>
              <a:t> </a:t>
            </a:r>
            <a:r>
              <a:rPr lang="en-GB" sz="2600" dirty="0" err="1"/>
              <a:t>bashkëbisedimeve</a:t>
            </a:r>
            <a:r>
              <a:rPr lang="en-GB" sz="2600" dirty="0"/>
              <a:t> </a:t>
            </a:r>
            <a:r>
              <a:rPr lang="en-GB" sz="2600" dirty="0" err="1"/>
              <a:t>gjatë</a:t>
            </a:r>
            <a:r>
              <a:rPr lang="en-GB" sz="2600" dirty="0"/>
              <a:t> </a:t>
            </a:r>
            <a:r>
              <a:rPr lang="en-GB" sz="2600" dirty="0" err="1"/>
              <a:t>një</a:t>
            </a:r>
            <a:r>
              <a:rPr lang="en-GB" sz="2600" dirty="0"/>
              <a:t> </a:t>
            </a:r>
            <a:r>
              <a:rPr lang="en-GB" sz="2600" dirty="0" err="1"/>
              <a:t>fluksi</a:t>
            </a:r>
            <a:r>
              <a:rPr lang="en-GB" sz="2600" dirty="0"/>
              <a:t> </a:t>
            </a:r>
            <a:r>
              <a:rPr lang="en-GB" sz="2600" dirty="0" err="1"/>
              <a:t>dinamik</a:t>
            </a:r>
            <a:r>
              <a:rPr lang="en-GB" sz="2600" dirty="0"/>
              <a:t>, por </a:t>
            </a:r>
            <a:r>
              <a:rPr lang="en-GB" sz="2600" dirty="0" err="1"/>
              <a:t>marrje</a:t>
            </a:r>
            <a:r>
              <a:rPr lang="en-GB" sz="2600" dirty="0"/>
              <a:t> e </a:t>
            </a:r>
            <a:r>
              <a:rPr lang="en-GB" sz="2600" dirty="0" err="1"/>
              <a:t>të</a:t>
            </a:r>
            <a:r>
              <a:rPr lang="en-GB" sz="2600" dirty="0"/>
              <a:t> </a:t>
            </a:r>
            <a:r>
              <a:rPr lang="en-GB" sz="2600" dirty="0" err="1"/>
              <a:t>dhënave</a:t>
            </a:r>
            <a:r>
              <a:rPr lang="en-GB" sz="2600" dirty="0"/>
              <a:t> </a:t>
            </a:r>
            <a:r>
              <a:rPr lang="en-GB" sz="2600" dirty="0" err="1"/>
              <a:t>informatike</a:t>
            </a:r>
            <a:r>
              <a:rPr lang="en-GB" sz="2600" dirty="0"/>
              <a:t> </a:t>
            </a:r>
            <a:r>
              <a:rPr lang="en-GB" sz="2600" dirty="0" err="1"/>
              <a:t>direkte</a:t>
            </a:r>
            <a:r>
              <a:rPr lang="en-GB" sz="2600" dirty="0"/>
              <a:t> </a:t>
            </a:r>
            <a:r>
              <a:rPr lang="en-GB" sz="2600" dirty="0" err="1"/>
              <a:t>të</a:t>
            </a:r>
            <a:r>
              <a:rPr lang="en-GB" sz="2600" dirty="0"/>
              <a:t> </a:t>
            </a:r>
            <a:r>
              <a:rPr lang="en-GB" sz="2600" dirty="0" err="1"/>
              <a:t>përdorshme</a:t>
            </a:r>
            <a:r>
              <a:rPr lang="en-GB" sz="2600" dirty="0"/>
              <a:t> me </a:t>
            </a:r>
            <a:r>
              <a:rPr lang="en-GB" sz="2600" dirty="0" err="1"/>
              <a:t>qëllim</a:t>
            </a:r>
            <a:r>
              <a:rPr lang="en-GB" sz="2600" dirty="0"/>
              <a:t> </a:t>
            </a:r>
            <a:r>
              <a:rPr lang="en-GB" sz="2600" dirty="0" smtClean="0"/>
              <a:t>prove me </a:t>
            </a:r>
            <a:r>
              <a:rPr lang="en-GB" sz="2600" dirty="0" err="1" smtClean="0"/>
              <a:t>dokument</a:t>
            </a:r>
            <a:r>
              <a:rPr lang="en-GB" sz="2600" dirty="0"/>
              <a:t>.</a:t>
            </a:r>
          </a:p>
          <a:p>
            <a:pPr algn="just"/>
            <a:r>
              <a:rPr lang="en-GB" sz="2600" dirty="0"/>
              <a:t>Kur </a:t>
            </a:r>
            <a:r>
              <a:rPr lang="en-GB" sz="2600" dirty="0" err="1"/>
              <a:t>janë</a:t>
            </a:r>
            <a:r>
              <a:rPr lang="en-GB" sz="2600" dirty="0"/>
              <a:t> </a:t>
            </a:r>
            <a:r>
              <a:rPr lang="en-GB" sz="2600" dirty="0" err="1"/>
              <a:t>kërkuar</a:t>
            </a:r>
            <a:r>
              <a:rPr lang="en-GB" sz="2600" dirty="0"/>
              <a:t> </a:t>
            </a:r>
            <a:r>
              <a:rPr lang="en-GB" sz="2600" dirty="0" err="1"/>
              <a:t>dhe</a:t>
            </a:r>
            <a:r>
              <a:rPr lang="en-GB" sz="2600" dirty="0"/>
              <a:t> </a:t>
            </a:r>
            <a:r>
              <a:rPr lang="en-GB" sz="2600" dirty="0" err="1"/>
              <a:t>transmetuar</a:t>
            </a:r>
            <a:r>
              <a:rPr lang="en-GB" sz="2600" dirty="0"/>
              <a:t> </a:t>
            </a:r>
            <a:r>
              <a:rPr lang="en-GB" sz="2600" dirty="0" err="1"/>
              <a:t>komunikimet</a:t>
            </a:r>
            <a:r>
              <a:rPr lang="en-GB" sz="2600" dirty="0"/>
              <a:t> </a:t>
            </a:r>
            <a:r>
              <a:rPr lang="en-GB" sz="2600" dirty="0" err="1"/>
              <a:t>nga</a:t>
            </a:r>
            <a:r>
              <a:rPr lang="en-GB" sz="2600" dirty="0"/>
              <a:t> </a:t>
            </a:r>
            <a:r>
              <a:rPr lang="en-GB" sz="2600" dirty="0" err="1"/>
              <a:t>autoritetet</a:t>
            </a:r>
            <a:r>
              <a:rPr lang="en-GB" sz="2600" dirty="0"/>
              <a:t> </a:t>
            </a:r>
            <a:r>
              <a:rPr lang="en-GB" sz="2600" dirty="0" err="1"/>
              <a:t>franceze</a:t>
            </a:r>
            <a:r>
              <a:rPr lang="en-GB" sz="2600" dirty="0"/>
              <a:t>, </a:t>
            </a:r>
            <a:r>
              <a:rPr lang="en-GB" sz="2600" dirty="0" err="1"/>
              <a:t>flukset</a:t>
            </a:r>
            <a:r>
              <a:rPr lang="en-GB" sz="2600" dirty="0"/>
              <a:t> e </a:t>
            </a:r>
            <a:r>
              <a:rPr lang="en-GB" sz="2600" dirty="0" err="1"/>
              <a:t>komunikimeve</a:t>
            </a:r>
            <a:r>
              <a:rPr lang="en-GB" sz="2600" dirty="0"/>
              <a:t> </a:t>
            </a:r>
            <a:r>
              <a:rPr lang="en-GB" sz="2600" dirty="0" err="1"/>
              <a:t>nuk</a:t>
            </a:r>
            <a:r>
              <a:rPr lang="en-GB" sz="2600" dirty="0"/>
              <a:t> </a:t>
            </a:r>
            <a:r>
              <a:rPr lang="en-GB" sz="2600" dirty="0" err="1"/>
              <a:t>ishin</a:t>
            </a:r>
            <a:r>
              <a:rPr lang="en-GB" sz="2600" dirty="0"/>
              <a:t> </a:t>
            </a:r>
            <a:r>
              <a:rPr lang="en-GB" sz="2600" dirty="0" err="1"/>
              <a:t>në</a:t>
            </a:r>
            <a:r>
              <a:rPr lang="en-GB" sz="2600" dirty="0"/>
              <a:t> </a:t>
            </a:r>
            <a:r>
              <a:rPr lang="en-GB" sz="2600" dirty="0" err="1"/>
              <a:t>zhvillim</a:t>
            </a:r>
            <a:r>
              <a:rPr lang="en-GB" sz="2600" dirty="0"/>
              <a:t> e </a:t>
            </a:r>
            <a:r>
              <a:rPr lang="en-GB" sz="2600" dirty="0" err="1"/>
              <a:t>sipër</a:t>
            </a:r>
            <a:r>
              <a:rPr lang="en-GB" sz="2600" dirty="0"/>
              <a:t>.</a:t>
            </a:r>
          </a:p>
          <a:p>
            <a:pPr algn="just"/>
            <a:r>
              <a:rPr lang="en-GB" sz="2600" dirty="0" err="1"/>
              <a:t>Provat</a:t>
            </a:r>
            <a:r>
              <a:rPr lang="en-GB" sz="2600" dirty="0"/>
              <a:t> </a:t>
            </a:r>
            <a:r>
              <a:rPr lang="en-GB" sz="2600" dirty="0" err="1"/>
              <a:t>nuk</a:t>
            </a:r>
            <a:r>
              <a:rPr lang="en-GB" sz="2600" dirty="0"/>
              <a:t> </a:t>
            </a:r>
            <a:r>
              <a:rPr lang="en-GB" sz="2600" dirty="0" err="1"/>
              <a:t>i</a:t>
            </a:r>
            <a:r>
              <a:rPr lang="en-GB" sz="2600" dirty="0"/>
              <a:t> </a:t>
            </a:r>
            <a:r>
              <a:rPr lang="en-GB" sz="2600" dirty="0" err="1"/>
              <a:t>janë</a:t>
            </a:r>
            <a:r>
              <a:rPr lang="en-GB" sz="2600" dirty="0"/>
              <a:t> </a:t>
            </a:r>
            <a:r>
              <a:rPr lang="en-GB" sz="2600" dirty="0" err="1"/>
              <a:t>kërkuar</a:t>
            </a:r>
            <a:r>
              <a:rPr lang="en-GB" sz="2600" dirty="0"/>
              <a:t> </a:t>
            </a:r>
            <a:r>
              <a:rPr lang="en-GB" sz="2600" dirty="0" err="1"/>
              <a:t>një</a:t>
            </a:r>
            <a:r>
              <a:rPr lang="en-GB" sz="2600" dirty="0"/>
              <a:t> </a:t>
            </a:r>
            <a:r>
              <a:rPr lang="en-GB" sz="2600" dirty="0" err="1"/>
              <a:t>mbajtësi</a:t>
            </a:r>
            <a:r>
              <a:rPr lang="en-GB" sz="2600" dirty="0"/>
              <a:t> </a:t>
            </a:r>
            <a:r>
              <a:rPr lang="en-GB" sz="2600" dirty="0" err="1"/>
              <a:t>privat</a:t>
            </a:r>
            <a:r>
              <a:rPr lang="en-GB" sz="2600" dirty="0"/>
              <a:t>, por </a:t>
            </a:r>
            <a:r>
              <a:rPr lang="en-GB" sz="2600" dirty="0" err="1"/>
              <a:t>autoriteteve</a:t>
            </a:r>
            <a:r>
              <a:rPr lang="en-GB" sz="2600" dirty="0"/>
              <a:t> </a:t>
            </a:r>
            <a:r>
              <a:rPr lang="en-GB" sz="2600" dirty="0" err="1"/>
              <a:t>gjyqësore</a:t>
            </a:r>
            <a:r>
              <a:rPr lang="en-GB" sz="2600" dirty="0"/>
              <a:t>, </a:t>
            </a:r>
            <a:r>
              <a:rPr lang="en-GB" sz="2600" dirty="0" err="1"/>
              <a:t>që</a:t>
            </a:r>
            <a:r>
              <a:rPr lang="en-GB" sz="2600" dirty="0"/>
              <a:t> </a:t>
            </a:r>
            <a:r>
              <a:rPr lang="en-GB" sz="2600" dirty="0" err="1"/>
              <a:t>i</a:t>
            </a:r>
            <a:r>
              <a:rPr lang="en-GB" sz="2600" dirty="0"/>
              <a:t> ka </a:t>
            </a:r>
            <a:r>
              <a:rPr lang="en-GB" sz="2600" dirty="0" err="1"/>
              <a:t>marrë</a:t>
            </a:r>
            <a:r>
              <a:rPr lang="en-GB" sz="2600" dirty="0"/>
              <a:t> </a:t>
            </a:r>
            <a:r>
              <a:rPr lang="en-GB" sz="2600" dirty="0" err="1"/>
              <a:t>provat</a:t>
            </a:r>
            <a:r>
              <a:rPr lang="en-GB" sz="2600" dirty="0"/>
              <a:t> </a:t>
            </a:r>
            <a:r>
              <a:rPr lang="en-GB" sz="2600" dirty="0" err="1"/>
              <a:t>dhe</a:t>
            </a:r>
            <a:r>
              <a:rPr lang="en-GB" sz="2600" dirty="0"/>
              <a:t> </a:t>
            </a:r>
            <a:r>
              <a:rPr lang="en-GB" sz="2600" dirty="0" err="1"/>
              <a:t>i</a:t>
            </a:r>
            <a:r>
              <a:rPr lang="en-GB" sz="2600" dirty="0"/>
              <a:t> ka </a:t>
            </a:r>
            <a:r>
              <a:rPr lang="en-GB" sz="2600" dirty="0" err="1"/>
              <a:t>dërguar</a:t>
            </a:r>
            <a:r>
              <a:rPr lang="en-GB" sz="2600" dirty="0"/>
              <a:t> </a:t>
            </a:r>
            <a:r>
              <a:rPr lang="en-GB" sz="2600" dirty="0" err="1"/>
              <a:t>në</a:t>
            </a:r>
            <a:r>
              <a:rPr lang="en-GB" sz="2600" dirty="0"/>
              <a:t> </a:t>
            </a:r>
            <a:r>
              <a:rPr lang="en-GB" sz="2600" dirty="0" err="1"/>
              <a:t>formën</a:t>
            </a:r>
            <a:r>
              <a:rPr lang="en-GB" sz="2600" dirty="0"/>
              <a:t> e </a:t>
            </a:r>
            <a:r>
              <a:rPr lang="en-GB" sz="2600" dirty="0" err="1"/>
              <a:t>dokumentit</a:t>
            </a:r>
            <a:r>
              <a:rPr lang="en-GB" sz="2600" dirty="0"/>
              <a:t>.</a:t>
            </a:r>
          </a:p>
          <a:p>
            <a:pPr algn="just"/>
            <a:r>
              <a:rPr lang="en-GB" sz="2600" dirty="0" err="1"/>
              <a:t>Nenet</a:t>
            </a:r>
            <a:r>
              <a:rPr lang="en-GB" sz="2600" dirty="0"/>
              <a:t> 221-226 </a:t>
            </a:r>
            <a:r>
              <a:rPr lang="en-GB" sz="2600" dirty="0" err="1"/>
              <a:t>të</a:t>
            </a:r>
            <a:r>
              <a:rPr lang="en-GB" sz="2600" dirty="0"/>
              <a:t> </a:t>
            </a:r>
            <a:r>
              <a:rPr lang="en-GB" sz="2600" dirty="0" err="1"/>
              <a:t>K.Pr.Penale</a:t>
            </a:r>
            <a:r>
              <a:rPr lang="en-GB" sz="2600" dirty="0"/>
              <a:t> </a:t>
            </a:r>
            <a:r>
              <a:rPr lang="en-GB" sz="2600" dirty="0" err="1"/>
              <a:t>nuk</a:t>
            </a:r>
            <a:r>
              <a:rPr lang="en-GB" sz="2600" dirty="0"/>
              <a:t> </a:t>
            </a:r>
            <a:r>
              <a:rPr lang="en-GB" sz="2600" dirty="0" err="1"/>
              <a:t>gjejnë</a:t>
            </a:r>
            <a:r>
              <a:rPr lang="en-GB" sz="2600" dirty="0"/>
              <a:t> </a:t>
            </a:r>
            <a:r>
              <a:rPr lang="en-GB" sz="2600" dirty="0" err="1"/>
              <a:t>zbatim</a:t>
            </a:r>
            <a:r>
              <a:rPr lang="en-GB" sz="2600" dirty="0"/>
              <a:t>, </a:t>
            </a:r>
            <a:r>
              <a:rPr lang="en-GB" sz="2600" dirty="0" err="1"/>
              <a:t>pasi</a:t>
            </a:r>
            <a:r>
              <a:rPr lang="en-GB" sz="2600" dirty="0"/>
              <a:t> </a:t>
            </a:r>
            <a:r>
              <a:rPr lang="en-GB" sz="2600" dirty="0" err="1"/>
              <a:t>aplikohen</a:t>
            </a:r>
            <a:r>
              <a:rPr lang="en-GB" sz="2600" dirty="0"/>
              <a:t> </a:t>
            </a:r>
            <a:r>
              <a:rPr lang="en-GB" sz="2600" dirty="0" err="1"/>
              <a:t>vetëm</a:t>
            </a:r>
            <a:r>
              <a:rPr lang="en-GB" sz="2600" dirty="0"/>
              <a:t> </a:t>
            </a:r>
            <a:r>
              <a:rPr lang="en-GB" sz="2600" dirty="0" err="1"/>
              <a:t>për</a:t>
            </a:r>
            <a:r>
              <a:rPr lang="en-GB" sz="2600" dirty="0"/>
              <a:t> </a:t>
            </a:r>
            <a:r>
              <a:rPr lang="en-GB" sz="2600" dirty="0" err="1"/>
              <a:t>flukset</a:t>
            </a:r>
            <a:r>
              <a:rPr lang="en-GB" sz="2600" dirty="0"/>
              <a:t> e </a:t>
            </a:r>
            <a:r>
              <a:rPr lang="en-GB" sz="2600" dirty="0" err="1"/>
              <a:t>komunikimeve</a:t>
            </a:r>
            <a:r>
              <a:rPr lang="en-GB" sz="2600" dirty="0"/>
              <a:t> </a:t>
            </a:r>
            <a:r>
              <a:rPr lang="en-GB" sz="2600" dirty="0" err="1"/>
              <a:t>në</a:t>
            </a:r>
            <a:r>
              <a:rPr lang="en-GB" sz="2600" dirty="0"/>
              <a:t> </a:t>
            </a:r>
            <a:r>
              <a:rPr lang="en-GB" sz="2600" dirty="0" err="1"/>
              <a:t>veprim</a:t>
            </a:r>
            <a:r>
              <a:rPr lang="en-GB" sz="2600" dirty="0"/>
              <a:t>, </a:t>
            </a:r>
            <a:r>
              <a:rPr lang="en-GB" sz="2600" dirty="0" err="1"/>
              <a:t>pra</a:t>
            </a:r>
            <a:r>
              <a:rPr lang="en-GB" sz="2600" dirty="0"/>
              <a:t> </a:t>
            </a:r>
            <a:r>
              <a:rPr lang="en-GB" sz="2600" dirty="0" err="1"/>
              <a:t>gjatë</a:t>
            </a:r>
            <a:r>
              <a:rPr lang="en-GB" sz="2600" dirty="0"/>
              <a:t> </a:t>
            </a:r>
            <a:r>
              <a:rPr lang="en-GB" sz="2600" dirty="0" err="1"/>
              <a:t>dhe</a:t>
            </a:r>
            <a:r>
              <a:rPr lang="en-GB" sz="2600" dirty="0"/>
              <a:t> </a:t>
            </a:r>
            <a:r>
              <a:rPr lang="en-GB" sz="2600" dirty="0" err="1"/>
              <a:t>njëkohësisht</a:t>
            </a:r>
            <a:r>
              <a:rPr lang="en-GB" sz="2600" dirty="0"/>
              <a:t> </a:t>
            </a:r>
            <a:r>
              <a:rPr lang="en-GB" sz="2600" dirty="0" err="1"/>
              <a:t>kohës</a:t>
            </a:r>
            <a:r>
              <a:rPr lang="en-GB" sz="2600" dirty="0"/>
              <a:t> </a:t>
            </a:r>
            <a:r>
              <a:rPr lang="en-GB" sz="2600" dirty="0" err="1"/>
              <a:t>së</a:t>
            </a:r>
            <a:r>
              <a:rPr lang="en-GB" sz="2600" dirty="0"/>
              <a:t> </a:t>
            </a:r>
            <a:r>
              <a:rPr lang="en-GB" sz="2600" dirty="0" err="1"/>
              <a:t>zhvillimit</a:t>
            </a:r>
            <a:r>
              <a:rPr lang="en-GB" sz="2600" dirty="0"/>
              <a:t> </a:t>
            </a:r>
            <a:r>
              <a:rPr lang="en-GB" sz="2600" dirty="0" err="1"/>
              <a:t>të</a:t>
            </a:r>
            <a:r>
              <a:rPr lang="en-GB" sz="2600" dirty="0"/>
              <a:t> tyre.</a:t>
            </a:r>
            <a:endParaRPr lang="en-GB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719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79D86-3F70-490F-9C30-DAF594F95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 err="1"/>
              <a:t>Vendim</a:t>
            </a:r>
            <a:r>
              <a:rPr lang="en-GB" sz="3000" dirty="0"/>
              <a:t> nr.21-85.148, dt.11.10.2022 </a:t>
            </a:r>
            <a:r>
              <a:rPr lang="en-GB" sz="3000" dirty="0" err="1"/>
              <a:t>i</a:t>
            </a:r>
            <a:r>
              <a:rPr lang="en-GB" sz="3000" dirty="0"/>
              <a:t> </a:t>
            </a:r>
            <a:r>
              <a:rPr lang="en-GB" sz="3000" dirty="0" err="1"/>
              <a:t>Gjykatës</a:t>
            </a:r>
            <a:r>
              <a:rPr lang="en-GB" sz="3000" dirty="0"/>
              <a:t> </a:t>
            </a:r>
            <a:r>
              <a:rPr lang="en-GB" sz="3000" dirty="0" err="1"/>
              <a:t>së</a:t>
            </a:r>
            <a:r>
              <a:rPr lang="en-GB" sz="3000" dirty="0"/>
              <a:t>  </a:t>
            </a:r>
            <a:r>
              <a:rPr lang="en-GB" sz="3000" dirty="0" err="1"/>
              <a:t>Kasacionit</a:t>
            </a:r>
            <a:r>
              <a:rPr lang="en-GB" sz="3000" dirty="0"/>
              <a:t>/</a:t>
            </a:r>
            <a:r>
              <a:rPr lang="en-GB" sz="3000" dirty="0" err="1"/>
              <a:t>Francë</a:t>
            </a:r>
            <a:r>
              <a:rPr lang="en-GB" sz="3000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D5A4E-5096-4C67-BF3D-FF986375F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dirty="0" err="1"/>
              <a:t>Hetimi</a:t>
            </a:r>
            <a:r>
              <a:rPr lang="en-GB" dirty="0"/>
              <a:t> </a:t>
            </a:r>
            <a:r>
              <a:rPr lang="en-GB" dirty="0" err="1"/>
              <a:t>ishte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vepra</a:t>
            </a:r>
            <a:r>
              <a:rPr lang="en-GB" dirty="0"/>
              <a:t> </a:t>
            </a:r>
            <a:r>
              <a:rPr lang="en-GB" dirty="0" err="1"/>
              <a:t>penale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krimit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organizuar</a:t>
            </a:r>
            <a:r>
              <a:rPr lang="en-GB" dirty="0"/>
              <a:t>.</a:t>
            </a:r>
          </a:p>
          <a:p>
            <a:pPr algn="just"/>
            <a:r>
              <a:rPr lang="en-GB" dirty="0"/>
              <a:t>Autoritetet </a:t>
            </a:r>
            <a:r>
              <a:rPr lang="en-GB" dirty="0" err="1"/>
              <a:t>franceze</a:t>
            </a:r>
            <a:r>
              <a:rPr lang="en-GB" dirty="0"/>
              <a:t> </a:t>
            </a:r>
            <a:r>
              <a:rPr lang="en-GB" dirty="0" err="1"/>
              <a:t>vendosën</a:t>
            </a:r>
            <a:r>
              <a:rPr lang="en-GB" dirty="0"/>
              <a:t> </a:t>
            </a:r>
            <a:r>
              <a:rPr lang="en-GB" dirty="0" err="1"/>
              <a:t>pajisje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disa</a:t>
            </a:r>
            <a:r>
              <a:rPr lang="en-GB" dirty="0"/>
              <a:t> </a:t>
            </a:r>
            <a:r>
              <a:rPr lang="en-GB" dirty="0" err="1"/>
              <a:t>telefona</a:t>
            </a:r>
            <a:r>
              <a:rPr lang="en-GB" dirty="0"/>
              <a:t> </a:t>
            </a:r>
            <a:r>
              <a:rPr lang="en-GB" dirty="0" err="1"/>
              <a:t>Encrochat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serverat</a:t>
            </a:r>
            <a:r>
              <a:rPr lang="en-GB" dirty="0"/>
              <a:t> e </a:t>
            </a:r>
            <a:r>
              <a:rPr lang="en-GB" dirty="0" err="1"/>
              <a:t>kompanisë</a:t>
            </a:r>
            <a:r>
              <a:rPr lang="en-GB" dirty="0"/>
              <a:t> </a:t>
            </a:r>
            <a:r>
              <a:rPr lang="en-GB" dirty="0" err="1"/>
              <a:t>ku</a:t>
            </a:r>
            <a:r>
              <a:rPr lang="en-GB" dirty="0"/>
              <a:t> </a:t>
            </a:r>
            <a:r>
              <a:rPr lang="en-GB" dirty="0" err="1"/>
              <a:t>mblidheshin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dhënat</a:t>
            </a:r>
            <a:r>
              <a:rPr lang="en-GB" dirty="0"/>
              <a:t>.</a:t>
            </a:r>
          </a:p>
          <a:p>
            <a:pPr algn="just"/>
            <a:r>
              <a:rPr lang="en-GB" dirty="0"/>
              <a:t>Gjykata </a:t>
            </a:r>
            <a:r>
              <a:rPr lang="en-GB" dirty="0" err="1"/>
              <a:t>vlerësoi</a:t>
            </a:r>
            <a:r>
              <a:rPr lang="en-GB" dirty="0"/>
              <a:t> se </a:t>
            </a:r>
            <a:r>
              <a:rPr lang="en-GB" dirty="0" err="1"/>
              <a:t>ligji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bën</a:t>
            </a:r>
            <a:r>
              <a:rPr lang="en-GB" dirty="0"/>
              <a:t> </a:t>
            </a:r>
            <a:r>
              <a:rPr lang="en-GB" dirty="0" err="1"/>
              <a:t>dallime</a:t>
            </a:r>
            <a:r>
              <a:rPr lang="en-GB" dirty="0"/>
              <a:t> midis </a:t>
            </a:r>
            <a:r>
              <a:rPr lang="en-GB" dirty="0" err="1"/>
              <a:t>llojeve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ndryshme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dhënave</a:t>
            </a:r>
            <a:r>
              <a:rPr lang="en-GB" dirty="0"/>
              <a:t> </a:t>
            </a:r>
            <a:r>
              <a:rPr lang="en-GB" dirty="0" err="1"/>
              <a:t>dixhitale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rrjet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koduar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Veprimet</a:t>
            </a:r>
            <a:r>
              <a:rPr lang="en-GB" dirty="0"/>
              <a:t> e </a:t>
            </a:r>
            <a:r>
              <a:rPr lang="en-GB" dirty="0" err="1"/>
              <a:t>organit</a:t>
            </a:r>
            <a:r>
              <a:rPr lang="en-GB" dirty="0"/>
              <a:t> </a:t>
            </a:r>
            <a:r>
              <a:rPr lang="en-GB" dirty="0" err="1"/>
              <a:t>hetimor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“</a:t>
            </a:r>
            <a:r>
              <a:rPr lang="en-GB" dirty="0" err="1"/>
              <a:t>kapjen</a:t>
            </a:r>
            <a:r>
              <a:rPr lang="en-GB" dirty="0"/>
              <a:t> e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dhënave</a:t>
            </a:r>
            <a:r>
              <a:rPr lang="en-GB" dirty="0"/>
              <a:t>” </a:t>
            </a:r>
            <a:r>
              <a:rPr lang="en-GB" dirty="0" err="1"/>
              <a:t>ishin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përputhje</a:t>
            </a:r>
            <a:r>
              <a:rPr lang="en-GB" dirty="0"/>
              <a:t> me </a:t>
            </a:r>
            <a:r>
              <a:rPr lang="en-GB" dirty="0" err="1"/>
              <a:t>ligjin</a:t>
            </a:r>
            <a:r>
              <a:rPr lang="en-GB" dirty="0"/>
              <a:t> (</a:t>
            </a:r>
            <a:r>
              <a:rPr lang="en-GB" i="1" dirty="0"/>
              <a:t>Neni 706-102-1 </a:t>
            </a:r>
            <a:r>
              <a:rPr lang="en-GB" i="1" dirty="0" err="1"/>
              <a:t>Për</a:t>
            </a:r>
            <a:r>
              <a:rPr lang="en-GB" i="1" dirty="0"/>
              <a:t> </a:t>
            </a:r>
            <a:r>
              <a:rPr lang="en-GB" i="1" dirty="0" err="1"/>
              <a:t>kapjen</a:t>
            </a:r>
            <a:r>
              <a:rPr lang="en-GB" i="1" dirty="0"/>
              <a:t> e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dhënave</a:t>
            </a:r>
            <a:r>
              <a:rPr lang="en-GB" i="1" dirty="0"/>
              <a:t> </a:t>
            </a:r>
            <a:r>
              <a:rPr lang="en-GB" i="1" dirty="0" err="1" smtClean="0"/>
              <a:t>kompjuterike</a:t>
            </a:r>
            <a:r>
              <a:rPr lang="en-GB" dirty="0"/>
              <a:t>).</a:t>
            </a:r>
          </a:p>
          <a:p>
            <a:pPr algn="just"/>
            <a:r>
              <a:rPr lang="en-GB" dirty="0" err="1"/>
              <a:t>Vendosja</a:t>
            </a:r>
            <a:r>
              <a:rPr lang="en-GB" dirty="0"/>
              <a:t> e </a:t>
            </a:r>
            <a:r>
              <a:rPr lang="en-GB" dirty="0" err="1"/>
              <a:t>pajisjes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kapjen</a:t>
            </a:r>
            <a:r>
              <a:rPr lang="en-GB" dirty="0"/>
              <a:t> e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dhënave</a:t>
            </a:r>
            <a:r>
              <a:rPr lang="en-GB" dirty="0"/>
              <a:t> </a:t>
            </a:r>
            <a:r>
              <a:rPr lang="en-GB" dirty="0" err="1"/>
              <a:t>lejohet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vepra</a:t>
            </a:r>
            <a:r>
              <a:rPr lang="en-GB" dirty="0"/>
              <a:t> </a:t>
            </a:r>
            <a:r>
              <a:rPr lang="en-GB" dirty="0" err="1"/>
              <a:t>penale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lidhur</a:t>
            </a:r>
            <a:r>
              <a:rPr lang="en-GB" dirty="0"/>
              <a:t> </a:t>
            </a:r>
            <a:r>
              <a:rPr lang="en-GB" dirty="0" err="1"/>
              <a:t>krimin</a:t>
            </a:r>
            <a:r>
              <a:rPr lang="en-GB" dirty="0"/>
              <a:t> e </a:t>
            </a:r>
            <a:r>
              <a:rPr lang="en-GB" dirty="0" err="1"/>
              <a:t>organizuar</a:t>
            </a:r>
            <a:r>
              <a:rPr lang="en-GB" dirty="0"/>
              <a:t>,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nëse</a:t>
            </a:r>
            <a:r>
              <a:rPr lang="en-GB" dirty="0"/>
              <a:t> </a:t>
            </a:r>
            <a:r>
              <a:rPr lang="en-GB" dirty="0" err="1"/>
              <a:t>këto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dhëna</a:t>
            </a:r>
            <a:r>
              <a:rPr lang="en-GB" dirty="0"/>
              <a:t> </a:t>
            </a:r>
            <a:r>
              <a:rPr lang="en-GB" dirty="0" err="1"/>
              <a:t>kanë</a:t>
            </a:r>
            <a:r>
              <a:rPr lang="en-GB" dirty="0"/>
              <a:t> </a:t>
            </a:r>
            <a:r>
              <a:rPr lang="en-GB" dirty="0" err="1"/>
              <a:t>lidhje</a:t>
            </a:r>
            <a:r>
              <a:rPr lang="en-GB" dirty="0"/>
              <a:t> me </a:t>
            </a:r>
            <a:r>
              <a:rPr lang="en-GB" dirty="0" err="1"/>
              <a:t>vepra</a:t>
            </a:r>
            <a:r>
              <a:rPr lang="en-GB" dirty="0"/>
              <a:t> </a:t>
            </a:r>
            <a:r>
              <a:rPr lang="en-GB" dirty="0" err="1"/>
              <a:t>penale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tjera</a:t>
            </a:r>
            <a:r>
              <a:rPr lang="en-GB" dirty="0"/>
              <a:t> </a:t>
            </a:r>
            <a:r>
              <a:rPr lang="en-GB" dirty="0" err="1"/>
              <a:t>ato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jenë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përdorshme</a:t>
            </a:r>
            <a:r>
              <a:rPr lang="en-GB" dirty="0"/>
              <a:t> </a:t>
            </a:r>
            <a:r>
              <a:rPr lang="en-GB" dirty="0" err="1"/>
              <a:t>përballë</a:t>
            </a:r>
            <a:r>
              <a:rPr lang="en-GB" dirty="0"/>
              <a:t> </a:t>
            </a:r>
            <a:r>
              <a:rPr lang="en-GB" dirty="0" err="1"/>
              <a:t>gjykatës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Mbrojtja</a:t>
            </a:r>
            <a:r>
              <a:rPr lang="en-GB" dirty="0"/>
              <a:t> </a:t>
            </a:r>
            <a:r>
              <a:rPr lang="en-GB" dirty="0" err="1"/>
              <a:t>pretendoi</a:t>
            </a:r>
            <a:r>
              <a:rPr lang="en-GB" dirty="0"/>
              <a:t> se </a:t>
            </a:r>
            <a:r>
              <a:rPr lang="en-GB" dirty="0" err="1"/>
              <a:t>disa</a:t>
            </a:r>
            <a:r>
              <a:rPr lang="en-GB" dirty="0"/>
              <a:t> </a:t>
            </a:r>
            <a:r>
              <a:rPr lang="en-GB" dirty="0" err="1"/>
              <a:t>veprime</a:t>
            </a:r>
            <a:r>
              <a:rPr lang="en-GB" dirty="0"/>
              <a:t> </a:t>
            </a:r>
            <a:r>
              <a:rPr lang="en-GB" dirty="0" err="1"/>
              <a:t>teknike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, </a:t>
            </a:r>
            <a:r>
              <a:rPr lang="en-GB" dirty="0" err="1"/>
              <a:t>bllokimi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qarkullimit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dhënave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veprimet</a:t>
            </a:r>
            <a:r>
              <a:rPr lang="en-GB" dirty="0"/>
              <a:t> e </a:t>
            </a:r>
            <a:r>
              <a:rPr lang="en-GB" dirty="0" err="1"/>
              <a:t>ridrejtimit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dhënave</a:t>
            </a:r>
            <a:r>
              <a:rPr lang="en-GB" dirty="0"/>
              <a:t> </a:t>
            </a:r>
            <a:r>
              <a:rPr lang="en-GB" dirty="0" err="1"/>
              <a:t>konsiderohej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“</a:t>
            </a:r>
            <a:r>
              <a:rPr lang="en-GB" dirty="0" err="1"/>
              <a:t>përgjim</a:t>
            </a:r>
            <a:r>
              <a:rPr lang="en-GB" dirty="0"/>
              <a:t>”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ishte</a:t>
            </a:r>
            <a:r>
              <a:rPr lang="en-GB" dirty="0"/>
              <a:t> </a:t>
            </a:r>
            <a:r>
              <a:rPr lang="en-GB" dirty="0" err="1"/>
              <a:t>në</a:t>
            </a:r>
            <a:r>
              <a:rPr lang="en-GB" dirty="0"/>
              <a:t> </a:t>
            </a:r>
            <a:r>
              <a:rPr lang="en-GB" dirty="0" err="1"/>
              <a:t>tejkalim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nenit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mësipërm</a:t>
            </a:r>
            <a:r>
              <a:rPr lang="en-GB" dirty="0"/>
              <a:t>.</a:t>
            </a:r>
          </a:p>
          <a:p>
            <a:pPr algn="just"/>
            <a:r>
              <a:rPr lang="en-GB" dirty="0"/>
              <a:t>Gjykata </a:t>
            </a:r>
            <a:r>
              <a:rPr lang="en-GB" dirty="0" err="1"/>
              <a:t>nuk</a:t>
            </a:r>
            <a:r>
              <a:rPr lang="en-GB" dirty="0"/>
              <a:t> e </a:t>
            </a:r>
            <a:r>
              <a:rPr lang="en-GB" dirty="0" err="1"/>
              <a:t>konsideroi</a:t>
            </a:r>
            <a:r>
              <a:rPr lang="en-GB" dirty="0"/>
              <a:t> </a:t>
            </a:r>
            <a:r>
              <a:rPr lang="en-GB" dirty="0" err="1"/>
              <a:t>kapjen</a:t>
            </a:r>
            <a:r>
              <a:rPr lang="en-GB" dirty="0"/>
              <a:t> e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dhënave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“</a:t>
            </a:r>
            <a:r>
              <a:rPr lang="en-GB" dirty="0" err="1"/>
              <a:t>përgjim</a:t>
            </a:r>
            <a:r>
              <a:rPr lang="en-GB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2843119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1425</TotalTime>
  <Words>2172</Words>
  <Application>Microsoft Office PowerPoint</Application>
  <PresentationFormat>On-screen Show (4:3)</PresentationFormat>
  <Paragraphs>126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Cambria</vt:lpstr>
      <vt:lpstr>Adjacency</vt:lpstr>
      <vt:lpstr>Përdorimi i komunikimeve të telefonave të koduar  SkyECC.</vt:lpstr>
      <vt:lpstr>PowerPoint Presentation</vt:lpstr>
      <vt:lpstr>Fillimi i hetimeve</vt:lpstr>
      <vt:lpstr>Vazhdim</vt:lpstr>
      <vt:lpstr>Vazhdim</vt:lpstr>
      <vt:lpstr>PowerPoint Presentation</vt:lpstr>
      <vt:lpstr>Procedura e hetimit.</vt:lpstr>
      <vt:lpstr>Vendimi nr.38 datë 31.08.2023 i Gjykatës së Posaçme të Apelit</vt:lpstr>
      <vt:lpstr>Vendim nr.21-85.148, dt.11.10.2022 i Gjykatës së  Kasacionit/Francë.</vt:lpstr>
      <vt:lpstr>Vendimi datë 02.03.2022 i Gjykatës së Lartë Federale/Gjermani</vt:lpstr>
      <vt:lpstr>Vendimi datë 04.11.2022 i Gjykatës së Lartë Norvegji (Encrochat).</vt:lpstr>
      <vt:lpstr>Vendimi datë 05.04.2023 i Gj.Kasacionit/Itali.</vt:lpstr>
      <vt:lpstr>Vendim i datës 05.02.2021 i Gjykatës së Apelit në Mbretërinë e Bashkuar</vt:lpstr>
      <vt:lpstr>Çështje që shtrohen për diskutim</vt:lpstr>
      <vt:lpstr>Kufijtë e lejimit të përgjimit</vt:lpstr>
      <vt:lpstr>Përdorimi i rezultateve të përgjimit në procedime të tjera</vt:lpstr>
      <vt:lpstr>FUND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kbraho</dc:creator>
  <cp:lastModifiedBy>admin</cp:lastModifiedBy>
  <cp:revision>193</cp:revision>
  <dcterms:created xsi:type="dcterms:W3CDTF">2019-10-08T10:00:37Z</dcterms:created>
  <dcterms:modified xsi:type="dcterms:W3CDTF">2024-11-27T11:35:03Z</dcterms:modified>
</cp:coreProperties>
</file>